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6" r:id="rId3"/>
    <p:sldId id="315" r:id="rId4"/>
    <p:sldId id="305" r:id="rId5"/>
    <p:sldId id="314" r:id="rId6"/>
    <p:sldId id="278" r:id="rId7"/>
    <p:sldId id="312" r:id="rId8"/>
    <p:sldId id="307" r:id="rId9"/>
    <p:sldId id="308" r:id="rId10"/>
    <p:sldId id="290" r:id="rId11"/>
    <p:sldId id="313" r:id="rId12"/>
    <p:sldId id="282" r:id="rId13"/>
    <p:sldId id="28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6D03"/>
    <a:srgbClr val="CA500D"/>
    <a:srgbClr val="212934"/>
    <a:srgbClr val="0F1317"/>
    <a:srgbClr val="E6E6E6"/>
    <a:srgbClr val="2730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360" y="588"/>
      </p:cViewPr>
      <p:guideLst/>
    </p:cSldViewPr>
  </p:slideViewPr>
  <p:notesTextViewPr>
    <p:cViewPr>
      <p:scale>
        <a:sx n="1" d="1"/>
        <a:sy n="1" d="1"/>
      </p:scale>
      <p:origin x="0" y="0"/>
    </p:cViewPr>
  </p:notesTextViewPr>
  <p:sorterViewPr>
    <p:cViewPr>
      <p:scale>
        <a:sx n="100" d="100"/>
        <a:sy n="100" d="100"/>
      </p:scale>
      <p:origin x="0" y="-486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58526-BD5C-4539-8B7D-465DB96403C9}"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0083C-1D8D-4BC7-A83A-8A58E9923162}" type="slidenum">
              <a:rPr lang="en-US" smtClean="0"/>
              <a:t>‹#›</a:t>
            </a:fld>
            <a:endParaRPr lang="en-US"/>
          </a:p>
        </p:txBody>
      </p:sp>
    </p:spTree>
    <p:extLst>
      <p:ext uri="{BB962C8B-B14F-4D97-AF65-F5344CB8AC3E}">
        <p14:creationId xmlns:p14="http://schemas.microsoft.com/office/powerpoint/2010/main" val="28306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7B18-9319-1E4C-752D-ABD06D347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40DC4-997F-B927-F980-62ED91DF7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5745A5-6597-7B48-9D69-AD702E27EC6D}"/>
              </a:ext>
            </a:extLst>
          </p:cNvPr>
          <p:cNvSpPr>
            <a:spLocks noGrp="1"/>
          </p:cNvSpPr>
          <p:nvPr>
            <p:ph type="dt" sz="half" idx="10"/>
          </p:nvPr>
        </p:nvSpPr>
        <p:spPr/>
        <p:txBody>
          <a:bodyPr/>
          <a:lstStyle/>
          <a:p>
            <a:fld id="{1CD5D4E6-E7C4-4A2D-90DB-323A3DECAE99}" type="datetime1">
              <a:rPr lang="en-US" smtClean="0"/>
              <a:t>2/27/2023</a:t>
            </a:fld>
            <a:endParaRPr lang="en-US"/>
          </a:p>
        </p:txBody>
      </p:sp>
      <p:sp>
        <p:nvSpPr>
          <p:cNvPr id="5" name="Footer Placeholder 4">
            <a:extLst>
              <a:ext uri="{FF2B5EF4-FFF2-40B4-BE49-F238E27FC236}">
                <a16:creationId xmlns:a16="http://schemas.microsoft.com/office/drawing/2014/main" id="{B9C943D5-9CA7-D760-3DFC-A1EB8DD8B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E3401-02FD-692A-6C51-46E4BCC6E268}"/>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330652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8A31-A7F1-08B1-87F1-F5260781C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BDC97-7175-9582-267B-8A2EEADD7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C5F87-1E10-264B-4FAF-1E9BF1B5614E}"/>
              </a:ext>
            </a:extLst>
          </p:cNvPr>
          <p:cNvSpPr>
            <a:spLocks noGrp="1"/>
          </p:cNvSpPr>
          <p:nvPr>
            <p:ph type="dt" sz="half" idx="10"/>
          </p:nvPr>
        </p:nvSpPr>
        <p:spPr/>
        <p:txBody>
          <a:bodyPr/>
          <a:lstStyle/>
          <a:p>
            <a:fld id="{0AB2666E-FBEF-4BB7-9F9D-30458740100F}" type="datetime1">
              <a:rPr lang="en-US" smtClean="0"/>
              <a:t>2/27/2023</a:t>
            </a:fld>
            <a:endParaRPr lang="en-US"/>
          </a:p>
        </p:txBody>
      </p:sp>
      <p:sp>
        <p:nvSpPr>
          <p:cNvPr id="5" name="Footer Placeholder 4">
            <a:extLst>
              <a:ext uri="{FF2B5EF4-FFF2-40B4-BE49-F238E27FC236}">
                <a16:creationId xmlns:a16="http://schemas.microsoft.com/office/drawing/2014/main" id="{E6623110-4F0B-455B-7236-D1EB901E3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2429A-63B6-3820-17C2-84CB8F039344}"/>
              </a:ext>
            </a:extLst>
          </p:cNvPr>
          <p:cNvSpPr>
            <a:spLocks noGrp="1"/>
          </p:cNvSpPr>
          <p:nvPr>
            <p:ph type="sldNum" sz="quarter" idx="12"/>
          </p:nvPr>
        </p:nvSpPr>
        <p:spPr>
          <a:xfrm>
            <a:off x="11353800" y="6424533"/>
            <a:ext cx="508842" cy="365125"/>
          </a:xfrm>
        </p:spPr>
        <p:txBody>
          <a:bodyPr/>
          <a:lstStyle>
            <a:lvl1pPr algn="ctr">
              <a:defRPr sz="1000">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302790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2A4C-0378-9602-1FF5-73A30B98F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CADA9-1FCA-E524-5F26-20BF0CA61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BDE61-3CF2-0C71-ADEF-3296D70D3514}"/>
              </a:ext>
            </a:extLst>
          </p:cNvPr>
          <p:cNvSpPr>
            <a:spLocks noGrp="1"/>
          </p:cNvSpPr>
          <p:nvPr>
            <p:ph type="dt" sz="half" idx="10"/>
          </p:nvPr>
        </p:nvSpPr>
        <p:spPr/>
        <p:txBody>
          <a:bodyPr/>
          <a:lstStyle/>
          <a:p>
            <a:fld id="{692E5B69-B2ED-44FC-9C27-02A6605EB1C7}" type="datetime1">
              <a:rPr lang="en-US" smtClean="0"/>
              <a:t>2/27/2023</a:t>
            </a:fld>
            <a:endParaRPr lang="en-US"/>
          </a:p>
        </p:txBody>
      </p:sp>
      <p:sp>
        <p:nvSpPr>
          <p:cNvPr id="5" name="Footer Placeholder 4">
            <a:extLst>
              <a:ext uri="{FF2B5EF4-FFF2-40B4-BE49-F238E27FC236}">
                <a16:creationId xmlns:a16="http://schemas.microsoft.com/office/drawing/2014/main" id="{C8DA2C4D-5BD7-6A98-7533-AF8C47E72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05C9D-B60C-ECB0-E2F2-7056BB0678B9}"/>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92274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AFE3-DA86-9DF8-1205-0FC352114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18908-6324-90EF-A214-3F5B28407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76C497-F8D6-F502-5DEF-AA346E2FF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A329A-8019-6202-525E-E10ABAD11063}"/>
              </a:ext>
            </a:extLst>
          </p:cNvPr>
          <p:cNvSpPr>
            <a:spLocks noGrp="1"/>
          </p:cNvSpPr>
          <p:nvPr>
            <p:ph type="dt" sz="half" idx="10"/>
          </p:nvPr>
        </p:nvSpPr>
        <p:spPr/>
        <p:txBody>
          <a:bodyPr/>
          <a:lstStyle/>
          <a:p>
            <a:fld id="{18A82B50-3AB6-44C0-8471-9FA096335CDE}" type="datetime1">
              <a:rPr lang="en-US" smtClean="0"/>
              <a:t>2/27/2023</a:t>
            </a:fld>
            <a:endParaRPr lang="en-US"/>
          </a:p>
        </p:txBody>
      </p:sp>
      <p:sp>
        <p:nvSpPr>
          <p:cNvPr id="6" name="Footer Placeholder 5">
            <a:extLst>
              <a:ext uri="{FF2B5EF4-FFF2-40B4-BE49-F238E27FC236}">
                <a16:creationId xmlns:a16="http://schemas.microsoft.com/office/drawing/2014/main" id="{E8AA22D1-8CC5-CAA0-E5D4-2B2FEDA8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18CD4-07DC-89FF-7767-48E4F910CAD2}"/>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48142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3D8A-A95C-C5DA-7534-55192EA678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0705B-DAA9-2E9F-A8DB-F54E90586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6E946-5A38-CE2A-AD37-46A322A5D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04F619-61F1-94E2-2187-D777A6840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FEFFF-86ED-CCF1-B8DA-E7BF84083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02E083-43B8-55D6-BF0D-D05F1FC0C128}"/>
              </a:ext>
            </a:extLst>
          </p:cNvPr>
          <p:cNvSpPr>
            <a:spLocks noGrp="1"/>
          </p:cNvSpPr>
          <p:nvPr>
            <p:ph type="dt" sz="half" idx="10"/>
          </p:nvPr>
        </p:nvSpPr>
        <p:spPr/>
        <p:txBody>
          <a:bodyPr/>
          <a:lstStyle/>
          <a:p>
            <a:fld id="{33D8FACE-8542-4E7E-AE94-F4EF7D85CCE6}" type="datetime1">
              <a:rPr lang="en-US" smtClean="0"/>
              <a:t>2/27/2023</a:t>
            </a:fld>
            <a:endParaRPr lang="en-US"/>
          </a:p>
        </p:txBody>
      </p:sp>
      <p:sp>
        <p:nvSpPr>
          <p:cNvPr id="8" name="Footer Placeholder 7">
            <a:extLst>
              <a:ext uri="{FF2B5EF4-FFF2-40B4-BE49-F238E27FC236}">
                <a16:creationId xmlns:a16="http://schemas.microsoft.com/office/drawing/2014/main" id="{16EA183B-4EA6-9A96-8D34-ED3388F7A1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C3C86E-7EF6-DDDF-8788-347587B25281}"/>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17360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8DB6-4A61-D097-50EC-D8583308C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1BA0B2-47C7-7CED-1AF1-40C834E4208E}"/>
              </a:ext>
            </a:extLst>
          </p:cNvPr>
          <p:cNvSpPr>
            <a:spLocks noGrp="1"/>
          </p:cNvSpPr>
          <p:nvPr>
            <p:ph type="dt" sz="half" idx="10"/>
          </p:nvPr>
        </p:nvSpPr>
        <p:spPr/>
        <p:txBody>
          <a:bodyPr/>
          <a:lstStyle/>
          <a:p>
            <a:fld id="{3D5F967D-1FA0-411E-89B1-73D41877F3C5}" type="datetime1">
              <a:rPr lang="en-US" smtClean="0"/>
              <a:t>2/27/2023</a:t>
            </a:fld>
            <a:endParaRPr lang="en-US"/>
          </a:p>
        </p:txBody>
      </p:sp>
      <p:sp>
        <p:nvSpPr>
          <p:cNvPr id="4" name="Footer Placeholder 3">
            <a:extLst>
              <a:ext uri="{FF2B5EF4-FFF2-40B4-BE49-F238E27FC236}">
                <a16:creationId xmlns:a16="http://schemas.microsoft.com/office/drawing/2014/main" id="{9B15987C-FEB8-7D98-8549-732065D482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915447-DB96-4A75-EE9A-7E390AF2E2BC}"/>
              </a:ext>
            </a:extLst>
          </p:cNvPr>
          <p:cNvSpPr>
            <a:spLocks noGrp="1"/>
          </p:cNvSpPr>
          <p:nvPr>
            <p:ph type="sldNum" sz="quarter" idx="12"/>
          </p:nvPr>
        </p:nvSpPr>
        <p:spPr>
          <a:xfrm>
            <a:off x="11316988" y="6356350"/>
            <a:ext cx="582056" cy="365125"/>
          </a:xfrm>
        </p:spPr>
        <p:txBody>
          <a:bodyPr/>
          <a:lstStyle>
            <a:lvl1pPr algn="ctr">
              <a:defRPr>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237121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705F7A-C87E-0B5D-364E-80AC992C3339}"/>
              </a:ext>
            </a:extLst>
          </p:cNvPr>
          <p:cNvSpPr>
            <a:spLocks noGrp="1"/>
          </p:cNvSpPr>
          <p:nvPr>
            <p:ph type="dt" sz="half" idx="10"/>
          </p:nvPr>
        </p:nvSpPr>
        <p:spPr/>
        <p:txBody>
          <a:bodyPr/>
          <a:lstStyle/>
          <a:p>
            <a:fld id="{2CF5B373-7196-457C-9AFB-7ADA4356006D}" type="datetime1">
              <a:rPr lang="en-US" smtClean="0"/>
              <a:t>2/27/2023</a:t>
            </a:fld>
            <a:endParaRPr lang="en-US"/>
          </a:p>
        </p:txBody>
      </p:sp>
      <p:sp>
        <p:nvSpPr>
          <p:cNvPr id="3" name="Footer Placeholder 2">
            <a:extLst>
              <a:ext uri="{FF2B5EF4-FFF2-40B4-BE49-F238E27FC236}">
                <a16:creationId xmlns:a16="http://schemas.microsoft.com/office/drawing/2014/main" id="{7C857C74-551D-8EA9-A584-0B8649450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AC5F7B-3DFD-E004-638E-3B0B48C311D9}"/>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00127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452">
            <a:extLst>
              <a:ext uri="{FF2B5EF4-FFF2-40B4-BE49-F238E27FC236}">
                <a16:creationId xmlns:a16="http://schemas.microsoft.com/office/drawing/2014/main" id="{24540D48-577F-133D-2F7E-D989BEB134D8}"/>
              </a:ext>
            </a:extLst>
          </p:cNvPr>
          <p:cNvSpPr>
            <a:spLocks noChangeArrowheads="1"/>
          </p:cNvSpPr>
          <p:nvPr userDrawn="1"/>
        </p:nvSpPr>
        <p:spPr bwMode="auto">
          <a:xfrm>
            <a:off x="0" y="-1"/>
            <a:ext cx="12192000" cy="6858001"/>
          </a:xfrm>
          <a:prstGeom prst="rect">
            <a:avLst/>
          </a:prstGeom>
          <a:gradFill>
            <a:gsLst>
              <a:gs pos="0">
                <a:srgbClr val="27303D"/>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dirty="0">
              <a:solidFill>
                <a:schemeClr val="bg1"/>
              </a:solidFill>
              <a:latin typeface="Raleway" panose="020B0503030101060003" pitchFamily="34" charset="0"/>
            </a:endParaRPr>
          </a:p>
        </p:txBody>
      </p:sp>
      <p:sp>
        <p:nvSpPr>
          <p:cNvPr id="2" name="Title Placeholder 1">
            <a:extLst>
              <a:ext uri="{FF2B5EF4-FFF2-40B4-BE49-F238E27FC236}">
                <a16:creationId xmlns:a16="http://schemas.microsoft.com/office/drawing/2014/main" id="{B16F1988-42A0-933F-F417-F7767805E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AC6EB2-984C-E26A-B39D-9D1BE8112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7C798-00AA-44ED-C989-B66786B44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81DBEFBD-F6B7-4C58-A634-E306DEDAAA6F}" type="datetime1">
              <a:rPr lang="en-US" smtClean="0"/>
              <a:pPr/>
              <a:t>2/27/2023</a:t>
            </a:fld>
            <a:endParaRPr lang="en-US"/>
          </a:p>
        </p:txBody>
      </p:sp>
      <p:sp>
        <p:nvSpPr>
          <p:cNvPr id="5" name="Footer Placeholder 4">
            <a:extLst>
              <a:ext uri="{FF2B5EF4-FFF2-40B4-BE49-F238E27FC236}">
                <a16:creationId xmlns:a16="http://schemas.microsoft.com/office/drawing/2014/main" id="{1C38713F-124E-9268-47C3-71D77EFAD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7FE0C60B-9DAD-F228-7C96-7BE36AC76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1701404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3600" b="1" kern="1200">
          <a:solidFill>
            <a:schemeClr val="bg1"/>
          </a:solidFill>
          <a:latin typeface="Poppins" panose="00000500000000000000" pitchFamily="50" charset="0"/>
          <a:ea typeface="+mj-ea"/>
          <a:cs typeface="Poppins" panose="00000500000000000000" pitchFamily="5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text, toy, vector graphics&#10;&#10;Description automatically generated">
            <a:extLst>
              <a:ext uri="{FF2B5EF4-FFF2-40B4-BE49-F238E27FC236}">
                <a16:creationId xmlns:a16="http://schemas.microsoft.com/office/drawing/2014/main" id="{7CA9E0DB-6AA3-5F05-6277-D71533768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6858000"/>
          </a:xfrm>
          <a:prstGeom prst="rect">
            <a:avLst/>
          </a:prstGeom>
        </p:spPr>
      </p:pic>
      <p:sp>
        <p:nvSpPr>
          <p:cNvPr id="12" name="TextBox 11">
            <a:extLst>
              <a:ext uri="{FF2B5EF4-FFF2-40B4-BE49-F238E27FC236}">
                <a16:creationId xmlns:a16="http://schemas.microsoft.com/office/drawing/2014/main" id="{7D0922E0-26F9-08D3-A392-CCFD3CAAE3AF}"/>
              </a:ext>
            </a:extLst>
          </p:cNvPr>
          <p:cNvSpPr txBox="1"/>
          <p:nvPr/>
        </p:nvSpPr>
        <p:spPr>
          <a:xfrm>
            <a:off x="6539577" y="1013913"/>
            <a:ext cx="5248275" cy="1200329"/>
          </a:xfrm>
          <a:prstGeom prst="rect">
            <a:avLst/>
          </a:prstGeom>
          <a:noFill/>
          <a:effectLst/>
        </p:spPr>
        <p:txBody>
          <a:bodyPr wrap="square" rtlCol="0" anchor="ctr">
            <a:noAutofit/>
          </a:bodyPr>
          <a:lstStyle/>
          <a:p>
            <a:pPr marL="0" lvl="1" algn="ctr"/>
            <a:r>
              <a:rPr lang="en-US" sz="4400" b="1" kern="0" spc="-300" dirty="0">
                <a:solidFill>
                  <a:schemeClr val="bg1"/>
                </a:solidFill>
                <a:latin typeface="Poppins" panose="00000500000000000000" pitchFamily="50" charset="0"/>
                <a:cs typeface="Poppins" panose="00000500000000000000" pitchFamily="50" charset="0"/>
              </a:rPr>
              <a:t>The Health Impacts and Mortality Risk of Air Pollution</a:t>
            </a:r>
          </a:p>
        </p:txBody>
      </p:sp>
      <p:sp>
        <p:nvSpPr>
          <p:cNvPr id="13" name="Rectangle 12">
            <a:extLst>
              <a:ext uri="{FF2B5EF4-FFF2-40B4-BE49-F238E27FC236}">
                <a16:creationId xmlns:a16="http://schemas.microsoft.com/office/drawing/2014/main" id="{23C896CC-3031-4F58-1E47-BC9C87E33F51}"/>
              </a:ext>
            </a:extLst>
          </p:cNvPr>
          <p:cNvSpPr/>
          <p:nvPr/>
        </p:nvSpPr>
        <p:spPr>
          <a:xfrm>
            <a:off x="9258964" y="4977040"/>
            <a:ext cx="2748530" cy="1200329"/>
          </a:xfrm>
          <a:prstGeom prst="rect">
            <a:avLst/>
          </a:prstGeom>
        </p:spPr>
        <p:txBody>
          <a:bodyPr wrap="square">
            <a:spAutoFit/>
          </a:bodyPr>
          <a:lstStyle/>
          <a:p>
            <a:pPr fontAlgn="base">
              <a:spcBef>
                <a:spcPts val="1000"/>
              </a:spcBef>
              <a:buFont typeface="Arial" panose="020B0604020202020204" pitchFamily="34" charset="0"/>
              <a:buChar char="•"/>
            </a:pPr>
            <a:r>
              <a:rPr lang="en-CA" b="0" i="0" u="none" strike="noStrike" dirty="0">
                <a:solidFill>
                  <a:schemeClr val="bg1"/>
                </a:solidFill>
                <a:effectLst/>
                <a:latin typeface="Work Sans" pitchFamily="2" charset="0"/>
              </a:rPr>
              <a:t> Farman Syed</a:t>
            </a: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Marivic </a:t>
            </a:r>
            <a:r>
              <a:rPr lang="en-CA" b="0" i="0" u="none" strike="noStrike" dirty="0" err="1">
                <a:solidFill>
                  <a:schemeClr val="bg1"/>
                </a:solidFill>
                <a:effectLst/>
                <a:latin typeface="Work Sans" pitchFamily="2" charset="0"/>
              </a:rPr>
              <a:t>Tanguin</a:t>
            </a:r>
            <a:endParaRPr lang="en-CA" b="0" i="0" u="none" strike="noStrike" dirty="0">
              <a:solidFill>
                <a:schemeClr val="bg1"/>
              </a:solidFill>
              <a:effectLst/>
              <a:latin typeface="Work Sans" pitchFamily="2" charset="0"/>
            </a:endParaRP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Ali </a:t>
            </a:r>
            <a:r>
              <a:rPr lang="en-CA" b="0" i="0" u="none" strike="noStrike" dirty="0" err="1">
                <a:solidFill>
                  <a:schemeClr val="bg1"/>
                </a:solidFill>
                <a:effectLst/>
                <a:latin typeface="Work Sans" pitchFamily="2" charset="0"/>
              </a:rPr>
              <a:t>Heidari</a:t>
            </a:r>
            <a:r>
              <a:rPr lang="en-CA" b="0" i="0" u="none" strike="noStrike" dirty="0">
                <a:solidFill>
                  <a:schemeClr val="bg1"/>
                </a:solidFill>
                <a:effectLst/>
                <a:latin typeface="Work Sans" pitchFamily="2" charset="0"/>
              </a:rPr>
              <a:t>.</a:t>
            </a:r>
          </a:p>
          <a:p>
            <a:pPr rtl="0" fontAlgn="base">
              <a:spcBef>
                <a:spcPts val="0"/>
              </a:spcBef>
              <a:spcAft>
                <a:spcPts val="0"/>
              </a:spcAft>
              <a:buFont typeface="Arial" panose="020B0604020202020204" pitchFamily="34" charset="0"/>
              <a:buChar char="•"/>
            </a:pPr>
            <a:r>
              <a:rPr lang="en-CA" dirty="0">
                <a:solidFill>
                  <a:schemeClr val="bg1"/>
                </a:solidFill>
                <a:latin typeface="Work Sans" pitchFamily="2" charset="0"/>
              </a:rPr>
              <a:t> Sameen Shahzad</a:t>
            </a:r>
            <a:endParaRPr lang="en-CA" b="0" i="0" u="none" strike="noStrike" dirty="0">
              <a:solidFill>
                <a:schemeClr val="bg1"/>
              </a:solidFill>
              <a:effectLst/>
              <a:latin typeface="Work Sans" pitchFamily="2" charset="0"/>
            </a:endParaRPr>
          </a:p>
        </p:txBody>
      </p:sp>
      <p:sp>
        <p:nvSpPr>
          <p:cNvPr id="46" name="TextBox 45">
            <a:extLst>
              <a:ext uri="{FF2B5EF4-FFF2-40B4-BE49-F238E27FC236}">
                <a16:creationId xmlns:a16="http://schemas.microsoft.com/office/drawing/2014/main" id="{723F8EF7-C2F1-8E37-B292-A3526410AEDC}"/>
              </a:ext>
            </a:extLst>
          </p:cNvPr>
          <p:cNvSpPr txBox="1"/>
          <p:nvPr/>
        </p:nvSpPr>
        <p:spPr>
          <a:xfrm>
            <a:off x="7941935" y="3261778"/>
            <a:ext cx="2443558" cy="667726"/>
          </a:xfrm>
          <a:prstGeom prst="rect">
            <a:avLst/>
          </a:prstGeom>
          <a:noFill/>
          <a:effectLst/>
        </p:spPr>
        <p:txBody>
          <a:bodyPr wrap="square" rtlCol="0" anchor="ctr">
            <a:noAutofit/>
          </a:bodyPr>
          <a:lstStyle/>
          <a:p>
            <a:pPr marL="0" lvl="1" algn="ctr"/>
            <a:r>
              <a:rPr lang="en-US" sz="3200" b="1" kern="0" spc="-300" dirty="0">
                <a:solidFill>
                  <a:schemeClr val="bg1"/>
                </a:solidFill>
                <a:latin typeface="Poppins" panose="00000500000000000000" pitchFamily="50" charset="0"/>
                <a:cs typeface="Poppins" panose="00000500000000000000" pitchFamily="50" charset="0"/>
              </a:rPr>
              <a:t>Team - 13</a:t>
            </a:r>
          </a:p>
        </p:txBody>
      </p:sp>
      <p:sp>
        <p:nvSpPr>
          <p:cNvPr id="47" name="TextBox 46">
            <a:extLst>
              <a:ext uri="{FF2B5EF4-FFF2-40B4-BE49-F238E27FC236}">
                <a16:creationId xmlns:a16="http://schemas.microsoft.com/office/drawing/2014/main" id="{4C3D4B5D-317C-4CFB-F302-8F75F8318EC2}"/>
              </a:ext>
            </a:extLst>
          </p:cNvPr>
          <p:cNvSpPr txBox="1"/>
          <p:nvPr/>
        </p:nvSpPr>
        <p:spPr>
          <a:xfrm>
            <a:off x="6206749" y="5243341"/>
            <a:ext cx="2941466" cy="667726"/>
          </a:xfrm>
          <a:prstGeom prst="rect">
            <a:avLst/>
          </a:prstGeom>
          <a:noFill/>
          <a:effectLst/>
        </p:spPr>
        <p:txBody>
          <a:bodyPr wrap="square" rtlCol="0" anchor="ctr">
            <a:noAutofit/>
          </a:bodyPr>
          <a:lstStyle/>
          <a:p>
            <a:pPr marL="0" lvl="1" algn="ctr"/>
            <a:r>
              <a:rPr lang="en-US" sz="2800" b="1" kern="0" spc="-300" dirty="0">
                <a:solidFill>
                  <a:schemeClr val="bg1"/>
                </a:solidFill>
                <a:latin typeface="Poppins" panose="00000500000000000000" pitchFamily="50" charset="0"/>
                <a:cs typeface="Poppins" panose="00000500000000000000" pitchFamily="50" charset="0"/>
              </a:rPr>
              <a:t>Team  Member</a:t>
            </a:r>
          </a:p>
        </p:txBody>
      </p:sp>
    </p:spTree>
    <p:extLst>
      <p:ext uri="{BB962C8B-B14F-4D97-AF65-F5344CB8AC3E}">
        <p14:creationId xmlns:p14="http://schemas.microsoft.com/office/powerpoint/2010/main" val="2994144681"/>
      </p:ext>
    </p:extLst>
  </p:cSld>
  <p:clrMapOvr>
    <a:masterClrMapping/>
  </p:clrMapOvr>
  <p:transition spd="slow" advTm="3156">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3A028F7-506B-176E-ED33-2118B9684EFF}"/>
              </a:ext>
            </a:extLst>
          </p:cNvPr>
          <p:cNvSpPr/>
          <p:nvPr/>
        </p:nvSpPr>
        <p:spPr>
          <a:xfrm>
            <a:off x="5980947" y="137126"/>
            <a:ext cx="5766642" cy="3165045"/>
          </a:xfrm>
          <a:prstGeom prst="roundRect">
            <a:avLst>
              <a:gd name="adj" fmla="val 4445"/>
            </a:avLst>
          </a:prstGeom>
          <a:solidFill>
            <a:schemeClr val="accent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accent3"/>
              </a:solidFill>
              <a:latin typeface="Raleway" panose="020B0503030101060003" pitchFamily="34" charset="0"/>
            </a:endParaRPr>
          </a:p>
        </p:txBody>
      </p:sp>
      <p:sp>
        <p:nvSpPr>
          <p:cNvPr id="224" name="Freeform 472">
            <a:extLst>
              <a:ext uri="{FF2B5EF4-FFF2-40B4-BE49-F238E27FC236}">
                <a16:creationId xmlns:a16="http://schemas.microsoft.com/office/drawing/2014/main" id="{7DF94984-9191-2865-7064-03C9E471EAE6}"/>
              </a:ext>
            </a:extLst>
          </p:cNvPr>
          <p:cNvSpPr>
            <a:spLocks/>
          </p:cNvSpPr>
          <p:nvPr/>
        </p:nvSpPr>
        <p:spPr bwMode="auto">
          <a:xfrm>
            <a:off x="3176" y="5345030"/>
            <a:ext cx="12188824" cy="1078319"/>
          </a:xfrm>
          <a:custGeom>
            <a:avLst/>
            <a:gdLst>
              <a:gd name="T0" fmla="*/ 10560360 w 3200"/>
              <a:gd name="T1" fmla="*/ 0 h 302"/>
              <a:gd name="T2" fmla="*/ 7831792 w 3200"/>
              <a:gd name="T3" fmla="*/ 818246 h 302"/>
              <a:gd name="T4" fmla="*/ 5103223 w 3200"/>
              <a:gd name="T5" fmla="*/ 0 h 302"/>
              <a:gd name="T6" fmla="*/ 2378460 w 3200"/>
              <a:gd name="T7" fmla="*/ 818246 h 302"/>
              <a:gd name="T8" fmla="*/ 0 w 3200"/>
              <a:gd name="T9" fmla="*/ 19029 h 302"/>
              <a:gd name="T10" fmla="*/ 0 w 3200"/>
              <a:gd name="T11" fmla="*/ 1149350 h 302"/>
              <a:gd name="T12" fmla="*/ 12177713 w 3200"/>
              <a:gd name="T13" fmla="*/ 1149350 h 302"/>
              <a:gd name="T14" fmla="*/ 12177713 w 3200"/>
              <a:gd name="T15" fmla="*/ 555646 h 302"/>
              <a:gd name="T16" fmla="*/ 10560360 w 3200"/>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00" h="302">
                <a:moveTo>
                  <a:pt x="2775" y="0"/>
                </a:moveTo>
                <a:cubicBezTo>
                  <a:pt x="2417" y="0"/>
                  <a:pt x="2417" y="215"/>
                  <a:pt x="2058" y="215"/>
                </a:cubicBezTo>
                <a:cubicBezTo>
                  <a:pt x="1700" y="215"/>
                  <a:pt x="1700" y="0"/>
                  <a:pt x="1341" y="0"/>
                </a:cubicBezTo>
                <a:cubicBezTo>
                  <a:pt x="983" y="0"/>
                  <a:pt x="983" y="215"/>
                  <a:pt x="625" y="215"/>
                </a:cubicBezTo>
                <a:cubicBezTo>
                  <a:pt x="300" y="215"/>
                  <a:pt x="269" y="38"/>
                  <a:pt x="0" y="5"/>
                </a:cubicBezTo>
                <a:cubicBezTo>
                  <a:pt x="0" y="302"/>
                  <a:pt x="0" y="302"/>
                  <a:pt x="0" y="302"/>
                </a:cubicBezTo>
                <a:cubicBezTo>
                  <a:pt x="3200" y="302"/>
                  <a:pt x="3200" y="302"/>
                  <a:pt x="3200" y="302"/>
                </a:cubicBezTo>
                <a:cubicBezTo>
                  <a:pt x="3200" y="146"/>
                  <a:pt x="3200" y="146"/>
                  <a:pt x="3200" y="146"/>
                </a:cubicBezTo>
                <a:cubicBezTo>
                  <a:pt x="3082" y="83"/>
                  <a:pt x="2998" y="0"/>
                  <a:pt x="2775" y="0"/>
                </a:cubicBezTo>
                <a:close/>
              </a:path>
            </a:pathLst>
          </a:custGeom>
          <a:gradFill flip="none" rotWithShape="1">
            <a:gsLst>
              <a:gs pos="0">
                <a:schemeClr val="accent5">
                  <a:lumMod val="50000"/>
                </a:schemeClr>
              </a:gs>
              <a:gs pos="100000">
                <a:schemeClr val="accent3"/>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dirty="0">
              <a:solidFill>
                <a:schemeClr val="bg1"/>
              </a:solidFill>
              <a:latin typeface="Raleway" panose="020B0503030101060003" pitchFamily="34" charset="0"/>
            </a:endParaRPr>
          </a:p>
        </p:txBody>
      </p:sp>
      <p:sp>
        <p:nvSpPr>
          <p:cNvPr id="25" name="Title 11">
            <a:extLst>
              <a:ext uri="{FF2B5EF4-FFF2-40B4-BE49-F238E27FC236}">
                <a16:creationId xmlns:a16="http://schemas.microsoft.com/office/drawing/2014/main" id="{EC68D261-E7FA-7C31-9749-5A5E5CDF765D}"/>
              </a:ext>
            </a:extLst>
          </p:cNvPr>
          <p:cNvSpPr txBox="1">
            <a:spLocks/>
          </p:cNvSpPr>
          <p:nvPr/>
        </p:nvSpPr>
        <p:spPr>
          <a:xfrm>
            <a:off x="622183" y="224662"/>
            <a:ext cx="5536537"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DISEASE</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BURDEN BY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RISK FACTOR</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
        <p:nvSpPr>
          <p:cNvPr id="225" name="Freeform 473">
            <a:extLst>
              <a:ext uri="{FF2B5EF4-FFF2-40B4-BE49-F238E27FC236}">
                <a16:creationId xmlns:a16="http://schemas.microsoft.com/office/drawing/2014/main" id="{2C870FE5-CDAC-E794-7751-2943308314F9}"/>
              </a:ext>
            </a:extLst>
          </p:cNvPr>
          <p:cNvSpPr>
            <a:spLocks/>
          </p:cNvSpPr>
          <p:nvPr/>
        </p:nvSpPr>
        <p:spPr bwMode="auto">
          <a:xfrm>
            <a:off x="3176" y="5623486"/>
            <a:ext cx="12188824" cy="1234520"/>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10000 w 10000"/>
              <a:gd name="connsiteY0" fmla="*/ 682 h 10500"/>
              <a:gd name="connsiteX1" fmla="*/ 9784 w 10000"/>
              <a:gd name="connsiteY1" fmla="*/ 500 h 10500"/>
              <a:gd name="connsiteX2" fmla="*/ 8325 w 10000"/>
              <a:gd name="connsiteY2" fmla="*/ 6827 h 10500"/>
              <a:gd name="connsiteX3" fmla="*/ 6866 w 10000"/>
              <a:gd name="connsiteY3" fmla="*/ 500 h 10500"/>
              <a:gd name="connsiteX4" fmla="*/ 5472 w 10000"/>
              <a:gd name="connsiteY4" fmla="*/ 407 h 10500"/>
              <a:gd name="connsiteX5" fmla="*/ 3947 w 10000"/>
              <a:gd name="connsiteY5" fmla="*/ 500 h 10500"/>
              <a:gd name="connsiteX6" fmla="*/ 2488 w 10000"/>
              <a:gd name="connsiteY6" fmla="*/ 6827 h 10500"/>
              <a:gd name="connsiteX7" fmla="*/ 1028 w 10000"/>
              <a:gd name="connsiteY7" fmla="*/ 500 h 10500"/>
              <a:gd name="connsiteX8" fmla="*/ 0 w 10000"/>
              <a:gd name="connsiteY8" fmla="*/ 5845 h 10500"/>
              <a:gd name="connsiteX9" fmla="*/ 0 w 10000"/>
              <a:gd name="connsiteY9" fmla="*/ 10500 h 10500"/>
              <a:gd name="connsiteX10" fmla="*/ 10000 w 10000"/>
              <a:gd name="connsiteY10" fmla="*/ 10500 h 10500"/>
              <a:gd name="connsiteX11" fmla="*/ 10000 w 10000"/>
              <a:gd name="connsiteY11" fmla="*/ 682 h 10500"/>
              <a:gd name="connsiteX0" fmla="*/ 10000 w 10000"/>
              <a:gd name="connsiteY0" fmla="*/ 293 h 10111"/>
              <a:gd name="connsiteX1" fmla="*/ 9784 w 10000"/>
              <a:gd name="connsiteY1" fmla="*/ 111 h 10111"/>
              <a:gd name="connsiteX2" fmla="*/ 8325 w 10000"/>
              <a:gd name="connsiteY2" fmla="*/ 6438 h 10111"/>
              <a:gd name="connsiteX3" fmla="*/ 6866 w 10000"/>
              <a:gd name="connsiteY3" fmla="*/ 111 h 10111"/>
              <a:gd name="connsiteX4" fmla="*/ 5453 w 10000"/>
              <a:gd name="connsiteY4" fmla="*/ 2251 h 10111"/>
              <a:gd name="connsiteX5" fmla="*/ 3947 w 10000"/>
              <a:gd name="connsiteY5" fmla="*/ 111 h 10111"/>
              <a:gd name="connsiteX6" fmla="*/ 2488 w 10000"/>
              <a:gd name="connsiteY6" fmla="*/ 6438 h 10111"/>
              <a:gd name="connsiteX7" fmla="*/ 1028 w 10000"/>
              <a:gd name="connsiteY7" fmla="*/ 111 h 10111"/>
              <a:gd name="connsiteX8" fmla="*/ 0 w 10000"/>
              <a:gd name="connsiteY8" fmla="*/ 5456 h 10111"/>
              <a:gd name="connsiteX9" fmla="*/ 0 w 10000"/>
              <a:gd name="connsiteY9" fmla="*/ 10111 h 10111"/>
              <a:gd name="connsiteX10" fmla="*/ 10000 w 10000"/>
              <a:gd name="connsiteY10" fmla="*/ 10111 h 10111"/>
              <a:gd name="connsiteX11" fmla="*/ 10000 w 10000"/>
              <a:gd name="connsiteY11" fmla="*/ 293 h 1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111">
                <a:moveTo>
                  <a:pt x="10000" y="293"/>
                </a:moveTo>
                <a:cubicBezTo>
                  <a:pt x="9934" y="184"/>
                  <a:pt x="9866" y="111"/>
                  <a:pt x="9784" y="111"/>
                </a:cubicBezTo>
                <a:cubicBezTo>
                  <a:pt x="9053" y="111"/>
                  <a:pt x="9053" y="6438"/>
                  <a:pt x="8325" y="6438"/>
                </a:cubicBezTo>
                <a:cubicBezTo>
                  <a:pt x="7594" y="6438"/>
                  <a:pt x="7345" y="809"/>
                  <a:pt x="6866" y="111"/>
                </a:cubicBezTo>
                <a:cubicBezTo>
                  <a:pt x="6387" y="-587"/>
                  <a:pt x="6185" y="2251"/>
                  <a:pt x="5453" y="2251"/>
                </a:cubicBezTo>
                <a:cubicBezTo>
                  <a:pt x="4725" y="2251"/>
                  <a:pt x="4441" y="-587"/>
                  <a:pt x="3947" y="111"/>
                </a:cubicBezTo>
                <a:cubicBezTo>
                  <a:pt x="3453" y="809"/>
                  <a:pt x="3219" y="6438"/>
                  <a:pt x="2488" y="6438"/>
                </a:cubicBezTo>
                <a:cubicBezTo>
                  <a:pt x="1759" y="6438"/>
                  <a:pt x="1759" y="111"/>
                  <a:pt x="1028" y="111"/>
                </a:cubicBezTo>
                <a:cubicBezTo>
                  <a:pt x="481" y="111"/>
                  <a:pt x="344" y="3675"/>
                  <a:pt x="0" y="5456"/>
                </a:cubicBezTo>
                <a:lnTo>
                  <a:pt x="0" y="10111"/>
                </a:lnTo>
                <a:lnTo>
                  <a:pt x="10000" y="10111"/>
                </a:lnTo>
                <a:lnTo>
                  <a:pt x="10000" y="293"/>
                </a:lnTo>
                <a:close/>
              </a:path>
            </a:pathLst>
          </a:custGeom>
          <a:gradFill>
            <a:gsLst>
              <a:gs pos="0">
                <a:schemeClr val="accent6"/>
              </a:gs>
              <a:gs pos="100000">
                <a:schemeClr val="accent3"/>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26" name="Freeform 473">
            <a:extLst>
              <a:ext uri="{FF2B5EF4-FFF2-40B4-BE49-F238E27FC236}">
                <a16:creationId xmlns:a16="http://schemas.microsoft.com/office/drawing/2014/main" id="{DEDBEA21-F358-86FF-F66C-A003844B99F4}"/>
              </a:ext>
            </a:extLst>
          </p:cNvPr>
          <p:cNvSpPr>
            <a:spLocks/>
          </p:cNvSpPr>
          <p:nvPr/>
        </p:nvSpPr>
        <p:spPr bwMode="auto">
          <a:xfrm>
            <a:off x="3176" y="5910049"/>
            <a:ext cx="12188824" cy="947946"/>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flip="none" rotWithShape="1">
            <a:gsLst>
              <a:gs pos="0">
                <a:schemeClr val="accent3">
                  <a:lumMod val="20000"/>
                  <a:lumOff val="80000"/>
                </a:schemeClr>
              </a:gs>
              <a:gs pos="100000">
                <a:schemeClr val="accent5"/>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12" name="Rectangle 11">
            <a:extLst>
              <a:ext uri="{FF2B5EF4-FFF2-40B4-BE49-F238E27FC236}">
                <a16:creationId xmlns:a16="http://schemas.microsoft.com/office/drawing/2014/main" id="{12CAFD1A-2CFF-1EF6-9505-2C6794F69BAD}"/>
              </a:ext>
            </a:extLst>
          </p:cNvPr>
          <p:cNvSpPr/>
          <p:nvPr/>
        </p:nvSpPr>
        <p:spPr>
          <a:xfrm>
            <a:off x="622183" y="1411173"/>
            <a:ext cx="4810629" cy="3394134"/>
          </a:xfrm>
          <a:prstGeom prst="rect">
            <a:avLst/>
          </a:prstGeom>
        </p:spPr>
        <p:txBody>
          <a:bodyPr wrap="square">
            <a:spAutoFit/>
          </a:bodyPr>
          <a:lstStyle/>
          <a:p>
            <a:pPr algn="just">
              <a:lnSpc>
                <a:spcPct val="120000"/>
              </a:lnSpc>
            </a:pPr>
            <a:r>
              <a:rPr lang="en-US" dirty="0">
                <a:solidFill>
                  <a:schemeClr val="bg1"/>
                </a:solidFill>
                <a:latin typeface="+mj-lt"/>
                <a:cs typeface="Segoe UI Light" panose="020B0502040204020203" pitchFamily="34" charset="0"/>
              </a:rPr>
              <a:t>The analysis involves comparing the </a:t>
            </a:r>
            <a:r>
              <a:rPr lang="en-US" dirty="0">
                <a:solidFill>
                  <a:srgbClr val="FFFF00"/>
                </a:solidFill>
                <a:latin typeface="+mj-lt"/>
                <a:cs typeface="Segoe UI Light" panose="020B0502040204020203" pitchFamily="34" charset="0"/>
              </a:rPr>
              <a:t>Disability-Adjusted Life Years (DALY)</a:t>
            </a:r>
            <a:r>
              <a:rPr lang="en-US" dirty="0">
                <a:solidFill>
                  <a:schemeClr val="bg1"/>
                </a:solidFill>
                <a:latin typeface="+mj-lt"/>
                <a:cs typeface="Segoe UI Light" panose="020B0502040204020203" pitchFamily="34" charset="0"/>
              </a:rPr>
              <a:t> attributed to various diseases with the impact of air pollution in the top 10 countries, with the goal of understanding the potential association between air pollution DALYS compared to other risk factors in different countries like </a:t>
            </a:r>
            <a:r>
              <a:rPr lang="en-US" dirty="0">
                <a:solidFill>
                  <a:srgbClr val="FFFF00"/>
                </a:solidFill>
                <a:latin typeface="+mj-lt"/>
                <a:cs typeface="Segoe UI Light" panose="020B0502040204020203" pitchFamily="34" charset="0"/>
              </a:rPr>
              <a:t>Smoking</a:t>
            </a:r>
            <a:r>
              <a:rPr lang="en-US" dirty="0">
                <a:solidFill>
                  <a:schemeClr val="bg1"/>
                </a:solidFill>
                <a:latin typeface="+mj-lt"/>
                <a:cs typeface="Segoe UI Light" panose="020B0502040204020203" pitchFamily="34" charset="0"/>
              </a:rPr>
              <a:t>, </a:t>
            </a:r>
            <a:r>
              <a:rPr lang="en-US" dirty="0">
                <a:solidFill>
                  <a:schemeClr val="accent1"/>
                </a:solidFill>
                <a:latin typeface="+mj-lt"/>
                <a:cs typeface="Segoe UI Light" panose="020B0502040204020203" pitchFamily="34" charset="0"/>
              </a:rPr>
              <a:t>Blood Pressure</a:t>
            </a:r>
            <a:r>
              <a:rPr lang="en-US" dirty="0">
                <a:solidFill>
                  <a:schemeClr val="bg1"/>
                </a:solidFill>
                <a:latin typeface="+mj-lt"/>
                <a:cs typeface="Segoe UI Light" panose="020B0502040204020203" pitchFamily="34" charset="0"/>
              </a:rPr>
              <a:t>, Cholesterol, Fasting </a:t>
            </a:r>
            <a:r>
              <a:rPr lang="en-US" dirty="0">
                <a:solidFill>
                  <a:srgbClr val="FFFF00"/>
                </a:solidFill>
                <a:latin typeface="+mj-lt"/>
                <a:cs typeface="Segoe UI Light" panose="020B0502040204020203" pitchFamily="34" charset="0"/>
              </a:rPr>
              <a:t>Glucose</a:t>
            </a:r>
            <a:r>
              <a:rPr lang="en-US" dirty="0">
                <a:solidFill>
                  <a:schemeClr val="bg1"/>
                </a:solidFill>
                <a:latin typeface="+mj-lt"/>
                <a:cs typeface="Segoe UI Light" panose="020B0502040204020203" pitchFamily="34" charset="0"/>
              </a:rPr>
              <a:t>, </a:t>
            </a:r>
            <a:r>
              <a:rPr lang="en-US" dirty="0">
                <a:solidFill>
                  <a:schemeClr val="accent1"/>
                </a:solidFill>
                <a:latin typeface="+mj-lt"/>
                <a:cs typeface="Segoe UI Light" panose="020B0502040204020203" pitchFamily="34" charset="0"/>
              </a:rPr>
              <a:t>Drug Use</a:t>
            </a:r>
            <a:r>
              <a:rPr lang="en-US" dirty="0">
                <a:solidFill>
                  <a:schemeClr val="bg1"/>
                </a:solidFill>
                <a:latin typeface="+mj-lt"/>
                <a:cs typeface="Segoe UI Light" panose="020B0502040204020203" pitchFamily="34" charset="0"/>
              </a:rPr>
              <a:t>, Vitamin Deficiency, </a:t>
            </a:r>
            <a:r>
              <a:rPr lang="en-US" dirty="0">
                <a:solidFill>
                  <a:srgbClr val="FFFF00"/>
                </a:solidFill>
                <a:latin typeface="+mj-lt"/>
                <a:cs typeface="Segoe UI Light" panose="020B0502040204020203" pitchFamily="34" charset="0"/>
              </a:rPr>
              <a:t>Iron Deficiency</a:t>
            </a:r>
            <a:r>
              <a:rPr lang="en-US" dirty="0">
                <a:solidFill>
                  <a:schemeClr val="bg1"/>
                </a:solidFill>
                <a:latin typeface="+mj-lt"/>
                <a:cs typeface="Segoe UI Light" panose="020B0502040204020203" pitchFamily="34" charset="0"/>
              </a:rPr>
              <a:t>, High in Sodium, Low Vegetable and Fruit Diet, </a:t>
            </a:r>
            <a:r>
              <a:rPr lang="en-US" dirty="0">
                <a:solidFill>
                  <a:schemeClr val="accent1"/>
                </a:solidFill>
                <a:latin typeface="+mj-lt"/>
                <a:cs typeface="Segoe UI Light" panose="020B0502040204020203" pitchFamily="34" charset="0"/>
              </a:rPr>
              <a:t>Zinc</a:t>
            </a:r>
            <a:r>
              <a:rPr lang="en-US" dirty="0">
                <a:solidFill>
                  <a:schemeClr val="bg1"/>
                </a:solidFill>
                <a:latin typeface="+mj-lt"/>
                <a:cs typeface="Segoe UI Light" panose="020B0502040204020203" pitchFamily="34" charset="0"/>
              </a:rPr>
              <a:t> Deficiency</a:t>
            </a:r>
            <a:endParaRPr lang="id-ID" dirty="0">
              <a:solidFill>
                <a:schemeClr val="bg1"/>
              </a:solidFill>
              <a:latin typeface="+mj-lt"/>
              <a:cs typeface="Segoe UI Light" panose="020B0502040204020203" pitchFamily="34" charset="0"/>
            </a:endParaRPr>
          </a:p>
        </p:txBody>
      </p:sp>
      <p:grpSp>
        <p:nvGrpSpPr>
          <p:cNvPr id="5" name="Group 4">
            <a:extLst>
              <a:ext uri="{FF2B5EF4-FFF2-40B4-BE49-F238E27FC236}">
                <a16:creationId xmlns:a16="http://schemas.microsoft.com/office/drawing/2014/main" id="{76F2B1BC-2795-1D5C-CB30-81A66760DB4E}"/>
              </a:ext>
            </a:extLst>
          </p:cNvPr>
          <p:cNvGrpSpPr/>
          <p:nvPr/>
        </p:nvGrpSpPr>
        <p:grpSpPr>
          <a:xfrm>
            <a:off x="6096000" y="337666"/>
            <a:ext cx="5536537" cy="2856006"/>
            <a:chOff x="6096000" y="434651"/>
            <a:chExt cx="5536537" cy="2856006"/>
          </a:xfrm>
        </p:grpSpPr>
        <p:pic>
          <p:nvPicPr>
            <p:cNvPr id="6" name="Picture 5">
              <a:extLst>
                <a:ext uri="{FF2B5EF4-FFF2-40B4-BE49-F238E27FC236}">
                  <a16:creationId xmlns:a16="http://schemas.microsoft.com/office/drawing/2014/main" id="{B0E5303F-3DEE-603F-9893-3CED5B7B6945}"/>
                </a:ext>
              </a:extLst>
            </p:cNvPr>
            <p:cNvPicPr>
              <a:picLocks noChangeAspect="1"/>
            </p:cNvPicPr>
            <p:nvPr/>
          </p:nvPicPr>
          <p:blipFill>
            <a:blip r:embed="rId2"/>
            <a:stretch>
              <a:fillRect/>
            </a:stretch>
          </p:blipFill>
          <p:spPr>
            <a:xfrm>
              <a:off x="6096000" y="434651"/>
              <a:ext cx="5536537" cy="2856006"/>
            </a:xfrm>
            <a:prstGeom prst="rect">
              <a:avLst/>
            </a:prstGeom>
          </p:spPr>
        </p:pic>
        <p:sp>
          <p:nvSpPr>
            <p:cNvPr id="9" name="Title 11">
              <a:extLst>
                <a:ext uri="{FF2B5EF4-FFF2-40B4-BE49-F238E27FC236}">
                  <a16:creationId xmlns:a16="http://schemas.microsoft.com/office/drawing/2014/main" id="{04ECAD0A-9493-96F9-6691-17A80AEFF047}"/>
                </a:ext>
              </a:extLst>
            </p:cNvPr>
            <p:cNvSpPr txBox="1">
              <a:spLocks/>
            </p:cNvSpPr>
            <p:nvPr/>
          </p:nvSpPr>
          <p:spPr>
            <a:xfrm>
              <a:off x="7943850" y="555469"/>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CANADA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grpSp>
      <p:sp>
        <p:nvSpPr>
          <p:cNvPr id="10" name="Title 11">
            <a:extLst>
              <a:ext uri="{FF2B5EF4-FFF2-40B4-BE49-F238E27FC236}">
                <a16:creationId xmlns:a16="http://schemas.microsoft.com/office/drawing/2014/main" id="{2FFA2B4A-AD05-59E1-7388-BD04E6CA53BF}"/>
              </a:ext>
            </a:extLst>
          </p:cNvPr>
          <p:cNvSpPr txBox="1">
            <a:spLocks/>
          </p:cNvSpPr>
          <p:nvPr/>
        </p:nvSpPr>
        <p:spPr>
          <a:xfrm>
            <a:off x="8361247" y="5465796"/>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
        <p:nvSpPr>
          <p:cNvPr id="2" name="Rectangle: Rounded Corners 1">
            <a:extLst>
              <a:ext uri="{FF2B5EF4-FFF2-40B4-BE49-F238E27FC236}">
                <a16:creationId xmlns:a16="http://schemas.microsoft.com/office/drawing/2014/main" id="{46452AC1-3897-ED75-B52A-7BE502618B28}"/>
              </a:ext>
            </a:extLst>
          </p:cNvPr>
          <p:cNvSpPr/>
          <p:nvPr/>
        </p:nvSpPr>
        <p:spPr>
          <a:xfrm>
            <a:off x="5980947" y="3428999"/>
            <a:ext cx="5766642" cy="3280689"/>
          </a:xfrm>
          <a:prstGeom prst="roundRect">
            <a:avLst>
              <a:gd name="adj" fmla="val 4445"/>
            </a:avLst>
          </a:prstGeom>
          <a:solidFill>
            <a:schemeClr val="accent2"/>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accent2"/>
              </a:solidFill>
              <a:highlight>
                <a:srgbClr val="FFFF00"/>
              </a:highlight>
              <a:latin typeface="Raleway" panose="020B0503030101060003" pitchFamily="34" charset="0"/>
            </a:endParaRPr>
          </a:p>
        </p:txBody>
      </p:sp>
      <p:pic>
        <p:nvPicPr>
          <p:cNvPr id="8" name="Picture 7">
            <a:extLst>
              <a:ext uri="{FF2B5EF4-FFF2-40B4-BE49-F238E27FC236}">
                <a16:creationId xmlns:a16="http://schemas.microsoft.com/office/drawing/2014/main" id="{5D2BD227-2269-68A7-9C25-C4C5D588C55A}"/>
              </a:ext>
            </a:extLst>
          </p:cNvPr>
          <p:cNvPicPr>
            <a:picLocks noChangeAspect="1"/>
          </p:cNvPicPr>
          <p:nvPr/>
        </p:nvPicPr>
        <p:blipFill>
          <a:blip r:embed="rId3"/>
          <a:stretch>
            <a:fillRect/>
          </a:stretch>
        </p:blipFill>
        <p:spPr>
          <a:xfrm>
            <a:off x="6096000" y="3610827"/>
            <a:ext cx="5536538" cy="2899510"/>
          </a:xfrm>
          <a:prstGeom prst="rect">
            <a:avLst/>
          </a:prstGeom>
        </p:spPr>
      </p:pic>
      <p:sp>
        <p:nvSpPr>
          <p:cNvPr id="3" name="Title 11">
            <a:extLst>
              <a:ext uri="{FF2B5EF4-FFF2-40B4-BE49-F238E27FC236}">
                <a16:creationId xmlns:a16="http://schemas.microsoft.com/office/drawing/2014/main" id="{C52F1D50-9B80-A708-686C-4B3A3B7E3CA7}"/>
              </a:ext>
            </a:extLst>
          </p:cNvPr>
          <p:cNvSpPr txBox="1">
            <a:spLocks/>
          </p:cNvSpPr>
          <p:nvPr/>
        </p:nvSpPr>
        <p:spPr>
          <a:xfrm>
            <a:off x="8510059" y="5654772"/>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388781140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CE19CBD-041E-B9FA-245A-33FA6E8BD179}"/>
              </a:ext>
            </a:extLst>
          </p:cNvPr>
          <p:cNvGrpSpPr/>
          <p:nvPr/>
        </p:nvGrpSpPr>
        <p:grpSpPr>
          <a:xfrm>
            <a:off x="9485153" y="6356195"/>
            <a:ext cx="2377489" cy="501805"/>
            <a:chOff x="9485153" y="6356195"/>
            <a:chExt cx="2377489" cy="501805"/>
          </a:xfrm>
        </p:grpSpPr>
        <p:sp>
          <p:nvSpPr>
            <p:cNvPr id="16" name="Rectangle 15">
              <a:extLst>
                <a:ext uri="{FF2B5EF4-FFF2-40B4-BE49-F238E27FC236}">
                  <a16:creationId xmlns:a16="http://schemas.microsoft.com/office/drawing/2014/main" id="{255BA5B3-B4B1-96D2-2634-5FA0223B5428}"/>
                </a:ext>
              </a:extLst>
            </p:cNvPr>
            <p:cNvSpPr/>
            <p:nvPr/>
          </p:nvSpPr>
          <p:spPr>
            <a:xfrm>
              <a:off x="11353800" y="6356195"/>
              <a:ext cx="508842" cy="501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Text Placeholder 7">
              <a:extLst>
                <a:ext uri="{FF2B5EF4-FFF2-40B4-BE49-F238E27FC236}">
                  <a16:creationId xmlns:a16="http://schemas.microsoft.com/office/drawing/2014/main" id="{818BB8F9-BD45-19E5-2CF6-7C283D6964C5}"/>
                </a:ext>
              </a:extLst>
            </p:cNvPr>
            <p:cNvSpPr txBox="1">
              <a:spLocks/>
            </p:cNvSpPr>
            <p:nvPr/>
          </p:nvSpPr>
          <p:spPr>
            <a:xfrm>
              <a:off x="9485153" y="6500774"/>
              <a:ext cx="1868647" cy="212645"/>
            </a:xfrm>
            <a:prstGeom prst="rect">
              <a:avLst/>
            </a:prstGeom>
          </p:spPr>
          <p:txBody>
            <a:bodyPr>
              <a:noAutofit/>
            </a:bodyPr>
            <a:lstStyle>
              <a:lvl1pPr marL="238133" indent="-238133" algn="l" defTabSz="952530" rtl="0" eaLnBrk="1" latinLnBrk="0" hangingPunct="1">
                <a:lnSpc>
                  <a:spcPct val="90000"/>
                </a:lnSpc>
                <a:spcBef>
                  <a:spcPts val="1042"/>
                </a:spcBef>
                <a:buFont typeface="Arial" panose="020B0604020202020204" pitchFamily="34" charset="0"/>
                <a:buChar char="•"/>
                <a:defRPr sz="2917" kern="1200">
                  <a:solidFill>
                    <a:schemeClr val="tx1"/>
                  </a:solidFill>
                  <a:latin typeface="+mn-lt"/>
                  <a:ea typeface="+mn-ea"/>
                  <a:cs typeface="+mn-cs"/>
                </a:defRPr>
              </a:lvl1pPr>
              <a:lvl2pPr marL="714398" indent="-238133" algn="l" defTabSz="952530" rtl="0" eaLnBrk="1" latinLnBrk="0" hangingPunct="1">
                <a:lnSpc>
                  <a:spcPct val="90000"/>
                </a:lnSpc>
                <a:spcBef>
                  <a:spcPts val="521"/>
                </a:spcBef>
                <a:buFont typeface="Arial" panose="020B0604020202020204" pitchFamily="34" charset="0"/>
                <a:buChar char="•"/>
                <a:defRPr sz="2500" kern="1200">
                  <a:solidFill>
                    <a:schemeClr val="tx1"/>
                  </a:solidFill>
                  <a:latin typeface="+mn-lt"/>
                  <a:ea typeface="+mn-ea"/>
                  <a:cs typeface="+mn-cs"/>
                </a:defRPr>
              </a:lvl2pPr>
              <a:lvl3pPr marL="1190663" indent="-238133" algn="l" defTabSz="952530" rtl="0" eaLnBrk="1" latinLnBrk="0" hangingPunct="1">
                <a:lnSpc>
                  <a:spcPct val="90000"/>
                </a:lnSpc>
                <a:spcBef>
                  <a:spcPts val="521"/>
                </a:spcBef>
                <a:buFont typeface="Arial" panose="020B0604020202020204" pitchFamily="34" charset="0"/>
                <a:buChar char="•"/>
                <a:defRPr sz="2083" kern="1200">
                  <a:solidFill>
                    <a:schemeClr val="tx1"/>
                  </a:solidFill>
                  <a:latin typeface="+mn-lt"/>
                  <a:ea typeface="+mn-ea"/>
                  <a:cs typeface="+mn-cs"/>
                </a:defRPr>
              </a:lvl3pPr>
              <a:lvl4pPr marL="1666928"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4pPr>
              <a:lvl5pPr marL="2143194"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5pPr>
              <a:lvl6pPr marL="2619459"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6pPr>
              <a:lvl7pPr marL="3095724"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7pPr>
              <a:lvl8pPr marL="3571989"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8pPr>
              <a:lvl9pPr marL="4048255"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9pPr>
            </a:lstStyle>
            <a:p>
              <a:pPr marL="0" indent="0" algn="r">
                <a:buNone/>
              </a:pPr>
              <a:r>
                <a:rPr lang="en-US" sz="1100" dirty="0">
                  <a:solidFill>
                    <a:schemeClr val="tx1">
                      <a:lumMod val="75000"/>
                      <a:lumOff val="25000"/>
                    </a:schemeClr>
                  </a:solidFill>
                  <a:latin typeface="+mj-lt"/>
                </a:rPr>
                <a:t>www.companyname.com</a:t>
              </a:r>
            </a:p>
          </p:txBody>
        </p:sp>
      </p:grpSp>
      <p:sp>
        <p:nvSpPr>
          <p:cNvPr id="365" name="Freeform 6">
            <a:extLst>
              <a:ext uri="{FF2B5EF4-FFF2-40B4-BE49-F238E27FC236}">
                <a16:creationId xmlns:a16="http://schemas.microsoft.com/office/drawing/2014/main" id="{55250A9E-9F70-7399-266E-178521797C6F}"/>
              </a:ext>
            </a:extLst>
          </p:cNvPr>
          <p:cNvSpPr>
            <a:spLocks/>
          </p:cNvSpPr>
          <p:nvPr/>
        </p:nvSpPr>
        <p:spPr bwMode="auto">
          <a:xfrm>
            <a:off x="7938" y="4389029"/>
            <a:ext cx="12184062" cy="1545360"/>
          </a:xfrm>
          <a:custGeom>
            <a:avLst/>
            <a:gdLst>
              <a:gd name="T0" fmla="*/ 3879 w 4538"/>
              <a:gd name="T1" fmla="*/ 240 h 627"/>
              <a:gd name="T2" fmla="*/ 2712 w 4538"/>
              <a:gd name="T3" fmla="*/ 67 h 627"/>
              <a:gd name="T4" fmla="*/ 1171 w 4538"/>
              <a:gd name="T5" fmla="*/ 265 h 627"/>
              <a:gd name="T6" fmla="*/ 0 w 4538"/>
              <a:gd name="T7" fmla="*/ 125 h 627"/>
              <a:gd name="T8" fmla="*/ 0 w 4538"/>
              <a:gd name="T9" fmla="*/ 627 h 627"/>
              <a:gd name="T10" fmla="*/ 4538 w 4538"/>
              <a:gd name="T11" fmla="*/ 627 h 627"/>
              <a:gd name="T12" fmla="*/ 4538 w 4538"/>
              <a:gd name="T13" fmla="*/ 75 h 627"/>
              <a:gd name="T14" fmla="*/ 3879 w 4538"/>
              <a:gd name="T15" fmla="*/ 240 h 627"/>
              <a:gd name="connsiteX0" fmla="*/ 8548 w 10000"/>
              <a:gd name="connsiteY0" fmla="*/ 7222 h 13394"/>
              <a:gd name="connsiteX1" fmla="*/ 7391 w 10000"/>
              <a:gd name="connsiteY1" fmla="*/ 101 h 13394"/>
              <a:gd name="connsiteX2" fmla="*/ 2580 w 10000"/>
              <a:gd name="connsiteY2" fmla="*/ 7620 h 13394"/>
              <a:gd name="connsiteX3" fmla="*/ 0 w 10000"/>
              <a:gd name="connsiteY3" fmla="*/ 5388 h 13394"/>
              <a:gd name="connsiteX4" fmla="*/ 0 w 10000"/>
              <a:gd name="connsiteY4" fmla="*/ 13394 h 13394"/>
              <a:gd name="connsiteX5" fmla="*/ 10000 w 10000"/>
              <a:gd name="connsiteY5" fmla="*/ 13394 h 13394"/>
              <a:gd name="connsiteX6" fmla="*/ 10000 w 10000"/>
              <a:gd name="connsiteY6" fmla="*/ 4590 h 13394"/>
              <a:gd name="connsiteX7" fmla="*/ 8548 w 10000"/>
              <a:gd name="connsiteY7" fmla="*/ 7222 h 13394"/>
              <a:gd name="connsiteX0" fmla="*/ 8548 w 10000"/>
              <a:gd name="connsiteY0" fmla="*/ 7642 h 13814"/>
              <a:gd name="connsiteX1" fmla="*/ 7391 w 10000"/>
              <a:gd name="connsiteY1" fmla="*/ 521 h 13814"/>
              <a:gd name="connsiteX2" fmla="*/ 6434 w 10000"/>
              <a:gd name="connsiteY2" fmla="*/ 1376 h 13814"/>
              <a:gd name="connsiteX3" fmla="*/ 2580 w 10000"/>
              <a:gd name="connsiteY3" fmla="*/ 8040 h 13814"/>
              <a:gd name="connsiteX4" fmla="*/ 0 w 10000"/>
              <a:gd name="connsiteY4" fmla="*/ 5808 h 13814"/>
              <a:gd name="connsiteX5" fmla="*/ 0 w 10000"/>
              <a:gd name="connsiteY5" fmla="*/ 13814 h 13814"/>
              <a:gd name="connsiteX6" fmla="*/ 10000 w 10000"/>
              <a:gd name="connsiteY6" fmla="*/ 13814 h 13814"/>
              <a:gd name="connsiteX7" fmla="*/ 10000 w 10000"/>
              <a:gd name="connsiteY7" fmla="*/ 5010 h 13814"/>
              <a:gd name="connsiteX8" fmla="*/ 8548 w 10000"/>
              <a:gd name="connsiteY8" fmla="*/ 7642 h 13814"/>
              <a:gd name="connsiteX0" fmla="*/ 10000 w 10000"/>
              <a:gd name="connsiteY0" fmla="*/ 4817 h 13621"/>
              <a:gd name="connsiteX1" fmla="*/ 7391 w 10000"/>
              <a:gd name="connsiteY1" fmla="*/ 328 h 13621"/>
              <a:gd name="connsiteX2" fmla="*/ 6434 w 10000"/>
              <a:gd name="connsiteY2" fmla="*/ 1183 h 13621"/>
              <a:gd name="connsiteX3" fmla="*/ 2580 w 10000"/>
              <a:gd name="connsiteY3" fmla="*/ 7847 h 13621"/>
              <a:gd name="connsiteX4" fmla="*/ 0 w 10000"/>
              <a:gd name="connsiteY4" fmla="*/ 5615 h 13621"/>
              <a:gd name="connsiteX5" fmla="*/ 0 w 10000"/>
              <a:gd name="connsiteY5" fmla="*/ 13621 h 13621"/>
              <a:gd name="connsiteX6" fmla="*/ 10000 w 10000"/>
              <a:gd name="connsiteY6" fmla="*/ 13621 h 13621"/>
              <a:gd name="connsiteX7" fmla="*/ 10000 w 10000"/>
              <a:gd name="connsiteY7" fmla="*/ 4817 h 13621"/>
              <a:gd name="connsiteX0" fmla="*/ 10000 w 10000"/>
              <a:gd name="connsiteY0" fmla="*/ 4510 h 13314"/>
              <a:gd name="connsiteX1" fmla="*/ 7391 w 10000"/>
              <a:gd name="connsiteY1" fmla="*/ 21 h 13314"/>
              <a:gd name="connsiteX2" fmla="*/ 6406 w 10000"/>
              <a:gd name="connsiteY2" fmla="*/ 6156 h 13314"/>
              <a:gd name="connsiteX3" fmla="*/ 2580 w 10000"/>
              <a:gd name="connsiteY3" fmla="*/ 7540 h 13314"/>
              <a:gd name="connsiteX4" fmla="*/ 0 w 10000"/>
              <a:gd name="connsiteY4" fmla="*/ 5308 h 13314"/>
              <a:gd name="connsiteX5" fmla="*/ 0 w 10000"/>
              <a:gd name="connsiteY5" fmla="*/ 13314 h 13314"/>
              <a:gd name="connsiteX6" fmla="*/ 10000 w 10000"/>
              <a:gd name="connsiteY6" fmla="*/ 13314 h 13314"/>
              <a:gd name="connsiteX7" fmla="*/ 10000 w 10000"/>
              <a:gd name="connsiteY7" fmla="*/ 4510 h 13314"/>
              <a:gd name="connsiteX0" fmla="*/ 10000 w 10000"/>
              <a:gd name="connsiteY0" fmla="*/ 4939 h 13743"/>
              <a:gd name="connsiteX1" fmla="*/ 8154 w 10000"/>
              <a:gd name="connsiteY1" fmla="*/ 960 h 13743"/>
              <a:gd name="connsiteX2" fmla="*/ 7391 w 10000"/>
              <a:gd name="connsiteY2" fmla="*/ 450 h 13743"/>
              <a:gd name="connsiteX3" fmla="*/ 6406 w 10000"/>
              <a:gd name="connsiteY3" fmla="*/ 6585 h 13743"/>
              <a:gd name="connsiteX4" fmla="*/ 2580 w 10000"/>
              <a:gd name="connsiteY4" fmla="*/ 7969 h 13743"/>
              <a:gd name="connsiteX5" fmla="*/ 0 w 10000"/>
              <a:gd name="connsiteY5" fmla="*/ 5737 h 13743"/>
              <a:gd name="connsiteX6" fmla="*/ 0 w 10000"/>
              <a:gd name="connsiteY6" fmla="*/ 13743 h 13743"/>
              <a:gd name="connsiteX7" fmla="*/ 10000 w 10000"/>
              <a:gd name="connsiteY7" fmla="*/ 13743 h 13743"/>
              <a:gd name="connsiteX8" fmla="*/ 10000 w 10000"/>
              <a:gd name="connsiteY8" fmla="*/ 4939 h 13743"/>
              <a:gd name="connsiteX0" fmla="*/ 10000 w 10000"/>
              <a:gd name="connsiteY0" fmla="*/ 4504 h 13308"/>
              <a:gd name="connsiteX1" fmla="*/ 8496 w 10000"/>
              <a:gd name="connsiteY1" fmla="*/ 4428 h 13308"/>
              <a:gd name="connsiteX2" fmla="*/ 7391 w 10000"/>
              <a:gd name="connsiteY2" fmla="*/ 15 h 13308"/>
              <a:gd name="connsiteX3" fmla="*/ 6406 w 10000"/>
              <a:gd name="connsiteY3" fmla="*/ 6150 h 13308"/>
              <a:gd name="connsiteX4" fmla="*/ 2580 w 10000"/>
              <a:gd name="connsiteY4" fmla="*/ 7534 h 13308"/>
              <a:gd name="connsiteX5" fmla="*/ 0 w 10000"/>
              <a:gd name="connsiteY5" fmla="*/ 5302 h 13308"/>
              <a:gd name="connsiteX6" fmla="*/ 0 w 10000"/>
              <a:gd name="connsiteY6" fmla="*/ 13308 h 13308"/>
              <a:gd name="connsiteX7" fmla="*/ 10000 w 10000"/>
              <a:gd name="connsiteY7" fmla="*/ 13308 h 13308"/>
              <a:gd name="connsiteX8" fmla="*/ 10000 w 10000"/>
              <a:gd name="connsiteY8" fmla="*/ 4504 h 13308"/>
              <a:gd name="connsiteX0" fmla="*/ 10000 w 10000"/>
              <a:gd name="connsiteY0" fmla="*/ 1033 h 9837"/>
              <a:gd name="connsiteX1" fmla="*/ 8496 w 10000"/>
              <a:gd name="connsiteY1" fmla="*/ 957 h 9837"/>
              <a:gd name="connsiteX2" fmla="*/ 6406 w 10000"/>
              <a:gd name="connsiteY2" fmla="*/ 2679 h 9837"/>
              <a:gd name="connsiteX3" fmla="*/ 2580 w 10000"/>
              <a:gd name="connsiteY3" fmla="*/ 4063 h 9837"/>
              <a:gd name="connsiteX4" fmla="*/ 0 w 10000"/>
              <a:gd name="connsiteY4" fmla="*/ 1831 h 9837"/>
              <a:gd name="connsiteX5" fmla="*/ 0 w 10000"/>
              <a:gd name="connsiteY5" fmla="*/ 9837 h 9837"/>
              <a:gd name="connsiteX6" fmla="*/ 10000 w 10000"/>
              <a:gd name="connsiteY6" fmla="*/ 9837 h 9837"/>
              <a:gd name="connsiteX7" fmla="*/ 10000 w 10000"/>
              <a:gd name="connsiteY7" fmla="*/ 1033 h 9837"/>
              <a:gd name="connsiteX0" fmla="*/ 10000 w 10000"/>
              <a:gd name="connsiteY0" fmla="*/ 2679 h 11629"/>
              <a:gd name="connsiteX1" fmla="*/ 8496 w 10000"/>
              <a:gd name="connsiteY1" fmla="*/ 2602 h 11629"/>
              <a:gd name="connsiteX2" fmla="*/ 6406 w 10000"/>
              <a:gd name="connsiteY2" fmla="*/ 4352 h 11629"/>
              <a:gd name="connsiteX3" fmla="*/ 2580 w 10000"/>
              <a:gd name="connsiteY3" fmla="*/ 5759 h 11629"/>
              <a:gd name="connsiteX4" fmla="*/ 0 w 10000"/>
              <a:gd name="connsiteY4" fmla="*/ 3490 h 11629"/>
              <a:gd name="connsiteX5" fmla="*/ 0 w 10000"/>
              <a:gd name="connsiteY5" fmla="*/ 11629 h 11629"/>
              <a:gd name="connsiteX6" fmla="*/ 10000 w 10000"/>
              <a:gd name="connsiteY6" fmla="*/ 11629 h 11629"/>
              <a:gd name="connsiteX7" fmla="*/ 10000 w 10000"/>
              <a:gd name="connsiteY7" fmla="*/ 2679 h 11629"/>
              <a:gd name="connsiteX0" fmla="*/ 10000 w 10000"/>
              <a:gd name="connsiteY0" fmla="*/ 1112 h 10062"/>
              <a:gd name="connsiteX1" fmla="*/ 8496 w 10000"/>
              <a:gd name="connsiteY1" fmla="*/ 1035 h 10062"/>
              <a:gd name="connsiteX2" fmla="*/ 2580 w 10000"/>
              <a:gd name="connsiteY2" fmla="*/ 4192 h 10062"/>
              <a:gd name="connsiteX3" fmla="*/ 0 w 10000"/>
              <a:gd name="connsiteY3" fmla="*/ 1923 h 10062"/>
              <a:gd name="connsiteX4" fmla="*/ 0 w 10000"/>
              <a:gd name="connsiteY4" fmla="*/ 10062 h 10062"/>
              <a:gd name="connsiteX5" fmla="*/ 10000 w 10000"/>
              <a:gd name="connsiteY5" fmla="*/ 10062 h 10062"/>
              <a:gd name="connsiteX6" fmla="*/ 10000 w 10000"/>
              <a:gd name="connsiteY6" fmla="*/ 1112 h 10062"/>
              <a:gd name="connsiteX0" fmla="*/ 10000 w 10000"/>
              <a:gd name="connsiteY0" fmla="*/ 1112 h 10062"/>
              <a:gd name="connsiteX1" fmla="*/ 8496 w 10000"/>
              <a:gd name="connsiteY1" fmla="*/ 1035 h 10062"/>
              <a:gd name="connsiteX2" fmla="*/ 5351 w 10000"/>
              <a:gd name="connsiteY2" fmla="*/ 2785 h 10062"/>
              <a:gd name="connsiteX3" fmla="*/ 2580 w 10000"/>
              <a:gd name="connsiteY3" fmla="*/ 4192 h 10062"/>
              <a:gd name="connsiteX4" fmla="*/ 0 w 10000"/>
              <a:gd name="connsiteY4" fmla="*/ 1923 h 10062"/>
              <a:gd name="connsiteX5" fmla="*/ 0 w 10000"/>
              <a:gd name="connsiteY5" fmla="*/ 10062 h 10062"/>
              <a:gd name="connsiteX6" fmla="*/ 10000 w 10000"/>
              <a:gd name="connsiteY6" fmla="*/ 10062 h 10062"/>
              <a:gd name="connsiteX7" fmla="*/ 10000 w 10000"/>
              <a:gd name="connsiteY7" fmla="*/ 1112 h 10062"/>
              <a:gd name="connsiteX0" fmla="*/ 10000 w 10000"/>
              <a:gd name="connsiteY0" fmla="*/ 3448 h 12398"/>
              <a:gd name="connsiteX1" fmla="*/ 8496 w 10000"/>
              <a:gd name="connsiteY1" fmla="*/ 3371 h 12398"/>
              <a:gd name="connsiteX2" fmla="*/ 5351 w 10000"/>
              <a:gd name="connsiteY2" fmla="*/ 5121 h 12398"/>
              <a:gd name="connsiteX3" fmla="*/ 2580 w 10000"/>
              <a:gd name="connsiteY3" fmla="*/ 6528 h 12398"/>
              <a:gd name="connsiteX4" fmla="*/ 0 w 10000"/>
              <a:gd name="connsiteY4" fmla="*/ 4259 h 12398"/>
              <a:gd name="connsiteX5" fmla="*/ 0 w 10000"/>
              <a:gd name="connsiteY5" fmla="*/ 12398 h 12398"/>
              <a:gd name="connsiteX6" fmla="*/ 10000 w 10000"/>
              <a:gd name="connsiteY6" fmla="*/ 12398 h 12398"/>
              <a:gd name="connsiteX7" fmla="*/ 10000 w 10000"/>
              <a:gd name="connsiteY7" fmla="*/ 3448 h 12398"/>
              <a:gd name="connsiteX0" fmla="*/ 10000 w 10000"/>
              <a:gd name="connsiteY0" fmla="*/ 342 h 9292"/>
              <a:gd name="connsiteX1" fmla="*/ 5351 w 10000"/>
              <a:gd name="connsiteY1" fmla="*/ 2015 h 9292"/>
              <a:gd name="connsiteX2" fmla="*/ 2580 w 10000"/>
              <a:gd name="connsiteY2" fmla="*/ 3422 h 9292"/>
              <a:gd name="connsiteX3" fmla="*/ 0 w 10000"/>
              <a:gd name="connsiteY3" fmla="*/ 1153 h 9292"/>
              <a:gd name="connsiteX4" fmla="*/ 0 w 10000"/>
              <a:gd name="connsiteY4" fmla="*/ 9292 h 9292"/>
              <a:gd name="connsiteX5" fmla="*/ 10000 w 10000"/>
              <a:gd name="connsiteY5" fmla="*/ 9292 h 9292"/>
              <a:gd name="connsiteX6" fmla="*/ 10000 w 10000"/>
              <a:gd name="connsiteY6" fmla="*/ 342 h 9292"/>
              <a:gd name="connsiteX0" fmla="*/ 10000 w 10000"/>
              <a:gd name="connsiteY0" fmla="*/ 3005 h 12637"/>
              <a:gd name="connsiteX1" fmla="*/ 5351 w 10000"/>
              <a:gd name="connsiteY1" fmla="*/ 4806 h 12637"/>
              <a:gd name="connsiteX2" fmla="*/ 2580 w 10000"/>
              <a:gd name="connsiteY2" fmla="*/ 6320 h 12637"/>
              <a:gd name="connsiteX3" fmla="*/ 0 w 10000"/>
              <a:gd name="connsiteY3" fmla="*/ 3878 h 12637"/>
              <a:gd name="connsiteX4" fmla="*/ 0 w 10000"/>
              <a:gd name="connsiteY4" fmla="*/ 12637 h 12637"/>
              <a:gd name="connsiteX5" fmla="*/ 10000 w 10000"/>
              <a:gd name="connsiteY5" fmla="*/ 12637 h 12637"/>
              <a:gd name="connsiteX6" fmla="*/ 10000 w 10000"/>
              <a:gd name="connsiteY6" fmla="*/ 3005 h 1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637">
                <a:moveTo>
                  <a:pt x="10000" y="3005"/>
                </a:moveTo>
                <a:cubicBezTo>
                  <a:pt x="8133" y="-4454"/>
                  <a:pt x="6588" y="4253"/>
                  <a:pt x="5351" y="4806"/>
                </a:cubicBezTo>
                <a:cubicBezTo>
                  <a:pt x="4114" y="5358"/>
                  <a:pt x="3472" y="6475"/>
                  <a:pt x="2580" y="6320"/>
                </a:cubicBezTo>
                <a:cubicBezTo>
                  <a:pt x="1688" y="6165"/>
                  <a:pt x="507" y="3668"/>
                  <a:pt x="0" y="3878"/>
                </a:cubicBezTo>
                <a:lnTo>
                  <a:pt x="0" y="12637"/>
                </a:lnTo>
                <a:lnTo>
                  <a:pt x="10000" y="12637"/>
                </a:lnTo>
                <a:lnTo>
                  <a:pt x="10000" y="3005"/>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64" name="Freeform 5">
            <a:extLst>
              <a:ext uri="{FF2B5EF4-FFF2-40B4-BE49-F238E27FC236}">
                <a16:creationId xmlns:a16="http://schemas.microsoft.com/office/drawing/2014/main" id="{21542BD8-3FA3-1870-4B84-F8424F9B77CD}"/>
              </a:ext>
            </a:extLst>
          </p:cNvPr>
          <p:cNvSpPr>
            <a:spLocks/>
          </p:cNvSpPr>
          <p:nvPr/>
        </p:nvSpPr>
        <p:spPr bwMode="auto">
          <a:xfrm>
            <a:off x="7938" y="4655459"/>
            <a:ext cx="12184062" cy="1899134"/>
          </a:xfrm>
          <a:custGeom>
            <a:avLst/>
            <a:gdLst>
              <a:gd name="T0" fmla="*/ 3733 w 4538"/>
              <a:gd name="T1" fmla="*/ 171 h 672"/>
              <a:gd name="T2" fmla="*/ 2420 w 4538"/>
              <a:gd name="T3" fmla="*/ 314 h 672"/>
              <a:gd name="T4" fmla="*/ 703 w 4538"/>
              <a:gd name="T5" fmla="*/ 340 h 672"/>
              <a:gd name="T6" fmla="*/ 0 w 4538"/>
              <a:gd name="T7" fmla="*/ 0 h 672"/>
              <a:gd name="T8" fmla="*/ 0 w 4538"/>
              <a:gd name="T9" fmla="*/ 672 h 672"/>
              <a:gd name="T10" fmla="*/ 4538 w 4538"/>
              <a:gd name="T11" fmla="*/ 672 h 672"/>
              <a:gd name="T12" fmla="*/ 4538 w 4538"/>
              <a:gd name="T13" fmla="*/ 269 h 672"/>
              <a:gd name="T14" fmla="*/ 3733 w 4538"/>
              <a:gd name="T15" fmla="*/ 171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72">
                <a:moveTo>
                  <a:pt x="3733" y="171"/>
                </a:moveTo>
                <a:cubicBezTo>
                  <a:pt x="3259" y="293"/>
                  <a:pt x="2860" y="474"/>
                  <a:pt x="2420" y="314"/>
                </a:cubicBezTo>
                <a:cubicBezTo>
                  <a:pt x="1979" y="154"/>
                  <a:pt x="1192" y="175"/>
                  <a:pt x="703" y="340"/>
                </a:cubicBezTo>
                <a:cubicBezTo>
                  <a:pt x="361" y="455"/>
                  <a:pt x="188" y="145"/>
                  <a:pt x="0" y="0"/>
                </a:cubicBezTo>
                <a:cubicBezTo>
                  <a:pt x="0" y="672"/>
                  <a:pt x="0" y="672"/>
                  <a:pt x="0" y="672"/>
                </a:cubicBezTo>
                <a:cubicBezTo>
                  <a:pt x="4538" y="672"/>
                  <a:pt x="4538" y="672"/>
                  <a:pt x="4538" y="672"/>
                </a:cubicBezTo>
                <a:cubicBezTo>
                  <a:pt x="4538" y="269"/>
                  <a:pt x="4538" y="269"/>
                  <a:pt x="4538" y="269"/>
                </a:cubicBezTo>
                <a:cubicBezTo>
                  <a:pt x="4325" y="186"/>
                  <a:pt x="4011" y="100"/>
                  <a:pt x="3733" y="171"/>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63" name="Freeform 5">
            <a:extLst>
              <a:ext uri="{FF2B5EF4-FFF2-40B4-BE49-F238E27FC236}">
                <a16:creationId xmlns:a16="http://schemas.microsoft.com/office/drawing/2014/main" id="{5C651C4E-20EF-E05A-A22D-08A66EE50CC8}"/>
              </a:ext>
            </a:extLst>
          </p:cNvPr>
          <p:cNvSpPr>
            <a:spLocks/>
          </p:cNvSpPr>
          <p:nvPr/>
        </p:nvSpPr>
        <p:spPr bwMode="auto">
          <a:xfrm flipH="1">
            <a:off x="7938" y="4757062"/>
            <a:ext cx="12184062" cy="1807505"/>
          </a:xfrm>
          <a:custGeom>
            <a:avLst/>
            <a:gdLst>
              <a:gd name="T0" fmla="*/ 3733 w 4538"/>
              <a:gd name="T1" fmla="*/ 171 h 672"/>
              <a:gd name="T2" fmla="*/ 2420 w 4538"/>
              <a:gd name="T3" fmla="*/ 314 h 672"/>
              <a:gd name="T4" fmla="*/ 703 w 4538"/>
              <a:gd name="T5" fmla="*/ 340 h 672"/>
              <a:gd name="T6" fmla="*/ 0 w 4538"/>
              <a:gd name="T7" fmla="*/ 0 h 672"/>
              <a:gd name="T8" fmla="*/ 0 w 4538"/>
              <a:gd name="T9" fmla="*/ 672 h 672"/>
              <a:gd name="T10" fmla="*/ 4538 w 4538"/>
              <a:gd name="T11" fmla="*/ 672 h 672"/>
              <a:gd name="T12" fmla="*/ 4538 w 4538"/>
              <a:gd name="T13" fmla="*/ 269 h 672"/>
              <a:gd name="T14" fmla="*/ 3733 w 4538"/>
              <a:gd name="T15" fmla="*/ 171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72">
                <a:moveTo>
                  <a:pt x="3733" y="171"/>
                </a:moveTo>
                <a:cubicBezTo>
                  <a:pt x="3259" y="293"/>
                  <a:pt x="2860" y="474"/>
                  <a:pt x="2420" y="314"/>
                </a:cubicBezTo>
                <a:cubicBezTo>
                  <a:pt x="1979" y="154"/>
                  <a:pt x="1192" y="175"/>
                  <a:pt x="703" y="340"/>
                </a:cubicBezTo>
                <a:cubicBezTo>
                  <a:pt x="361" y="455"/>
                  <a:pt x="188" y="145"/>
                  <a:pt x="0" y="0"/>
                </a:cubicBezTo>
                <a:cubicBezTo>
                  <a:pt x="0" y="672"/>
                  <a:pt x="0" y="672"/>
                  <a:pt x="0" y="672"/>
                </a:cubicBezTo>
                <a:cubicBezTo>
                  <a:pt x="4538" y="672"/>
                  <a:pt x="4538" y="672"/>
                  <a:pt x="4538" y="672"/>
                </a:cubicBezTo>
                <a:cubicBezTo>
                  <a:pt x="4538" y="269"/>
                  <a:pt x="4538" y="269"/>
                  <a:pt x="4538" y="269"/>
                </a:cubicBezTo>
                <a:cubicBezTo>
                  <a:pt x="4325" y="186"/>
                  <a:pt x="4011" y="100"/>
                  <a:pt x="3733" y="171"/>
                </a:cubicBez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9" name="Freeform 5">
            <a:extLst>
              <a:ext uri="{FF2B5EF4-FFF2-40B4-BE49-F238E27FC236}">
                <a16:creationId xmlns:a16="http://schemas.microsoft.com/office/drawing/2014/main" id="{E22D0E00-8B6A-EA55-8D26-EE1346BF6B59}"/>
              </a:ext>
            </a:extLst>
          </p:cNvPr>
          <p:cNvSpPr>
            <a:spLocks/>
          </p:cNvSpPr>
          <p:nvPr/>
        </p:nvSpPr>
        <p:spPr bwMode="auto">
          <a:xfrm>
            <a:off x="7938" y="5151160"/>
            <a:ext cx="12184062" cy="1706840"/>
          </a:xfrm>
          <a:custGeom>
            <a:avLst/>
            <a:gdLst>
              <a:gd name="T0" fmla="*/ 3733 w 4538"/>
              <a:gd name="T1" fmla="*/ 171 h 672"/>
              <a:gd name="T2" fmla="*/ 2420 w 4538"/>
              <a:gd name="T3" fmla="*/ 314 h 672"/>
              <a:gd name="T4" fmla="*/ 703 w 4538"/>
              <a:gd name="T5" fmla="*/ 340 h 672"/>
              <a:gd name="T6" fmla="*/ 0 w 4538"/>
              <a:gd name="T7" fmla="*/ 0 h 672"/>
              <a:gd name="T8" fmla="*/ 0 w 4538"/>
              <a:gd name="T9" fmla="*/ 672 h 672"/>
              <a:gd name="T10" fmla="*/ 4538 w 4538"/>
              <a:gd name="T11" fmla="*/ 672 h 672"/>
              <a:gd name="T12" fmla="*/ 4538 w 4538"/>
              <a:gd name="T13" fmla="*/ 269 h 672"/>
              <a:gd name="T14" fmla="*/ 3733 w 4538"/>
              <a:gd name="T15" fmla="*/ 171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72">
                <a:moveTo>
                  <a:pt x="3733" y="171"/>
                </a:moveTo>
                <a:cubicBezTo>
                  <a:pt x="3259" y="293"/>
                  <a:pt x="2860" y="474"/>
                  <a:pt x="2420" y="314"/>
                </a:cubicBezTo>
                <a:cubicBezTo>
                  <a:pt x="1979" y="154"/>
                  <a:pt x="1192" y="175"/>
                  <a:pt x="703" y="340"/>
                </a:cubicBezTo>
                <a:cubicBezTo>
                  <a:pt x="361" y="455"/>
                  <a:pt x="188" y="145"/>
                  <a:pt x="0" y="0"/>
                </a:cubicBezTo>
                <a:cubicBezTo>
                  <a:pt x="0" y="672"/>
                  <a:pt x="0" y="672"/>
                  <a:pt x="0" y="672"/>
                </a:cubicBezTo>
                <a:cubicBezTo>
                  <a:pt x="4538" y="672"/>
                  <a:pt x="4538" y="672"/>
                  <a:pt x="4538" y="672"/>
                </a:cubicBezTo>
                <a:cubicBezTo>
                  <a:pt x="4538" y="269"/>
                  <a:pt x="4538" y="269"/>
                  <a:pt x="4538" y="269"/>
                </a:cubicBezTo>
                <a:cubicBezTo>
                  <a:pt x="4325" y="186"/>
                  <a:pt x="4011" y="100"/>
                  <a:pt x="3733" y="171"/>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30" name="Freeform 6">
            <a:extLst>
              <a:ext uri="{FF2B5EF4-FFF2-40B4-BE49-F238E27FC236}">
                <a16:creationId xmlns:a16="http://schemas.microsoft.com/office/drawing/2014/main" id="{21B05A30-2717-9155-7AB6-66FC98392CB5}"/>
              </a:ext>
            </a:extLst>
          </p:cNvPr>
          <p:cNvSpPr>
            <a:spLocks/>
          </p:cNvSpPr>
          <p:nvPr/>
        </p:nvSpPr>
        <p:spPr bwMode="auto">
          <a:xfrm>
            <a:off x="7938" y="5520128"/>
            <a:ext cx="12184062" cy="1337872"/>
          </a:xfrm>
          <a:custGeom>
            <a:avLst/>
            <a:gdLst>
              <a:gd name="T0" fmla="*/ 3879 w 4538"/>
              <a:gd name="T1" fmla="*/ 240 h 627"/>
              <a:gd name="T2" fmla="*/ 2712 w 4538"/>
              <a:gd name="T3" fmla="*/ 67 h 627"/>
              <a:gd name="T4" fmla="*/ 1171 w 4538"/>
              <a:gd name="T5" fmla="*/ 265 h 627"/>
              <a:gd name="T6" fmla="*/ 0 w 4538"/>
              <a:gd name="T7" fmla="*/ 125 h 627"/>
              <a:gd name="T8" fmla="*/ 0 w 4538"/>
              <a:gd name="T9" fmla="*/ 627 h 627"/>
              <a:gd name="T10" fmla="*/ 4538 w 4538"/>
              <a:gd name="T11" fmla="*/ 627 h 627"/>
              <a:gd name="T12" fmla="*/ 4538 w 4538"/>
              <a:gd name="T13" fmla="*/ 75 h 627"/>
              <a:gd name="T14" fmla="*/ 3879 w 4538"/>
              <a:gd name="T15" fmla="*/ 240 h 6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27">
                <a:moveTo>
                  <a:pt x="3879" y="240"/>
                </a:moveTo>
                <a:cubicBezTo>
                  <a:pt x="3424" y="408"/>
                  <a:pt x="3011" y="135"/>
                  <a:pt x="2712" y="67"/>
                </a:cubicBezTo>
                <a:cubicBezTo>
                  <a:pt x="2413" y="0"/>
                  <a:pt x="1760" y="476"/>
                  <a:pt x="1171" y="265"/>
                </a:cubicBezTo>
                <a:cubicBezTo>
                  <a:pt x="733" y="109"/>
                  <a:pt x="230" y="113"/>
                  <a:pt x="0" y="125"/>
                </a:cubicBezTo>
                <a:cubicBezTo>
                  <a:pt x="0" y="627"/>
                  <a:pt x="0" y="627"/>
                  <a:pt x="0" y="627"/>
                </a:cubicBezTo>
                <a:cubicBezTo>
                  <a:pt x="4538" y="627"/>
                  <a:pt x="4538" y="627"/>
                  <a:pt x="4538" y="627"/>
                </a:cubicBezTo>
                <a:cubicBezTo>
                  <a:pt x="4538" y="75"/>
                  <a:pt x="4538" y="75"/>
                  <a:pt x="4538" y="75"/>
                </a:cubicBezTo>
                <a:cubicBezTo>
                  <a:pt x="4343" y="94"/>
                  <a:pt x="4110" y="154"/>
                  <a:pt x="3879" y="240"/>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 name="Title 11">
            <a:extLst>
              <a:ext uri="{FF2B5EF4-FFF2-40B4-BE49-F238E27FC236}">
                <a16:creationId xmlns:a16="http://schemas.microsoft.com/office/drawing/2014/main" id="{22542BB4-D52B-0FF9-DC88-308ABE058A78}"/>
              </a:ext>
            </a:extLst>
          </p:cNvPr>
          <p:cNvSpPr txBox="1">
            <a:spLocks/>
          </p:cNvSpPr>
          <p:nvPr/>
        </p:nvSpPr>
        <p:spPr>
          <a:xfrm>
            <a:off x="702754" y="341245"/>
            <a:ext cx="4100064"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NUMBER OF </a:t>
            </a:r>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DEATH</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BY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RISK FACTORS</a:t>
            </a:r>
          </a:p>
        </p:txBody>
      </p:sp>
      <p:sp>
        <p:nvSpPr>
          <p:cNvPr id="3" name="Rectangle 2">
            <a:extLst>
              <a:ext uri="{FF2B5EF4-FFF2-40B4-BE49-F238E27FC236}">
                <a16:creationId xmlns:a16="http://schemas.microsoft.com/office/drawing/2014/main" id="{35134229-54DC-C2A3-F718-BA50062BC36E}"/>
              </a:ext>
            </a:extLst>
          </p:cNvPr>
          <p:cNvSpPr/>
          <p:nvPr/>
        </p:nvSpPr>
        <p:spPr>
          <a:xfrm>
            <a:off x="702754" y="1323280"/>
            <a:ext cx="5241797" cy="4301434"/>
          </a:xfrm>
          <a:prstGeom prst="rect">
            <a:avLst/>
          </a:prstGeom>
        </p:spPr>
        <p:txBody>
          <a:bodyPr wrap="square">
            <a:spAutoFit/>
          </a:bodyPr>
          <a:lstStyle/>
          <a:p>
            <a:pPr algn="just">
              <a:lnSpc>
                <a:spcPct val="150000"/>
              </a:lnSpc>
            </a:pPr>
            <a:r>
              <a:rPr lang="en-US" sz="1600" dirty="0">
                <a:solidFill>
                  <a:schemeClr val="bg1"/>
                </a:solidFill>
                <a:latin typeface="+mj-lt"/>
                <a:cs typeface="Segoe UI Light" panose="020B0502040204020203" pitchFamily="34" charset="0"/>
              </a:rPr>
              <a:t>The analysis compares the causes of death due to various diseases with the impact of air </a:t>
            </a:r>
            <a:r>
              <a:rPr lang="en-US" sz="1600" dirty="0">
                <a:solidFill>
                  <a:schemeClr val="accent1"/>
                </a:solidFill>
                <a:latin typeface="+mj-lt"/>
                <a:cs typeface="Segoe UI Light" panose="020B0502040204020203" pitchFamily="34" charset="0"/>
              </a:rPr>
              <a:t>pollution</a:t>
            </a:r>
            <a:r>
              <a:rPr lang="en-US" sz="1600" dirty="0">
                <a:solidFill>
                  <a:schemeClr val="bg1"/>
                </a:solidFill>
                <a:latin typeface="+mj-lt"/>
                <a:cs typeface="Segoe UI Light" panose="020B0502040204020203" pitchFamily="34" charset="0"/>
              </a:rPr>
              <a:t> in the top 10 countries, with the aim of identifying any potential correlation between air </a:t>
            </a:r>
            <a:r>
              <a:rPr lang="en-US" sz="1600" dirty="0">
                <a:solidFill>
                  <a:schemeClr val="accent2"/>
                </a:solidFill>
                <a:latin typeface="+mj-lt"/>
                <a:cs typeface="Segoe UI Light" panose="020B0502040204020203" pitchFamily="34" charset="0"/>
              </a:rPr>
              <a:t>pollution</a:t>
            </a:r>
            <a:r>
              <a:rPr lang="en-US" sz="1600" dirty="0">
                <a:solidFill>
                  <a:schemeClr val="bg1"/>
                </a:solidFill>
                <a:latin typeface="+mj-lt"/>
                <a:cs typeface="Segoe UI Light" panose="020B0502040204020203" pitchFamily="34" charset="0"/>
              </a:rPr>
              <a:t> and mortality rates from different diseases in these </a:t>
            </a:r>
            <a:r>
              <a:rPr lang="en-US" sz="1600" dirty="0">
                <a:solidFill>
                  <a:schemeClr val="accent1"/>
                </a:solidFill>
                <a:latin typeface="+mj-lt"/>
                <a:cs typeface="Segoe UI Light" panose="020B0502040204020203" pitchFamily="34" charset="0"/>
              </a:rPr>
              <a:t>countries</a:t>
            </a:r>
            <a:r>
              <a:rPr lang="en-US" sz="1600" dirty="0">
                <a:solidFill>
                  <a:schemeClr val="bg1"/>
                </a:solidFill>
                <a:latin typeface="+mj-lt"/>
                <a:cs typeface="Segoe UI Light" panose="020B0502040204020203" pitchFamily="34" charset="0"/>
              </a:rPr>
              <a:t>.</a:t>
            </a:r>
          </a:p>
          <a:p>
            <a:pPr algn="just">
              <a:lnSpc>
                <a:spcPct val="150000"/>
              </a:lnSpc>
            </a:pPr>
            <a:endParaRPr lang="en-US" sz="100" dirty="0">
              <a:solidFill>
                <a:schemeClr val="bg1"/>
              </a:solidFill>
              <a:latin typeface="+mj-lt"/>
              <a:cs typeface="Segoe UI Light" panose="020B0502040204020203" pitchFamily="34" charset="0"/>
            </a:endParaRPr>
          </a:p>
          <a:p>
            <a:pPr algn="just">
              <a:lnSpc>
                <a:spcPct val="150000"/>
              </a:lnSpc>
            </a:pPr>
            <a:r>
              <a:rPr lang="en-US" sz="1600" dirty="0">
                <a:solidFill>
                  <a:schemeClr val="bg1"/>
                </a:solidFill>
                <a:latin typeface="+mj-lt"/>
                <a:cs typeface="Segoe UI Light" panose="020B0502040204020203" pitchFamily="34" charset="0"/>
              </a:rPr>
              <a:t>Air pollution causes and aggravates many diseases, ranging from </a:t>
            </a:r>
            <a:r>
              <a:rPr lang="en-US" sz="1600" dirty="0">
                <a:solidFill>
                  <a:schemeClr val="accent2"/>
                </a:solidFill>
                <a:latin typeface="+mj-lt"/>
                <a:cs typeface="Segoe UI Light" panose="020B0502040204020203" pitchFamily="34" charset="0"/>
              </a:rPr>
              <a:t>asthma</a:t>
            </a:r>
            <a:r>
              <a:rPr lang="en-US" sz="1600" dirty="0">
                <a:solidFill>
                  <a:schemeClr val="bg1"/>
                </a:solidFill>
                <a:latin typeface="+mj-lt"/>
                <a:cs typeface="Segoe UI Light" panose="020B0502040204020203" pitchFamily="34" charset="0"/>
              </a:rPr>
              <a:t> to cancer, lung illnesses and </a:t>
            </a:r>
            <a:r>
              <a:rPr lang="en-US" sz="1600" dirty="0">
                <a:solidFill>
                  <a:schemeClr val="accent2"/>
                </a:solidFill>
                <a:latin typeface="+mj-lt"/>
                <a:cs typeface="Segoe UI Light" panose="020B0502040204020203" pitchFamily="34" charset="0"/>
              </a:rPr>
              <a:t>heart</a:t>
            </a:r>
            <a:r>
              <a:rPr lang="en-US" sz="1600" dirty="0">
                <a:solidFill>
                  <a:schemeClr val="bg1"/>
                </a:solidFill>
                <a:latin typeface="+mj-lt"/>
                <a:cs typeface="Segoe UI Light" panose="020B0502040204020203" pitchFamily="34" charset="0"/>
              </a:rPr>
              <a:t> disease. The estimated daily </a:t>
            </a:r>
            <a:r>
              <a:rPr lang="en-US" sz="1600" dirty="0">
                <a:solidFill>
                  <a:schemeClr val="accent1"/>
                </a:solidFill>
                <a:latin typeface="+mj-lt"/>
                <a:cs typeface="Segoe UI Light" panose="020B0502040204020203" pitchFamily="34" charset="0"/>
              </a:rPr>
              <a:t>economic</a:t>
            </a:r>
            <a:r>
              <a:rPr lang="en-US" sz="1600" dirty="0">
                <a:solidFill>
                  <a:schemeClr val="bg1"/>
                </a:solidFill>
                <a:latin typeface="+mj-lt"/>
                <a:cs typeface="Segoe UI Light" panose="020B0502040204020203" pitchFamily="34" charset="0"/>
              </a:rPr>
              <a:t> cost of air pollution has been figured at $8 billion (USD), or 3 to 4% of the gross world product </a:t>
            </a:r>
          </a:p>
          <a:p>
            <a:pPr algn="just">
              <a:lnSpc>
                <a:spcPct val="150000"/>
              </a:lnSpc>
            </a:pPr>
            <a:endParaRPr lang="en-US" sz="1600" dirty="0">
              <a:solidFill>
                <a:schemeClr val="bg1"/>
              </a:solidFill>
              <a:latin typeface="+mj-lt"/>
              <a:cs typeface="Segoe UI Light" panose="020B0502040204020203" pitchFamily="34" charset="0"/>
            </a:endParaRPr>
          </a:p>
        </p:txBody>
      </p:sp>
      <p:sp>
        <p:nvSpPr>
          <p:cNvPr id="4" name="Rectangle: Rounded Corners 3">
            <a:extLst>
              <a:ext uri="{FF2B5EF4-FFF2-40B4-BE49-F238E27FC236}">
                <a16:creationId xmlns:a16="http://schemas.microsoft.com/office/drawing/2014/main" id="{7D531C07-5CBA-D405-9A62-163E944C4EB7}"/>
              </a:ext>
            </a:extLst>
          </p:cNvPr>
          <p:cNvSpPr/>
          <p:nvPr/>
        </p:nvSpPr>
        <p:spPr>
          <a:xfrm>
            <a:off x="6096000" y="126691"/>
            <a:ext cx="5766642" cy="3165045"/>
          </a:xfrm>
          <a:prstGeom prst="roundRect">
            <a:avLst>
              <a:gd name="adj" fmla="val 4445"/>
            </a:avLst>
          </a:prstGeom>
          <a:solidFill>
            <a:schemeClr val="accent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accent3"/>
              </a:solidFill>
              <a:latin typeface="Raleway" panose="020B0503030101060003" pitchFamily="34" charset="0"/>
            </a:endParaRPr>
          </a:p>
        </p:txBody>
      </p:sp>
      <p:sp>
        <p:nvSpPr>
          <p:cNvPr id="7" name="Rectangle: Rounded Corners 6">
            <a:extLst>
              <a:ext uri="{FF2B5EF4-FFF2-40B4-BE49-F238E27FC236}">
                <a16:creationId xmlns:a16="http://schemas.microsoft.com/office/drawing/2014/main" id="{5AA9B512-876F-DB20-4426-FE5ED7A9601B}"/>
              </a:ext>
            </a:extLst>
          </p:cNvPr>
          <p:cNvSpPr/>
          <p:nvPr/>
        </p:nvSpPr>
        <p:spPr>
          <a:xfrm>
            <a:off x="6096000" y="3412794"/>
            <a:ext cx="5766642" cy="3419032"/>
          </a:xfrm>
          <a:prstGeom prst="roundRect">
            <a:avLst>
              <a:gd name="adj" fmla="val 4445"/>
            </a:avLst>
          </a:prstGeom>
          <a:solidFill>
            <a:schemeClr val="accent2"/>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accent2"/>
              </a:solidFill>
              <a:highlight>
                <a:srgbClr val="FFFF00"/>
              </a:highlight>
              <a:latin typeface="Raleway" panose="020B0503030101060003" pitchFamily="34" charset="0"/>
            </a:endParaRPr>
          </a:p>
        </p:txBody>
      </p:sp>
      <p:pic>
        <p:nvPicPr>
          <p:cNvPr id="9" name="Picture 8">
            <a:extLst>
              <a:ext uri="{FF2B5EF4-FFF2-40B4-BE49-F238E27FC236}">
                <a16:creationId xmlns:a16="http://schemas.microsoft.com/office/drawing/2014/main" id="{AE4C5669-E6EA-251E-2E87-569786ECF665}"/>
              </a:ext>
            </a:extLst>
          </p:cNvPr>
          <p:cNvPicPr>
            <a:picLocks noChangeAspect="1"/>
          </p:cNvPicPr>
          <p:nvPr/>
        </p:nvPicPr>
        <p:blipFill>
          <a:blip r:embed="rId2"/>
          <a:stretch>
            <a:fillRect/>
          </a:stretch>
        </p:blipFill>
        <p:spPr>
          <a:xfrm>
            <a:off x="6247448" y="247749"/>
            <a:ext cx="5463746" cy="2933555"/>
          </a:xfrm>
          <a:prstGeom prst="rect">
            <a:avLst/>
          </a:prstGeom>
        </p:spPr>
      </p:pic>
      <p:pic>
        <p:nvPicPr>
          <p:cNvPr id="11" name="Picture 10">
            <a:extLst>
              <a:ext uri="{FF2B5EF4-FFF2-40B4-BE49-F238E27FC236}">
                <a16:creationId xmlns:a16="http://schemas.microsoft.com/office/drawing/2014/main" id="{B4A65809-D527-8A7E-2F81-301F0162036B}"/>
              </a:ext>
            </a:extLst>
          </p:cNvPr>
          <p:cNvPicPr>
            <a:picLocks noChangeAspect="1"/>
          </p:cNvPicPr>
          <p:nvPr/>
        </p:nvPicPr>
        <p:blipFill>
          <a:blip r:embed="rId3"/>
          <a:stretch>
            <a:fillRect/>
          </a:stretch>
        </p:blipFill>
        <p:spPr>
          <a:xfrm>
            <a:off x="6247448" y="3545721"/>
            <a:ext cx="5511274" cy="3167697"/>
          </a:xfrm>
          <a:prstGeom prst="rect">
            <a:avLst/>
          </a:prstGeom>
        </p:spPr>
      </p:pic>
      <p:sp>
        <p:nvSpPr>
          <p:cNvPr id="12" name="Title 11">
            <a:extLst>
              <a:ext uri="{FF2B5EF4-FFF2-40B4-BE49-F238E27FC236}">
                <a16:creationId xmlns:a16="http://schemas.microsoft.com/office/drawing/2014/main" id="{1334C983-AA8A-0D2A-EB2E-6546E162B228}"/>
              </a:ext>
            </a:extLst>
          </p:cNvPr>
          <p:cNvSpPr txBox="1">
            <a:spLocks/>
          </p:cNvSpPr>
          <p:nvPr/>
        </p:nvSpPr>
        <p:spPr>
          <a:xfrm>
            <a:off x="7915275" y="298329"/>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CANADA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
        <p:nvSpPr>
          <p:cNvPr id="13" name="Title 11">
            <a:extLst>
              <a:ext uri="{FF2B5EF4-FFF2-40B4-BE49-F238E27FC236}">
                <a16:creationId xmlns:a16="http://schemas.microsoft.com/office/drawing/2014/main" id="{6638EDA3-76AF-ACE5-4D77-E228F4C28E4B}"/>
              </a:ext>
            </a:extLst>
          </p:cNvPr>
          <p:cNvSpPr txBox="1">
            <a:spLocks/>
          </p:cNvSpPr>
          <p:nvPr/>
        </p:nvSpPr>
        <p:spPr>
          <a:xfrm>
            <a:off x="8509557" y="5909743"/>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14260337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D6CAFD16-9FC3-706B-615A-B709F3C1D54D}"/>
              </a:ext>
            </a:extLst>
          </p:cNvPr>
          <p:cNvSpPr/>
          <p:nvPr/>
        </p:nvSpPr>
        <p:spPr>
          <a:xfrm>
            <a:off x="0" y="6096024"/>
            <a:ext cx="12192000" cy="761976"/>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1">
            <a:extLst>
              <a:ext uri="{FF2B5EF4-FFF2-40B4-BE49-F238E27FC236}">
                <a16:creationId xmlns:a16="http://schemas.microsoft.com/office/drawing/2014/main" id="{EC68D261-E7FA-7C31-9749-5A5E5CDF765D}"/>
              </a:ext>
            </a:extLst>
          </p:cNvPr>
          <p:cNvSpPr txBox="1">
            <a:spLocks/>
          </p:cNvSpPr>
          <p:nvPr/>
        </p:nvSpPr>
        <p:spPr>
          <a:xfrm>
            <a:off x="530770" y="205752"/>
            <a:ext cx="4100064"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AQ</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POLLUTION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MORTALITY</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DATA</a:t>
            </a:r>
          </a:p>
        </p:txBody>
      </p:sp>
      <p:sp>
        <p:nvSpPr>
          <p:cNvPr id="11" name="Freeform 7">
            <a:extLst>
              <a:ext uri="{FF2B5EF4-FFF2-40B4-BE49-F238E27FC236}">
                <a16:creationId xmlns:a16="http://schemas.microsoft.com/office/drawing/2014/main" id="{26933A69-83B4-69C9-0D10-CB54E7B60E66}"/>
              </a:ext>
            </a:extLst>
          </p:cNvPr>
          <p:cNvSpPr>
            <a:spLocks/>
          </p:cNvSpPr>
          <p:nvPr/>
        </p:nvSpPr>
        <p:spPr bwMode="auto">
          <a:xfrm>
            <a:off x="5661574" y="4321289"/>
            <a:ext cx="6393680" cy="1426633"/>
          </a:xfrm>
          <a:custGeom>
            <a:avLst/>
            <a:gdLst>
              <a:gd name="T0" fmla="*/ 1471 w 2382"/>
              <a:gd name="T1" fmla="*/ 329 h 450"/>
              <a:gd name="T2" fmla="*/ 599 w 2382"/>
              <a:gd name="T3" fmla="*/ 106 h 450"/>
              <a:gd name="T4" fmla="*/ 0 w 2382"/>
              <a:gd name="T5" fmla="*/ 173 h 450"/>
              <a:gd name="T6" fmla="*/ 0 w 2382"/>
              <a:gd name="T7" fmla="*/ 179 h 450"/>
              <a:gd name="T8" fmla="*/ 192 w 2382"/>
              <a:gd name="T9" fmla="*/ 450 h 450"/>
              <a:gd name="T10" fmla="*/ 2151 w 2382"/>
              <a:gd name="T11" fmla="*/ 450 h 450"/>
              <a:gd name="T12" fmla="*/ 2382 w 2382"/>
              <a:gd name="T13" fmla="*/ 103 h 450"/>
              <a:gd name="T14" fmla="*/ 1471 w 2382"/>
              <a:gd name="T15" fmla="*/ 329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2" h="450">
                <a:moveTo>
                  <a:pt x="1471" y="329"/>
                </a:moveTo>
                <a:cubicBezTo>
                  <a:pt x="1276" y="390"/>
                  <a:pt x="1050" y="264"/>
                  <a:pt x="599" y="106"/>
                </a:cubicBezTo>
                <a:cubicBezTo>
                  <a:pt x="359" y="23"/>
                  <a:pt x="147" y="91"/>
                  <a:pt x="0" y="173"/>
                </a:cubicBezTo>
                <a:cubicBezTo>
                  <a:pt x="0" y="175"/>
                  <a:pt x="0" y="177"/>
                  <a:pt x="0" y="179"/>
                </a:cubicBezTo>
                <a:cubicBezTo>
                  <a:pt x="31" y="384"/>
                  <a:pt x="192" y="450"/>
                  <a:pt x="192" y="450"/>
                </a:cubicBezTo>
                <a:cubicBezTo>
                  <a:pt x="2151" y="450"/>
                  <a:pt x="2151" y="450"/>
                  <a:pt x="2151" y="450"/>
                </a:cubicBezTo>
                <a:cubicBezTo>
                  <a:pt x="2302" y="376"/>
                  <a:pt x="2371" y="243"/>
                  <a:pt x="2382" y="103"/>
                </a:cubicBezTo>
                <a:cubicBezTo>
                  <a:pt x="2037" y="0"/>
                  <a:pt x="1634" y="277"/>
                  <a:pt x="1471" y="329"/>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1" name="Freeform 13">
            <a:extLst>
              <a:ext uri="{FF2B5EF4-FFF2-40B4-BE49-F238E27FC236}">
                <a16:creationId xmlns:a16="http://schemas.microsoft.com/office/drawing/2014/main" id="{5E489887-27F9-82C0-B979-BC57F44901BC}"/>
              </a:ext>
            </a:extLst>
          </p:cNvPr>
          <p:cNvSpPr>
            <a:spLocks/>
          </p:cNvSpPr>
          <p:nvPr/>
        </p:nvSpPr>
        <p:spPr bwMode="auto">
          <a:xfrm>
            <a:off x="5287730" y="4314360"/>
            <a:ext cx="350208" cy="158117"/>
          </a:xfrm>
          <a:custGeom>
            <a:avLst/>
            <a:gdLst>
              <a:gd name="T0" fmla="*/ 25 w 113"/>
              <a:gd name="T1" fmla="*/ 7 h 51"/>
              <a:gd name="T2" fmla="*/ 9 w 113"/>
              <a:gd name="T3" fmla="*/ 41 h 51"/>
              <a:gd name="T4" fmla="*/ 75 w 113"/>
              <a:gd name="T5" fmla="*/ 47 h 51"/>
              <a:gd name="T6" fmla="*/ 113 w 113"/>
              <a:gd name="T7" fmla="*/ 41 h 51"/>
              <a:gd name="T8" fmla="*/ 25 w 113"/>
              <a:gd name="T9" fmla="*/ 7 h 51"/>
            </a:gdLst>
            <a:ahLst/>
            <a:cxnLst>
              <a:cxn ang="0">
                <a:pos x="T0" y="T1"/>
              </a:cxn>
              <a:cxn ang="0">
                <a:pos x="T2" y="T3"/>
              </a:cxn>
              <a:cxn ang="0">
                <a:pos x="T4" y="T5"/>
              </a:cxn>
              <a:cxn ang="0">
                <a:pos x="T6" y="T7"/>
              </a:cxn>
              <a:cxn ang="0">
                <a:pos x="T8" y="T9"/>
              </a:cxn>
            </a:cxnLst>
            <a:rect l="0" t="0" r="r" b="b"/>
            <a:pathLst>
              <a:path w="113" h="51">
                <a:moveTo>
                  <a:pt x="25" y="7"/>
                </a:moveTo>
                <a:cubicBezTo>
                  <a:pt x="25" y="7"/>
                  <a:pt x="0" y="32"/>
                  <a:pt x="9" y="41"/>
                </a:cubicBezTo>
                <a:cubicBezTo>
                  <a:pt x="17" y="50"/>
                  <a:pt x="62" y="42"/>
                  <a:pt x="75" y="47"/>
                </a:cubicBezTo>
                <a:cubicBezTo>
                  <a:pt x="87" y="51"/>
                  <a:pt x="112" y="50"/>
                  <a:pt x="113" y="41"/>
                </a:cubicBezTo>
                <a:cubicBezTo>
                  <a:pt x="113" y="32"/>
                  <a:pt x="49" y="0"/>
                  <a:pt x="25" y="7"/>
                </a:cubicBezTo>
                <a:close/>
              </a:path>
            </a:pathLst>
          </a:custGeom>
          <a:solidFill>
            <a:schemeClr val="tx2">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7" name="Rectangle 26">
            <a:extLst>
              <a:ext uri="{FF2B5EF4-FFF2-40B4-BE49-F238E27FC236}">
                <a16:creationId xmlns:a16="http://schemas.microsoft.com/office/drawing/2014/main" id="{DA3AFECF-F3F8-2889-4352-B0A35D5CE0A3}"/>
              </a:ext>
            </a:extLst>
          </p:cNvPr>
          <p:cNvSpPr/>
          <p:nvPr/>
        </p:nvSpPr>
        <p:spPr>
          <a:xfrm>
            <a:off x="538429" y="1204802"/>
            <a:ext cx="3978803" cy="4855432"/>
          </a:xfrm>
          <a:prstGeom prst="rect">
            <a:avLst/>
          </a:prstGeom>
        </p:spPr>
        <p:txBody>
          <a:bodyPr wrap="square">
            <a:spAutoFit/>
          </a:bodyPr>
          <a:lstStyle/>
          <a:p>
            <a:pPr algn="just">
              <a:lnSpc>
                <a:spcPct val="150000"/>
              </a:lnSpc>
            </a:pPr>
            <a:r>
              <a:rPr lang="en-US" sz="1600" dirty="0">
                <a:solidFill>
                  <a:schemeClr val="bg1"/>
                </a:solidFill>
                <a:latin typeface="+mj-lt"/>
                <a:cs typeface="Segoe UI Light" panose="020B0502040204020203" pitchFamily="34" charset="0"/>
              </a:rPr>
              <a:t>The analysis compares the causes of death due to different types of </a:t>
            </a:r>
            <a:r>
              <a:rPr lang="en-US" sz="1600" dirty="0">
                <a:solidFill>
                  <a:schemeClr val="accent2"/>
                </a:solidFill>
                <a:latin typeface="+mj-lt"/>
                <a:cs typeface="Segoe UI Light" panose="020B0502040204020203" pitchFamily="34" charset="0"/>
              </a:rPr>
              <a:t>pollution</a:t>
            </a:r>
            <a:r>
              <a:rPr lang="en-US" sz="1600" dirty="0">
                <a:solidFill>
                  <a:schemeClr val="bg1"/>
                </a:solidFill>
                <a:latin typeface="+mj-lt"/>
                <a:cs typeface="Segoe UI Light" panose="020B0502040204020203" pitchFamily="34" charset="0"/>
              </a:rPr>
              <a:t> with the impact of air </a:t>
            </a:r>
            <a:r>
              <a:rPr lang="en-US" sz="1600" dirty="0">
                <a:solidFill>
                  <a:schemeClr val="accent1"/>
                </a:solidFill>
                <a:latin typeface="+mj-lt"/>
                <a:cs typeface="Segoe UI Light" panose="020B0502040204020203" pitchFamily="34" charset="0"/>
              </a:rPr>
              <a:t>pollution</a:t>
            </a:r>
            <a:r>
              <a:rPr lang="en-US" sz="1600" dirty="0">
                <a:solidFill>
                  <a:schemeClr val="bg1"/>
                </a:solidFill>
                <a:latin typeface="+mj-lt"/>
                <a:cs typeface="Segoe UI Light" panose="020B0502040204020203" pitchFamily="34" charset="0"/>
              </a:rPr>
              <a:t> in the top 10 countries, with the goal of identifying any potential association between air </a:t>
            </a:r>
            <a:r>
              <a:rPr lang="en-US" sz="1600" dirty="0">
                <a:solidFill>
                  <a:srgbClr val="FFFF00"/>
                </a:solidFill>
                <a:latin typeface="+mj-lt"/>
                <a:cs typeface="Segoe UI Light" panose="020B0502040204020203" pitchFamily="34" charset="0"/>
              </a:rPr>
              <a:t>pollution</a:t>
            </a:r>
            <a:r>
              <a:rPr lang="en-US" sz="1600" dirty="0">
                <a:solidFill>
                  <a:schemeClr val="bg1"/>
                </a:solidFill>
                <a:latin typeface="+mj-lt"/>
                <a:cs typeface="Segoe UI Light" panose="020B0502040204020203" pitchFamily="34" charset="0"/>
              </a:rPr>
              <a:t> and </a:t>
            </a:r>
            <a:r>
              <a:rPr lang="en-US" sz="1600" dirty="0">
                <a:solidFill>
                  <a:schemeClr val="accent1"/>
                </a:solidFill>
                <a:latin typeface="+mj-lt"/>
                <a:cs typeface="Segoe UI Light" panose="020B0502040204020203" pitchFamily="34" charset="0"/>
              </a:rPr>
              <a:t>mortality</a:t>
            </a:r>
            <a:r>
              <a:rPr lang="en-US" sz="1600" dirty="0">
                <a:solidFill>
                  <a:schemeClr val="bg1"/>
                </a:solidFill>
                <a:latin typeface="+mj-lt"/>
                <a:cs typeface="Segoe UI Light" panose="020B0502040204020203" pitchFamily="34" charset="0"/>
              </a:rPr>
              <a:t> rates from different types of pollution in these countries.</a:t>
            </a:r>
          </a:p>
          <a:p>
            <a:pPr algn="just">
              <a:lnSpc>
                <a:spcPct val="150000"/>
              </a:lnSpc>
            </a:pPr>
            <a:br>
              <a:rPr lang="en-US" sz="1600" dirty="0">
                <a:solidFill>
                  <a:schemeClr val="bg1"/>
                </a:solidFill>
                <a:latin typeface="+mj-lt"/>
                <a:cs typeface="Segoe UI Light" panose="020B0502040204020203" pitchFamily="34" charset="0"/>
              </a:rPr>
            </a:br>
            <a:r>
              <a:rPr lang="en-US" sz="1600" dirty="0">
                <a:solidFill>
                  <a:schemeClr val="bg1"/>
                </a:solidFill>
                <a:latin typeface="+mj-lt"/>
                <a:cs typeface="Segoe UI Light" panose="020B0502040204020203" pitchFamily="34" charset="0"/>
              </a:rPr>
              <a:t>The chart visualizes the number of deaths caused by Air </a:t>
            </a:r>
            <a:r>
              <a:rPr lang="en-US" sz="1600" dirty="0">
                <a:solidFill>
                  <a:schemeClr val="accent2"/>
                </a:solidFill>
                <a:latin typeface="+mj-lt"/>
                <a:cs typeface="Segoe UI Light" panose="020B0502040204020203" pitchFamily="34" charset="0"/>
              </a:rPr>
              <a:t>Pollution</a:t>
            </a:r>
            <a:r>
              <a:rPr lang="en-US" sz="1600" dirty="0">
                <a:solidFill>
                  <a:schemeClr val="bg1"/>
                </a:solidFill>
                <a:latin typeface="+mj-lt"/>
                <a:cs typeface="Segoe UI Light" panose="020B0502040204020203" pitchFamily="34" charset="0"/>
              </a:rPr>
              <a:t> vs other prevalent pollutions such as </a:t>
            </a:r>
            <a:r>
              <a:rPr lang="en-US" sz="1600" dirty="0">
                <a:solidFill>
                  <a:srgbClr val="FFFF00"/>
                </a:solidFill>
                <a:latin typeface="+mj-lt"/>
                <a:cs typeface="Segoe UI Light" panose="020B0502040204020203" pitchFamily="34" charset="0"/>
              </a:rPr>
              <a:t>Lead</a:t>
            </a:r>
            <a:r>
              <a:rPr lang="en-US" sz="1600" dirty="0">
                <a:solidFill>
                  <a:schemeClr val="bg1"/>
                </a:solidFill>
                <a:latin typeface="+mj-lt"/>
                <a:cs typeface="Segoe UI Light" panose="020B0502040204020203" pitchFamily="34" charset="0"/>
              </a:rPr>
              <a:t>, </a:t>
            </a:r>
            <a:r>
              <a:rPr lang="en-US" sz="1600" dirty="0">
                <a:solidFill>
                  <a:schemeClr val="accent5"/>
                </a:solidFill>
                <a:latin typeface="+mj-lt"/>
                <a:cs typeface="Segoe UI Light" panose="020B0502040204020203" pitchFamily="34" charset="0"/>
              </a:rPr>
              <a:t>Water</a:t>
            </a:r>
            <a:r>
              <a:rPr lang="en-US" sz="1600" dirty="0">
                <a:solidFill>
                  <a:schemeClr val="bg1"/>
                </a:solidFill>
                <a:latin typeface="+mj-lt"/>
                <a:cs typeface="Segoe UI Light" panose="020B0502040204020203" pitchFamily="34" charset="0"/>
              </a:rPr>
              <a:t> and </a:t>
            </a:r>
            <a:r>
              <a:rPr lang="en-US" sz="1600" dirty="0">
                <a:solidFill>
                  <a:schemeClr val="accent1"/>
                </a:solidFill>
                <a:latin typeface="+mj-lt"/>
                <a:cs typeface="Segoe UI Light" panose="020B0502040204020203" pitchFamily="34" charset="0"/>
              </a:rPr>
              <a:t>Occupational</a:t>
            </a:r>
            <a:r>
              <a:rPr lang="en-US" sz="1600" dirty="0">
                <a:solidFill>
                  <a:schemeClr val="bg1"/>
                </a:solidFill>
                <a:latin typeface="+mj-lt"/>
                <a:cs typeface="Segoe UI Light" panose="020B0502040204020203" pitchFamily="34" charset="0"/>
              </a:rPr>
              <a:t> pollutions</a:t>
            </a:r>
          </a:p>
          <a:p>
            <a:pPr algn="just">
              <a:lnSpc>
                <a:spcPct val="150000"/>
              </a:lnSpc>
            </a:pPr>
            <a:endParaRPr lang="en-US" sz="1600" dirty="0">
              <a:solidFill>
                <a:schemeClr val="bg1"/>
              </a:solidFill>
              <a:latin typeface="+mj-lt"/>
              <a:cs typeface="Segoe UI Light" panose="020B0502040204020203" pitchFamily="34" charset="0"/>
            </a:endParaRPr>
          </a:p>
        </p:txBody>
      </p:sp>
      <p:sp>
        <p:nvSpPr>
          <p:cNvPr id="29" name="Oval 18">
            <a:extLst>
              <a:ext uri="{FF2B5EF4-FFF2-40B4-BE49-F238E27FC236}">
                <a16:creationId xmlns:a16="http://schemas.microsoft.com/office/drawing/2014/main" id="{0D5BF5AA-487F-8080-4D86-6419A4069515}"/>
              </a:ext>
            </a:extLst>
          </p:cNvPr>
          <p:cNvSpPr>
            <a:spLocks noChangeArrowheads="1"/>
          </p:cNvSpPr>
          <p:nvPr/>
        </p:nvSpPr>
        <p:spPr bwMode="auto">
          <a:xfrm>
            <a:off x="6258643" y="4307826"/>
            <a:ext cx="372423" cy="49656"/>
          </a:xfrm>
          <a:prstGeom prst="ellipse">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31" name="Freeform 20">
            <a:extLst>
              <a:ext uri="{FF2B5EF4-FFF2-40B4-BE49-F238E27FC236}">
                <a16:creationId xmlns:a16="http://schemas.microsoft.com/office/drawing/2014/main" id="{6B463621-3DFE-CB4C-5FAD-39556ACE7AC5}"/>
              </a:ext>
            </a:extLst>
          </p:cNvPr>
          <p:cNvSpPr>
            <a:spLocks/>
          </p:cNvSpPr>
          <p:nvPr/>
        </p:nvSpPr>
        <p:spPr bwMode="auto">
          <a:xfrm>
            <a:off x="6484710" y="3953698"/>
            <a:ext cx="245669" cy="112380"/>
          </a:xfrm>
          <a:custGeom>
            <a:avLst/>
            <a:gdLst>
              <a:gd name="T0" fmla="*/ 0 w 79"/>
              <a:gd name="T1" fmla="*/ 33 h 36"/>
              <a:gd name="T2" fmla="*/ 55 w 79"/>
              <a:gd name="T3" fmla="*/ 18 h 36"/>
              <a:gd name="T4" fmla="*/ 0 w 79"/>
              <a:gd name="T5" fmla="*/ 33 h 36"/>
            </a:gdLst>
            <a:ahLst/>
            <a:cxnLst>
              <a:cxn ang="0">
                <a:pos x="T0" y="T1"/>
              </a:cxn>
              <a:cxn ang="0">
                <a:pos x="T2" y="T3"/>
              </a:cxn>
              <a:cxn ang="0">
                <a:pos x="T4" y="T5"/>
              </a:cxn>
            </a:cxnLst>
            <a:rect l="0" t="0" r="r" b="b"/>
            <a:pathLst>
              <a:path w="79" h="36">
                <a:moveTo>
                  <a:pt x="0" y="33"/>
                </a:moveTo>
                <a:cubicBezTo>
                  <a:pt x="0" y="33"/>
                  <a:pt x="30" y="0"/>
                  <a:pt x="55" y="18"/>
                </a:cubicBezTo>
                <a:cubicBezTo>
                  <a:pt x="79" y="36"/>
                  <a:pt x="0" y="33"/>
                  <a:pt x="0" y="33"/>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 name="Freeform 21">
            <a:extLst>
              <a:ext uri="{FF2B5EF4-FFF2-40B4-BE49-F238E27FC236}">
                <a16:creationId xmlns:a16="http://schemas.microsoft.com/office/drawing/2014/main" id="{97251CD8-4A16-350A-6571-B364527AFC81}"/>
              </a:ext>
            </a:extLst>
          </p:cNvPr>
          <p:cNvSpPr>
            <a:spLocks/>
          </p:cNvSpPr>
          <p:nvPr/>
        </p:nvSpPr>
        <p:spPr bwMode="auto">
          <a:xfrm>
            <a:off x="6330514" y="3687122"/>
            <a:ext cx="176411" cy="235215"/>
          </a:xfrm>
          <a:custGeom>
            <a:avLst/>
            <a:gdLst>
              <a:gd name="T0" fmla="*/ 57 w 57"/>
              <a:gd name="T1" fmla="*/ 76 h 76"/>
              <a:gd name="T2" fmla="*/ 22 w 57"/>
              <a:gd name="T3" fmla="*/ 27 h 76"/>
              <a:gd name="T4" fmla="*/ 57 w 57"/>
              <a:gd name="T5" fmla="*/ 76 h 76"/>
            </a:gdLst>
            <a:ahLst/>
            <a:cxnLst>
              <a:cxn ang="0">
                <a:pos x="T0" y="T1"/>
              </a:cxn>
              <a:cxn ang="0">
                <a:pos x="T2" y="T3"/>
              </a:cxn>
              <a:cxn ang="0">
                <a:pos x="T4" y="T5"/>
              </a:cxn>
            </a:cxnLst>
            <a:rect l="0" t="0" r="r" b="b"/>
            <a:pathLst>
              <a:path w="57" h="76">
                <a:moveTo>
                  <a:pt x="57" y="76"/>
                </a:moveTo>
                <a:cubicBezTo>
                  <a:pt x="57" y="76"/>
                  <a:pt x="45" y="0"/>
                  <a:pt x="22" y="27"/>
                </a:cubicBezTo>
                <a:cubicBezTo>
                  <a:pt x="0" y="54"/>
                  <a:pt x="57" y="76"/>
                  <a:pt x="57" y="76"/>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86" name="Group 85">
            <a:extLst>
              <a:ext uri="{FF2B5EF4-FFF2-40B4-BE49-F238E27FC236}">
                <a16:creationId xmlns:a16="http://schemas.microsoft.com/office/drawing/2014/main" id="{988465D2-DBD4-0B0B-F216-8D091C0D9DDD}"/>
              </a:ext>
            </a:extLst>
          </p:cNvPr>
          <p:cNvGrpSpPr/>
          <p:nvPr/>
        </p:nvGrpSpPr>
        <p:grpSpPr>
          <a:xfrm>
            <a:off x="-239743" y="5696513"/>
            <a:ext cx="12671486" cy="410038"/>
            <a:chOff x="71288" y="3805539"/>
            <a:chExt cx="12299256" cy="1058124"/>
          </a:xfrm>
        </p:grpSpPr>
        <p:sp>
          <p:nvSpPr>
            <p:cNvPr id="72" name="Freeform: Shape 71">
              <a:extLst>
                <a:ext uri="{FF2B5EF4-FFF2-40B4-BE49-F238E27FC236}">
                  <a16:creationId xmlns:a16="http://schemas.microsoft.com/office/drawing/2014/main" id="{4F64C965-EA19-BF4E-9EAC-29E5D7017ADD}"/>
                </a:ext>
              </a:extLst>
            </p:cNvPr>
            <p:cNvSpPr>
              <a:spLocks/>
            </p:cNvSpPr>
            <p:nvPr/>
          </p:nvSpPr>
          <p:spPr bwMode="auto">
            <a:xfrm>
              <a:off x="98273" y="3819371"/>
              <a:ext cx="12245475" cy="961302"/>
            </a:xfrm>
            <a:custGeom>
              <a:avLst/>
              <a:gdLst>
                <a:gd name="connsiteX0" fmla="*/ 1109211 w 6688923"/>
                <a:gd name="connsiteY0" fmla="*/ 0 h 220662"/>
                <a:gd name="connsiteX1" fmla="*/ 1131436 w 6688923"/>
                <a:gd name="connsiteY1" fmla="*/ 123825 h 220662"/>
                <a:gd name="connsiteX2" fmla="*/ 1185411 w 6688923"/>
                <a:gd name="connsiteY2" fmla="*/ 34925 h 220662"/>
                <a:gd name="connsiteX3" fmla="*/ 1215574 w 6688923"/>
                <a:gd name="connsiteY3" fmla="*/ 123825 h 220662"/>
                <a:gd name="connsiteX4" fmla="*/ 1277486 w 6688923"/>
                <a:gd name="connsiteY4" fmla="*/ 38100 h 220662"/>
                <a:gd name="connsiteX5" fmla="*/ 1315586 w 6688923"/>
                <a:gd name="connsiteY5" fmla="*/ 147637 h 220662"/>
                <a:gd name="connsiteX6" fmla="*/ 1383849 w 6688923"/>
                <a:gd name="connsiteY6" fmla="*/ 112712 h 220662"/>
                <a:gd name="connsiteX7" fmla="*/ 1429886 w 6688923"/>
                <a:gd name="connsiteY7" fmla="*/ 139700 h 220662"/>
                <a:gd name="connsiteX8" fmla="*/ 1460049 w 6688923"/>
                <a:gd name="connsiteY8" fmla="*/ 85725 h 220662"/>
                <a:gd name="connsiteX9" fmla="*/ 1506086 w 6688923"/>
                <a:gd name="connsiteY9" fmla="*/ 142875 h 220662"/>
                <a:gd name="connsiteX10" fmla="*/ 1560061 w 6688923"/>
                <a:gd name="connsiteY10" fmla="*/ 42863 h 220662"/>
                <a:gd name="connsiteX11" fmla="*/ 1620386 w 6688923"/>
                <a:gd name="connsiteY11" fmla="*/ 142875 h 220662"/>
                <a:gd name="connsiteX12" fmla="*/ 1666424 w 6688923"/>
                <a:gd name="connsiteY12" fmla="*/ 96838 h 220662"/>
                <a:gd name="connsiteX13" fmla="*/ 1704524 w 6688923"/>
                <a:gd name="connsiteY13" fmla="*/ 142875 h 220662"/>
                <a:gd name="connsiteX14" fmla="*/ 1758499 w 6688923"/>
                <a:gd name="connsiteY14" fmla="*/ 61913 h 220662"/>
                <a:gd name="connsiteX15" fmla="*/ 1788661 w 6688923"/>
                <a:gd name="connsiteY15" fmla="*/ 142875 h 220662"/>
                <a:gd name="connsiteX16" fmla="*/ 1842636 w 6688923"/>
                <a:gd name="connsiteY16" fmla="*/ 85725 h 220662"/>
                <a:gd name="connsiteX17" fmla="*/ 1872799 w 6688923"/>
                <a:gd name="connsiteY17" fmla="*/ 142875 h 220662"/>
                <a:gd name="connsiteX18" fmla="*/ 1918836 w 6688923"/>
                <a:gd name="connsiteY18" fmla="*/ 31750 h 220662"/>
                <a:gd name="connsiteX19" fmla="*/ 1972811 w 6688923"/>
                <a:gd name="connsiteY19" fmla="*/ 139700 h 220662"/>
                <a:gd name="connsiteX20" fmla="*/ 2018849 w 6688923"/>
                <a:gd name="connsiteY20" fmla="*/ 115887 h 220662"/>
                <a:gd name="connsiteX21" fmla="*/ 2041074 w 6688923"/>
                <a:gd name="connsiteY21" fmla="*/ 131762 h 220662"/>
                <a:gd name="connsiteX22" fmla="*/ 2095049 w 6688923"/>
                <a:gd name="connsiteY22" fmla="*/ 66675 h 220662"/>
                <a:gd name="connsiteX23" fmla="*/ 2155374 w 6688923"/>
                <a:gd name="connsiteY23" fmla="*/ 158750 h 220662"/>
                <a:gd name="connsiteX24" fmla="*/ 2163311 w 6688923"/>
                <a:gd name="connsiteY24" fmla="*/ 158750 h 220662"/>
                <a:gd name="connsiteX25" fmla="*/ 2195061 w 6688923"/>
                <a:gd name="connsiteY25" fmla="*/ 85725 h 220662"/>
                <a:gd name="connsiteX26" fmla="*/ 2225224 w 6688923"/>
                <a:gd name="connsiteY26" fmla="*/ 147637 h 220662"/>
                <a:gd name="connsiteX27" fmla="*/ 2309361 w 6688923"/>
                <a:gd name="connsiteY27" fmla="*/ 26988 h 220662"/>
                <a:gd name="connsiteX28" fmla="*/ 2369686 w 6688923"/>
                <a:gd name="connsiteY28" fmla="*/ 128587 h 220662"/>
                <a:gd name="connsiteX29" fmla="*/ 2445886 w 6688923"/>
                <a:gd name="connsiteY29" fmla="*/ 58738 h 220662"/>
                <a:gd name="connsiteX30" fmla="*/ 2507799 w 6688923"/>
                <a:gd name="connsiteY30" fmla="*/ 112712 h 220662"/>
                <a:gd name="connsiteX31" fmla="*/ 2545899 w 6688923"/>
                <a:gd name="connsiteY31" fmla="*/ 4763 h 220662"/>
                <a:gd name="connsiteX32" fmla="*/ 2622099 w 6688923"/>
                <a:gd name="connsiteY32" fmla="*/ 134937 h 220662"/>
                <a:gd name="connsiteX33" fmla="*/ 2714174 w 6688923"/>
                <a:gd name="connsiteY33" fmla="*/ 88900 h 220662"/>
                <a:gd name="connsiteX34" fmla="*/ 2744336 w 6688923"/>
                <a:gd name="connsiteY34" fmla="*/ 134937 h 220662"/>
                <a:gd name="connsiteX35" fmla="*/ 2798311 w 6688923"/>
                <a:gd name="connsiteY35" fmla="*/ 50800 h 220662"/>
                <a:gd name="connsiteX36" fmla="*/ 2858636 w 6688923"/>
                <a:gd name="connsiteY36" fmla="*/ 139700 h 220662"/>
                <a:gd name="connsiteX37" fmla="*/ 2882449 w 6688923"/>
                <a:gd name="connsiteY37" fmla="*/ 123825 h 220662"/>
                <a:gd name="connsiteX38" fmla="*/ 2920549 w 6688923"/>
                <a:gd name="connsiteY38" fmla="*/ 134937 h 220662"/>
                <a:gd name="connsiteX39" fmla="*/ 2950711 w 6688923"/>
                <a:gd name="connsiteY39" fmla="*/ 93663 h 220662"/>
                <a:gd name="connsiteX40" fmla="*/ 2988811 w 6688923"/>
                <a:gd name="connsiteY40" fmla="*/ 139700 h 220662"/>
                <a:gd name="connsiteX41" fmla="*/ 3026911 w 6688923"/>
                <a:gd name="connsiteY41" fmla="*/ 31750 h 220662"/>
                <a:gd name="connsiteX42" fmla="*/ 3080886 w 6688923"/>
                <a:gd name="connsiteY42" fmla="*/ 142875 h 220662"/>
                <a:gd name="connsiteX43" fmla="*/ 3126924 w 6688923"/>
                <a:gd name="connsiteY43" fmla="*/ 77788 h 220662"/>
                <a:gd name="connsiteX44" fmla="*/ 3157086 w 6688923"/>
                <a:gd name="connsiteY44" fmla="*/ 142875 h 220662"/>
                <a:gd name="connsiteX45" fmla="*/ 3218999 w 6688923"/>
                <a:gd name="connsiteY45" fmla="*/ 0 h 220662"/>
                <a:gd name="connsiteX46" fmla="*/ 3241224 w 6688923"/>
                <a:gd name="connsiteY46" fmla="*/ 123825 h 220662"/>
                <a:gd name="connsiteX47" fmla="*/ 3295199 w 6688923"/>
                <a:gd name="connsiteY47" fmla="*/ 34925 h 220662"/>
                <a:gd name="connsiteX48" fmla="*/ 3325361 w 6688923"/>
                <a:gd name="connsiteY48" fmla="*/ 123825 h 220662"/>
                <a:gd name="connsiteX49" fmla="*/ 3387274 w 6688923"/>
                <a:gd name="connsiteY49" fmla="*/ 38100 h 220662"/>
                <a:gd name="connsiteX50" fmla="*/ 3425374 w 6688923"/>
                <a:gd name="connsiteY50" fmla="*/ 147637 h 220662"/>
                <a:gd name="connsiteX51" fmla="*/ 3493636 w 6688923"/>
                <a:gd name="connsiteY51" fmla="*/ 112712 h 220662"/>
                <a:gd name="connsiteX52" fmla="*/ 3539674 w 6688923"/>
                <a:gd name="connsiteY52" fmla="*/ 139700 h 220662"/>
                <a:gd name="connsiteX53" fmla="*/ 3569836 w 6688923"/>
                <a:gd name="connsiteY53" fmla="*/ 85725 h 220662"/>
                <a:gd name="connsiteX54" fmla="*/ 3615874 w 6688923"/>
                <a:gd name="connsiteY54" fmla="*/ 142875 h 220662"/>
                <a:gd name="connsiteX55" fmla="*/ 3669849 w 6688923"/>
                <a:gd name="connsiteY55" fmla="*/ 42863 h 220662"/>
                <a:gd name="connsiteX56" fmla="*/ 3730174 w 6688923"/>
                <a:gd name="connsiteY56" fmla="*/ 142875 h 220662"/>
                <a:gd name="connsiteX57" fmla="*/ 3776211 w 6688923"/>
                <a:gd name="connsiteY57" fmla="*/ 96838 h 220662"/>
                <a:gd name="connsiteX58" fmla="*/ 3814311 w 6688923"/>
                <a:gd name="connsiteY58" fmla="*/ 142875 h 220662"/>
                <a:gd name="connsiteX59" fmla="*/ 3868286 w 6688923"/>
                <a:gd name="connsiteY59" fmla="*/ 61913 h 220662"/>
                <a:gd name="connsiteX60" fmla="*/ 3898449 w 6688923"/>
                <a:gd name="connsiteY60" fmla="*/ 142875 h 220662"/>
                <a:gd name="connsiteX61" fmla="*/ 3952424 w 6688923"/>
                <a:gd name="connsiteY61" fmla="*/ 85725 h 220662"/>
                <a:gd name="connsiteX62" fmla="*/ 3982586 w 6688923"/>
                <a:gd name="connsiteY62" fmla="*/ 142875 h 220662"/>
                <a:gd name="connsiteX63" fmla="*/ 4028624 w 6688923"/>
                <a:gd name="connsiteY63" fmla="*/ 31750 h 220662"/>
                <a:gd name="connsiteX64" fmla="*/ 4082599 w 6688923"/>
                <a:gd name="connsiteY64" fmla="*/ 139700 h 220662"/>
                <a:gd name="connsiteX65" fmla="*/ 4128636 w 6688923"/>
                <a:gd name="connsiteY65" fmla="*/ 115887 h 220662"/>
                <a:gd name="connsiteX66" fmla="*/ 4150861 w 6688923"/>
                <a:gd name="connsiteY66" fmla="*/ 131762 h 220662"/>
                <a:gd name="connsiteX67" fmla="*/ 4204837 w 6688923"/>
                <a:gd name="connsiteY67" fmla="*/ 66675 h 220662"/>
                <a:gd name="connsiteX68" fmla="*/ 4265162 w 6688923"/>
                <a:gd name="connsiteY68" fmla="*/ 158750 h 220662"/>
                <a:gd name="connsiteX69" fmla="*/ 4273099 w 6688923"/>
                <a:gd name="connsiteY69" fmla="*/ 158750 h 220662"/>
                <a:gd name="connsiteX70" fmla="*/ 4303262 w 6688923"/>
                <a:gd name="connsiteY70" fmla="*/ 85725 h 220662"/>
                <a:gd name="connsiteX71" fmla="*/ 4335012 w 6688923"/>
                <a:gd name="connsiteY71" fmla="*/ 147637 h 220662"/>
                <a:gd name="connsiteX72" fmla="*/ 4419149 w 6688923"/>
                <a:gd name="connsiteY72" fmla="*/ 26988 h 220662"/>
                <a:gd name="connsiteX73" fmla="*/ 4479474 w 6688923"/>
                <a:gd name="connsiteY73" fmla="*/ 128587 h 220662"/>
                <a:gd name="connsiteX74" fmla="*/ 4555674 w 6688923"/>
                <a:gd name="connsiteY74" fmla="*/ 58738 h 220662"/>
                <a:gd name="connsiteX75" fmla="*/ 4617587 w 6688923"/>
                <a:gd name="connsiteY75" fmla="*/ 112712 h 220662"/>
                <a:gd name="connsiteX76" fmla="*/ 4655687 w 6688923"/>
                <a:gd name="connsiteY76" fmla="*/ 4763 h 220662"/>
                <a:gd name="connsiteX77" fmla="*/ 4731887 w 6688923"/>
                <a:gd name="connsiteY77" fmla="*/ 134937 h 220662"/>
                <a:gd name="connsiteX78" fmla="*/ 4823962 w 6688923"/>
                <a:gd name="connsiteY78" fmla="*/ 88900 h 220662"/>
                <a:gd name="connsiteX79" fmla="*/ 4854124 w 6688923"/>
                <a:gd name="connsiteY79" fmla="*/ 134937 h 220662"/>
                <a:gd name="connsiteX80" fmla="*/ 4908099 w 6688923"/>
                <a:gd name="connsiteY80" fmla="*/ 50800 h 220662"/>
                <a:gd name="connsiteX81" fmla="*/ 4968424 w 6688923"/>
                <a:gd name="connsiteY81" fmla="*/ 139700 h 220662"/>
                <a:gd name="connsiteX82" fmla="*/ 4992237 w 6688923"/>
                <a:gd name="connsiteY82" fmla="*/ 123825 h 220662"/>
                <a:gd name="connsiteX83" fmla="*/ 5030337 w 6688923"/>
                <a:gd name="connsiteY83" fmla="*/ 134937 h 220662"/>
                <a:gd name="connsiteX84" fmla="*/ 5060499 w 6688923"/>
                <a:gd name="connsiteY84" fmla="*/ 93663 h 220662"/>
                <a:gd name="connsiteX85" fmla="*/ 5098599 w 6688923"/>
                <a:gd name="connsiteY85" fmla="*/ 139700 h 220662"/>
                <a:gd name="connsiteX86" fmla="*/ 5136699 w 6688923"/>
                <a:gd name="connsiteY86" fmla="*/ 31750 h 220662"/>
                <a:gd name="connsiteX87" fmla="*/ 5190674 w 6688923"/>
                <a:gd name="connsiteY87" fmla="*/ 142875 h 220662"/>
                <a:gd name="connsiteX88" fmla="*/ 5236712 w 6688923"/>
                <a:gd name="connsiteY88" fmla="*/ 77788 h 220662"/>
                <a:gd name="connsiteX89" fmla="*/ 5266874 w 6688923"/>
                <a:gd name="connsiteY89" fmla="*/ 142875 h 220662"/>
                <a:gd name="connsiteX90" fmla="*/ 5328787 w 6688923"/>
                <a:gd name="connsiteY90" fmla="*/ 0 h 220662"/>
                <a:gd name="connsiteX91" fmla="*/ 5351012 w 6688923"/>
                <a:gd name="connsiteY91" fmla="*/ 123825 h 220662"/>
                <a:gd name="connsiteX92" fmla="*/ 5404987 w 6688923"/>
                <a:gd name="connsiteY92" fmla="*/ 34925 h 220662"/>
                <a:gd name="connsiteX93" fmla="*/ 5435149 w 6688923"/>
                <a:gd name="connsiteY93" fmla="*/ 123825 h 220662"/>
                <a:gd name="connsiteX94" fmla="*/ 5495474 w 6688923"/>
                <a:gd name="connsiteY94" fmla="*/ 38100 h 220662"/>
                <a:gd name="connsiteX95" fmla="*/ 5535162 w 6688923"/>
                <a:gd name="connsiteY95" fmla="*/ 147637 h 220662"/>
                <a:gd name="connsiteX96" fmla="*/ 5603424 w 6688923"/>
                <a:gd name="connsiteY96" fmla="*/ 112712 h 220662"/>
                <a:gd name="connsiteX97" fmla="*/ 5649461 w 6688923"/>
                <a:gd name="connsiteY97" fmla="*/ 139700 h 220662"/>
                <a:gd name="connsiteX98" fmla="*/ 5679624 w 6688923"/>
                <a:gd name="connsiteY98" fmla="*/ 85725 h 220662"/>
                <a:gd name="connsiteX99" fmla="*/ 5725661 w 6688923"/>
                <a:gd name="connsiteY99" fmla="*/ 142875 h 220662"/>
                <a:gd name="connsiteX100" fmla="*/ 5779637 w 6688923"/>
                <a:gd name="connsiteY100" fmla="*/ 42863 h 220662"/>
                <a:gd name="connsiteX101" fmla="*/ 5839961 w 6688923"/>
                <a:gd name="connsiteY101" fmla="*/ 142875 h 220662"/>
                <a:gd name="connsiteX102" fmla="*/ 5885999 w 6688923"/>
                <a:gd name="connsiteY102" fmla="*/ 96838 h 220662"/>
                <a:gd name="connsiteX103" fmla="*/ 5924099 w 6688923"/>
                <a:gd name="connsiteY103" fmla="*/ 142875 h 220662"/>
                <a:gd name="connsiteX104" fmla="*/ 5978074 w 6688923"/>
                <a:gd name="connsiteY104" fmla="*/ 61913 h 220662"/>
                <a:gd name="connsiteX105" fmla="*/ 6008237 w 6688923"/>
                <a:gd name="connsiteY105" fmla="*/ 142875 h 220662"/>
                <a:gd name="connsiteX106" fmla="*/ 6062211 w 6688923"/>
                <a:gd name="connsiteY106" fmla="*/ 85725 h 220662"/>
                <a:gd name="connsiteX107" fmla="*/ 6092374 w 6688923"/>
                <a:gd name="connsiteY107" fmla="*/ 142875 h 220662"/>
                <a:gd name="connsiteX108" fmla="*/ 6138411 w 6688923"/>
                <a:gd name="connsiteY108" fmla="*/ 31750 h 220662"/>
                <a:gd name="connsiteX109" fmla="*/ 6192387 w 6688923"/>
                <a:gd name="connsiteY109" fmla="*/ 139700 h 220662"/>
                <a:gd name="connsiteX110" fmla="*/ 6238424 w 6688923"/>
                <a:gd name="connsiteY110" fmla="*/ 115887 h 220662"/>
                <a:gd name="connsiteX111" fmla="*/ 6260649 w 6688923"/>
                <a:gd name="connsiteY111" fmla="*/ 131762 h 220662"/>
                <a:gd name="connsiteX112" fmla="*/ 6314624 w 6688923"/>
                <a:gd name="connsiteY112" fmla="*/ 66675 h 220662"/>
                <a:gd name="connsiteX113" fmla="*/ 6374949 w 6688923"/>
                <a:gd name="connsiteY113" fmla="*/ 158750 h 220662"/>
                <a:gd name="connsiteX114" fmla="*/ 6382887 w 6688923"/>
                <a:gd name="connsiteY114" fmla="*/ 158750 h 220662"/>
                <a:gd name="connsiteX115" fmla="*/ 6413049 w 6688923"/>
                <a:gd name="connsiteY115" fmla="*/ 85725 h 220662"/>
                <a:gd name="connsiteX116" fmla="*/ 6444799 w 6688923"/>
                <a:gd name="connsiteY116" fmla="*/ 147637 h 220662"/>
                <a:gd name="connsiteX117" fmla="*/ 6527349 w 6688923"/>
                <a:gd name="connsiteY117" fmla="*/ 26988 h 220662"/>
                <a:gd name="connsiteX118" fmla="*/ 6589261 w 6688923"/>
                <a:gd name="connsiteY118" fmla="*/ 128587 h 220662"/>
                <a:gd name="connsiteX119" fmla="*/ 6606223 w 6688923"/>
                <a:gd name="connsiteY119" fmla="*/ 113039 h 220662"/>
                <a:gd name="connsiteX120" fmla="*/ 6688923 w 6688923"/>
                <a:gd name="connsiteY120" fmla="*/ 220662 h 220662"/>
                <a:gd name="connsiteX121" fmla="*/ 0 w 6688923"/>
                <a:gd name="connsiteY121" fmla="*/ 220662 h 220662"/>
                <a:gd name="connsiteX122" fmla="*/ 99526 w 6688923"/>
                <a:gd name="connsiteY122" fmla="*/ 92023 h 220662"/>
                <a:gd name="connsiteX123" fmla="*/ 131311 w 6688923"/>
                <a:gd name="connsiteY123" fmla="*/ 139700 h 220662"/>
                <a:gd name="connsiteX124" fmla="*/ 199574 w 6688923"/>
                <a:gd name="connsiteY124" fmla="*/ 58738 h 220662"/>
                <a:gd name="connsiteX125" fmla="*/ 259899 w 6688923"/>
                <a:gd name="connsiteY125" fmla="*/ 128587 h 220662"/>
                <a:gd name="connsiteX126" fmla="*/ 337686 w 6688923"/>
                <a:gd name="connsiteY126" fmla="*/ 88900 h 220662"/>
                <a:gd name="connsiteX127" fmla="*/ 398011 w 6688923"/>
                <a:gd name="connsiteY127" fmla="*/ 128587 h 220662"/>
                <a:gd name="connsiteX128" fmla="*/ 436111 w 6688923"/>
                <a:gd name="connsiteY128" fmla="*/ 34925 h 220662"/>
                <a:gd name="connsiteX129" fmla="*/ 512311 w 6688923"/>
                <a:gd name="connsiteY129" fmla="*/ 134937 h 220662"/>
                <a:gd name="connsiteX130" fmla="*/ 574224 w 6688923"/>
                <a:gd name="connsiteY130" fmla="*/ 73025 h 220662"/>
                <a:gd name="connsiteX131" fmla="*/ 634549 w 6688923"/>
                <a:gd name="connsiteY131" fmla="*/ 134937 h 220662"/>
                <a:gd name="connsiteX132" fmla="*/ 688524 w 6688923"/>
                <a:gd name="connsiteY132" fmla="*/ 50800 h 220662"/>
                <a:gd name="connsiteX133" fmla="*/ 750436 w 6688923"/>
                <a:gd name="connsiteY133" fmla="*/ 139700 h 220662"/>
                <a:gd name="connsiteX134" fmla="*/ 772661 w 6688923"/>
                <a:gd name="connsiteY134" fmla="*/ 123825 h 220662"/>
                <a:gd name="connsiteX135" fmla="*/ 810761 w 6688923"/>
                <a:gd name="connsiteY135" fmla="*/ 134937 h 220662"/>
                <a:gd name="connsiteX136" fmla="*/ 840924 w 6688923"/>
                <a:gd name="connsiteY136" fmla="*/ 93663 h 220662"/>
                <a:gd name="connsiteX137" fmla="*/ 879024 w 6688923"/>
                <a:gd name="connsiteY137" fmla="*/ 139700 h 220662"/>
                <a:gd name="connsiteX138" fmla="*/ 917124 w 6688923"/>
                <a:gd name="connsiteY138" fmla="*/ 31750 h 220662"/>
                <a:gd name="connsiteX139" fmla="*/ 971099 w 6688923"/>
                <a:gd name="connsiteY139" fmla="*/ 142875 h 220662"/>
                <a:gd name="connsiteX140" fmla="*/ 1017136 w 6688923"/>
                <a:gd name="connsiteY140" fmla="*/ 77788 h 220662"/>
                <a:gd name="connsiteX141" fmla="*/ 1047299 w 6688923"/>
                <a:gd name="connsiteY141" fmla="*/ 142875 h 22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688923" h="220662">
                  <a:moveTo>
                    <a:pt x="1109211" y="0"/>
                  </a:moveTo>
                  <a:lnTo>
                    <a:pt x="1131436" y="123825"/>
                  </a:lnTo>
                  <a:lnTo>
                    <a:pt x="1185411" y="34925"/>
                  </a:lnTo>
                  <a:lnTo>
                    <a:pt x="1215574" y="123825"/>
                  </a:lnTo>
                  <a:lnTo>
                    <a:pt x="1277486" y="38100"/>
                  </a:lnTo>
                  <a:lnTo>
                    <a:pt x="1315586" y="147637"/>
                  </a:lnTo>
                  <a:lnTo>
                    <a:pt x="1383849" y="112712"/>
                  </a:lnTo>
                  <a:lnTo>
                    <a:pt x="1429886" y="139700"/>
                  </a:lnTo>
                  <a:lnTo>
                    <a:pt x="1460049" y="85725"/>
                  </a:lnTo>
                  <a:lnTo>
                    <a:pt x="1506086" y="142875"/>
                  </a:lnTo>
                  <a:lnTo>
                    <a:pt x="1560061" y="42863"/>
                  </a:lnTo>
                  <a:lnTo>
                    <a:pt x="1620386" y="142875"/>
                  </a:lnTo>
                  <a:lnTo>
                    <a:pt x="1666424" y="96838"/>
                  </a:lnTo>
                  <a:lnTo>
                    <a:pt x="1704524" y="142875"/>
                  </a:lnTo>
                  <a:lnTo>
                    <a:pt x="1758499" y="61913"/>
                  </a:lnTo>
                  <a:lnTo>
                    <a:pt x="1788661" y="142875"/>
                  </a:lnTo>
                  <a:lnTo>
                    <a:pt x="1842636" y="85725"/>
                  </a:lnTo>
                  <a:lnTo>
                    <a:pt x="1872799" y="142875"/>
                  </a:lnTo>
                  <a:lnTo>
                    <a:pt x="1918836" y="31750"/>
                  </a:lnTo>
                  <a:lnTo>
                    <a:pt x="1972811" y="139700"/>
                  </a:lnTo>
                  <a:lnTo>
                    <a:pt x="2018849" y="115887"/>
                  </a:lnTo>
                  <a:lnTo>
                    <a:pt x="2041074" y="131762"/>
                  </a:lnTo>
                  <a:lnTo>
                    <a:pt x="2095049" y="66675"/>
                  </a:lnTo>
                  <a:lnTo>
                    <a:pt x="2155374" y="158750"/>
                  </a:lnTo>
                  <a:lnTo>
                    <a:pt x="2163311" y="158750"/>
                  </a:lnTo>
                  <a:lnTo>
                    <a:pt x="2195061" y="85725"/>
                  </a:lnTo>
                  <a:lnTo>
                    <a:pt x="2225224" y="147637"/>
                  </a:lnTo>
                  <a:lnTo>
                    <a:pt x="2309361" y="26988"/>
                  </a:lnTo>
                  <a:lnTo>
                    <a:pt x="2369686" y="128587"/>
                  </a:lnTo>
                  <a:lnTo>
                    <a:pt x="2445886" y="58738"/>
                  </a:lnTo>
                  <a:lnTo>
                    <a:pt x="2507799" y="112712"/>
                  </a:lnTo>
                  <a:lnTo>
                    <a:pt x="2545899" y="4763"/>
                  </a:lnTo>
                  <a:lnTo>
                    <a:pt x="2622099" y="134937"/>
                  </a:lnTo>
                  <a:lnTo>
                    <a:pt x="2714174" y="88900"/>
                  </a:lnTo>
                  <a:lnTo>
                    <a:pt x="2744336" y="134937"/>
                  </a:lnTo>
                  <a:lnTo>
                    <a:pt x="2798311" y="50800"/>
                  </a:lnTo>
                  <a:lnTo>
                    <a:pt x="2858636" y="139700"/>
                  </a:lnTo>
                  <a:lnTo>
                    <a:pt x="2882449" y="123825"/>
                  </a:lnTo>
                  <a:lnTo>
                    <a:pt x="2920549" y="134937"/>
                  </a:lnTo>
                  <a:lnTo>
                    <a:pt x="2950711" y="93663"/>
                  </a:lnTo>
                  <a:lnTo>
                    <a:pt x="2988811" y="139700"/>
                  </a:lnTo>
                  <a:lnTo>
                    <a:pt x="3026911" y="31750"/>
                  </a:lnTo>
                  <a:lnTo>
                    <a:pt x="3080886" y="142875"/>
                  </a:lnTo>
                  <a:lnTo>
                    <a:pt x="3126924" y="77788"/>
                  </a:lnTo>
                  <a:lnTo>
                    <a:pt x="3157086" y="142875"/>
                  </a:lnTo>
                  <a:lnTo>
                    <a:pt x="3218999" y="0"/>
                  </a:lnTo>
                  <a:lnTo>
                    <a:pt x="3241224" y="123825"/>
                  </a:lnTo>
                  <a:lnTo>
                    <a:pt x="3295199" y="34925"/>
                  </a:lnTo>
                  <a:lnTo>
                    <a:pt x="3325361" y="123825"/>
                  </a:lnTo>
                  <a:lnTo>
                    <a:pt x="3387274" y="38100"/>
                  </a:lnTo>
                  <a:lnTo>
                    <a:pt x="3425374" y="147637"/>
                  </a:lnTo>
                  <a:lnTo>
                    <a:pt x="3493636" y="112712"/>
                  </a:lnTo>
                  <a:lnTo>
                    <a:pt x="3539674" y="139700"/>
                  </a:lnTo>
                  <a:lnTo>
                    <a:pt x="3569836" y="85725"/>
                  </a:lnTo>
                  <a:lnTo>
                    <a:pt x="3615874" y="142875"/>
                  </a:lnTo>
                  <a:lnTo>
                    <a:pt x="3669849" y="42863"/>
                  </a:lnTo>
                  <a:lnTo>
                    <a:pt x="3730174" y="142875"/>
                  </a:lnTo>
                  <a:lnTo>
                    <a:pt x="3776211" y="96838"/>
                  </a:lnTo>
                  <a:lnTo>
                    <a:pt x="3814311" y="142875"/>
                  </a:lnTo>
                  <a:lnTo>
                    <a:pt x="3868286" y="61913"/>
                  </a:lnTo>
                  <a:lnTo>
                    <a:pt x="3898449" y="142875"/>
                  </a:lnTo>
                  <a:lnTo>
                    <a:pt x="3952424" y="85725"/>
                  </a:lnTo>
                  <a:lnTo>
                    <a:pt x="3982586" y="142875"/>
                  </a:lnTo>
                  <a:lnTo>
                    <a:pt x="4028624" y="31750"/>
                  </a:lnTo>
                  <a:lnTo>
                    <a:pt x="4082599" y="139700"/>
                  </a:lnTo>
                  <a:lnTo>
                    <a:pt x="4128636" y="115887"/>
                  </a:lnTo>
                  <a:lnTo>
                    <a:pt x="4150861" y="131762"/>
                  </a:lnTo>
                  <a:lnTo>
                    <a:pt x="4204837" y="66675"/>
                  </a:lnTo>
                  <a:lnTo>
                    <a:pt x="4265162" y="158750"/>
                  </a:lnTo>
                  <a:lnTo>
                    <a:pt x="4273099" y="158750"/>
                  </a:lnTo>
                  <a:lnTo>
                    <a:pt x="4303262" y="85725"/>
                  </a:lnTo>
                  <a:lnTo>
                    <a:pt x="4335012" y="147637"/>
                  </a:lnTo>
                  <a:lnTo>
                    <a:pt x="4419149" y="26988"/>
                  </a:lnTo>
                  <a:lnTo>
                    <a:pt x="4479474" y="128587"/>
                  </a:lnTo>
                  <a:lnTo>
                    <a:pt x="4555674" y="58738"/>
                  </a:lnTo>
                  <a:lnTo>
                    <a:pt x="4617587" y="112712"/>
                  </a:lnTo>
                  <a:lnTo>
                    <a:pt x="4655687" y="4763"/>
                  </a:lnTo>
                  <a:lnTo>
                    <a:pt x="4731887" y="134937"/>
                  </a:lnTo>
                  <a:lnTo>
                    <a:pt x="4823962" y="88900"/>
                  </a:lnTo>
                  <a:lnTo>
                    <a:pt x="4854124" y="134937"/>
                  </a:lnTo>
                  <a:lnTo>
                    <a:pt x="4908099" y="50800"/>
                  </a:lnTo>
                  <a:lnTo>
                    <a:pt x="4968424" y="139700"/>
                  </a:lnTo>
                  <a:lnTo>
                    <a:pt x="4992237" y="123825"/>
                  </a:lnTo>
                  <a:lnTo>
                    <a:pt x="5030337" y="134937"/>
                  </a:lnTo>
                  <a:lnTo>
                    <a:pt x="5060499" y="93663"/>
                  </a:lnTo>
                  <a:lnTo>
                    <a:pt x="5098599" y="139700"/>
                  </a:lnTo>
                  <a:lnTo>
                    <a:pt x="5136699" y="31750"/>
                  </a:lnTo>
                  <a:lnTo>
                    <a:pt x="5190674" y="142875"/>
                  </a:lnTo>
                  <a:lnTo>
                    <a:pt x="5236712" y="77788"/>
                  </a:lnTo>
                  <a:lnTo>
                    <a:pt x="5266874" y="142875"/>
                  </a:lnTo>
                  <a:lnTo>
                    <a:pt x="5328787" y="0"/>
                  </a:lnTo>
                  <a:lnTo>
                    <a:pt x="5351012" y="123825"/>
                  </a:lnTo>
                  <a:lnTo>
                    <a:pt x="5404987" y="34925"/>
                  </a:lnTo>
                  <a:lnTo>
                    <a:pt x="5435149" y="123825"/>
                  </a:lnTo>
                  <a:lnTo>
                    <a:pt x="5495474" y="38100"/>
                  </a:lnTo>
                  <a:lnTo>
                    <a:pt x="5535162" y="147637"/>
                  </a:lnTo>
                  <a:lnTo>
                    <a:pt x="5603424" y="112712"/>
                  </a:lnTo>
                  <a:lnTo>
                    <a:pt x="5649461" y="139700"/>
                  </a:lnTo>
                  <a:lnTo>
                    <a:pt x="5679624" y="85725"/>
                  </a:lnTo>
                  <a:lnTo>
                    <a:pt x="5725661" y="142875"/>
                  </a:lnTo>
                  <a:lnTo>
                    <a:pt x="5779637" y="42863"/>
                  </a:lnTo>
                  <a:lnTo>
                    <a:pt x="5839961" y="142875"/>
                  </a:lnTo>
                  <a:lnTo>
                    <a:pt x="5885999" y="96838"/>
                  </a:lnTo>
                  <a:lnTo>
                    <a:pt x="5924099" y="142875"/>
                  </a:lnTo>
                  <a:lnTo>
                    <a:pt x="5978074" y="61913"/>
                  </a:lnTo>
                  <a:lnTo>
                    <a:pt x="6008237" y="142875"/>
                  </a:lnTo>
                  <a:lnTo>
                    <a:pt x="6062211" y="85725"/>
                  </a:lnTo>
                  <a:lnTo>
                    <a:pt x="6092374" y="142875"/>
                  </a:lnTo>
                  <a:lnTo>
                    <a:pt x="6138411" y="31750"/>
                  </a:lnTo>
                  <a:lnTo>
                    <a:pt x="6192387" y="139700"/>
                  </a:lnTo>
                  <a:lnTo>
                    <a:pt x="6238424" y="115887"/>
                  </a:lnTo>
                  <a:lnTo>
                    <a:pt x="6260649" y="131762"/>
                  </a:lnTo>
                  <a:lnTo>
                    <a:pt x="6314624" y="66675"/>
                  </a:lnTo>
                  <a:lnTo>
                    <a:pt x="6374949" y="158750"/>
                  </a:lnTo>
                  <a:lnTo>
                    <a:pt x="6382887" y="158750"/>
                  </a:lnTo>
                  <a:lnTo>
                    <a:pt x="6413049" y="85725"/>
                  </a:lnTo>
                  <a:lnTo>
                    <a:pt x="6444799" y="147637"/>
                  </a:lnTo>
                  <a:lnTo>
                    <a:pt x="6527349" y="26988"/>
                  </a:lnTo>
                  <a:lnTo>
                    <a:pt x="6589261" y="128587"/>
                  </a:lnTo>
                  <a:lnTo>
                    <a:pt x="6606223" y="113039"/>
                  </a:lnTo>
                  <a:lnTo>
                    <a:pt x="6688923" y="220662"/>
                  </a:lnTo>
                  <a:lnTo>
                    <a:pt x="0" y="220662"/>
                  </a:lnTo>
                  <a:lnTo>
                    <a:pt x="99526" y="92023"/>
                  </a:lnTo>
                  <a:lnTo>
                    <a:pt x="131311" y="139700"/>
                  </a:lnTo>
                  <a:lnTo>
                    <a:pt x="199574" y="58738"/>
                  </a:lnTo>
                  <a:lnTo>
                    <a:pt x="259899" y="128587"/>
                  </a:lnTo>
                  <a:lnTo>
                    <a:pt x="337686" y="88900"/>
                  </a:lnTo>
                  <a:lnTo>
                    <a:pt x="398011" y="128587"/>
                  </a:lnTo>
                  <a:lnTo>
                    <a:pt x="436111" y="34925"/>
                  </a:lnTo>
                  <a:lnTo>
                    <a:pt x="512311" y="134937"/>
                  </a:lnTo>
                  <a:lnTo>
                    <a:pt x="574224" y="73025"/>
                  </a:lnTo>
                  <a:lnTo>
                    <a:pt x="634549" y="134937"/>
                  </a:lnTo>
                  <a:lnTo>
                    <a:pt x="688524" y="50800"/>
                  </a:lnTo>
                  <a:lnTo>
                    <a:pt x="750436" y="139700"/>
                  </a:lnTo>
                  <a:lnTo>
                    <a:pt x="772661" y="123825"/>
                  </a:lnTo>
                  <a:lnTo>
                    <a:pt x="810761" y="134937"/>
                  </a:lnTo>
                  <a:lnTo>
                    <a:pt x="840924" y="93663"/>
                  </a:lnTo>
                  <a:lnTo>
                    <a:pt x="879024" y="139700"/>
                  </a:lnTo>
                  <a:lnTo>
                    <a:pt x="917124" y="31750"/>
                  </a:lnTo>
                  <a:lnTo>
                    <a:pt x="971099" y="142875"/>
                  </a:lnTo>
                  <a:lnTo>
                    <a:pt x="1017136" y="77788"/>
                  </a:lnTo>
                  <a:lnTo>
                    <a:pt x="1047299" y="142875"/>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500">
                <a:solidFill>
                  <a:schemeClr val="bg1"/>
                </a:solidFill>
                <a:latin typeface="Raleway" panose="020B0503030101060003" pitchFamily="34" charset="0"/>
              </a:endParaRPr>
            </a:p>
          </p:txBody>
        </p:sp>
        <p:sp>
          <p:nvSpPr>
            <p:cNvPr id="73" name="Freeform: Shape 72">
              <a:extLst>
                <a:ext uri="{FF2B5EF4-FFF2-40B4-BE49-F238E27FC236}">
                  <a16:creationId xmlns:a16="http://schemas.microsoft.com/office/drawing/2014/main" id="{75612E12-57E5-2E3B-9BEC-F707383E04F9}"/>
                </a:ext>
              </a:extLst>
            </p:cNvPr>
            <p:cNvSpPr>
              <a:spLocks/>
            </p:cNvSpPr>
            <p:nvPr/>
          </p:nvSpPr>
          <p:spPr bwMode="auto">
            <a:xfrm>
              <a:off x="71288" y="3805539"/>
              <a:ext cx="12299256" cy="1058124"/>
            </a:xfrm>
            <a:custGeom>
              <a:avLst/>
              <a:gdLst>
                <a:gd name="connsiteX0" fmla="*/ 1039813 w 6718300"/>
                <a:gd name="connsiteY0" fmla="*/ 0 h 242887"/>
                <a:gd name="connsiteX1" fmla="*/ 1123950 w 6718300"/>
                <a:gd name="connsiteY1" fmla="*/ 177800 h 242887"/>
                <a:gd name="connsiteX2" fmla="*/ 1154113 w 6718300"/>
                <a:gd name="connsiteY2" fmla="*/ 119063 h 242887"/>
                <a:gd name="connsiteX3" fmla="*/ 1184275 w 6718300"/>
                <a:gd name="connsiteY3" fmla="*/ 193675 h 242887"/>
                <a:gd name="connsiteX4" fmla="*/ 1192213 w 6718300"/>
                <a:gd name="connsiteY4" fmla="*/ 193675 h 242887"/>
                <a:gd name="connsiteX5" fmla="*/ 1254125 w 6718300"/>
                <a:gd name="connsiteY5" fmla="*/ 100013 h 242887"/>
                <a:gd name="connsiteX6" fmla="*/ 1306513 w 6718300"/>
                <a:gd name="connsiteY6" fmla="*/ 165100 h 242887"/>
                <a:gd name="connsiteX7" fmla="*/ 1330325 w 6718300"/>
                <a:gd name="connsiteY7" fmla="*/ 150812 h 242887"/>
                <a:gd name="connsiteX8" fmla="*/ 1376363 w 6718300"/>
                <a:gd name="connsiteY8" fmla="*/ 173037 h 242887"/>
                <a:gd name="connsiteX9" fmla="*/ 1428750 w 6718300"/>
                <a:gd name="connsiteY9" fmla="*/ 65088 h 242887"/>
                <a:gd name="connsiteX10" fmla="*/ 1474788 w 6718300"/>
                <a:gd name="connsiteY10" fmla="*/ 177800 h 242887"/>
                <a:gd name="connsiteX11" fmla="*/ 1506538 w 6718300"/>
                <a:gd name="connsiteY11" fmla="*/ 119063 h 242887"/>
                <a:gd name="connsiteX12" fmla="*/ 1558925 w 6718300"/>
                <a:gd name="connsiteY12" fmla="*/ 177800 h 242887"/>
                <a:gd name="connsiteX13" fmla="*/ 1590675 w 6718300"/>
                <a:gd name="connsiteY13" fmla="*/ 96838 h 242887"/>
                <a:gd name="connsiteX14" fmla="*/ 1643063 w 6718300"/>
                <a:gd name="connsiteY14" fmla="*/ 177800 h 242887"/>
                <a:gd name="connsiteX15" fmla="*/ 1681163 w 6718300"/>
                <a:gd name="connsiteY15" fmla="*/ 131762 h 242887"/>
                <a:gd name="connsiteX16" fmla="*/ 1727200 w 6718300"/>
                <a:gd name="connsiteY16" fmla="*/ 177800 h 242887"/>
                <a:gd name="connsiteX17" fmla="*/ 1789113 w 6718300"/>
                <a:gd name="connsiteY17" fmla="*/ 76200 h 242887"/>
                <a:gd name="connsiteX18" fmla="*/ 1841500 w 6718300"/>
                <a:gd name="connsiteY18" fmla="*/ 177800 h 242887"/>
                <a:gd name="connsiteX19" fmla="*/ 1887538 w 6718300"/>
                <a:gd name="connsiteY19" fmla="*/ 119063 h 242887"/>
                <a:gd name="connsiteX20" fmla="*/ 1919288 w 6718300"/>
                <a:gd name="connsiteY20" fmla="*/ 173037 h 242887"/>
                <a:gd name="connsiteX21" fmla="*/ 1963738 w 6718300"/>
                <a:gd name="connsiteY21" fmla="*/ 146050 h 242887"/>
                <a:gd name="connsiteX22" fmla="*/ 2033588 w 6718300"/>
                <a:gd name="connsiteY22" fmla="*/ 180975 h 242887"/>
                <a:gd name="connsiteX23" fmla="*/ 2071688 w 6718300"/>
                <a:gd name="connsiteY23" fmla="*/ 73025 h 242887"/>
                <a:gd name="connsiteX24" fmla="*/ 2132013 w 6718300"/>
                <a:gd name="connsiteY24" fmla="*/ 158750 h 242887"/>
                <a:gd name="connsiteX25" fmla="*/ 2163763 w 6718300"/>
                <a:gd name="connsiteY25" fmla="*/ 69850 h 242887"/>
                <a:gd name="connsiteX26" fmla="*/ 2216150 w 6718300"/>
                <a:gd name="connsiteY26" fmla="*/ 158750 h 242887"/>
                <a:gd name="connsiteX27" fmla="*/ 2239963 w 6718300"/>
                <a:gd name="connsiteY27" fmla="*/ 34925 h 242887"/>
                <a:gd name="connsiteX28" fmla="*/ 2300288 w 6718300"/>
                <a:gd name="connsiteY28" fmla="*/ 177800 h 242887"/>
                <a:gd name="connsiteX29" fmla="*/ 2332038 w 6718300"/>
                <a:gd name="connsiteY29" fmla="*/ 111125 h 242887"/>
                <a:gd name="connsiteX30" fmla="*/ 2376488 w 6718300"/>
                <a:gd name="connsiteY30" fmla="*/ 177800 h 242887"/>
                <a:gd name="connsiteX31" fmla="*/ 2430463 w 6718300"/>
                <a:gd name="connsiteY31" fmla="*/ 65088 h 242887"/>
                <a:gd name="connsiteX32" fmla="*/ 2468563 w 6718300"/>
                <a:gd name="connsiteY32" fmla="*/ 173037 h 242887"/>
                <a:gd name="connsiteX33" fmla="*/ 2506663 w 6718300"/>
                <a:gd name="connsiteY33" fmla="*/ 127000 h 242887"/>
                <a:gd name="connsiteX34" fmla="*/ 2538413 w 6718300"/>
                <a:gd name="connsiteY34" fmla="*/ 169862 h 242887"/>
                <a:gd name="connsiteX35" fmla="*/ 2576513 w 6718300"/>
                <a:gd name="connsiteY35" fmla="*/ 158750 h 242887"/>
                <a:gd name="connsiteX36" fmla="*/ 2598738 w 6718300"/>
                <a:gd name="connsiteY36" fmla="*/ 173037 h 242887"/>
                <a:gd name="connsiteX37" fmla="*/ 2660650 w 6718300"/>
                <a:gd name="connsiteY37" fmla="*/ 84138 h 242887"/>
                <a:gd name="connsiteX38" fmla="*/ 2713038 w 6718300"/>
                <a:gd name="connsiteY38" fmla="*/ 169862 h 242887"/>
                <a:gd name="connsiteX39" fmla="*/ 2744788 w 6718300"/>
                <a:gd name="connsiteY39" fmla="*/ 123825 h 242887"/>
                <a:gd name="connsiteX40" fmla="*/ 2835275 w 6718300"/>
                <a:gd name="connsiteY40" fmla="*/ 169862 h 242887"/>
                <a:gd name="connsiteX41" fmla="*/ 2911475 w 6718300"/>
                <a:gd name="connsiteY41" fmla="*/ 7938 h 242887"/>
                <a:gd name="connsiteX42" fmla="*/ 2951163 w 6718300"/>
                <a:gd name="connsiteY42" fmla="*/ 146050 h 242887"/>
                <a:gd name="connsiteX43" fmla="*/ 3011488 w 6718300"/>
                <a:gd name="connsiteY43" fmla="*/ 92075 h 242887"/>
                <a:gd name="connsiteX44" fmla="*/ 3087688 w 6718300"/>
                <a:gd name="connsiteY44" fmla="*/ 161925 h 242887"/>
                <a:gd name="connsiteX45" fmla="*/ 3149600 w 6718300"/>
                <a:gd name="connsiteY45" fmla="*/ 61913 h 242887"/>
                <a:gd name="connsiteX46" fmla="*/ 3233738 w 6718300"/>
                <a:gd name="connsiteY46" fmla="*/ 180975 h 242887"/>
                <a:gd name="connsiteX47" fmla="*/ 3263900 w 6718300"/>
                <a:gd name="connsiteY47" fmla="*/ 119063 h 242887"/>
                <a:gd name="connsiteX48" fmla="*/ 3294063 w 6718300"/>
                <a:gd name="connsiteY48" fmla="*/ 193675 h 242887"/>
                <a:gd name="connsiteX49" fmla="*/ 3302000 w 6718300"/>
                <a:gd name="connsiteY49" fmla="*/ 193675 h 242887"/>
                <a:gd name="connsiteX50" fmla="*/ 3363913 w 6718300"/>
                <a:gd name="connsiteY50" fmla="*/ 100013 h 242887"/>
                <a:gd name="connsiteX51" fmla="*/ 3416300 w 6718300"/>
                <a:gd name="connsiteY51" fmla="*/ 165100 h 242887"/>
                <a:gd name="connsiteX52" fmla="*/ 3440113 w 6718300"/>
                <a:gd name="connsiteY52" fmla="*/ 150812 h 242887"/>
                <a:gd name="connsiteX53" fmla="*/ 3486150 w 6718300"/>
                <a:gd name="connsiteY53" fmla="*/ 173037 h 242887"/>
                <a:gd name="connsiteX54" fmla="*/ 3538538 w 6718300"/>
                <a:gd name="connsiteY54" fmla="*/ 65088 h 242887"/>
                <a:gd name="connsiteX55" fmla="*/ 3584575 w 6718300"/>
                <a:gd name="connsiteY55" fmla="*/ 177800 h 242887"/>
                <a:gd name="connsiteX56" fmla="*/ 3614738 w 6718300"/>
                <a:gd name="connsiteY56" fmla="*/ 119063 h 242887"/>
                <a:gd name="connsiteX57" fmla="*/ 3668713 w 6718300"/>
                <a:gd name="connsiteY57" fmla="*/ 177800 h 242887"/>
                <a:gd name="connsiteX58" fmla="*/ 3698875 w 6718300"/>
                <a:gd name="connsiteY58" fmla="*/ 96838 h 242887"/>
                <a:gd name="connsiteX59" fmla="*/ 3752850 w 6718300"/>
                <a:gd name="connsiteY59" fmla="*/ 177800 h 242887"/>
                <a:gd name="connsiteX60" fmla="*/ 3790950 w 6718300"/>
                <a:gd name="connsiteY60" fmla="*/ 131762 h 242887"/>
                <a:gd name="connsiteX61" fmla="*/ 3836988 w 6718300"/>
                <a:gd name="connsiteY61" fmla="*/ 177800 h 242887"/>
                <a:gd name="connsiteX62" fmla="*/ 3898900 w 6718300"/>
                <a:gd name="connsiteY62" fmla="*/ 76200 h 242887"/>
                <a:gd name="connsiteX63" fmla="*/ 3951288 w 6718300"/>
                <a:gd name="connsiteY63" fmla="*/ 177800 h 242887"/>
                <a:gd name="connsiteX64" fmla="*/ 3997325 w 6718300"/>
                <a:gd name="connsiteY64" fmla="*/ 119063 h 242887"/>
                <a:gd name="connsiteX65" fmla="*/ 4027488 w 6718300"/>
                <a:gd name="connsiteY65" fmla="*/ 173037 h 242887"/>
                <a:gd name="connsiteX66" fmla="*/ 4073525 w 6718300"/>
                <a:gd name="connsiteY66" fmla="*/ 146050 h 242887"/>
                <a:gd name="connsiteX67" fmla="*/ 4143375 w 6718300"/>
                <a:gd name="connsiteY67" fmla="*/ 180975 h 242887"/>
                <a:gd name="connsiteX68" fmla="*/ 4181475 w 6718300"/>
                <a:gd name="connsiteY68" fmla="*/ 73025 h 242887"/>
                <a:gd name="connsiteX69" fmla="*/ 4241801 w 6718300"/>
                <a:gd name="connsiteY69" fmla="*/ 158750 h 242887"/>
                <a:gd name="connsiteX70" fmla="*/ 4271963 w 6718300"/>
                <a:gd name="connsiteY70" fmla="*/ 69850 h 242887"/>
                <a:gd name="connsiteX71" fmla="*/ 4325938 w 6718300"/>
                <a:gd name="connsiteY71" fmla="*/ 158750 h 242887"/>
                <a:gd name="connsiteX72" fmla="*/ 4379913 w 6718300"/>
                <a:gd name="connsiteY72" fmla="*/ 19050 h 242887"/>
                <a:gd name="connsiteX73" fmla="*/ 4410076 w 6718300"/>
                <a:gd name="connsiteY73" fmla="*/ 177800 h 242887"/>
                <a:gd name="connsiteX74" fmla="*/ 4440238 w 6718300"/>
                <a:gd name="connsiteY74" fmla="*/ 111125 h 242887"/>
                <a:gd name="connsiteX75" fmla="*/ 4486276 w 6718300"/>
                <a:gd name="connsiteY75" fmla="*/ 177800 h 242887"/>
                <a:gd name="connsiteX76" fmla="*/ 4540251 w 6718300"/>
                <a:gd name="connsiteY76" fmla="*/ 65088 h 242887"/>
                <a:gd name="connsiteX77" fmla="*/ 4578351 w 6718300"/>
                <a:gd name="connsiteY77" fmla="*/ 173037 h 242887"/>
                <a:gd name="connsiteX78" fmla="*/ 4616451 w 6718300"/>
                <a:gd name="connsiteY78" fmla="*/ 127000 h 242887"/>
                <a:gd name="connsiteX79" fmla="*/ 4646613 w 6718300"/>
                <a:gd name="connsiteY79" fmla="*/ 169862 h 242887"/>
                <a:gd name="connsiteX80" fmla="*/ 4684713 w 6718300"/>
                <a:gd name="connsiteY80" fmla="*/ 158750 h 242887"/>
                <a:gd name="connsiteX81" fmla="*/ 4708526 w 6718300"/>
                <a:gd name="connsiteY81" fmla="*/ 173037 h 242887"/>
                <a:gd name="connsiteX82" fmla="*/ 4768851 w 6718300"/>
                <a:gd name="connsiteY82" fmla="*/ 84138 h 242887"/>
                <a:gd name="connsiteX83" fmla="*/ 4822826 w 6718300"/>
                <a:gd name="connsiteY83" fmla="*/ 169862 h 242887"/>
                <a:gd name="connsiteX84" fmla="*/ 4852988 w 6718300"/>
                <a:gd name="connsiteY84" fmla="*/ 123825 h 242887"/>
                <a:gd name="connsiteX85" fmla="*/ 4945063 w 6718300"/>
                <a:gd name="connsiteY85" fmla="*/ 169862 h 242887"/>
                <a:gd name="connsiteX86" fmla="*/ 5021263 w 6718300"/>
                <a:gd name="connsiteY86" fmla="*/ 38100 h 242887"/>
                <a:gd name="connsiteX87" fmla="*/ 5059363 w 6718300"/>
                <a:gd name="connsiteY87" fmla="*/ 146050 h 242887"/>
                <a:gd name="connsiteX88" fmla="*/ 5121276 w 6718300"/>
                <a:gd name="connsiteY88" fmla="*/ 92075 h 242887"/>
                <a:gd name="connsiteX89" fmla="*/ 5197476 w 6718300"/>
                <a:gd name="connsiteY89" fmla="*/ 161925 h 242887"/>
                <a:gd name="connsiteX90" fmla="*/ 5259388 w 6718300"/>
                <a:gd name="connsiteY90" fmla="*/ 61913 h 242887"/>
                <a:gd name="connsiteX91" fmla="*/ 5343526 w 6718300"/>
                <a:gd name="connsiteY91" fmla="*/ 180975 h 242887"/>
                <a:gd name="connsiteX92" fmla="*/ 5373688 w 6718300"/>
                <a:gd name="connsiteY92" fmla="*/ 119063 h 242887"/>
                <a:gd name="connsiteX93" fmla="*/ 5403851 w 6718300"/>
                <a:gd name="connsiteY93" fmla="*/ 193675 h 242887"/>
                <a:gd name="connsiteX94" fmla="*/ 5411788 w 6718300"/>
                <a:gd name="connsiteY94" fmla="*/ 193675 h 242887"/>
                <a:gd name="connsiteX95" fmla="*/ 5472113 w 6718300"/>
                <a:gd name="connsiteY95" fmla="*/ 100013 h 242887"/>
                <a:gd name="connsiteX96" fmla="*/ 5526088 w 6718300"/>
                <a:gd name="connsiteY96" fmla="*/ 165100 h 242887"/>
                <a:gd name="connsiteX97" fmla="*/ 5549901 w 6718300"/>
                <a:gd name="connsiteY97" fmla="*/ 150812 h 242887"/>
                <a:gd name="connsiteX98" fmla="*/ 5594351 w 6718300"/>
                <a:gd name="connsiteY98" fmla="*/ 173037 h 242887"/>
                <a:gd name="connsiteX99" fmla="*/ 5648326 w 6718300"/>
                <a:gd name="connsiteY99" fmla="*/ 65088 h 242887"/>
                <a:gd name="connsiteX100" fmla="*/ 5694363 w 6718300"/>
                <a:gd name="connsiteY100" fmla="*/ 177800 h 242887"/>
                <a:gd name="connsiteX101" fmla="*/ 5724526 w 6718300"/>
                <a:gd name="connsiteY101" fmla="*/ 119063 h 242887"/>
                <a:gd name="connsiteX102" fmla="*/ 5778500 w 6718300"/>
                <a:gd name="connsiteY102" fmla="*/ 177800 h 242887"/>
                <a:gd name="connsiteX103" fmla="*/ 5808663 w 6718300"/>
                <a:gd name="connsiteY103" fmla="*/ 96838 h 242887"/>
                <a:gd name="connsiteX104" fmla="*/ 5862638 w 6718300"/>
                <a:gd name="connsiteY104" fmla="*/ 177800 h 242887"/>
                <a:gd name="connsiteX105" fmla="*/ 5900738 w 6718300"/>
                <a:gd name="connsiteY105" fmla="*/ 131762 h 242887"/>
                <a:gd name="connsiteX106" fmla="*/ 5946776 w 6718300"/>
                <a:gd name="connsiteY106" fmla="*/ 177800 h 242887"/>
                <a:gd name="connsiteX107" fmla="*/ 6007100 w 6718300"/>
                <a:gd name="connsiteY107" fmla="*/ 76200 h 242887"/>
                <a:gd name="connsiteX108" fmla="*/ 6061076 w 6718300"/>
                <a:gd name="connsiteY108" fmla="*/ 177800 h 242887"/>
                <a:gd name="connsiteX109" fmla="*/ 6107113 w 6718300"/>
                <a:gd name="connsiteY109" fmla="*/ 119063 h 242887"/>
                <a:gd name="connsiteX110" fmla="*/ 6137276 w 6718300"/>
                <a:gd name="connsiteY110" fmla="*/ 173037 h 242887"/>
                <a:gd name="connsiteX111" fmla="*/ 6183313 w 6718300"/>
                <a:gd name="connsiteY111" fmla="*/ 146050 h 242887"/>
                <a:gd name="connsiteX112" fmla="*/ 6253163 w 6718300"/>
                <a:gd name="connsiteY112" fmla="*/ 180975 h 242887"/>
                <a:gd name="connsiteX113" fmla="*/ 6291263 w 6718300"/>
                <a:gd name="connsiteY113" fmla="*/ 73025 h 242887"/>
                <a:gd name="connsiteX114" fmla="*/ 6351588 w 6718300"/>
                <a:gd name="connsiteY114" fmla="*/ 158750 h 242887"/>
                <a:gd name="connsiteX115" fmla="*/ 6381750 w 6718300"/>
                <a:gd name="connsiteY115" fmla="*/ 69850 h 242887"/>
                <a:gd name="connsiteX116" fmla="*/ 6435726 w 6718300"/>
                <a:gd name="connsiteY116" fmla="*/ 158750 h 242887"/>
                <a:gd name="connsiteX117" fmla="*/ 6459538 w 6718300"/>
                <a:gd name="connsiteY117" fmla="*/ 34925 h 242887"/>
                <a:gd name="connsiteX118" fmla="*/ 6519863 w 6718300"/>
                <a:gd name="connsiteY118" fmla="*/ 177800 h 242887"/>
                <a:gd name="connsiteX119" fmla="*/ 6550026 w 6718300"/>
                <a:gd name="connsiteY119" fmla="*/ 111125 h 242887"/>
                <a:gd name="connsiteX120" fmla="*/ 6596063 w 6718300"/>
                <a:gd name="connsiteY120" fmla="*/ 177800 h 242887"/>
                <a:gd name="connsiteX121" fmla="*/ 6623791 w 6718300"/>
                <a:gd name="connsiteY121" fmla="*/ 119897 h 242887"/>
                <a:gd name="connsiteX122" fmla="*/ 6718300 w 6718300"/>
                <a:gd name="connsiteY122" fmla="*/ 242887 h 242887"/>
                <a:gd name="connsiteX123" fmla="*/ 0 w 6718300"/>
                <a:gd name="connsiteY123" fmla="*/ 242887 h 242887"/>
                <a:gd name="connsiteX124" fmla="*/ 88521 w 6718300"/>
                <a:gd name="connsiteY124" fmla="*/ 128473 h 242887"/>
                <a:gd name="connsiteX125" fmla="*/ 106363 w 6718300"/>
                <a:gd name="connsiteY125" fmla="*/ 158750 h 242887"/>
                <a:gd name="connsiteX126" fmla="*/ 120013 w 6718300"/>
                <a:gd name="connsiteY126" fmla="*/ 87769 h 242887"/>
                <a:gd name="connsiteX127" fmla="*/ 141022 w 6718300"/>
                <a:gd name="connsiteY127" fmla="*/ 60614 h 242887"/>
                <a:gd name="connsiteX128" fmla="*/ 190500 w 6718300"/>
                <a:gd name="connsiteY128" fmla="*/ 177800 h 242887"/>
                <a:gd name="connsiteX129" fmla="*/ 222250 w 6718300"/>
                <a:gd name="connsiteY129" fmla="*/ 111125 h 242887"/>
                <a:gd name="connsiteX130" fmla="*/ 268288 w 6718300"/>
                <a:gd name="connsiteY130" fmla="*/ 177800 h 242887"/>
                <a:gd name="connsiteX131" fmla="*/ 320675 w 6718300"/>
                <a:gd name="connsiteY131" fmla="*/ 65088 h 242887"/>
                <a:gd name="connsiteX132" fmla="*/ 358775 w 6718300"/>
                <a:gd name="connsiteY132" fmla="*/ 173037 h 242887"/>
                <a:gd name="connsiteX133" fmla="*/ 396875 w 6718300"/>
                <a:gd name="connsiteY133" fmla="*/ 127000 h 242887"/>
                <a:gd name="connsiteX134" fmla="*/ 428625 w 6718300"/>
                <a:gd name="connsiteY134" fmla="*/ 169862 h 242887"/>
                <a:gd name="connsiteX135" fmla="*/ 466725 w 6718300"/>
                <a:gd name="connsiteY135" fmla="*/ 158750 h 242887"/>
                <a:gd name="connsiteX136" fmla="*/ 488950 w 6718300"/>
                <a:gd name="connsiteY136" fmla="*/ 173037 h 242887"/>
                <a:gd name="connsiteX137" fmla="*/ 550863 w 6718300"/>
                <a:gd name="connsiteY137" fmla="*/ 84138 h 242887"/>
                <a:gd name="connsiteX138" fmla="*/ 603250 w 6718300"/>
                <a:gd name="connsiteY138" fmla="*/ 169862 h 242887"/>
                <a:gd name="connsiteX139" fmla="*/ 635000 w 6718300"/>
                <a:gd name="connsiteY139" fmla="*/ 123825 h 242887"/>
                <a:gd name="connsiteX140" fmla="*/ 725488 w 6718300"/>
                <a:gd name="connsiteY140" fmla="*/ 169862 h 242887"/>
                <a:gd name="connsiteX141" fmla="*/ 803275 w 6718300"/>
                <a:gd name="connsiteY141" fmla="*/ 38100 h 242887"/>
                <a:gd name="connsiteX142" fmla="*/ 841375 w 6718300"/>
                <a:gd name="connsiteY142" fmla="*/ 146050 h 242887"/>
                <a:gd name="connsiteX143" fmla="*/ 901700 w 6718300"/>
                <a:gd name="connsiteY143" fmla="*/ 92075 h 242887"/>
                <a:gd name="connsiteX144" fmla="*/ 977900 w 6718300"/>
                <a:gd name="connsiteY144" fmla="*/ 161925 h 24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718300" h="242887">
                  <a:moveTo>
                    <a:pt x="1039813" y="0"/>
                  </a:moveTo>
                  <a:lnTo>
                    <a:pt x="1123950" y="177800"/>
                  </a:lnTo>
                  <a:lnTo>
                    <a:pt x="1154113" y="119063"/>
                  </a:lnTo>
                  <a:lnTo>
                    <a:pt x="1184275" y="193675"/>
                  </a:lnTo>
                  <a:lnTo>
                    <a:pt x="1192213" y="193675"/>
                  </a:lnTo>
                  <a:lnTo>
                    <a:pt x="1254125" y="100013"/>
                  </a:lnTo>
                  <a:lnTo>
                    <a:pt x="1306513" y="165100"/>
                  </a:lnTo>
                  <a:lnTo>
                    <a:pt x="1330325" y="150812"/>
                  </a:lnTo>
                  <a:lnTo>
                    <a:pt x="1376363" y="173037"/>
                  </a:lnTo>
                  <a:lnTo>
                    <a:pt x="1428750" y="65088"/>
                  </a:lnTo>
                  <a:lnTo>
                    <a:pt x="1474788" y="177800"/>
                  </a:lnTo>
                  <a:lnTo>
                    <a:pt x="1506538" y="119063"/>
                  </a:lnTo>
                  <a:lnTo>
                    <a:pt x="1558925" y="177800"/>
                  </a:lnTo>
                  <a:lnTo>
                    <a:pt x="1590675" y="96838"/>
                  </a:lnTo>
                  <a:lnTo>
                    <a:pt x="1643063" y="177800"/>
                  </a:lnTo>
                  <a:lnTo>
                    <a:pt x="1681163" y="131762"/>
                  </a:lnTo>
                  <a:lnTo>
                    <a:pt x="1727200" y="177800"/>
                  </a:lnTo>
                  <a:lnTo>
                    <a:pt x="1789113" y="76200"/>
                  </a:lnTo>
                  <a:lnTo>
                    <a:pt x="1841500" y="177800"/>
                  </a:lnTo>
                  <a:lnTo>
                    <a:pt x="1887538" y="119063"/>
                  </a:lnTo>
                  <a:lnTo>
                    <a:pt x="1919288" y="173037"/>
                  </a:lnTo>
                  <a:lnTo>
                    <a:pt x="1963738" y="146050"/>
                  </a:lnTo>
                  <a:lnTo>
                    <a:pt x="2033588" y="180975"/>
                  </a:lnTo>
                  <a:lnTo>
                    <a:pt x="2071688" y="73025"/>
                  </a:lnTo>
                  <a:lnTo>
                    <a:pt x="2132013" y="158750"/>
                  </a:lnTo>
                  <a:lnTo>
                    <a:pt x="2163763" y="69850"/>
                  </a:lnTo>
                  <a:lnTo>
                    <a:pt x="2216150" y="158750"/>
                  </a:lnTo>
                  <a:lnTo>
                    <a:pt x="2239963" y="34925"/>
                  </a:lnTo>
                  <a:lnTo>
                    <a:pt x="2300288" y="177800"/>
                  </a:lnTo>
                  <a:lnTo>
                    <a:pt x="2332038" y="111125"/>
                  </a:lnTo>
                  <a:lnTo>
                    <a:pt x="2376488" y="177800"/>
                  </a:lnTo>
                  <a:lnTo>
                    <a:pt x="2430463" y="65088"/>
                  </a:lnTo>
                  <a:lnTo>
                    <a:pt x="2468563" y="173037"/>
                  </a:lnTo>
                  <a:lnTo>
                    <a:pt x="2506663" y="127000"/>
                  </a:lnTo>
                  <a:lnTo>
                    <a:pt x="2538413" y="169862"/>
                  </a:lnTo>
                  <a:lnTo>
                    <a:pt x="2576513" y="158750"/>
                  </a:lnTo>
                  <a:lnTo>
                    <a:pt x="2598738" y="173037"/>
                  </a:lnTo>
                  <a:lnTo>
                    <a:pt x="2660650" y="84138"/>
                  </a:lnTo>
                  <a:lnTo>
                    <a:pt x="2713038" y="169862"/>
                  </a:lnTo>
                  <a:lnTo>
                    <a:pt x="2744788" y="123825"/>
                  </a:lnTo>
                  <a:lnTo>
                    <a:pt x="2835275" y="169862"/>
                  </a:lnTo>
                  <a:lnTo>
                    <a:pt x="2911475" y="7938"/>
                  </a:lnTo>
                  <a:lnTo>
                    <a:pt x="2951163" y="146050"/>
                  </a:lnTo>
                  <a:lnTo>
                    <a:pt x="3011488" y="92075"/>
                  </a:lnTo>
                  <a:lnTo>
                    <a:pt x="3087688" y="161925"/>
                  </a:lnTo>
                  <a:lnTo>
                    <a:pt x="3149600" y="61913"/>
                  </a:lnTo>
                  <a:lnTo>
                    <a:pt x="3233738" y="180975"/>
                  </a:lnTo>
                  <a:lnTo>
                    <a:pt x="3263900" y="119063"/>
                  </a:lnTo>
                  <a:lnTo>
                    <a:pt x="3294063" y="193675"/>
                  </a:lnTo>
                  <a:lnTo>
                    <a:pt x="3302000" y="193675"/>
                  </a:lnTo>
                  <a:lnTo>
                    <a:pt x="3363913" y="100013"/>
                  </a:lnTo>
                  <a:lnTo>
                    <a:pt x="3416300" y="165100"/>
                  </a:lnTo>
                  <a:lnTo>
                    <a:pt x="3440113" y="150812"/>
                  </a:lnTo>
                  <a:lnTo>
                    <a:pt x="3486150" y="173037"/>
                  </a:lnTo>
                  <a:lnTo>
                    <a:pt x="3538538" y="65088"/>
                  </a:lnTo>
                  <a:lnTo>
                    <a:pt x="3584575" y="177800"/>
                  </a:lnTo>
                  <a:lnTo>
                    <a:pt x="3614738" y="119063"/>
                  </a:lnTo>
                  <a:lnTo>
                    <a:pt x="3668713" y="177800"/>
                  </a:lnTo>
                  <a:lnTo>
                    <a:pt x="3698875" y="96838"/>
                  </a:lnTo>
                  <a:lnTo>
                    <a:pt x="3752850" y="177800"/>
                  </a:lnTo>
                  <a:lnTo>
                    <a:pt x="3790950" y="131762"/>
                  </a:lnTo>
                  <a:lnTo>
                    <a:pt x="3836988" y="177800"/>
                  </a:lnTo>
                  <a:lnTo>
                    <a:pt x="3898900" y="76200"/>
                  </a:lnTo>
                  <a:lnTo>
                    <a:pt x="3951288" y="177800"/>
                  </a:lnTo>
                  <a:lnTo>
                    <a:pt x="3997325" y="119063"/>
                  </a:lnTo>
                  <a:lnTo>
                    <a:pt x="4027488" y="173037"/>
                  </a:lnTo>
                  <a:lnTo>
                    <a:pt x="4073525" y="146050"/>
                  </a:lnTo>
                  <a:lnTo>
                    <a:pt x="4143375" y="180975"/>
                  </a:lnTo>
                  <a:lnTo>
                    <a:pt x="4181475" y="73025"/>
                  </a:lnTo>
                  <a:lnTo>
                    <a:pt x="4241801" y="158750"/>
                  </a:lnTo>
                  <a:lnTo>
                    <a:pt x="4271963" y="69850"/>
                  </a:lnTo>
                  <a:lnTo>
                    <a:pt x="4325938" y="158750"/>
                  </a:lnTo>
                  <a:lnTo>
                    <a:pt x="4379913" y="19050"/>
                  </a:lnTo>
                  <a:lnTo>
                    <a:pt x="4410076" y="177800"/>
                  </a:lnTo>
                  <a:lnTo>
                    <a:pt x="4440238" y="111125"/>
                  </a:lnTo>
                  <a:lnTo>
                    <a:pt x="4486276" y="177800"/>
                  </a:lnTo>
                  <a:lnTo>
                    <a:pt x="4540251" y="65088"/>
                  </a:lnTo>
                  <a:lnTo>
                    <a:pt x="4578351" y="173037"/>
                  </a:lnTo>
                  <a:lnTo>
                    <a:pt x="4616451" y="127000"/>
                  </a:lnTo>
                  <a:lnTo>
                    <a:pt x="4646613" y="169862"/>
                  </a:lnTo>
                  <a:lnTo>
                    <a:pt x="4684713" y="158750"/>
                  </a:lnTo>
                  <a:lnTo>
                    <a:pt x="4708526" y="173037"/>
                  </a:lnTo>
                  <a:lnTo>
                    <a:pt x="4768851" y="84138"/>
                  </a:lnTo>
                  <a:lnTo>
                    <a:pt x="4822826" y="169862"/>
                  </a:lnTo>
                  <a:lnTo>
                    <a:pt x="4852988" y="123825"/>
                  </a:lnTo>
                  <a:lnTo>
                    <a:pt x="4945063" y="169862"/>
                  </a:lnTo>
                  <a:lnTo>
                    <a:pt x="5021263" y="38100"/>
                  </a:lnTo>
                  <a:lnTo>
                    <a:pt x="5059363" y="146050"/>
                  </a:lnTo>
                  <a:lnTo>
                    <a:pt x="5121276" y="92075"/>
                  </a:lnTo>
                  <a:lnTo>
                    <a:pt x="5197476" y="161925"/>
                  </a:lnTo>
                  <a:lnTo>
                    <a:pt x="5259388" y="61913"/>
                  </a:lnTo>
                  <a:lnTo>
                    <a:pt x="5343526" y="180975"/>
                  </a:lnTo>
                  <a:lnTo>
                    <a:pt x="5373688" y="119063"/>
                  </a:lnTo>
                  <a:lnTo>
                    <a:pt x="5403851" y="193675"/>
                  </a:lnTo>
                  <a:lnTo>
                    <a:pt x="5411788" y="193675"/>
                  </a:lnTo>
                  <a:lnTo>
                    <a:pt x="5472113" y="100013"/>
                  </a:lnTo>
                  <a:lnTo>
                    <a:pt x="5526088" y="165100"/>
                  </a:lnTo>
                  <a:lnTo>
                    <a:pt x="5549901" y="150812"/>
                  </a:lnTo>
                  <a:lnTo>
                    <a:pt x="5594351" y="173037"/>
                  </a:lnTo>
                  <a:lnTo>
                    <a:pt x="5648326" y="65088"/>
                  </a:lnTo>
                  <a:lnTo>
                    <a:pt x="5694363" y="177800"/>
                  </a:lnTo>
                  <a:lnTo>
                    <a:pt x="5724526" y="119063"/>
                  </a:lnTo>
                  <a:lnTo>
                    <a:pt x="5778500" y="177800"/>
                  </a:lnTo>
                  <a:lnTo>
                    <a:pt x="5808663" y="96838"/>
                  </a:lnTo>
                  <a:lnTo>
                    <a:pt x="5862638" y="177800"/>
                  </a:lnTo>
                  <a:lnTo>
                    <a:pt x="5900738" y="131762"/>
                  </a:lnTo>
                  <a:lnTo>
                    <a:pt x="5946776" y="177800"/>
                  </a:lnTo>
                  <a:lnTo>
                    <a:pt x="6007100" y="76200"/>
                  </a:lnTo>
                  <a:lnTo>
                    <a:pt x="6061076" y="177800"/>
                  </a:lnTo>
                  <a:lnTo>
                    <a:pt x="6107113" y="119063"/>
                  </a:lnTo>
                  <a:lnTo>
                    <a:pt x="6137276" y="173037"/>
                  </a:lnTo>
                  <a:lnTo>
                    <a:pt x="6183313" y="146050"/>
                  </a:lnTo>
                  <a:lnTo>
                    <a:pt x="6253163" y="180975"/>
                  </a:lnTo>
                  <a:lnTo>
                    <a:pt x="6291263" y="73025"/>
                  </a:lnTo>
                  <a:lnTo>
                    <a:pt x="6351588" y="158750"/>
                  </a:lnTo>
                  <a:lnTo>
                    <a:pt x="6381750" y="69850"/>
                  </a:lnTo>
                  <a:lnTo>
                    <a:pt x="6435726" y="158750"/>
                  </a:lnTo>
                  <a:lnTo>
                    <a:pt x="6459538" y="34925"/>
                  </a:lnTo>
                  <a:lnTo>
                    <a:pt x="6519863" y="177800"/>
                  </a:lnTo>
                  <a:lnTo>
                    <a:pt x="6550026" y="111125"/>
                  </a:lnTo>
                  <a:lnTo>
                    <a:pt x="6596063" y="177800"/>
                  </a:lnTo>
                  <a:lnTo>
                    <a:pt x="6623791" y="119897"/>
                  </a:lnTo>
                  <a:lnTo>
                    <a:pt x="6718300" y="242887"/>
                  </a:lnTo>
                  <a:lnTo>
                    <a:pt x="0" y="242887"/>
                  </a:lnTo>
                  <a:lnTo>
                    <a:pt x="88521" y="128473"/>
                  </a:lnTo>
                  <a:lnTo>
                    <a:pt x="106363" y="158750"/>
                  </a:lnTo>
                  <a:lnTo>
                    <a:pt x="120013" y="87769"/>
                  </a:lnTo>
                  <a:lnTo>
                    <a:pt x="141022" y="60614"/>
                  </a:lnTo>
                  <a:lnTo>
                    <a:pt x="190500" y="177800"/>
                  </a:lnTo>
                  <a:lnTo>
                    <a:pt x="222250" y="111125"/>
                  </a:lnTo>
                  <a:lnTo>
                    <a:pt x="268288" y="177800"/>
                  </a:lnTo>
                  <a:lnTo>
                    <a:pt x="320675" y="65088"/>
                  </a:lnTo>
                  <a:lnTo>
                    <a:pt x="358775" y="173037"/>
                  </a:lnTo>
                  <a:lnTo>
                    <a:pt x="396875" y="127000"/>
                  </a:lnTo>
                  <a:lnTo>
                    <a:pt x="428625" y="169862"/>
                  </a:lnTo>
                  <a:lnTo>
                    <a:pt x="466725" y="158750"/>
                  </a:lnTo>
                  <a:lnTo>
                    <a:pt x="488950" y="173037"/>
                  </a:lnTo>
                  <a:lnTo>
                    <a:pt x="550863" y="84138"/>
                  </a:lnTo>
                  <a:lnTo>
                    <a:pt x="603250" y="169862"/>
                  </a:lnTo>
                  <a:lnTo>
                    <a:pt x="635000" y="123825"/>
                  </a:lnTo>
                  <a:lnTo>
                    <a:pt x="725488" y="169862"/>
                  </a:lnTo>
                  <a:lnTo>
                    <a:pt x="803275" y="38100"/>
                  </a:lnTo>
                  <a:lnTo>
                    <a:pt x="841375" y="146050"/>
                  </a:lnTo>
                  <a:lnTo>
                    <a:pt x="901700" y="92075"/>
                  </a:lnTo>
                  <a:lnTo>
                    <a:pt x="977900" y="161925"/>
                  </a:lnTo>
                  <a:close/>
                </a:path>
              </a:pathLst>
            </a:custGeom>
            <a:gradFill>
              <a:gsLst>
                <a:gs pos="0">
                  <a:schemeClr val="accent1"/>
                </a:gs>
                <a:gs pos="100000">
                  <a:schemeClr val="accent2"/>
                </a:gs>
              </a:gsLst>
              <a:lin ang="7800000" scaled="0"/>
            </a:gra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grpSp>
        <p:nvGrpSpPr>
          <p:cNvPr id="6" name="Group 5">
            <a:extLst>
              <a:ext uri="{FF2B5EF4-FFF2-40B4-BE49-F238E27FC236}">
                <a16:creationId xmlns:a16="http://schemas.microsoft.com/office/drawing/2014/main" id="{AFB231A8-22A0-F071-B3D4-2E497B11BBEF}"/>
              </a:ext>
            </a:extLst>
          </p:cNvPr>
          <p:cNvGrpSpPr/>
          <p:nvPr/>
        </p:nvGrpSpPr>
        <p:grpSpPr>
          <a:xfrm>
            <a:off x="5833196" y="2321743"/>
            <a:ext cx="7348917" cy="3788086"/>
            <a:chOff x="4140593" y="1037156"/>
            <a:chExt cx="8598207" cy="3845400"/>
          </a:xfrm>
        </p:grpSpPr>
        <p:sp>
          <p:nvSpPr>
            <p:cNvPr id="10" name="Freeform 6">
              <a:extLst>
                <a:ext uri="{FF2B5EF4-FFF2-40B4-BE49-F238E27FC236}">
                  <a16:creationId xmlns:a16="http://schemas.microsoft.com/office/drawing/2014/main" id="{A1F11670-2792-4033-3854-88E995C37435}"/>
                </a:ext>
              </a:extLst>
            </p:cNvPr>
            <p:cNvSpPr>
              <a:spLocks/>
            </p:cNvSpPr>
            <p:nvPr/>
          </p:nvSpPr>
          <p:spPr bwMode="auto">
            <a:xfrm>
              <a:off x="4580780" y="2705754"/>
              <a:ext cx="7194951" cy="1897397"/>
            </a:xfrm>
            <a:custGeom>
              <a:avLst/>
              <a:gdLst>
                <a:gd name="T0" fmla="*/ 1954 w 2320"/>
                <a:gd name="T1" fmla="*/ 337 h 611"/>
                <a:gd name="T2" fmla="*/ 1163 w 2320"/>
                <a:gd name="T3" fmla="*/ 288 h 611"/>
                <a:gd name="T4" fmla="*/ 0 w 2320"/>
                <a:gd name="T5" fmla="*/ 551 h 611"/>
                <a:gd name="T6" fmla="*/ 86 w 2320"/>
                <a:gd name="T7" fmla="*/ 611 h 611"/>
                <a:gd name="T8" fmla="*/ 2045 w 2320"/>
                <a:gd name="T9" fmla="*/ 611 h 611"/>
                <a:gd name="T10" fmla="*/ 2234 w 2320"/>
                <a:gd name="T11" fmla="*/ 0 h 611"/>
                <a:gd name="T12" fmla="*/ 1954 w 2320"/>
                <a:gd name="T13" fmla="*/ 337 h 611"/>
              </a:gdLst>
              <a:ahLst/>
              <a:cxnLst>
                <a:cxn ang="0">
                  <a:pos x="T0" y="T1"/>
                </a:cxn>
                <a:cxn ang="0">
                  <a:pos x="T2" y="T3"/>
                </a:cxn>
                <a:cxn ang="0">
                  <a:pos x="T4" y="T5"/>
                </a:cxn>
                <a:cxn ang="0">
                  <a:pos x="T6" y="T7"/>
                </a:cxn>
                <a:cxn ang="0">
                  <a:pos x="T8" y="T9"/>
                </a:cxn>
                <a:cxn ang="0">
                  <a:pos x="T10" y="T11"/>
                </a:cxn>
                <a:cxn ang="0">
                  <a:pos x="T12" y="T13"/>
                </a:cxn>
              </a:cxnLst>
              <a:rect l="0" t="0" r="r" b="b"/>
              <a:pathLst>
                <a:path w="2320" h="611">
                  <a:moveTo>
                    <a:pt x="1954" y="337"/>
                  </a:moveTo>
                  <a:cubicBezTo>
                    <a:pt x="1822" y="433"/>
                    <a:pt x="1587" y="381"/>
                    <a:pt x="1163" y="288"/>
                  </a:cubicBezTo>
                  <a:cubicBezTo>
                    <a:pt x="831" y="214"/>
                    <a:pt x="241" y="447"/>
                    <a:pt x="0" y="551"/>
                  </a:cubicBezTo>
                  <a:cubicBezTo>
                    <a:pt x="45" y="594"/>
                    <a:pt x="86" y="611"/>
                    <a:pt x="86" y="611"/>
                  </a:cubicBezTo>
                  <a:cubicBezTo>
                    <a:pt x="2045" y="611"/>
                    <a:pt x="2045" y="611"/>
                    <a:pt x="2045" y="611"/>
                  </a:cubicBezTo>
                  <a:cubicBezTo>
                    <a:pt x="2292" y="490"/>
                    <a:pt x="2320" y="208"/>
                    <a:pt x="2234" y="0"/>
                  </a:cubicBezTo>
                  <a:cubicBezTo>
                    <a:pt x="2081" y="21"/>
                    <a:pt x="2060" y="260"/>
                    <a:pt x="1954" y="337"/>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5" name="Group 4">
              <a:extLst>
                <a:ext uri="{FF2B5EF4-FFF2-40B4-BE49-F238E27FC236}">
                  <a16:creationId xmlns:a16="http://schemas.microsoft.com/office/drawing/2014/main" id="{243C0FBE-837A-C9BE-0206-28CD726B7C09}"/>
                </a:ext>
              </a:extLst>
            </p:cNvPr>
            <p:cNvGrpSpPr/>
            <p:nvPr/>
          </p:nvGrpSpPr>
          <p:grpSpPr>
            <a:xfrm>
              <a:off x="4140593" y="1037156"/>
              <a:ext cx="8598207" cy="3845400"/>
              <a:chOff x="4140593" y="1037156"/>
              <a:chExt cx="8598207" cy="3845400"/>
            </a:xfrm>
          </p:grpSpPr>
          <p:grpSp>
            <p:nvGrpSpPr>
              <p:cNvPr id="4" name="Group 3">
                <a:extLst>
                  <a:ext uri="{FF2B5EF4-FFF2-40B4-BE49-F238E27FC236}">
                    <a16:creationId xmlns:a16="http://schemas.microsoft.com/office/drawing/2014/main" id="{D237A1F9-6752-617C-FED4-CE53BFE3F65A}"/>
                  </a:ext>
                </a:extLst>
              </p:cNvPr>
              <p:cNvGrpSpPr/>
              <p:nvPr/>
            </p:nvGrpSpPr>
            <p:grpSpPr>
              <a:xfrm>
                <a:off x="4140593" y="1037156"/>
                <a:ext cx="8598207" cy="3845400"/>
                <a:chOff x="4158700" y="954712"/>
                <a:chExt cx="8598207" cy="3845400"/>
              </a:xfrm>
            </p:grpSpPr>
            <p:sp>
              <p:nvSpPr>
                <p:cNvPr id="9" name="Freeform 5">
                  <a:extLst>
                    <a:ext uri="{FF2B5EF4-FFF2-40B4-BE49-F238E27FC236}">
                      <a16:creationId xmlns:a16="http://schemas.microsoft.com/office/drawing/2014/main" id="{496B40BF-2EB1-A8BD-51F6-D0B9E4787040}"/>
                    </a:ext>
                  </a:extLst>
                </p:cNvPr>
                <p:cNvSpPr>
                  <a:spLocks/>
                </p:cNvSpPr>
                <p:nvPr/>
              </p:nvSpPr>
              <p:spPr bwMode="auto">
                <a:xfrm>
                  <a:off x="4158700" y="954712"/>
                  <a:ext cx="7962012" cy="3648438"/>
                </a:xfrm>
                <a:custGeom>
                  <a:avLst/>
                  <a:gdLst>
                    <a:gd name="T0" fmla="*/ 222 w 2567"/>
                    <a:gd name="T1" fmla="*/ 1175 h 1175"/>
                    <a:gd name="T2" fmla="*/ 30 w 2567"/>
                    <a:gd name="T3" fmla="*/ 904 h 1175"/>
                    <a:gd name="T4" fmla="*/ 319 w 2567"/>
                    <a:gd name="T5" fmla="*/ 551 h 1175"/>
                    <a:gd name="T6" fmla="*/ 765 w 2567"/>
                    <a:gd name="T7" fmla="*/ 7 h 1175"/>
                    <a:gd name="T8" fmla="*/ 1524 w 2567"/>
                    <a:gd name="T9" fmla="*/ 542 h 1175"/>
                    <a:gd name="T10" fmla="*/ 2134 w 2567"/>
                    <a:gd name="T11" fmla="*/ 324 h 1175"/>
                    <a:gd name="T12" fmla="*/ 2181 w 2567"/>
                    <a:gd name="T13" fmla="*/ 1175 h 1175"/>
                  </a:gdLst>
                  <a:ahLst/>
                  <a:cxnLst>
                    <a:cxn ang="0">
                      <a:pos x="T0" y="T1"/>
                    </a:cxn>
                    <a:cxn ang="0">
                      <a:pos x="T2" y="T3"/>
                    </a:cxn>
                    <a:cxn ang="0">
                      <a:pos x="T4" y="T5"/>
                    </a:cxn>
                    <a:cxn ang="0">
                      <a:pos x="T6" y="T7"/>
                    </a:cxn>
                    <a:cxn ang="0">
                      <a:pos x="T8" y="T9"/>
                    </a:cxn>
                    <a:cxn ang="0">
                      <a:pos x="T10" y="T11"/>
                    </a:cxn>
                    <a:cxn ang="0">
                      <a:pos x="T12" y="T13"/>
                    </a:cxn>
                  </a:cxnLst>
                  <a:rect l="0" t="0" r="r" b="b"/>
                  <a:pathLst>
                    <a:path w="2567" h="1175">
                      <a:moveTo>
                        <a:pt x="222" y="1175"/>
                      </a:moveTo>
                      <a:cubicBezTo>
                        <a:pt x="222" y="1175"/>
                        <a:pt x="61" y="1109"/>
                        <a:pt x="30" y="904"/>
                      </a:cubicBezTo>
                      <a:cubicBezTo>
                        <a:pt x="0" y="698"/>
                        <a:pt x="307" y="712"/>
                        <a:pt x="319" y="551"/>
                      </a:cubicBezTo>
                      <a:cubicBezTo>
                        <a:pt x="331" y="390"/>
                        <a:pt x="349" y="0"/>
                        <a:pt x="765" y="7"/>
                      </a:cubicBezTo>
                      <a:cubicBezTo>
                        <a:pt x="1181" y="14"/>
                        <a:pt x="1315" y="599"/>
                        <a:pt x="1524" y="542"/>
                      </a:cubicBezTo>
                      <a:cubicBezTo>
                        <a:pt x="1732" y="485"/>
                        <a:pt x="1850" y="244"/>
                        <a:pt x="2134" y="324"/>
                      </a:cubicBezTo>
                      <a:cubicBezTo>
                        <a:pt x="2418" y="405"/>
                        <a:pt x="2567" y="985"/>
                        <a:pt x="2181" y="1175"/>
                      </a:cubicBezTo>
                    </a:path>
                  </a:pathLst>
                </a:custGeom>
                <a:gradFill>
                  <a:gsLst>
                    <a:gs pos="0">
                      <a:schemeClr val="accent6"/>
                    </a:gs>
                    <a:gs pos="100000">
                      <a:schemeClr val="accent6">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2" name="Freeform 8">
                  <a:extLst>
                    <a:ext uri="{FF2B5EF4-FFF2-40B4-BE49-F238E27FC236}">
                      <a16:creationId xmlns:a16="http://schemas.microsoft.com/office/drawing/2014/main" id="{91881B98-A3D3-DB7B-E289-56107E093346}"/>
                    </a:ext>
                  </a:extLst>
                </p:cNvPr>
                <p:cNvSpPr>
                  <a:spLocks/>
                </p:cNvSpPr>
                <p:nvPr/>
              </p:nvSpPr>
              <p:spPr bwMode="auto">
                <a:xfrm>
                  <a:off x="5086491" y="4314360"/>
                  <a:ext cx="350208" cy="158117"/>
                </a:xfrm>
                <a:custGeom>
                  <a:avLst/>
                  <a:gdLst>
                    <a:gd name="T0" fmla="*/ 25 w 113"/>
                    <a:gd name="T1" fmla="*/ 7 h 51"/>
                    <a:gd name="T2" fmla="*/ 9 w 113"/>
                    <a:gd name="T3" fmla="*/ 41 h 51"/>
                    <a:gd name="T4" fmla="*/ 75 w 113"/>
                    <a:gd name="T5" fmla="*/ 47 h 51"/>
                    <a:gd name="T6" fmla="*/ 112 w 113"/>
                    <a:gd name="T7" fmla="*/ 41 h 51"/>
                    <a:gd name="T8" fmla="*/ 25 w 113"/>
                    <a:gd name="T9" fmla="*/ 7 h 51"/>
                  </a:gdLst>
                  <a:ahLst/>
                  <a:cxnLst>
                    <a:cxn ang="0">
                      <a:pos x="T0" y="T1"/>
                    </a:cxn>
                    <a:cxn ang="0">
                      <a:pos x="T2" y="T3"/>
                    </a:cxn>
                    <a:cxn ang="0">
                      <a:pos x="T4" y="T5"/>
                    </a:cxn>
                    <a:cxn ang="0">
                      <a:pos x="T6" y="T7"/>
                    </a:cxn>
                    <a:cxn ang="0">
                      <a:pos x="T8" y="T9"/>
                    </a:cxn>
                  </a:cxnLst>
                  <a:rect l="0" t="0" r="r" b="b"/>
                  <a:pathLst>
                    <a:path w="113" h="51">
                      <a:moveTo>
                        <a:pt x="25" y="7"/>
                      </a:moveTo>
                      <a:cubicBezTo>
                        <a:pt x="25" y="7"/>
                        <a:pt x="0" y="32"/>
                        <a:pt x="9" y="41"/>
                      </a:cubicBezTo>
                      <a:cubicBezTo>
                        <a:pt x="17" y="50"/>
                        <a:pt x="62" y="42"/>
                        <a:pt x="75" y="47"/>
                      </a:cubicBezTo>
                      <a:cubicBezTo>
                        <a:pt x="87" y="51"/>
                        <a:pt x="112" y="50"/>
                        <a:pt x="112" y="41"/>
                      </a:cubicBezTo>
                      <a:cubicBezTo>
                        <a:pt x="113" y="32"/>
                        <a:pt x="49" y="0"/>
                        <a:pt x="25" y="7"/>
                      </a:cubicBezTo>
                      <a:close/>
                    </a:path>
                  </a:pathLst>
                </a:custGeom>
                <a:solidFill>
                  <a:schemeClr val="tx2">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30" name="Freeform 19">
                  <a:extLst>
                    <a:ext uri="{FF2B5EF4-FFF2-40B4-BE49-F238E27FC236}">
                      <a16:creationId xmlns:a16="http://schemas.microsoft.com/office/drawing/2014/main" id="{EAF7DCBF-9559-2941-4867-5FA83945FA92}"/>
                    </a:ext>
                  </a:extLst>
                </p:cNvPr>
                <p:cNvSpPr>
                  <a:spLocks/>
                </p:cNvSpPr>
                <p:nvPr/>
              </p:nvSpPr>
              <p:spPr bwMode="auto">
                <a:xfrm>
                  <a:off x="6444202" y="3888361"/>
                  <a:ext cx="108460" cy="431227"/>
                </a:xfrm>
                <a:custGeom>
                  <a:avLst/>
                  <a:gdLst>
                    <a:gd name="T0" fmla="*/ 0 w 35"/>
                    <a:gd name="T1" fmla="*/ 139 h 139"/>
                    <a:gd name="T2" fmla="*/ 35 w 35"/>
                    <a:gd name="T3" fmla="*/ 0 h 139"/>
                  </a:gdLst>
                  <a:ahLst/>
                  <a:cxnLst>
                    <a:cxn ang="0">
                      <a:pos x="T0" y="T1"/>
                    </a:cxn>
                    <a:cxn ang="0">
                      <a:pos x="T2" y="T3"/>
                    </a:cxn>
                  </a:cxnLst>
                  <a:rect l="0" t="0" r="r" b="b"/>
                  <a:pathLst>
                    <a:path w="35" h="139">
                      <a:moveTo>
                        <a:pt x="0" y="139"/>
                      </a:moveTo>
                      <a:cubicBezTo>
                        <a:pt x="0" y="139"/>
                        <a:pt x="0" y="30"/>
                        <a:pt x="35" y="0"/>
                      </a:cubicBezTo>
                    </a:path>
                  </a:pathLst>
                </a:custGeom>
                <a:noFill/>
                <a:ln w="14288" cap="flat">
                  <a:solidFill>
                    <a:schemeClr val="accent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40" name="Freeform 29">
                  <a:extLst>
                    <a:ext uri="{FF2B5EF4-FFF2-40B4-BE49-F238E27FC236}">
                      <a16:creationId xmlns:a16="http://schemas.microsoft.com/office/drawing/2014/main" id="{D3EC5092-E5C2-09B8-49E9-B17ACE89297C}"/>
                    </a:ext>
                  </a:extLst>
                </p:cNvPr>
                <p:cNvSpPr>
                  <a:spLocks/>
                </p:cNvSpPr>
                <p:nvPr/>
              </p:nvSpPr>
              <p:spPr bwMode="auto">
                <a:xfrm>
                  <a:off x="8810721" y="1547976"/>
                  <a:ext cx="1160392" cy="2865697"/>
                </a:xfrm>
                <a:custGeom>
                  <a:avLst/>
                  <a:gdLst>
                    <a:gd name="T0" fmla="*/ 370 w 374"/>
                    <a:gd name="T1" fmla="*/ 142 h 923"/>
                    <a:gd name="T2" fmla="*/ 233 w 374"/>
                    <a:gd name="T3" fmla="*/ 189 h 923"/>
                    <a:gd name="T4" fmla="*/ 239 w 374"/>
                    <a:gd name="T5" fmla="*/ 172 h 923"/>
                    <a:gd name="T6" fmla="*/ 317 w 374"/>
                    <a:gd name="T7" fmla="*/ 40 h 923"/>
                    <a:gd name="T8" fmla="*/ 319 w 374"/>
                    <a:gd name="T9" fmla="*/ 35 h 923"/>
                    <a:gd name="T10" fmla="*/ 314 w 374"/>
                    <a:gd name="T11" fmla="*/ 33 h 923"/>
                    <a:gd name="T12" fmla="*/ 271 w 374"/>
                    <a:gd name="T13" fmla="*/ 84 h 923"/>
                    <a:gd name="T14" fmla="*/ 204 w 374"/>
                    <a:gd name="T15" fmla="*/ 3 h 923"/>
                    <a:gd name="T16" fmla="*/ 199 w 374"/>
                    <a:gd name="T17" fmla="*/ 0 h 923"/>
                    <a:gd name="T18" fmla="*/ 197 w 374"/>
                    <a:gd name="T19" fmla="*/ 6 h 923"/>
                    <a:gd name="T20" fmla="*/ 267 w 374"/>
                    <a:gd name="T21" fmla="*/ 91 h 923"/>
                    <a:gd name="T22" fmla="*/ 187 w 374"/>
                    <a:gd name="T23" fmla="*/ 310 h 923"/>
                    <a:gd name="T24" fmla="*/ 97 w 374"/>
                    <a:gd name="T25" fmla="*/ 245 h 923"/>
                    <a:gd name="T26" fmla="*/ 92 w 374"/>
                    <a:gd name="T27" fmla="*/ 247 h 923"/>
                    <a:gd name="T28" fmla="*/ 94 w 374"/>
                    <a:gd name="T29" fmla="*/ 252 h 923"/>
                    <a:gd name="T30" fmla="*/ 184 w 374"/>
                    <a:gd name="T31" fmla="*/ 322 h 923"/>
                    <a:gd name="T32" fmla="*/ 120 w 374"/>
                    <a:gd name="T33" fmla="*/ 636 h 923"/>
                    <a:gd name="T34" fmla="*/ 8 w 374"/>
                    <a:gd name="T35" fmla="*/ 547 h 923"/>
                    <a:gd name="T36" fmla="*/ 2 w 374"/>
                    <a:gd name="T37" fmla="*/ 546 h 923"/>
                    <a:gd name="T38" fmla="*/ 2 w 374"/>
                    <a:gd name="T39" fmla="*/ 552 h 923"/>
                    <a:gd name="T40" fmla="*/ 119 w 374"/>
                    <a:gd name="T41" fmla="*/ 644 h 923"/>
                    <a:gd name="T42" fmla="*/ 82 w 374"/>
                    <a:gd name="T43" fmla="*/ 918 h 923"/>
                    <a:gd name="T44" fmla="*/ 85 w 374"/>
                    <a:gd name="T45" fmla="*/ 923 h 923"/>
                    <a:gd name="T46" fmla="*/ 86 w 374"/>
                    <a:gd name="T47" fmla="*/ 923 h 923"/>
                    <a:gd name="T48" fmla="*/ 90 w 374"/>
                    <a:gd name="T49" fmla="*/ 919 h 923"/>
                    <a:gd name="T50" fmla="*/ 159 w 374"/>
                    <a:gd name="T51" fmla="*/ 469 h 923"/>
                    <a:gd name="T52" fmla="*/ 326 w 374"/>
                    <a:gd name="T53" fmla="*/ 379 h 923"/>
                    <a:gd name="T54" fmla="*/ 328 w 374"/>
                    <a:gd name="T55" fmla="*/ 374 h 923"/>
                    <a:gd name="T56" fmla="*/ 323 w 374"/>
                    <a:gd name="T57" fmla="*/ 371 h 923"/>
                    <a:gd name="T58" fmla="*/ 163 w 374"/>
                    <a:gd name="T59" fmla="*/ 450 h 923"/>
                    <a:gd name="T60" fmla="*/ 223 w 374"/>
                    <a:gd name="T61" fmla="*/ 218 h 923"/>
                    <a:gd name="T62" fmla="*/ 370 w 374"/>
                    <a:gd name="T63" fmla="*/ 150 h 923"/>
                    <a:gd name="T64" fmla="*/ 374 w 374"/>
                    <a:gd name="T65" fmla="*/ 146 h 923"/>
                    <a:gd name="T66" fmla="*/ 370 w 374"/>
                    <a:gd name="T67" fmla="*/ 142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4" h="923">
                      <a:moveTo>
                        <a:pt x="370" y="142"/>
                      </a:moveTo>
                      <a:cubicBezTo>
                        <a:pt x="365" y="143"/>
                        <a:pt x="274" y="150"/>
                        <a:pt x="233" y="189"/>
                      </a:cubicBezTo>
                      <a:cubicBezTo>
                        <a:pt x="235" y="183"/>
                        <a:pt x="237" y="177"/>
                        <a:pt x="239" y="172"/>
                      </a:cubicBezTo>
                      <a:cubicBezTo>
                        <a:pt x="283" y="56"/>
                        <a:pt x="316" y="40"/>
                        <a:pt x="317" y="40"/>
                      </a:cubicBezTo>
                      <a:cubicBezTo>
                        <a:pt x="319" y="39"/>
                        <a:pt x="320" y="37"/>
                        <a:pt x="319" y="35"/>
                      </a:cubicBezTo>
                      <a:cubicBezTo>
                        <a:pt x="319" y="33"/>
                        <a:pt x="316" y="32"/>
                        <a:pt x="314" y="33"/>
                      </a:cubicBezTo>
                      <a:cubicBezTo>
                        <a:pt x="312" y="33"/>
                        <a:pt x="296" y="41"/>
                        <a:pt x="271" y="84"/>
                      </a:cubicBezTo>
                      <a:cubicBezTo>
                        <a:pt x="243" y="82"/>
                        <a:pt x="214" y="25"/>
                        <a:pt x="204" y="3"/>
                      </a:cubicBezTo>
                      <a:cubicBezTo>
                        <a:pt x="204" y="1"/>
                        <a:pt x="201" y="0"/>
                        <a:pt x="199" y="0"/>
                      </a:cubicBezTo>
                      <a:cubicBezTo>
                        <a:pt x="197" y="1"/>
                        <a:pt x="196" y="4"/>
                        <a:pt x="197" y="6"/>
                      </a:cubicBezTo>
                      <a:cubicBezTo>
                        <a:pt x="198" y="9"/>
                        <a:pt x="230" y="84"/>
                        <a:pt x="267" y="91"/>
                      </a:cubicBezTo>
                      <a:cubicBezTo>
                        <a:pt x="245" y="131"/>
                        <a:pt x="217" y="198"/>
                        <a:pt x="187" y="310"/>
                      </a:cubicBezTo>
                      <a:cubicBezTo>
                        <a:pt x="167" y="273"/>
                        <a:pt x="101" y="246"/>
                        <a:pt x="97" y="245"/>
                      </a:cubicBezTo>
                      <a:cubicBezTo>
                        <a:pt x="95" y="244"/>
                        <a:pt x="93" y="245"/>
                        <a:pt x="92" y="247"/>
                      </a:cubicBezTo>
                      <a:cubicBezTo>
                        <a:pt x="91" y="249"/>
                        <a:pt x="92" y="251"/>
                        <a:pt x="94" y="252"/>
                      </a:cubicBezTo>
                      <a:cubicBezTo>
                        <a:pt x="95" y="252"/>
                        <a:pt x="173" y="284"/>
                        <a:pt x="184" y="322"/>
                      </a:cubicBezTo>
                      <a:cubicBezTo>
                        <a:pt x="163" y="403"/>
                        <a:pt x="141" y="505"/>
                        <a:pt x="120" y="636"/>
                      </a:cubicBezTo>
                      <a:cubicBezTo>
                        <a:pt x="89" y="634"/>
                        <a:pt x="29" y="571"/>
                        <a:pt x="8" y="547"/>
                      </a:cubicBezTo>
                      <a:cubicBezTo>
                        <a:pt x="6" y="545"/>
                        <a:pt x="4" y="545"/>
                        <a:pt x="2" y="546"/>
                      </a:cubicBezTo>
                      <a:cubicBezTo>
                        <a:pt x="0" y="548"/>
                        <a:pt x="0" y="550"/>
                        <a:pt x="2" y="552"/>
                      </a:cubicBezTo>
                      <a:cubicBezTo>
                        <a:pt x="5" y="556"/>
                        <a:pt x="77" y="640"/>
                        <a:pt x="119" y="644"/>
                      </a:cubicBezTo>
                      <a:cubicBezTo>
                        <a:pt x="106" y="725"/>
                        <a:pt x="94" y="816"/>
                        <a:pt x="82" y="918"/>
                      </a:cubicBezTo>
                      <a:cubicBezTo>
                        <a:pt x="81" y="920"/>
                        <a:pt x="83" y="922"/>
                        <a:pt x="85" y="923"/>
                      </a:cubicBezTo>
                      <a:cubicBezTo>
                        <a:pt x="85" y="923"/>
                        <a:pt x="86" y="923"/>
                        <a:pt x="86" y="923"/>
                      </a:cubicBezTo>
                      <a:cubicBezTo>
                        <a:pt x="88" y="923"/>
                        <a:pt x="89" y="921"/>
                        <a:pt x="90" y="919"/>
                      </a:cubicBezTo>
                      <a:cubicBezTo>
                        <a:pt x="112" y="731"/>
                        <a:pt x="135" y="584"/>
                        <a:pt x="159" y="469"/>
                      </a:cubicBezTo>
                      <a:cubicBezTo>
                        <a:pt x="168" y="438"/>
                        <a:pt x="282" y="394"/>
                        <a:pt x="326" y="379"/>
                      </a:cubicBezTo>
                      <a:cubicBezTo>
                        <a:pt x="328" y="378"/>
                        <a:pt x="329" y="376"/>
                        <a:pt x="328" y="374"/>
                      </a:cubicBezTo>
                      <a:cubicBezTo>
                        <a:pt x="327" y="372"/>
                        <a:pt x="325" y="371"/>
                        <a:pt x="323" y="371"/>
                      </a:cubicBezTo>
                      <a:cubicBezTo>
                        <a:pt x="309" y="376"/>
                        <a:pt x="200" y="413"/>
                        <a:pt x="163" y="450"/>
                      </a:cubicBezTo>
                      <a:cubicBezTo>
                        <a:pt x="184" y="349"/>
                        <a:pt x="204" y="274"/>
                        <a:pt x="223" y="218"/>
                      </a:cubicBezTo>
                      <a:cubicBezTo>
                        <a:pt x="241" y="161"/>
                        <a:pt x="369" y="151"/>
                        <a:pt x="370" y="150"/>
                      </a:cubicBezTo>
                      <a:cubicBezTo>
                        <a:pt x="372" y="150"/>
                        <a:pt x="374" y="148"/>
                        <a:pt x="374" y="146"/>
                      </a:cubicBezTo>
                      <a:cubicBezTo>
                        <a:pt x="374" y="144"/>
                        <a:pt x="372" y="142"/>
                        <a:pt x="370" y="1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a:p>
              </p:txBody>
            </p:sp>
            <p:sp>
              <p:nvSpPr>
                <p:cNvPr id="42" name="Freeform 31">
                  <a:extLst>
                    <a:ext uri="{FF2B5EF4-FFF2-40B4-BE49-F238E27FC236}">
                      <a16:creationId xmlns:a16="http://schemas.microsoft.com/office/drawing/2014/main" id="{8267C60F-BEDE-69AB-0A99-65C660488E82}"/>
                    </a:ext>
                  </a:extLst>
                </p:cNvPr>
                <p:cNvSpPr>
                  <a:spLocks/>
                </p:cNvSpPr>
                <p:nvPr/>
              </p:nvSpPr>
              <p:spPr bwMode="auto">
                <a:xfrm>
                  <a:off x="9162236" y="3522471"/>
                  <a:ext cx="2341691" cy="1080680"/>
                </a:xfrm>
                <a:custGeom>
                  <a:avLst/>
                  <a:gdLst>
                    <a:gd name="T0" fmla="*/ 719 w 755"/>
                    <a:gd name="T1" fmla="*/ 233 h 348"/>
                    <a:gd name="T2" fmla="*/ 579 w 755"/>
                    <a:gd name="T3" fmla="*/ 182 h 348"/>
                    <a:gd name="T4" fmla="*/ 562 w 755"/>
                    <a:gd name="T5" fmla="*/ 182 h 348"/>
                    <a:gd name="T6" fmla="*/ 549 w 755"/>
                    <a:gd name="T7" fmla="*/ 147 h 348"/>
                    <a:gd name="T8" fmla="*/ 509 w 755"/>
                    <a:gd name="T9" fmla="*/ 116 h 348"/>
                    <a:gd name="T10" fmla="*/ 456 w 755"/>
                    <a:gd name="T11" fmla="*/ 125 h 348"/>
                    <a:gd name="T12" fmla="*/ 325 w 755"/>
                    <a:gd name="T13" fmla="*/ 11 h 348"/>
                    <a:gd name="T14" fmla="*/ 164 w 755"/>
                    <a:gd name="T15" fmla="*/ 75 h 348"/>
                    <a:gd name="T16" fmla="*/ 123 w 755"/>
                    <a:gd name="T17" fmla="*/ 288 h 348"/>
                    <a:gd name="T18" fmla="*/ 52 w 755"/>
                    <a:gd name="T19" fmla="*/ 267 h 348"/>
                    <a:gd name="T20" fmla="*/ 1 w 755"/>
                    <a:gd name="T21" fmla="*/ 316 h 348"/>
                    <a:gd name="T22" fmla="*/ 6 w 755"/>
                    <a:gd name="T23" fmla="*/ 348 h 348"/>
                    <a:gd name="T24" fmla="*/ 749 w 755"/>
                    <a:gd name="T25" fmla="*/ 348 h 348"/>
                    <a:gd name="T26" fmla="*/ 719 w 755"/>
                    <a:gd name="T27" fmla="*/ 23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5" h="348">
                      <a:moveTo>
                        <a:pt x="719" y="233"/>
                      </a:moveTo>
                      <a:cubicBezTo>
                        <a:pt x="686" y="193"/>
                        <a:pt x="630" y="172"/>
                        <a:pt x="579" y="182"/>
                      </a:cubicBezTo>
                      <a:cubicBezTo>
                        <a:pt x="573" y="183"/>
                        <a:pt x="567" y="185"/>
                        <a:pt x="562" y="182"/>
                      </a:cubicBezTo>
                      <a:cubicBezTo>
                        <a:pt x="550" y="177"/>
                        <a:pt x="552" y="160"/>
                        <a:pt x="549" y="147"/>
                      </a:cubicBezTo>
                      <a:cubicBezTo>
                        <a:pt x="545" y="129"/>
                        <a:pt x="527" y="118"/>
                        <a:pt x="509" y="116"/>
                      </a:cubicBezTo>
                      <a:cubicBezTo>
                        <a:pt x="491" y="114"/>
                        <a:pt x="473" y="120"/>
                        <a:pt x="456" y="125"/>
                      </a:cubicBezTo>
                      <a:cubicBezTo>
                        <a:pt x="438" y="67"/>
                        <a:pt x="386" y="21"/>
                        <a:pt x="325" y="11"/>
                      </a:cubicBezTo>
                      <a:cubicBezTo>
                        <a:pt x="265" y="0"/>
                        <a:pt x="200" y="26"/>
                        <a:pt x="164" y="75"/>
                      </a:cubicBezTo>
                      <a:cubicBezTo>
                        <a:pt x="120" y="135"/>
                        <a:pt x="121" y="215"/>
                        <a:pt x="123" y="288"/>
                      </a:cubicBezTo>
                      <a:cubicBezTo>
                        <a:pt x="101" y="301"/>
                        <a:pt x="77" y="271"/>
                        <a:pt x="52" y="267"/>
                      </a:cubicBezTo>
                      <a:cubicBezTo>
                        <a:pt x="25" y="263"/>
                        <a:pt x="3" y="289"/>
                        <a:pt x="1" y="316"/>
                      </a:cubicBezTo>
                      <a:cubicBezTo>
                        <a:pt x="0" y="327"/>
                        <a:pt x="2" y="338"/>
                        <a:pt x="6" y="348"/>
                      </a:cubicBezTo>
                      <a:cubicBezTo>
                        <a:pt x="749" y="348"/>
                        <a:pt x="749" y="348"/>
                        <a:pt x="749" y="348"/>
                      </a:cubicBezTo>
                      <a:cubicBezTo>
                        <a:pt x="755" y="308"/>
                        <a:pt x="745" y="265"/>
                        <a:pt x="719" y="233"/>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 name="Freeform 32">
                  <a:extLst>
                    <a:ext uri="{FF2B5EF4-FFF2-40B4-BE49-F238E27FC236}">
                      <a16:creationId xmlns:a16="http://schemas.microsoft.com/office/drawing/2014/main" id="{2B6DD091-AAE2-C9EE-DDD5-B1474A688C37}"/>
                    </a:ext>
                  </a:extLst>
                </p:cNvPr>
                <p:cNvSpPr>
                  <a:spLocks/>
                </p:cNvSpPr>
                <p:nvPr/>
              </p:nvSpPr>
              <p:spPr bwMode="auto">
                <a:xfrm>
                  <a:off x="7775777" y="3980486"/>
                  <a:ext cx="874214" cy="636386"/>
                </a:xfrm>
                <a:custGeom>
                  <a:avLst/>
                  <a:gdLst>
                    <a:gd name="T0" fmla="*/ 264 w 282"/>
                    <a:gd name="T1" fmla="*/ 161 h 205"/>
                    <a:gd name="T2" fmla="*/ 281 w 282"/>
                    <a:gd name="T3" fmla="*/ 94 h 205"/>
                    <a:gd name="T4" fmla="*/ 260 w 282"/>
                    <a:gd name="T5" fmla="*/ 17 h 205"/>
                    <a:gd name="T6" fmla="*/ 196 w 282"/>
                    <a:gd name="T7" fmla="*/ 2 h 205"/>
                    <a:gd name="T8" fmla="*/ 169 w 282"/>
                    <a:gd name="T9" fmla="*/ 9 h 205"/>
                    <a:gd name="T10" fmla="*/ 146 w 282"/>
                    <a:gd name="T11" fmla="*/ 69 h 205"/>
                    <a:gd name="T12" fmla="*/ 99 w 282"/>
                    <a:gd name="T13" fmla="*/ 66 h 205"/>
                    <a:gd name="T14" fmla="*/ 73 w 282"/>
                    <a:gd name="T15" fmla="*/ 104 h 205"/>
                    <a:gd name="T16" fmla="*/ 89 w 282"/>
                    <a:gd name="T17" fmla="*/ 152 h 205"/>
                    <a:gd name="T18" fmla="*/ 57 w 282"/>
                    <a:gd name="T19" fmla="*/ 148 h 205"/>
                    <a:gd name="T20" fmla="*/ 47 w 282"/>
                    <a:gd name="T21" fmla="*/ 181 h 205"/>
                    <a:gd name="T22" fmla="*/ 12 w 282"/>
                    <a:gd name="T23" fmla="*/ 179 h 205"/>
                    <a:gd name="T24" fmla="*/ 0 w 282"/>
                    <a:gd name="T25" fmla="*/ 205 h 205"/>
                    <a:gd name="T26" fmla="*/ 264 w 282"/>
                    <a:gd name="T27" fmla="*/ 205 h 205"/>
                    <a:gd name="T28" fmla="*/ 264 w 282"/>
                    <a:gd name="T29" fmla="*/ 16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05">
                      <a:moveTo>
                        <a:pt x="264" y="161"/>
                      </a:moveTo>
                      <a:cubicBezTo>
                        <a:pt x="279" y="143"/>
                        <a:pt x="280" y="118"/>
                        <a:pt x="281" y="94"/>
                      </a:cubicBezTo>
                      <a:cubicBezTo>
                        <a:pt x="282" y="67"/>
                        <a:pt x="281" y="35"/>
                        <a:pt x="260" y="17"/>
                      </a:cubicBezTo>
                      <a:cubicBezTo>
                        <a:pt x="243" y="1"/>
                        <a:pt x="218" y="0"/>
                        <a:pt x="196" y="2"/>
                      </a:cubicBezTo>
                      <a:cubicBezTo>
                        <a:pt x="187" y="3"/>
                        <a:pt x="177" y="4"/>
                        <a:pt x="169" y="9"/>
                      </a:cubicBezTo>
                      <a:cubicBezTo>
                        <a:pt x="150" y="21"/>
                        <a:pt x="147" y="47"/>
                        <a:pt x="146" y="69"/>
                      </a:cubicBezTo>
                      <a:cubicBezTo>
                        <a:pt x="131" y="62"/>
                        <a:pt x="114" y="60"/>
                        <a:pt x="99" y="66"/>
                      </a:cubicBezTo>
                      <a:cubicBezTo>
                        <a:pt x="84" y="73"/>
                        <a:pt x="72" y="88"/>
                        <a:pt x="73" y="104"/>
                      </a:cubicBezTo>
                      <a:cubicBezTo>
                        <a:pt x="75" y="121"/>
                        <a:pt x="88" y="136"/>
                        <a:pt x="89" y="152"/>
                      </a:cubicBezTo>
                      <a:cubicBezTo>
                        <a:pt x="84" y="141"/>
                        <a:pt x="67" y="140"/>
                        <a:pt x="57" y="148"/>
                      </a:cubicBezTo>
                      <a:cubicBezTo>
                        <a:pt x="48" y="156"/>
                        <a:pt x="46" y="169"/>
                        <a:pt x="47" y="181"/>
                      </a:cubicBezTo>
                      <a:cubicBezTo>
                        <a:pt x="41" y="169"/>
                        <a:pt x="22" y="169"/>
                        <a:pt x="12" y="179"/>
                      </a:cubicBezTo>
                      <a:cubicBezTo>
                        <a:pt x="5" y="185"/>
                        <a:pt x="2" y="195"/>
                        <a:pt x="0" y="205"/>
                      </a:cubicBezTo>
                      <a:cubicBezTo>
                        <a:pt x="264" y="205"/>
                        <a:pt x="264" y="205"/>
                        <a:pt x="264" y="205"/>
                      </a:cubicBezTo>
                      <a:cubicBezTo>
                        <a:pt x="274" y="193"/>
                        <a:pt x="275" y="173"/>
                        <a:pt x="264" y="161"/>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67" name="Freeform 26">
                  <a:extLst>
                    <a:ext uri="{FF2B5EF4-FFF2-40B4-BE49-F238E27FC236}">
                      <a16:creationId xmlns:a16="http://schemas.microsoft.com/office/drawing/2014/main" id="{3C311015-2FB9-9699-B35E-9826A7177C54}"/>
                    </a:ext>
                  </a:extLst>
                </p:cNvPr>
                <p:cNvSpPr>
                  <a:spLocks/>
                </p:cNvSpPr>
                <p:nvPr/>
              </p:nvSpPr>
              <p:spPr bwMode="auto">
                <a:xfrm rot="19947493">
                  <a:off x="6685220" y="3665547"/>
                  <a:ext cx="630602" cy="642912"/>
                </a:xfrm>
                <a:custGeom>
                  <a:avLst/>
                  <a:gdLst>
                    <a:gd name="T0" fmla="*/ 157 w 193"/>
                    <a:gd name="T1" fmla="*/ 170 h 196"/>
                    <a:gd name="T2" fmla="*/ 49 w 193"/>
                    <a:gd name="T3" fmla="*/ 127 h 196"/>
                    <a:gd name="T4" fmla="*/ 100 w 193"/>
                    <a:gd name="T5" fmla="*/ 94 h 196"/>
                    <a:gd name="T6" fmla="*/ 193 w 193"/>
                    <a:gd name="T7" fmla="*/ 48 h 196"/>
                    <a:gd name="T8" fmla="*/ 98 w 193"/>
                    <a:gd name="T9" fmla="*/ 92 h 196"/>
                    <a:gd name="T10" fmla="*/ 80 w 193"/>
                    <a:gd name="T11" fmla="*/ 102 h 196"/>
                    <a:gd name="T12" fmla="*/ 65 w 193"/>
                    <a:gd name="T13" fmla="*/ 0 h 196"/>
                    <a:gd name="T14" fmla="*/ 78 w 193"/>
                    <a:gd name="T15" fmla="*/ 103 h 196"/>
                    <a:gd name="T16" fmla="*/ 31 w 193"/>
                    <a:gd name="T17" fmla="*/ 140 h 196"/>
                    <a:gd name="T18" fmla="*/ 15 w 193"/>
                    <a:gd name="T19" fmla="*/ 41 h 196"/>
                    <a:gd name="T20" fmla="*/ 29 w 193"/>
                    <a:gd name="T21" fmla="*/ 141 h 196"/>
                    <a:gd name="T22" fmla="*/ 0 w 193"/>
                    <a:gd name="T23" fmla="*/ 170 h 196"/>
                    <a:gd name="T24" fmla="*/ 2 w 193"/>
                    <a:gd name="T25" fmla="*/ 171 h 196"/>
                    <a:gd name="T26" fmla="*/ 13 w 193"/>
                    <a:gd name="T27" fmla="*/ 160 h 196"/>
                    <a:gd name="T28" fmla="*/ 93 w 193"/>
                    <a:gd name="T29" fmla="*/ 193 h 196"/>
                    <a:gd name="T30" fmla="*/ 14 w 193"/>
                    <a:gd name="T31" fmla="*/ 159 h 196"/>
                    <a:gd name="T32" fmla="*/ 48 w 193"/>
                    <a:gd name="T33" fmla="*/ 128 h 196"/>
                    <a:gd name="T34" fmla="*/ 157 w 193"/>
                    <a:gd name="T35" fmla="*/ 17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6">
                      <a:moveTo>
                        <a:pt x="157" y="170"/>
                      </a:moveTo>
                      <a:cubicBezTo>
                        <a:pt x="135" y="132"/>
                        <a:pt x="61" y="128"/>
                        <a:pt x="49" y="127"/>
                      </a:cubicBezTo>
                      <a:cubicBezTo>
                        <a:pt x="64" y="115"/>
                        <a:pt x="81" y="103"/>
                        <a:pt x="100" y="94"/>
                      </a:cubicBezTo>
                      <a:cubicBezTo>
                        <a:pt x="155" y="108"/>
                        <a:pt x="193" y="48"/>
                        <a:pt x="193" y="48"/>
                      </a:cubicBezTo>
                      <a:cubicBezTo>
                        <a:pt x="145" y="31"/>
                        <a:pt x="102" y="86"/>
                        <a:pt x="98" y="92"/>
                      </a:cubicBezTo>
                      <a:cubicBezTo>
                        <a:pt x="92" y="95"/>
                        <a:pt x="86" y="99"/>
                        <a:pt x="80" y="102"/>
                      </a:cubicBezTo>
                      <a:cubicBezTo>
                        <a:pt x="96" y="71"/>
                        <a:pt x="65" y="0"/>
                        <a:pt x="65" y="0"/>
                      </a:cubicBezTo>
                      <a:cubicBezTo>
                        <a:pt x="48" y="60"/>
                        <a:pt x="74" y="98"/>
                        <a:pt x="78" y="103"/>
                      </a:cubicBezTo>
                      <a:cubicBezTo>
                        <a:pt x="60" y="115"/>
                        <a:pt x="44" y="128"/>
                        <a:pt x="31" y="140"/>
                      </a:cubicBezTo>
                      <a:cubicBezTo>
                        <a:pt x="52" y="94"/>
                        <a:pt x="15" y="41"/>
                        <a:pt x="15" y="41"/>
                      </a:cubicBezTo>
                      <a:cubicBezTo>
                        <a:pt x="2" y="91"/>
                        <a:pt x="25" y="135"/>
                        <a:pt x="29" y="141"/>
                      </a:cubicBezTo>
                      <a:cubicBezTo>
                        <a:pt x="12" y="157"/>
                        <a:pt x="1" y="170"/>
                        <a:pt x="0" y="170"/>
                      </a:cubicBezTo>
                      <a:cubicBezTo>
                        <a:pt x="2" y="171"/>
                        <a:pt x="2" y="171"/>
                        <a:pt x="2" y="171"/>
                      </a:cubicBezTo>
                      <a:cubicBezTo>
                        <a:pt x="2" y="171"/>
                        <a:pt x="6" y="167"/>
                        <a:pt x="13" y="160"/>
                      </a:cubicBezTo>
                      <a:cubicBezTo>
                        <a:pt x="36" y="196"/>
                        <a:pt x="93" y="193"/>
                        <a:pt x="93" y="193"/>
                      </a:cubicBezTo>
                      <a:cubicBezTo>
                        <a:pt x="74" y="166"/>
                        <a:pt x="23" y="160"/>
                        <a:pt x="14" y="159"/>
                      </a:cubicBezTo>
                      <a:cubicBezTo>
                        <a:pt x="22" y="151"/>
                        <a:pt x="34" y="139"/>
                        <a:pt x="48" y="128"/>
                      </a:cubicBezTo>
                      <a:cubicBezTo>
                        <a:pt x="87" y="181"/>
                        <a:pt x="157" y="170"/>
                        <a:pt x="157" y="170"/>
                      </a:cubicBezTo>
                      <a:close/>
                    </a:path>
                  </a:pathLst>
                </a:custGeom>
                <a:gradFill>
                  <a:gsLst>
                    <a:gs pos="0">
                      <a:schemeClr val="accent2"/>
                    </a:gs>
                    <a:gs pos="100000">
                      <a:schemeClr val="accent3"/>
                    </a:gs>
                  </a:gsLst>
                  <a:lin ang="2400000" scaled="0"/>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5" name="Group 74">
                  <a:extLst>
                    <a:ext uri="{FF2B5EF4-FFF2-40B4-BE49-F238E27FC236}">
                      <a16:creationId xmlns:a16="http://schemas.microsoft.com/office/drawing/2014/main" id="{CF40DF70-F932-76B2-6A66-F79CE90A9E30}"/>
                    </a:ext>
                  </a:extLst>
                </p:cNvPr>
                <p:cNvGrpSpPr/>
                <p:nvPr/>
              </p:nvGrpSpPr>
              <p:grpSpPr>
                <a:xfrm>
                  <a:off x="9681743" y="3226598"/>
                  <a:ext cx="3075164" cy="1573514"/>
                  <a:chOff x="11482076" y="-763383"/>
                  <a:chExt cx="3075164" cy="1573514"/>
                </a:xfrm>
              </p:grpSpPr>
              <p:sp>
                <p:nvSpPr>
                  <p:cNvPr id="53" name="Freeform 12">
                    <a:extLst>
                      <a:ext uri="{FF2B5EF4-FFF2-40B4-BE49-F238E27FC236}">
                        <a16:creationId xmlns:a16="http://schemas.microsoft.com/office/drawing/2014/main" id="{F4500009-721B-7078-BF08-DFCCD609408B}"/>
                      </a:ext>
                    </a:extLst>
                  </p:cNvPr>
                  <p:cNvSpPr>
                    <a:spLocks/>
                  </p:cNvSpPr>
                  <p:nvPr/>
                </p:nvSpPr>
                <p:spPr bwMode="auto">
                  <a:xfrm>
                    <a:off x="13095335" y="-555385"/>
                    <a:ext cx="1461905" cy="1365516"/>
                  </a:xfrm>
                  <a:custGeom>
                    <a:avLst/>
                    <a:gdLst>
                      <a:gd name="T0" fmla="*/ 10 w 1180"/>
                      <a:gd name="T1" fmla="*/ 1027 h 1100"/>
                      <a:gd name="T2" fmla="*/ 79 w 1180"/>
                      <a:gd name="T3" fmla="*/ 752 h 1100"/>
                      <a:gd name="T4" fmla="*/ 125 w 1180"/>
                      <a:gd name="T5" fmla="*/ 708 h 1100"/>
                      <a:gd name="T6" fmla="*/ 184 w 1180"/>
                      <a:gd name="T7" fmla="*/ 718 h 1100"/>
                      <a:gd name="T8" fmla="*/ 209 w 1180"/>
                      <a:gd name="T9" fmla="*/ 767 h 1100"/>
                      <a:gd name="T10" fmla="*/ 273 w 1180"/>
                      <a:gd name="T11" fmla="*/ 755 h 1100"/>
                      <a:gd name="T12" fmla="*/ 291 w 1180"/>
                      <a:gd name="T13" fmla="*/ 686 h 1100"/>
                      <a:gd name="T14" fmla="*/ 307 w 1180"/>
                      <a:gd name="T15" fmla="*/ 432 h 1100"/>
                      <a:gd name="T16" fmla="*/ 335 w 1180"/>
                      <a:gd name="T17" fmla="*/ 270 h 1100"/>
                      <a:gd name="T18" fmla="*/ 446 w 1180"/>
                      <a:gd name="T19" fmla="*/ 156 h 1100"/>
                      <a:gd name="T20" fmla="*/ 612 w 1180"/>
                      <a:gd name="T21" fmla="*/ 240 h 1100"/>
                      <a:gd name="T22" fmla="*/ 633 w 1180"/>
                      <a:gd name="T23" fmla="*/ 336 h 1100"/>
                      <a:gd name="T24" fmla="*/ 704 w 1180"/>
                      <a:gd name="T25" fmla="*/ 392 h 1100"/>
                      <a:gd name="T26" fmla="*/ 745 w 1180"/>
                      <a:gd name="T27" fmla="*/ 369 h 1100"/>
                      <a:gd name="T28" fmla="*/ 863 w 1180"/>
                      <a:gd name="T29" fmla="*/ 217 h 1100"/>
                      <a:gd name="T30" fmla="*/ 980 w 1180"/>
                      <a:gd name="T31" fmla="*/ 22 h 1100"/>
                      <a:gd name="T32" fmla="*/ 1108 w 1180"/>
                      <a:gd name="T33" fmla="*/ 21 h 1100"/>
                      <a:gd name="T34" fmla="*/ 1174 w 1180"/>
                      <a:gd name="T35" fmla="*/ 130 h 1100"/>
                      <a:gd name="T36" fmla="*/ 1085 w 1180"/>
                      <a:gd name="T37" fmla="*/ 298 h 1100"/>
                      <a:gd name="T38" fmla="*/ 1034 w 1180"/>
                      <a:gd name="T39" fmla="*/ 385 h 1100"/>
                      <a:gd name="T40" fmla="*/ 1165 w 1180"/>
                      <a:gd name="T41" fmla="*/ 593 h 1100"/>
                      <a:gd name="T42" fmla="*/ 1090 w 1180"/>
                      <a:gd name="T43" fmla="*/ 659 h 1100"/>
                      <a:gd name="T44" fmla="*/ 984 w 1180"/>
                      <a:gd name="T45" fmla="*/ 659 h 1100"/>
                      <a:gd name="T46" fmla="*/ 849 w 1180"/>
                      <a:gd name="T47" fmla="*/ 678 h 1100"/>
                      <a:gd name="T48" fmla="*/ 787 w 1180"/>
                      <a:gd name="T49" fmla="*/ 722 h 1100"/>
                      <a:gd name="T50" fmla="*/ 808 w 1180"/>
                      <a:gd name="T51" fmla="*/ 804 h 1100"/>
                      <a:gd name="T52" fmla="*/ 887 w 1180"/>
                      <a:gd name="T53" fmla="*/ 848 h 1100"/>
                      <a:gd name="T54" fmla="*/ 1029 w 1180"/>
                      <a:gd name="T55" fmla="*/ 977 h 1100"/>
                      <a:gd name="T56" fmla="*/ 1021 w 1180"/>
                      <a:gd name="T57" fmla="*/ 1028 h 1100"/>
                      <a:gd name="T58" fmla="*/ 971 w 1180"/>
                      <a:gd name="T59" fmla="*/ 1049 h 1100"/>
                      <a:gd name="T60" fmla="*/ 715 w 1180"/>
                      <a:gd name="T61" fmla="*/ 1062 h 1100"/>
                      <a:gd name="T62" fmla="*/ 335 w 1180"/>
                      <a:gd name="T63" fmla="*/ 972 h 1100"/>
                      <a:gd name="T64" fmla="*/ 10 w 1180"/>
                      <a:gd name="T65" fmla="*/ 1027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0" h="1100">
                        <a:moveTo>
                          <a:pt x="10" y="1027"/>
                        </a:moveTo>
                        <a:cubicBezTo>
                          <a:pt x="0" y="931"/>
                          <a:pt x="25" y="832"/>
                          <a:pt x="79" y="752"/>
                        </a:cubicBezTo>
                        <a:cubicBezTo>
                          <a:pt x="91" y="734"/>
                          <a:pt x="106" y="717"/>
                          <a:pt x="125" y="708"/>
                        </a:cubicBezTo>
                        <a:cubicBezTo>
                          <a:pt x="145" y="699"/>
                          <a:pt x="171" y="701"/>
                          <a:pt x="184" y="718"/>
                        </a:cubicBezTo>
                        <a:cubicBezTo>
                          <a:pt x="196" y="732"/>
                          <a:pt x="196" y="754"/>
                          <a:pt x="209" y="767"/>
                        </a:cubicBezTo>
                        <a:cubicBezTo>
                          <a:pt x="227" y="784"/>
                          <a:pt x="258" y="775"/>
                          <a:pt x="273" y="755"/>
                        </a:cubicBezTo>
                        <a:cubicBezTo>
                          <a:pt x="287" y="736"/>
                          <a:pt x="289" y="710"/>
                          <a:pt x="291" y="686"/>
                        </a:cubicBezTo>
                        <a:cubicBezTo>
                          <a:pt x="296" y="601"/>
                          <a:pt x="302" y="516"/>
                          <a:pt x="307" y="432"/>
                        </a:cubicBezTo>
                        <a:cubicBezTo>
                          <a:pt x="311" y="377"/>
                          <a:pt x="315" y="321"/>
                          <a:pt x="335" y="270"/>
                        </a:cubicBezTo>
                        <a:cubicBezTo>
                          <a:pt x="354" y="219"/>
                          <a:pt x="393" y="172"/>
                          <a:pt x="446" y="156"/>
                        </a:cubicBezTo>
                        <a:cubicBezTo>
                          <a:pt x="511" y="137"/>
                          <a:pt x="588" y="176"/>
                          <a:pt x="612" y="240"/>
                        </a:cubicBezTo>
                        <a:cubicBezTo>
                          <a:pt x="623" y="271"/>
                          <a:pt x="623" y="305"/>
                          <a:pt x="633" y="336"/>
                        </a:cubicBezTo>
                        <a:cubicBezTo>
                          <a:pt x="644" y="367"/>
                          <a:pt x="672" y="397"/>
                          <a:pt x="704" y="392"/>
                        </a:cubicBezTo>
                        <a:cubicBezTo>
                          <a:pt x="720" y="389"/>
                          <a:pt x="733" y="379"/>
                          <a:pt x="745" y="369"/>
                        </a:cubicBezTo>
                        <a:cubicBezTo>
                          <a:pt x="794" y="327"/>
                          <a:pt x="836" y="276"/>
                          <a:pt x="863" y="217"/>
                        </a:cubicBezTo>
                        <a:cubicBezTo>
                          <a:pt x="896" y="147"/>
                          <a:pt x="914" y="61"/>
                          <a:pt x="980" y="22"/>
                        </a:cubicBezTo>
                        <a:cubicBezTo>
                          <a:pt x="1019" y="0"/>
                          <a:pt x="1069" y="0"/>
                          <a:pt x="1108" y="21"/>
                        </a:cubicBezTo>
                        <a:cubicBezTo>
                          <a:pt x="1146" y="43"/>
                          <a:pt x="1172" y="85"/>
                          <a:pt x="1174" y="130"/>
                        </a:cubicBezTo>
                        <a:cubicBezTo>
                          <a:pt x="1176" y="195"/>
                          <a:pt x="1130" y="251"/>
                          <a:pt x="1085" y="298"/>
                        </a:cubicBezTo>
                        <a:cubicBezTo>
                          <a:pt x="1061" y="322"/>
                          <a:pt x="1035" y="350"/>
                          <a:pt x="1034" y="385"/>
                        </a:cubicBezTo>
                        <a:cubicBezTo>
                          <a:pt x="1031" y="471"/>
                          <a:pt x="1180" y="509"/>
                          <a:pt x="1165" y="593"/>
                        </a:cubicBezTo>
                        <a:cubicBezTo>
                          <a:pt x="1159" y="628"/>
                          <a:pt x="1125" y="652"/>
                          <a:pt x="1090" y="659"/>
                        </a:cubicBezTo>
                        <a:cubicBezTo>
                          <a:pt x="1055" y="666"/>
                          <a:pt x="1020" y="660"/>
                          <a:pt x="984" y="659"/>
                        </a:cubicBezTo>
                        <a:cubicBezTo>
                          <a:pt x="939" y="658"/>
                          <a:pt x="893" y="664"/>
                          <a:pt x="849" y="678"/>
                        </a:cubicBezTo>
                        <a:cubicBezTo>
                          <a:pt x="824" y="686"/>
                          <a:pt x="798" y="698"/>
                          <a:pt x="787" y="722"/>
                        </a:cubicBezTo>
                        <a:cubicBezTo>
                          <a:pt x="774" y="749"/>
                          <a:pt x="786" y="783"/>
                          <a:pt x="808" y="804"/>
                        </a:cubicBezTo>
                        <a:cubicBezTo>
                          <a:pt x="830" y="825"/>
                          <a:pt x="859" y="836"/>
                          <a:pt x="887" y="848"/>
                        </a:cubicBezTo>
                        <a:cubicBezTo>
                          <a:pt x="948" y="874"/>
                          <a:pt x="1015" y="912"/>
                          <a:pt x="1029" y="977"/>
                        </a:cubicBezTo>
                        <a:cubicBezTo>
                          <a:pt x="1033" y="995"/>
                          <a:pt x="1032" y="1015"/>
                          <a:pt x="1021" y="1028"/>
                        </a:cubicBezTo>
                        <a:cubicBezTo>
                          <a:pt x="1009" y="1042"/>
                          <a:pt x="989" y="1046"/>
                          <a:pt x="971" y="1049"/>
                        </a:cubicBezTo>
                        <a:cubicBezTo>
                          <a:pt x="886" y="1064"/>
                          <a:pt x="799" y="1078"/>
                          <a:pt x="715" y="1062"/>
                        </a:cubicBezTo>
                        <a:cubicBezTo>
                          <a:pt x="585" y="1037"/>
                          <a:pt x="449" y="905"/>
                          <a:pt x="335" y="972"/>
                        </a:cubicBezTo>
                        <a:cubicBezTo>
                          <a:pt x="114" y="1100"/>
                          <a:pt x="10" y="1027"/>
                          <a:pt x="10" y="1027"/>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 name="Freeform 15">
                    <a:extLst>
                      <a:ext uri="{FF2B5EF4-FFF2-40B4-BE49-F238E27FC236}">
                        <a16:creationId xmlns:a16="http://schemas.microsoft.com/office/drawing/2014/main" id="{E29816BD-305D-69E1-9B6C-53E2A75D134A}"/>
                      </a:ext>
                    </a:extLst>
                  </p:cNvPr>
                  <p:cNvSpPr>
                    <a:spLocks/>
                  </p:cNvSpPr>
                  <p:nvPr/>
                </p:nvSpPr>
                <p:spPr bwMode="auto">
                  <a:xfrm>
                    <a:off x="13228928" y="-411647"/>
                    <a:ext cx="1144835" cy="1054365"/>
                  </a:xfrm>
                  <a:custGeom>
                    <a:avLst/>
                    <a:gdLst>
                      <a:gd name="T0" fmla="*/ 850 w 924"/>
                      <a:gd name="T1" fmla="*/ 120 h 849"/>
                      <a:gd name="T2" fmla="*/ 923 w 924"/>
                      <a:gd name="T3" fmla="*/ 19 h 849"/>
                      <a:gd name="T4" fmla="*/ 922 w 924"/>
                      <a:gd name="T5" fmla="*/ 13 h 849"/>
                      <a:gd name="T6" fmla="*/ 916 w 924"/>
                      <a:gd name="T7" fmla="*/ 15 h 849"/>
                      <a:gd name="T8" fmla="*/ 851 w 924"/>
                      <a:gd name="T9" fmla="*/ 105 h 849"/>
                      <a:gd name="T10" fmla="*/ 859 w 924"/>
                      <a:gd name="T11" fmla="*/ 5 h 849"/>
                      <a:gd name="T12" fmla="*/ 856 w 924"/>
                      <a:gd name="T13" fmla="*/ 1 h 849"/>
                      <a:gd name="T14" fmla="*/ 851 w 924"/>
                      <a:gd name="T15" fmla="*/ 4 h 849"/>
                      <a:gd name="T16" fmla="*/ 843 w 924"/>
                      <a:gd name="T17" fmla="*/ 116 h 849"/>
                      <a:gd name="T18" fmla="*/ 648 w 924"/>
                      <a:gd name="T19" fmla="*/ 349 h 849"/>
                      <a:gd name="T20" fmla="*/ 402 w 924"/>
                      <a:gd name="T21" fmla="*/ 587 h 849"/>
                      <a:gd name="T22" fmla="*/ 418 w 924"/>
                      <a:gd name="T23" fmla="*/ 178 h 849"/>
                      <a:gd name="T24" fmla="*/ 415 w 924"/>
                      <a:gd name="T25" fmla="*/ 173 h 849"/>
                      <a:gd name="T26" fmla="*/ 410 w 924"/>
                      <a:gd name="T27" fmla="*/ 175 h 849"/>
                      <a:gd name="T28" fmla="*/ 395 w 924"/>
                      <a:gd name="T29" fmla="*/ 592 h 849"/>
                      <a:gd name="T30" fmla="*/ 63 w 924"/>
                      <a:gd name="T31" fmla="*/ 814 h 849"/>
                      <a:gd name="T32" fmla="*/ 42 w 924"/>
                      <a:gd name="T33" fmla="*/ 705 h 849"/>
                      <a:gd name="T34" fmla="*/ 39 w 924"/>
                      <a:gd name="T35" fmla="*/ 700 h 849"/>
                      <a:gd name="T36" fmla="*/ 34 w 924"/>
                      <a:gd name="T37" fmla="*/ 702 h 849"/>
                      <a:gd name="T38" fmla="*/ 53 w 924"/>
                      <a:gd name="T39" fmla="*/ 818 h 849"/>
                      <a:gd name="T40" fmla="*/ 3 w 924"/>
                      <a:gd name="T41" fmla="*/ 841 h 849"/>
                      <a:gd name="T42" fmla="*/ 1 w 924"/>
                      <a:gd name="T43" fmla="*/ 846 h 849"/>
                      <a:gd name="T44" fmla="*/ 5 w 924"/>
                      <a:gd name="T45" fmla="*/ 849 h 849"/>
                      <a:gd name="T46" fmla="*/ 6 w 924"/>
                      <a:gd name="T47" fmla="*/ 848 h 849"/>
                      <a:gd name="T48" fmla="*/ 64 w 924"/>
                      <a:gd name="T49" fmla="*/ 822 h 849"/>
                      <a:gd name="T50" fmla="*/ 65 w 924"/>
                      <a:gd name="T51" fmla="*/ 821 h 849"/>
                      <a:gd name="T52" fmla="*/ 217 w 924"/>
                      <a:gd name="T53" fmla="*/ 735 h 849"/>
                      <a:gd name="T54" fmla="*/ 600 w 924"/>
                      <a:gd name="T55" fmla="*/ 788 h 849"/>
                      <a:gd name="T56" fmla="*/ 607 w 924"/>
                      <a:gd name="T57" fmla="*/ 788 h 849"/>
                      <a:gd name="T58" fmla="*/ 611 w 924"/>
                      <a:gd name="T59" fmla="*/ 784 h 849"/>
                      <a:gd name="T60" fmla="*/ 607 w 924"/>
                      <a:gd name="T61" fmla="*/ 780 h 849"/>
                      <a:gd name="T62" fmla="*/ 226 w 924"/>
                      <a:gd name="T63" fmla="*/ 729 h 849"/>
                      <a:gd name="T64" fmla="*/ 402 w 924"/>
                      <a:gd name="T65" fmla="*/ 597 h 849"/>
                      <a:gd name="T66" fmla="*/ 403 w 924"/>
                      <a:gd name="T67" fmla="*/ 596 h 849"/>
                      <a:gd name="T68" fmla="*/ 404 w 924"/>
                      <a:gd name="T69" fmla="*/ 595 h 849"/>
                      <a:gd name="T70" fmla="*/ 654 w 924"/>
                      <a:gd name="T71" fmla="*/ 354 h 849"/>
                      <a:gd name="T72" fmla="*/ 656 w 924"/>
                      <a:gd name="T73" fmla="*/ 353 h 849"/>
                      <a:gd name="T74" fmla="*/ 863 w 924"/>
                      <a:gd name="T75" fmla="*/ 385 h 849"/>
                      <a:gd name="T76" fmla="*/ 904 w 924"/>
                      <a:gd name="T77" fmla="*/ 383 h 849"/>
                      <a:gd name="T78" fmla="*/ 907 w 924"/>
                      <a:gd name="T79" fmla="*/ 379 h 849"/>
                      <a:gd name="T80" fmla="*/ 903 w 924"/>
                      <a:gd name="T81" fmla="*/ 376 h 849"/>
                      <a:gd name="T82" fmla="*/ 661 w 924"/>
                      <a:gd name="T83" fmla="*/ 346 h 849"/>
                      <a:gd name="T84" fmla="*/ 850 w 924"/>
                      <a:gd name="T85" fmla="*/ 120 h 849"/>
                      <a:gd name="T86" fmla="*/ 850 w 924"/>
                      <a:gd name="T87" fmla="*/ 12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4" h="849">
                        <a:moveTo>
                          <a:pt x="850" y="120"/>
                        </a:moveTo>
                        <a:cubicBezTo>
                          <a:pt x="897" y="59"/>
                          <a:pt x="923" y="20"/>
                          <a:pt x="923" y="19"/>
                        </a:cubicBezTo>
                        <a:cubicBezTo>
                          <a:pt x="924" y="17"/>
                          <a:pt x="924" y="15"/>
                          <a:pt x="922" y="13"/>
                        </a:cubicBezTo>
                        <a:cubicBezTo>
                          <a:pt x="920" y="12"/>
                          <a:pt x="918" y="13"/>
                          <a:pt x="916" y="15"/>
                        </a:cubicBezTo>
                        <a:cubicBezTo>
                          <a:pt x="916" y="15"/>
                          <a:pt x="893" y="50"/>
                          <a:pt x="851" y="105"/>
                        </a:cubicBezTo>
                        <a:cubicBezTo>
                          <a:pt x="852" y="47"/>
                          <a:pt x="859" y="6"/>
                          <a:pt x="859" y="5"/>
                        </a:cubicBezTo>
                        <a:cubicBezTo>
                          <a:pt x="859" y="3"/>
                          <a:pt x="858" y="1"/>
                          <a:pt x="856" y="1"/>
                        </a:cubicBezTo>
                        <a:cubicBezTo>
                          <a:pt x="854" y="0"/>
                          <a:pt x="852" y="2"/>
                          <a:pt x="851" y="4"/>
                        </a:cubicBezTo>
                        <a:cubicBezTo>
                          <a:pt x="851" y="5"/>
                          <a:pt x="843" y="51"/>
                          <a:pt x="843" y="116"/>
                        </a:cubicBezTo>
                        <a:cubicBezTo>
                          <a:pt x="797" y="177"/>
                          <a:pt x="730" y="260"/>
                          <a:pt x="648" y="349"/>
                        </a:cubicBezTo>
                        <a:cubicBezTo>
                          <a:pt x="581" y="422"/>
                          <a:pt x="497" y="506"/>
                          <a:pt x="402" y="587"/>
                        </a:cubicBezTo>
                        <a:cubicBezTo>
                          <a:pt x="316" y="453"/>
                          <a:pt x="417" y="180"/>
                          <a:pt x="418" y="178"/>
                        </a:cubicBezTo>
                        <a:cubicBezTo>
                          <a:pt x="419" y="176"/>
                          <a:pt x="418" y="173"/>
                          <a:pt x="415" y="173"/>
                        </a:cubicBezTo>
                        <a:cubicBezTo>
                          <a:pt x="413" y="172"/>
                          <a:pt x="411" y="173"/>
                          <a:pt x="410" y="175"/>
                        </a:cubicBezTo>
                        <a:cubicBezTo>
                          <a:pt x="406" y="186"/>
                          <a:pt x="306" y="455"/>
                          <a:pt x="395" y="592"/>
                        </a:cubicBezTo>
                        <a:cubicBezTo>
                          <a:pt x="295" y="676"/>
                          <a:pt x="182" y="756"/>
                          <a:pt x="63" y="814"/>
                        </a:cubicBezTo>
                        <a:cubicBezTo>
                          <a:pt x="15" y="796"/>
                          <a:pt x="41" y="706"/>
                          <a:pt x="42" y="705"/>
                        </a:cubicBezTo>
                        <a:cubicBezTo>
                          <a:pt x="42" y="703"/>
                          <a:pt x="41" y="700"/>
                          <a:pt x="39" y="700"/>
                        </a:cubicBezTo>
                        <a:cubicBezTo>
                          <a:pt x="37" y="699"/>
                          <a:pt x="35" y="700"/>
                          <a:pt x="34" y="702"/>
                        </a:cubicBezTo>
                        <a:cubicBezTo>
                          <a:pt x="33" y="706"/>
                          <a:pt x="7" y="794"/>
                          <a:pt x="53" y="818"/>
                        </a:cubicBezTo>
                        <a:cubicBezTo>
                          <a:pt x="37" y="826"/>
                          <a:pt x="20" y="834"/>
                          <a:pt x="3" y="841"/>
                        </a:cubicBezTo>
                        <a:cubicBezTo>
                          <a:pt x="1" y="842"/>
                          <a:pt x="0" y="844"/>
                          <a:pt x="1" y="846"/>
                        </a:cubicBezTo>
                        <a:cubicBezTo>
                          <a:pt x="2" y="848"/>
                          <a:pt x="3" y="849"/>
                          <a:pt x="5" y="849"/>
                        </a:cubicBezTo>
                        <a:cubicBezTo>
                          <a:pt x="5" y="849"/>
                          <a:pt x="6" y="848"/>
                          <a:pt x="6" y="848"/>
                        </a:cubicBezTo>
                        <a:cubicBezTo>
                          <a:pt x="26" y="840"/>
                          <a:pt x="45" y="831"/>
                          <a:pt x="64" y="822"/>
                        </a:cubicBezTo>
                        <a:cubicBezTo>
                          <a:pt x="65" y="822"/>
                          <a:pt x="65" y="822"/>
                          <a:pt x="65" y="821"/>
                        </a:cubicBezTo>
                        <a:cubicBezTo>
                          <a:pt x="117" y="796"/>
                          <a:pt x="168" y="767"/>
                          <a:pt x="217" y="735"/>
                        </a:cubicBezTo>
                        <a:cubicBezTo>
                          <a:pt x="407" y="785"/>
                          <a:pt x="565" y="788"/>
                          <a:pt x="600" y="788"/>
                        </a:cubicBezTo>
                        <a:cubicBezTo>
                          <a:pt x="604" y="788"/>
                          <a:pt x="607" y="788"/>
                          <a:pt x="607" y="788"/>
                        </a:cubicBezTo>
                        <a:cubicBezTo>
                          <a:pt x="609" y="788"/>
                          <a:pt x="611" y="786"/>
                          <a:pt x="611" y="784"/>
                        </a:cubicBezTo>
                        <a:cubicBezTo>
                          <a:pt x="611" y="782"/>
                          <a:pt x="609" y="780"/>
                          <a:pt x="607" y="780"/>
                        </a:cubicBezTo>
                        <a:cubicBezTo>
                          <a:pt x="605" y="780"/>
                          <a:pt x="435" y="784"/>
                          <a:pt x="226" y="729"/>
                        </a:cubicBezTo>
                        <a:cubicBezTo>
                          <a:pt x="288" y="688"/>
                          <a:pt x="347" y="643"/>
                          <a:pt x="402" y="597"/>
                        </a:cubicBezTo>
                        <a:cubicBezTo>
                          <a:pt x="403" y="597"/>
                          <a:pt x="403" y="597"/>
                          <a:pt x="403" y="596"/>
                        </a:cubicBezTo>
                        <a:cubicBezTo>
                          <a:pt x="404" y="596"/>
                          <a:pt x="404" y="596"/>
                          <a:pt x="404" y="595"/>
                        </a:cubicBezTo>
                        <a:cubicBezTo>
                          <a:pt x="501" y="514"/>
                          <a:pt x="586" y="429"/>
                          <a:pt x="654" y="354"/>
                        </a:cubicBezTo>
                        <a:cubicBezTo>
                          <a:pt x="655" y="354"/>
                          <a:pt x="655" y="353"/>
                          <a:pt x="656" y="353"/>
                        </a:cubicBezTo>
                        <a:cubicBezTo>
                          <a:pt x="744" y="380"/>
                          <a:pt x="819" y="385"/>
                          <a:pt x="863" y="385"/>
                        </a:cubicBezTo>
                        <a:cubicBezTo>
                          <a:pt x="889" y="385"/>
                          <a:pt x="903" y="384"/>
                          <a:pt x="904" y="383"/>
                        </a:cubicBezTo>
                        <a:cubicBezTo>
                          <a:pt x="906" y="383"/>
                          <a:pt x="907" y="381"/>
                          <a:pt x="907" y="379"/>
                        </a:cubicBezTo>
                        <a:cubicBezTo>
                          <a:pt x="907" y="377"/>
                          <a:pt x="905" y="375"/>
                          <a:pt x="903" y="376"/>
                        </a:cubicBezTo>
                        <a:cubicBezTo>
                          <a:pt x="902" y="376"/>
                          <a:pt x="798" y="388"/>
                          <a:pt x="661" y="346"/>
                        </a:cubicBezTo>
                        <a:cubicBezTo>
                          <a:pt x="740" y="260"/>
                          <a:pt x="805" y="179"/>
                          <a:pt x="850" y="120"/>
                        </a:cubicBezTo>
                        <a:cubicBezTo>
                          <a:pt x="850" y="120"/>
                          <a:pt x="850" y="120"/>
                          <a:pt x="850" y="12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
                    <a:extLst>
                      <a:ext uri="{FF2B5EF4-FFF2-40B4-BE49-F238E27FC236}">
                        <a16:creationId xmlns:a16="http://schemas.microsoft.com/office/drawing/2014/main" id="{73B0D181-A378-32C0-5B96-D133204FEA2D}"/>
                      </a:ext>
                    </a:extLst>
                  </p:cNvPr>
                  <p:cNvSpPr>
                    <a:spLocks/>
                  </p:cNvSpPr>
                  <p:nvPr/>
                </p:nvSpPr>
                <p:spPr bwMode="auto">
                  <a:xfrm>
                    <a:off x="12149195" y="-660228"/>
                    <a:ext cx="1236151" cy="1362133"/>
                  </a:xfrm>
                  <a:custGeom>
                    <a:avLst/>
                    <a:gdLst>
                      <a:gd name="T0" fmla="*/ 530 w 997"/>
                      <a:gd name="T1" fmla="*/ 1086 h 1097"/>
                      <a:gd name="T2" fmla="*/ 241 w 997"/>
                      <a:gd name="T3" fmla="*/ 902 h 1097"/>
                      <a:gd name="T4" fmla="*/ 191 w 997"/>
                      <a:gd name="T5" fmla="*/ 827 h 1097"/>
                      <a:gd name="T6" fmla="*/ 225 w 997"/>
                      <a:gd name="T7" fmla="*/ 749 h 1097"/>
                      <a:gd name="T8" fmla="*/ 308 w 997"/>
                      <a:gd name="T9" fmla="*/ 736 h 1097"/>
                      <a:gd name="T10" fmla="*/ 320 w 997"/>
                      <a:gd name="T11" fmla="*/ 622 h 1097"/>
                      <a:gd name="T12" fmla="*/ 211 w 997"/>
                      <a:gd name="T13" fmla="*/ 550 h 1097"/>
                      <a:gd name="T14" fmla="*/ 4 w 997"/>
                      <a:gd name="T15" fmla="*/ 268 h 1097"/>
                      <a:gd name="T16" fmla="*/ 6 w 997"/>
                      <a:gd name="T17" fmla="*/ 233 h 1097"/>
                      <a:gd name="T18" fmla="*/ 36 w 997"/>
                      <a:gd name="T19" fmla="*/ 218 h 1097"/>
                      <a:gd name="T20" fmla="*/ 184 w 997"/>
                      <a:gd name="T21" fmla="*/ 222 h 1097"/>
                      <a:gd name="T22" fmla="*/ 344 w 997"/>
                      <a:gd name="T23" fmla="*/ 223 h 1097"/>
                      <a:gd name="T24" fmla="*/ 382 w 997"/>
                      <a:gd name="T25" fmla="*/ 54 h 1097"/>
                      <a:gd name="T26" fmla="*/ 466 w 997"/>
                      <a:gd name="T27" fmla="*/ 0 h 1097"/>
                      <a:gd name="T28" fmla="*/ 549 w 997"/>
                      <a:gd name="T29" fmla="*/ 56 h 1097"/>
                      <a:gd name="T30" fmla="*/ 574 w 997"/>
                      <a:gd name="T31" fmla="*/ 141 h 1097"/>
                      <a:gd name="T32" fmla="*/ 736 w 997"/>
                      <a:gd name="T33" fmla="*/ 149 h 1097"/>
                      <a:gd name="T34" fmla="*/ 902 w 997"/>
                      <a:gd name="T35" fmla="*/ 94 h 1097"/>
                      <a:gd name="T36" fmla="*/ 973 w 997"/>
                      <a:gd name="T37" fmla="*/ 265 h 1097"/>
                      <a:gd name="T38" fmla="*/ 834 w 997"/>
                      <a:gd name="T39" fmla="*/ 417 h 1097"/>
                      <a:gd name="T40" fmla="*/ 748 w 997"/>
                      <a:gd name="T41" fmla="*/ 497 h 1097"/>
                      <a:gd name="T42" fmla="*/ 757 w 997"/>
                      <a:gd name="T43" fmla="*/ 606 h 1097"/>
                      <a:gd name="T44" fmla="*/ 947 w 997"/>
                      <a:gd name="T45" fmla="*/ 636 h 1097"/>
                      <a:gd name="T46" fmla="*/ 990 w 997"/>
                      <a:gd name="T47" fmla="*/ 760 h 1097"/>
                      <a:gd name="T48" fmla="*/ 811 w 997"/>
                      <a:gd name="T49" fmla="*/ 1020 h 1097"/>
                      <a:gd name="T50" fmla="*/ 539 w 997"/>
                      <a:gd name="T51" fmla="*/ 1097 h 1097"/>
                      <a:gd name="T52" fmla="*/ 530 w 997"/>
                      <a:gd name="T53" fmla="*/ 1086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97" h="1097">
                        <a:moveTo>
                          <a:pt x="530" y="1086"/>
                        </a:moveTo>
                        <a:cubicBezTo>
                          <a:pt x="451" y="1003"/>
                          <a:pt x="327" y="978"/>
                          <a:pt x="241" y="902"/>
                        </a:cubicBezTo>
                        <a:cubicBezTo>
                          <a:pt x="218" y="882"/>
                          <a:pt x="197" y="857"/>
                          <a:pt x="191" y="827"/>
                        </a:cubicBezTo>
                        <a:cubicBezTo>
                          <a:pt x="185" y="797"/>
                          <a:pt x="197" y="762"/>
                          <a:pt x="225" y="749"/>
                        </a:cubicBezTo>
                        <a:cubicBezTo>
                          <a:pt x="251" y="738"/>
                          <a:pt x="283" y="748"/>
                          <a:pt x="308" y="736"/>
                        </a:cubicBezTo>
                        <a:cubicBezTo>
                          <a:pt x="348" y="717"/>
                          <a:pt x="347" y="656"/>
                          <a:pt x="320" y="622"/>
                        </a:cubicBezTo>
                        <a:cubicBezTo>
                          <a:pt x="293" y="588"/>
                          <a:pt x="249" y="571"/>
                          <a:pt x="211" y="550"/>
                        </a:cubicBezTo>
                        <a:cubicBezTo>
                          <a:pt x="105" y="492"/>
                          <a:pt x="27" y="386"/>
                          <a:pt x="4" y="268"/>
                        </a:cubicBezTo>
                        <a:cubicBezTo>
                          <a:pt x="1" y="256"/>
                          <a:pt x="0" y="243"/>
                          <a:pt x="6" y="233"/>
                        </a:cubicBezTo>
                        <a:cubicBezTo>
                          <a:pt x="13" y="224"/>
                          <a:pt x="25" y="220"/>
                          <a:pt x="36" y="218"/>
                        </a:cubicBezTo>
                        <a:cubicBezTo>
                          <a:pt x="85" y="208"/>
                          <a:pt x="136" y="209"/>
                          <a:pt x="184" y="222"/>
                        </a:cubicBezTo>
                        <a:cubicBezTo>
                          <a:pt x="239" y="236"/>
                          <a:pt x="304" y="262"/>
                          <a:pt x="344" y="223"/>
                        </a:cubicBezTo>
                        <a:cubicBezTo>
                          <a:pt x="387" y="181"/>
                          <a:pt x="358" y="108"/>
                          <a:pt x="382" y="54"/>
                        </a:cubicBezTo>
                        <a:cubicBezTo>
                          <a:pt x="396" y="22"/>
                          <a:pt x="431" y="0"/>
                          <a:pt x="466" y="0"/>
                        </a:cubicBezTo>
                        <a:cubicBezTo>
                          <a:pt x="501" y="1"/>
                          <a:pt x="535" y="23"/>
                          <a:pt x="549" y="56"/>
                        </a:cubicBezTo>
                        <a:cubicBezTo>
                          <a:pt x="560" y="83"/>
                          <a:pt x="558" y="116"/>
                          <a:pt x="574" y="141"/>
                        </a:cubicBezTo>
                        <a:cubicBezTo>
                          <a:pt x="606" y="191"/>
                          <a:pt x="684" y="178"/>
                          <a:pt x="736" y="149"/>
                        </a:cubicBezTo>
                        <a:cubicBezTo>
                          <a:pt x="789" y="120"/>
                          <a:pt x="844" y="79"/>
                          <a:pt x="902" y="94"/>
                        </a:cubicBezTo>
                        <a:cubicBezTo>
                          <a:pt x="969" y="111"/>
                          <a:pt x="997" y="200"/>
                          <a:pt x="973" y="265"/>
                        </a:cubicBezTo>
                        <a:cubicBezTo>
                          <a:pt x="949" y="331"/>
                          <a:pt x="891" y="377"/>
                          <a:pt x="834" y="417"/>
                        </a:cubicBezTo>
                        <a:cubicBezTo>
                          <a:pt x="802" y="440"/>
                          <a:pt x="768" y="463"/>
                          <a:pt x="748" y="497"/>
                        </a:cubicBezTo>
                        <a:cubicBezTo>
                          <a:pt x="729" y="531"/>
                          <a:pt x="727" y="580"/>
                          <a:pt x="757" y="606"/>
                        </a:cubicBezTo>
                        <a:cubicBezTo>
                          <a:pt x="806" y="650"/>
                          <a:pt x="891" y="602"/>
                          <a:pt x="947" y="636"/>
                        </a:cubicBezTo>
                        <a:cubicBezTo>
                          <a:pt x="987" y="660"/>
                          <a:pt x="995" y="714"/>
                          <a:pt x="990" y="760"/>
                        </a:cubicBezTo>
                        <a:cubicBezTo>
                          <a:pt x="976" y="868"/>
                          <a:pt x="908" y="968"/>
                          <a:pt x="811" y="1020"/>
                        </a:cubicBezTo>
                        <a:cubicBezTo>
                          <a:pt x="728" y="1064"/>
                          <a:pt x="630" y="1072"/>
                          <a:pt x="539" y="1097"/>
                        </a:cubicBezTo>
                        <a:lnTo>
                          <a:pt x="530" y="1086"/>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bg1"/>
                      </a:solidFill>
                      <a:latin typeface="Raleway" panose="020B0503030101060003" pitchFamily="34" charset="0"/>
                    </a:endParaRPr>
                  </a:p>
                </p:txBody>
              </p:sp>
              <p:sp>
                <p:nvSpPr>
                  <p:cNvPr id="57" name="Freeform 16">
                    <a:extLst>
                      <a:ext uri="{FF2B5EF4-FFF2-40B4-BE49-F238E27FC236}">
                        <a16:creationId xmlns:a16="http://schemas.microsoft.com/office/drawing/2014/main" id="{C80A8DE5-2C5E-D1DE-418F-1FA096E21CFF}"/>
                      </a:ext>
                    </a:extLst>
                  </p:cNvPr>
                  <p:cNvSpPr>
                    <a:spLocks/>
                  </p:cNvSpPr>
                  <p:nvPr/>
                </p:nvSpPr>
                <p:spPr bwMode="auto">
                  <a:xfrm>
                    <a:off x="12456964" y="-575677"/>
                    <a:ext cx="667961" cy="1203176"/>
                  </a:xfrm>
                  <a:custGeom>
                    <a:avLst/>
                    <a:gdLst>
                      <a:gd name="T0" fmla="*/ 538 w 539"/>
                      <a:gd name="T1" fmla="*/ 178 h 969"/>
                      <a:gd name="T2" fmla="*/ 536 w 539"/>
                      <a:gd name="T3" fmla="*/ 172 h 969"/>
                      <a:gd name="T4" fmla="*/ 531 w 539"/>
                      <a:gd name="T5" fmla="*/ 174 h 969"/>
                      <a:gd name="T6" fmla="*/ 294 w 539"/>
                      <a:gd name="T7" fmla="*/ 398 h 969"/>
                      <a:gd name="T8" fmla="*/ 283 w 539"/>
                      <a:gd name="T9" fmla="*/ 309 h 969"/>
                      <a:gd name="T10" fmla="*/ 283 w 539"/>
                      <a:gd name="T11" fmla="*/ 307 h 969"/>
                      <a:gd name="T12" fmla="*/ 282 w 539"/>
                      <a:gd name="T13" fmla="*/ 306 h 969"/>
                      <a:gd name="T14" fmla="*/ 222 w 539"/>
                      <a:gd name="T15" fmla="*/ 3 h 969"/>
                      <a:gd name="T16" fmla="*/ 217 w 539"/>
                      <a:gd name="T17" fmla="*/ 0 h 969"/>
                      <a:gd name="T18" fmla="*/ 214 w 539"/>
                      <a:gd name="T19" fmla="*/ 5 h 969"/>
                      <a:gd name="T20" fmla="*/ 274 w 539"/>
                      <a:gd name="T21" fmla="*/ 305 h 969"/>
                      <a:gd name="T22" fmla="*/ 7 w 539"/>
                      <a:gd name="T23" fmla="*/ 246 h 969"/>
                      <a:gd name="T24" fmla="*/ 1 w 539"/>
                      <a:gd name="T25" fmla="*/ 247 h 969"/>
                      <a:gd name="T26" fmla="*/ 3 w 539"/>
                      <a:gd name="T27" fmla="*/ 253 h 969"/>
                      <a:gd name="T28" fmla="*/ 228 w 539"/>
                      <a:gd name="T29" fmla="*/ 318 h 969"/>
                      <a:gd name="T30" fmla="*/ 275 w 539"/>
                      <a:gd name="T31" fmla="*/ 313 h 969"/>
                      <a:gd name="T32" fmla="*/ 305 w 539"/>
                      <a:gd name="T33" fmla="*/ 781 h 969"/>
                      <a:gd name="T34" fmla="*/ 150 w 539"/>
                      <a:gd name="T35" fmla="*/ 708 h 969"/>
                      <a:gd name="T36" fmla="*/ 144 w 539"/>
                      <a:gd name="T37" fmla="*/ 707 h 969"/>
                      <a:gd name="T38" fmla="*/ 143 w 539"/>
                      <a:gd name="T39" fmla="*/ 712 h 969"/>
                      <a:gd name="T40" fmla="*/ 305 w 539"/>
                      <a:gd name="T41" fmla="*/ 789 h 969"/>
                      <a:gd name="T42" fmla="*/ 293 w 539"/>
                      <a:gd name="T43" fmla="*/ 964 h 969"/>
                      <a:gd name="T44" fmla="*/ 296 w 539"/>
                      <a:gd name="T45" fmla="*/ 969 h 969"/>
                      <a:gd name="T46" fmla="*/ 297 w 539"/>
                      <a:gd name="T47" fmla="*/ 969 h 969"/>
                      <a:gd name="T48" fmla="*/ 301 w 539"/>
                      <a:gd name="T49" fmla="*/ 965 h 969"/>
                      <a:gd name="T50" fmla="*/ 308 w 539"/>
                      <a:gd name="T51" fmla="*/ 884 h 969"/>
                      <a:gd name="T52" fmla="*/ 504 w 539"/>
                      <a:gd name="T53" fmla="*/ 692 h 969"/>
                      <a:gd name="T54" fmla="*/ 504 w 539"/>
                      <a:gd name="T55" fmla="*/ 686 h 969"/>
                      <a:gd name="T56" fmla="*/ 498 w 539"/>
                      <a:gd name="T57" fmla="*/ 687 h 969"/>
                      <a:gd name="T58" fmla="*/ 309 w 539"/>
                      <a:gd name="T59" fmla="*/ 873 h 969"/>
                      <a:gd name="T60" fmla="*/ 313 w 539"/>
                      <a:gd name="T61" fmla="*/ 786 h 969"/>
                      <a:gd name="T62" fmla="*/ 313 w 539"/>
                      <a:gd name="T63" fmla="*/ 785 h 969"/>
                      <a:gd name="T64" fmla="*/ 313 w 539"/>
                      <a:gd name="T65" fmla="*/ 785 h 969"/>
                      <a:gd name="T66" fmla="*/ 295 w 539"/>
                      <a:gd name="T67" fmla="*/ 407 h 969"/>
                      <a:gd name="T68" fmla="*/ 538 w 539"/>
                      <a:gd name="T69" fmla="*/ 1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9" h="969">
                        <a:moveTo>
                          <a:pt x="538" y="178"/>
                        </a:moveTo>
                        <a:cubicBezTo>
                          <a:pt x="539" y="176"/>
                          <a:pt x="538" y="174"/>
                          <a:pt x="536" y="172"/>
                        </a:cubicBezTo>
                        <a:cubicBezTo>
                          <a:pt x="534" y="171"/>
                          <a:pt x="532" y="172"/>
                          <a:pt x="531" y="174"/>
                        </a:cubicBezTo>
                        <a:cubicBezTo>
                          <a:pt x="530" y="175"/>
                          <a:pt x="448" y="314"/>
                          <a:pt x="294" y="398"/>
                        </a:cubicBezTo>
                        <a:cubicBezTo>
                          <a:pt x="290" y="367"/>
                          <a:pt x="287" y="338"/>
                          <a:pt x="283" y="309"/>
                        </a:cubicBezTo>
                        <a:cubicBezTo>
                          <a:pt x="283" y="309"/>
                          <a:pt x="283" y="308"/>
                          <a:pt x="283" y="307"/>
                        </a:cubicBezTo>
                        <a:cubicBezTo>
                          <a:pt x="282" y="307"/>
                          <a:pt x="282" y="307"/>
                          <a:pt x="282" y="306"/>
                        </a:cubicBezTo>
                        <a:cubicBezTo>
                          <a:pt x="256" y="126"/>
                          <a:pt x="223" y="6"/>
                          <a:pt x="222" y="3"/>
                        </a:cubicBezTo>
                        <a:cubicBezTo>
                          <a:pt x="222" y="1"/>
                          <a:pt x="219" y="0"/>
                          <a:pt x="217" y="0"/>
                        </a:cubicBezTo>
                        <a:cubicBezTo>
                          <a:pt x="215" y="1"/>
                          <a:pt x="214" y="3"/>
                          <a:pt x="214" y="5"/>
                        </a:cubicBezTo>
                        <a:cubicBezTo>
                          <a:pt x="215" y="8"/>
                          <a:pt x="248" y="127"/>
                          <a:pt x="274" y="305"/>
                        </a:cubicBezTo>
                        <a:cubicBezTo>
                          <a:pt x="158" y="329"/>
                          <a:pt x="8" y="246"/>
                          <a:pt x="7" y="246"/>
                        </a:cubicBezTo>
                        <a:cubicBezTo>
                          <a:pt x="5" y="244"/>
                          <a:pt x="2" y="245"/>
                          <a:pt x="1" y="247"/>
                        </a:cubicBezTo>
                        <a:cubicBezTo>
                          <a:pt x="0" y="249"/>
                          <a:pt x="1" y="251"/>
                          <a:pt x="3" y="253"/>
                        </a:cubicBezTo>
                        <a:cubicBezTo>
                          <a:pt x="8" y="256"/>
                          <a:pt x="121" y="318"/>
                          <a:pt x="228" y="318"/>
                        </a:cubicBezTo>
                        <a:cubicBezTo>
                          <a:pt x="244" y="318"/>
                          <a:pt x="260" y="316"/>
                          <a:pt x="275" y="313"/>
                        </a:cubicBezTo>
                        <a:cubicBezTo>
                          <a:pt x="294" y="445"/>
                          <a:pt x="309" y="609"/>
                          <a:pt x="305" y="781"/>
                        </a:cubicBezTo>
                        <a:cubicBezTo>
                          <a:pt x="189" y="780"/>
                          <a:pt x="150" y="709"/>
                          <a:pt x="150" y="708"/>
                        </a:cubicBezTo>
                        <a:cubicBezTo>
                          <a:pt x="149" y="706"/>
                          <a:pt x="146" y="706"/>
                          <a:pt x="144" y="707"/>
                        </a:cubicBezTo>
                        <a:cubicBezTo>
                          <a:pt x="142" y="708"/>
                          <a:pt x="141" y="710"/>
                          <a:pt x="143" y="712"/>
                        </a:cubicBezTo>
                        <a:cubicBezTo>
                          <a:pt x="144" y="715"/>
                          <a:pt x="184" y="788"/>
                          <a:pt x="305" y="789"/>
                        </a:cubicBezTo>
                        <a:cubicBezTo>
                          <a:pt x="303" y="847"/>
                          <a:pt x="299" y="905"/>
                          <a:pt x="293" y="964"/>
                        </a:cubicBezTo>
                        <a:cubicBezTo>
                          <a:pt x="292" y="966"/>
                          <a:pt x="294" y="968"/>
                          <a:pt x="296" y="969"/>
                        </a:cubicBezTo>
                        <a:cubicBezTo>
                          <a:pt x="296" y="969"/>
                          <a:pt x="296" y="969"/>
                          <a:pt x="297" y="969"/>
                        </a:cubicBezTo>
                        <a:cubicBezTo>
                          <a:pt x="299" y="969"/>
                          <a:pt x="300" y="967"/>
                          <a:pt x="301" y="965"/>
                        </a:cubicBezTo>
                        <a:cubicBezTo>
                          <a:pt x="304" y="938"/>
                          <a:pt x="306" y="911"/>
                          <a:pt x="308" y="884"/>
                        </a:cubicBezTo>
                        <a:cubicBezTo>
                          <a:pt x="415" y="800"/>
                          <a:pt x="503" y="693"/>
                          <a:pt x="504" y="692"/>
                        </a:cubicBezTo>
                        <a:cubicBezTo>
                          <a:pt x="506" y="690"/>
                          <a:pt x="505" y="687"/>
                          <a:pt x="504" y="686"/>
                        </a:cubicBezTo>
                        <a:cubicBezTo>
                          <a:pt x="502" y="685"/>
                          <a:pt x="500" y="685"/>
                          <a:pt x="498" y="687"/>
                        </a:cubicBezTo>
                        <a:cubicBezTo>
                          <a:pt x="497" y="688"/>
                          <a:pt x="412" y="791"/>
                          <a:pt x="309" y="873"/>
                        </a:cubicBezTo>
                        <a:cubicBezTo>
                          <a:pt x="311" y="844"/>
                          <a:pt x="312" y="815"/>
                          <a:pt x="313" y="786"/>
                        </a:cubicBezTo>
                        <a:cubicBezTo>
                          <a:pt x="313" y="786"/>
                          <a:pt x="313" y="786"/>
                          <a:pt x="313" y="785"/>
                        </a:cubicBezTo>
                        <a:cubicBezTo>
                          <a:pt x="313" y="785"/>
                          <a:pt x="313" y="785"/>
                          <a:pt x="313" y="785"/>
                        </a:cubicBezTo>
                        <a:cubicBezTo>
                          <a:pt x="316" y="650"/>
                          <a:pt x="308" y="521"/>
                          <a:pt x="295" y="407"/>
                        </a:cubicBezTo>
                        <a:cubicBezTo>
                          <a:pt x="453" y="321"/>
                          <a:pt x="537" y="179"/>
                          <a:pt x="538" y="17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
                    <a:extLst>
                      <a:ext uri="{FF2B5EF4-FFF2-40B4-BE49-F238E27FC236}">
                        <a16:creationId xmlns:a16="http://schemas.microsoft.com/office/drawing/2014/main" id="{ACB02055-46F6-2FF4-3DDB-96B085D69C6C}"/>
                      </a:ext>
                    </a:extLst>
                  </p:cNvPr>
                  <p:cNvSpPr>
                    <a:spLocks/>
                  </p:cNvSpPr>
                  <p:nvPr/>
                </p:nvSpPr>
                <p:spPr bwMode="auto">
                  <a:xfrm>
                    <a:off x="11482076" y="-763383"/>
                    <a:ext cx="1039990" cy="1515172"/>
                  </a:xfrm>
                  <a:custGeom>
                    <a:avLst/>
                    <a:gdLst>
                      <a:gd name="T0" fmla="*/ 766 w 839"/>
                      <a:gd name="T1" fmla="*/ 1166 h 1220"/>
                      <a:gd name="T2" fmla="*/ 731 w 839"/>
                      <a:gd name="T3" fmla="*/ 999 h 1220"/>
                      <a:gd name="T4" fmla="*/ 669 w 839"/>
                      <a:gd name="T5" fmla="*/ 978 h 1220"/>
                      <a:gd name="T6" fmla="*/ 552 w 839"/>
                      <a:gd name="T7" fmla="*/ 956 h 1220"/>
                      <a:gd name="T8" fmla="*/ 409 w 839"/>
                      <a:gd name="T9" fmla="*/ 904 h 1220"/>
                      <a:gd name="T10" fmla="*/ 369 w 839"/>
                      <a:gd name="T11" fmla="*/ 769 h 1220"/>
                      <a:gd name="T12" fmla="*/ 414 w 839"/>
                      <a:gd name="T13" fmla="*/ 713 h 1220"/>
                      <a:gd name="T14" fmla="*/ 386 w 839"/>
                      <a:gd name="T15" fmla="*/ 535 h 1220"/>
                      <a:gd name="T16" fmla="*/ 224 w 839"/>
                      <a:gd name="T17" fmla="*/ 428 h 1220"/>
                      <a:gd name="T18" fmla="*/ 5 w 839"/>
                      <a:gd name="T19" fmla="*/ 168 h 1220"/>
                      <a:gd name="T20" fmla="*/ 41 w 839"/>
                      <a:gd name="T21" fmla="*/ 51 h 1220"/>
                      <a:gd name="T22" fmla="*/ 107 w 839"/>
                      <a:gd name="T23" fmla="*/ 18 h 1220"/>
                      <a:gd name="T24" fmla="*/ 343 w 839"/>
                      <a:gd name="T25" fmla="*/ 86 h 1220"/>
                      <a:gd name="T26" fmla="*/ 502 w 839"/>
                      <a:gd name="T27" fmla="*/ 281 h 1220"/>
                      <a:gd name="T28" fmla="*/ 838 w 839"/>
                      <a:gd name="T29" fmla="*/ 1118 h 1220"/>
                      <a:gd name="T30" fmla="*/ 831 w 839"/>
                      <a:gd name="T31" fmla="*/ 1162 h 1220"/>
                      <a:gd name="T32" fmla="*/ 766 w 839"/>
                      <a:gd name="T33" fmla="*/ 116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9" h="1220">
                        <a:moveTo>
                          <a:pt x="766" y="1166"/>
                        </a:moveTo>
                        <a:cubicBezTo>
                          <a:pt x="776" y="1107"/>
                          <a:pt x="781" y="1033"/>
                          <a:pt x="731" y="999"/>
                        </a:cubicBezTo>
                        <a:cubicBezTo>
                          <a:pt x="713" y="986"/>
                          <a:pt x="690" y="982"/>
                          <a:pt x="669" y="978"/>
                        </a:cubicBezTo>
                        <a:cubicBezTo>
                          <a:pt x="630" y="971"/>
                          <a:pt x="591" y="963"/>
                          <a:pt x="552" y="956"/>
                        </a:cubicBezTo>
                        <a:cubicBezTo>
                          <a:pt x="502" y="946"/>
                          <a:pt x="449" y="936"/>
                          <a:pt x="409" y="904"/>
                        </a:cubicBezTo>
                        <a:cubicBezTo>
                          <a:pt x="368" y="873"/>
                          <a:pt x="344" y="814"/>
                          <a:pt x="369" y="769"/>
                        </a:cubicBezTo>
                        <a:cubicBezTo>
                          <a:pt x="380" y="748"/>
                          <a:pt x="400" y="733"/>
                          <a:pt x="414" y="713"/>
                        </a:cubicBezTo>
                        <a:cubicBezTo>
                          <a:pt x="451" y="659"/>
                          <a:pt x="430" y="583"/>
                          <a:pt x="386" y="535"/>
                        </a:cubicBezTo>
                        <a:cubicBezTo>
                          <a:pt x="342" y="487"/>
                          <a:pt x="281" y="459"/>
                          <a:pt x="224" y="428"/>
                        </a:cubicBezTo>
                        <a:cubicBezTo>
                          <a:pt x="120" y="372"/>
                          <a:pt x="17" y="286"/>
                          <a:pt x="5" y="168"/>
                        </a:cubicBezTo>
                        <a:cubicBezTo>
                          <a:pt x="0" y="126"/>
                          <a:pt x="10" y="80"/>
                          <a:pt x="41" y="51"/>
                        </a:cubicBezTo>
                        <a:cubicBezTo>
                          <a:pt x="59" y="34"/>
                          <a:pt x="83" y="24"/>
                          <a:pt x="107" y="18"/>
                        </a:cubicBezTo>
                        <a:cubicBezTo>
                          <a:pt x="189" y="0"/>
                          <a:pt x="277" y="33"/>
                          <a:pt x="343" y="86"/>
                        </a:cubicBezTo>
                        <a:cubicBezTo>
                          <a:pt x="408" y="139"/>
                          <a:pt x="456" y="210"/>
                          <a:pt x="502" y="281"/>
                        </a:cubicBezTo>
                        <a:cubicBezTo>
                          <a:pt x="667" y="537"/>
                          <a:pt x="820" y="815"/>
                          <a:pt x="838" y="1118"/>
                        </a:cubicBezTo>
                        <a:cubicBezTo>
                          <a:pt x="838" y="1133"/>
                          <a:pt x="839" y="1150"/>
                          <a:pt x="831" y="1162"/>
                        </a:cubicBezTo>
                        <a:cubicBezTo>
                          <a:pt x="793" y="1220"/>
                          <a:pt x="766" y="1166"/>
                          <a:pt x="766" y="1166"/>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60" name="Freeform 17">
                    <a:extLst>
                      <a:ext uri="{FF2B5EF4-FFF2-40B4-BE49-F238E27FC236}">
                        <a16:creationId xmlns:a16="http://schemas.microsoft.com/office/drawing/2014/main" id="{31EC1E65-BA21-02C3-DADF-731BAE2FADA6}"/>
                      </a:ext>
                    </a:extLst>
                  </p:cNvPr>
                  <p:cNvSpPr>
                    <a:spLocks/>
                  </p:cNvSpPr>
                  <p:nvPr/>
                </p:nvSpPr>
                <p:spPr bwMode="auto">
                  <a:xfrm>
                    <a:off x="11598758" y="-653465"/>
                    <a:ext cx="898788" cy="1280964"/>
                  </a:xfrm>
                  <a:custGeom>
                    <a:avLst/>
                    <a:gdLst>
                      <a:gd name="T0" fmla="*/ 518 w 725"/>
                      <a:gd name="T1" fmla="*/ 606 h 1032"/>
                      <a:gd name="T2" fmla="*/ 532 w 725"/>
                      <a:gd name="T3" fmla="*/ 494 h 1032"/>
                      <a:gd name="T4" fmla="*/ 527 w 725"/>
                      <a:gd name="T5" fmla="*/ 491 h 1032"/>
                      <a:gd name="T6" fmla="*/ 524 w 725"/>
                      <a:gd name="T7" fmla="*/ 496 h 1032"/>
                      <a:gd name="T8" fmla="*/ 513 w 725"/>
                      <a:gd name="T9" fmla="*/ 598 h 1032"/>
                      <a:gd name="T10" fmla="*/ 356 w 725"/>
                      <a:gd name="T11" fmla="*/ 394 h 1032"/>
                      <a:gd name="T12" fmla="*/ 354 w 725"/>
                      <a:gd name="T13" fmla="*/ 391 h 1032"/>
                      <a:gd name="T14" fmla="*/ 354 w 725"/>
                      <a:gd name="T15" fmla="*/ 391 h 1032"/>
                      <a:gd name="T16" fmla="*/ 170 w 725"/>
                      <a:gd name="T17" fmla="*/ 176 h 1032"/>
                      <a:gd name="T18" fmla="*/ 169 w 725"/>
                      <a:gd name="T19" fmla="*/ 23 h 1032"/>
                      <a:gd name="T20" fmla="*/ 164 w 725"/>
                      <a:gd name="T21" fmla="*/ 20 h 1032"/>
                      <a:gd name="T22" fmla="*/ 161 w 725"/>
                      <a:gd name="T23" fmla="*/ 25 h 1032"/>
                      <a:gd name="T24" fmla="*/ 163 w 725"/>
                      <a:gd name="T25" fmla="*/ 169 h 1032"/>
                      <a:gd name="T26" fmla="*/ 7 w 725"/>
                      <a:gd name="T27" fmla="*/ 1 h 1032"/>
                      <a:gd name="T28" fmla="*/ 1 w 725"/>
                      <a:gd name="T29" fmla="*/ 1 h 1032"/>
                      <a:gd name="T30" fmla="*/ 1 w 725"/>
                      <a:gd name="T31" fmla="*/ 7 h 1032"/>
                      <a:gd name="T32" fmla="*/ 332 w 725"/>
                      <a:gd name="T33" fmla="*/ 377 h 1032"/>
                      <a:gd name="T34" fmla="*/ 197 w 725"/>
                      <a:gd name="T35" fmla="*/ 297 h 1032"/>
                      <a:gd name="T36" fmla="*/ 192 w 725"/>
                      <a:gd name="T37" fmla="*/ 299 h 1032"/>
                      <a:gd name="T38" fmla="*/ 193 w 725"/>
                      <a:gd name="T39" fmla="*/ 304 h 1032"/>
                      <a:gd name="T40" fmla="*/ 347 w 725"/>
                      <a:gd name="T41" fmla="*/ 396 h 1032"/>
                      <a:gd name="T42" fmla="*/ 647 w 725"/>
                      <a:gd name="T43" fmla="*/ 827 h 1032"/>
                      <a:gd name="T44" fmla="*/ 448 w 725"/>
                      <a:gd name="T45" fmla="*/ 737 h 1032"/>
                      <a:gd name="T46" fmla="*/ 442 w 725"/>
                      <a:gd name="T47" fmla="*/ 738 h 1032"/>
                      <a:gd name="T48" fmla="*/ 443 w 725"/>
                      <a:gd name="T49" fmla="*/ 743 h 1032"/>
                      <a:gd name="T50" fmla="*/ 652 w 725"/>
                      <a:gd name="T51" fmla="*/ 836 h 1032"/>
                      <a:gd name="T52" fmla="*/ 717 w 725"/>
                      <a:gd name="T53" fmla="*/ 1028 h 1032"/>
                      <a:gd name="T54" fmla="*/ 721 w 725"/>
                      <a:gd name="T55" fmla="*/ 1032 h 1032"/>
                      <a:gd name="T56" fmla="*/ 721 w 725"/>
                      <a:gd name="T57" fmla="*/ 1032 h 1032"/>
                      <a:gd name="T58" fmla="*/ 725 w 725"/>
                      <a:gd name="T59" fmla="*/ 1027 h 1032"/>
                      <a:gd name="T60" fmla="*/ 518 w 725"/>
                      <a:gd name="T61" fmla="*/ 60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5" h="1032">
                        <a:moveTo>
                          <a:pt x="518" y="606"/>
                        </a:moveTo>
                        <a:cubicBezTo>
                          <a:pt x="548" y="550"/>
                          <a:pt x="532" y="496"/>
                          <a:pt x="532" y="494"/>
                        </a:cubicBezTo>
                        <a:cubicBezTo>
                          <a:pt x="531" y="492"/>
                          <a:pt x="529" y="491"/>
                          <a:pt x="527" y="491"/>
                        </a:cubicBezTo>
                        <a:cubicBezTo>
                          <a:pt x="525" y="492"/>
                          <a:pt x="524" y="494"/>
                          <a:pt x="524" y="496"/>
                        </a:cubicBezTo>
                        <a:cubicBezTo>
                          <a:pt x="524" y="497"/>
                          <a:pt x="538" y="547"/>
                          <a:pt x="513" y="598"/>
                        </a:cubicBezTo>
                        <a:cubicBezTo>
                          <a:pt x="468" y="535"/>
                          <a:pt x="415" y="467"/>
                          <a:pt x="356" y="394"/>
                        </a:cubicBezTo>
                        <a:cubicBezTo>
                          <a:pt x="355" y="393"/>
                          <a:pt x="354" y="392"/>
                          <a:pt x="354" y="391"/>
                        </a:cubicBezTo>
                        <a:cubicBezTo>
                          <a:pt x="354" y="391"/>
                          <a:pt x="354" y="391"/>
                          <a:pt x="354" y="391"/>
                        </a:cubicBezTo>
                        <a:cubicBezTo>
                          <a:pt x="289" y="312"/>
                          <a:pt x="225" y="238"/>
                          <a:pt x="170" y="176"/>
                        </a:cubicBezTo>
                        <a:cubicBezTo>
                          <a:pt x="190" y="110"/>
                          <a:pt x="170" y="26"/>
                          <a:pt x="169" y="23"/>
                        </a:cubicBezTo>
                        <a:cubicBezTo>
                          <a:pt x="169" y="21"/>
                          <a:pt x="166" y="19"/>
                          <a:pt x="164" y="20"/>
                        </a:cubicBezTo>
                        <a:cubicBezTo>
                          <a:pt x="162" y="20"/>
                          <a:pt x="161" y="22"/>
                          <a:pt x="161" y="25"/>
                        </a:cubicBezTo>
                        <a:cubicBezTo>
                          <a:pt x="162" y="25"/>
                          <a:pt x="181" y="106"/>
                          <a:pt x="163" y="169"/>
                        </a:cubicBezTo>
                        <a:cubicBezTo>
                          <a:pt x="73" y="69"/>
                          <a:pt x="8" y="2"/>
                          <a:pt x="7" y="1"/>
                        </a:cubicBezTo>
                        <a:cubicBezTo>
                          <a:pt x="6" y="0"/>
                          <a:pt x="3" y="0"/>
                          <a:pt x="1" y="1"/>
                        </a:cubicBezTo>
                        <a:cubicBezTo>
                          <a:pt x="0" y="3"/>
                          <a:pt x="0" y="5"/>
                          <a:pt x="1" y="7"/>
                        </a:cubicBezTo>
                        <a:cubicBezTo>
                          <a:pt x="5" y="10"/>
                          <a:pt x="164" y="174"/>
                          <a:pt x="332" y="377"/>
                        </a:cubicBezTo>
                        <a:cubicBezTo>
                          <a:pt x="197" y="297"/>
                          <a:pt x="197" y="297"/>
                          <a:pt x="197" y="297"/>
                        </a:cubicBezTo>
                        <a:cubicBezTo>
                          <a:pt x="196" y="296"/>
                          <a:pt x="193" y="297"/>
                          <a:pt x="192" y="299"/>
                        </a:cubicBezTo>
                        <a:cubicBezTo>
                          <a:pt x="191" y="300"/>
                          <a:pt x="191" y="303"/>
                          <a:pt x="193" y="304"/>
                        </a:cubicBezTo>
                        <a:cubicBezTo>
                          <a:pt x="347" y="396"/>
                          <a:pt x="347" y="396"/>
                          <a:pt x="347" y="396"/>
                        </a:cubicBezTo>
                        <a:cubicBezTo>
                          <a:pt x="460" y="535"/>
                          <a:pt x="576" y="691"/>
                          <a:pt x="647" y="827"/>
                        </a:cubicBezTo>
                        <a:cubicBezTo>
                          <a:pt x="554" y="809"/>
                          <a:pt x="449" y="737"/>
                          <a:pt x="448" y="737"/>
                        </a:cubicBezTo>
                        <a:cubicBezTo>
                          <a:pt x="446" y="736"/>
                          <a:pt x="443" y="736"/>
                          <a:pt x="442" y="738"/>
                        </a:cubicBezTo>
                        <a:cubicBezTo>
                          <a:pt x="441" y="740"/>
                          <a:pt x="441" y="742"/>
                          <a:pt x="443" y="743"/>
                        </a:cubicBezTo>
                        <a:cubicBezTo>
                          <a:pt x="444" y="744"/>
                          <a:pt x="556" y="819"/>
                          <a:pt x="652" y="836"/>
                        </a:cubicBezTo>
                        <a:cubicBezTo>
                          <a:pt x="688" y="908"/>
                          <a:pt x="712" y="974"/>
                          <a:pt x="717" y="1028"/>
                        </a:cubicBezTo>
                        <a:cubicBezTo>
                          <a:pt x="717" y="1030"/>
                          <a:pt x="719" y="1032"/>
                          <a:pt x="721" y="1032"/>
                        </a:cubicBezTo>
                        <a:cubicBezTo>
                          <a:pt x="721" y="1032"/>
                          <a:pt x="721" y="1032"/>
                          <a:pt x="721" y="1032"/>
                        </a:cubicBezTo>
                        <a:cubicBezTo>
                          <a:pt x="723" y="1031"/>
                          <a:pt x="725" y="1029"/>
                          <a:pt x="725" y="1027"/>
                        </a:cubicBezTo>
                        <a:cubicBezTo>
                          <a:pt x="717" y="929"/>
                          <a:pt x="647" y="788"/>
                          <a:pt x="518" y="60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2" name="Group 101">
                  <a:extLst>
                    <a:ext uri="{FF2B5EF4-FFF2-40B4-BE49-F238E27FC236}">
                      <a16:creationId xmlns:a16="http://schemas.microsoft.com/office/drawing/2014/main" id="{0CC7AFAD-798C-6C08-A39A-0D548C5AD746}"/>
                    </a:ext>
                  </a:extLst>
                </p:cNvPr>
                <p:cNvGrpSpPr/>
                <p:nvPr/>
              </p:nvGrpSpPr>
              <p:grpSpPr>
                <a:xfrm>
                  <a:off x="7084778" y="1012854"/>
                  <a:ext cx="1258549" cy="715951"/>
                  <a:chOff x="7084778" y="1012854"/>
                  <a:chExt cx="1258549" cy="715951"/>
                </a:xfrm>
              </p:grpSpPr>
              <p:sp>
                <p:nvSpPr>
                  <p:cNvPr id="97" name="Freeform 22">
                    <a:extLst>
                      <a:ext uri="{FF2B5EF4-FFF2-40B4-BE49-F238E27FC236}">
                        <a16:creationId xmlns:a16="http://schemas.microsoft.com/office/drawing/2014/main" id="{73AE77AC-613D-13D2-95F5-AAAAE58AD79E}"/>
                      </a:ext>
                    </a:extLst>
                  </p:cNvPr>
                  <p:cNvSpPr>
                    <a:spLocks noChangeArrowheads="1"/>
                  </p:cNvSpPr>
                  <p:nvPr/>
                </p:nvSpPr>
                <p:spPr bwMode="auto">
                  <a:xfrm>
                    <a:off x="7084778" y="1012854"/>
                    <a:ext cx="1184308" cy="68999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98" name="Freeform 23">
                    <a:extLst>
                      <a:ext uri="{FF2B5EF4-FFF2-40B4-BE49-F238E27FC236}">
                        <a16:creationId xmlns:a16="http://schemas.microsoft.com/office/drawing/2014/main" id="{203E0CD2-B837-DD0C-7174-CFDB48E08170}"/>
                      </a:ext>
                    </a:extLst>
                  </p:cNvPr>
                  <p:cNvSpPr>
                    <a:spLocks noChangeArrowheads="1"/>
                  </p:cNvSpPr>
                  <p:nvPr/>
                </p:nvSpPr>
                <p:spPr bwMode="auto">
                  <a:xfrm>
                    <a:off x="7676930" y="1340551"/>
                    <a:ext cx="666397" cy="388254"/>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grpSp>
            <p:nvGrpSpPr>
              <p:cNvPr id="101" name="Group 100">
                <a:extLst>
                  <a:ext uri="{FF2B5EF4-FFF2-40B4-BE49-F238E27FC236}">
                    <a16:creationId xmlns:a16="http://schemas.microsoft.com/office/drawing/2014/main" id="{488D8732-38D3-9069-74C4-C0B398FE0B48}"/>
                  </a:ext>
                </a:extLst>
              </p:cNvPr>
              <p:cNvGrpSpPr/>
              <p:nvPr/>
            </p:nvGrpSpPr>
            <p:grpSpPr>
              <a:xfrm>
                <a:off x="10036809" y="2134382"/>
                <a:ext cx="1258549" cy="715951"/>
                <a:chOff x="10036809" y="2134382"/>
                <a:chExt cx="1258549" cy="715951"/>
              </a:xfrm>
            </p:grpSpPr>
            <p:sp>
              <p:nvSpPr>
                <p:cNvPr id="99" name="Freeform 22">
                  <a:extLst>
                    <a:ext uri="{FF2B5EF4-FFF2-40B4-BE49-F238E27FC236}">
                      <a16:creationId xmlns:a16="http://schemas.microsoft.com/office/drawing/2014/main" id="{03ADC4CC-DD6A-A34A-50BA-A1F2E8567B05}"/>
                    </a:ext>
                  </a:extLst>
                </p:cNvPr>
                <p:cNvSpPr>
                  <a:spLocks noChangeArrowheads="1"/>
                </p:cNvSpPr>
                <p:nvPr/>
              </p:nvSpPr>
              <p:spPr bwMode="auto">
                <a:xfrm>
                  <a:off x="10036809" y="2134382"/>
                  <a:ext cx="1184308" cy="68999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100" name="Freeform 23">
                  <a:extLst>
                    <a:ext uri="{FF2B5EF4-FFF2-40B4-BE49-F238E27FC236}">
                      <a16:creationId xmlns:a16="http://schemas.microsoft.com/office/drawing/2014/main" id="{725A1256-3137-C2CD-B76A-C738103A3394}"/>
                    </a:ext>
                  </a:extLst>
                </p:cNvPr>
                <p:cNvSpPr>
                  <a:spLocks noChangeArrowheads="1"/>
                </p:cNvSpPr>
                <p:nvPr/>
              </p:nvSpPr>
              <p:spPr bwMode="auto">
                <a:xfrm>
                  <a:off x="10628961" y="2462079"/>
                  <a:ext cx="666397" cy="388254"/>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grpSp>
      <p:pic>
        <p:nvPicPr>
          <p:cNvPr id="103" name="Shadow">
            <a:extLst>
              <a:ext uri="{FF2B5EF4-FFF2-40B4-BE49-F238E27FC236}">
                <a16:creationId xmlns:a16="http://schemas.microsoft.com/office/drawing/2014/main" id="{58231342-6F27-3272-90CD-B9F0F7099E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1" y="5631821"/>
            <a:ext cx="11611558" cy="628964"/>
          </a:xfrm>
          <a:prstGeom prst="rect">
            <a:avLst/>
          </a:prstGeom>
        </p:spPr>
      </p:pic>
      <p:sp>
        <p:nvSpPr>
          <p:cNvPr id="2" name="Rectangle: Rounded Corners 1">
            <a:extLst>
              <a:ext uri="{FF2B5EF4-FFF2-40B4-BE49-F238E27FC236}">
                <a16:creationId xmlns:a16="http://schemas.microsoft.com/office/drawing/2014/main" id="{C615E161-9ED1-DB73-B48D-AF250969D4B1}"/>
              </a:ext>
            </a:extLst>
          </p:cNvPr>
          <p:cNvSpPr/>
          <p:nvPr/>
        </p:nvSpPr>
        <p:spPr>
          <a:xfrm>
            <a:off x="7235931" y="3449564"/>
            <a:ext cx="4457274" cy="3344654"/>
          </a:xfrm>
          <a:prstGeom prst="roundRect">
            <a:avLst>
              <a:gd name="adj" fmla="val 4445"/>
            </a:avLst>
          </a:prstGeom>
          <a:solidFill>
            <a:schemeClr val="accent2"/>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accent2"/>
              </a:solidFill>
              <a:highlight>
                <a:srgbClr val="FFFF00"/>
              </a:highlight>
              <a:latin typeface="Raleway" panose="020B0503030101060003" pitchFamily="34" charset="0"/>
            </a:endParaRPr>
          </a:p>
        </p:txBody>
      </p:sp>
      <p:pic>
        <p:nvPicPr>
          <p:cNvPr id="15" name="Picture 14">
            <a:extLst>
              <a:ext uri="{FF2B5EF4-FFF2-40B4-BE49-F238E27FC236}">
                <a16:creationId xmlns:a16="http://schemas.microsoft.com/office/drawing/2014/main" id="{456A885D-4255-6361-4D81-B28F747EABF9}"/>
              </a:ext>
            </a:extLst>
          </p:cNvPr>
          <p:cNvPicPr>
            <a:picLocks noChangeAspect="1"/>
          </p:cNvPicPr>
          <p:nvPr/>
        </p:nvPicPr>
        <p:blipFill>
          <a:blip r:embed="rId3"/>
          <a:stretch>
            <a:fillRect/>
          </a:stretch>
        </p:blipFill>
        <p:spPr>
          <a:xfrm>
            <a:off x="7397257" y="3566419"/>
            <a:ext cx="4094803" cy="3125671"/>
          </a:xfrm>
          <a:prstGeom prst="rect">
            <a:avLst/>
          </a:prstGeom>
        </p:spPr>
      </p:pic>
      <p:sp>
        <p:nvSpPr>
          <p:cNvPr id="17" name="Title 11">
            <a:extLst>
              <a:ext uri="{FF2B5EF4-FFF2-40B4-BE49-F238E27FC236}">
                <a16:creationId xmlns:a16="http://schemas.microsoft.com/office/drawing/2014/main" id="{136AAB00-B299-DF79-987D-CA696438F42F}"/>
              </a:ext>
            </a:extLst>
          </p:cNvPr>
          <p:cNvSpPr txBox="1">
            <a:spLocks/>
          </p:cNvSpPr>
          <p:nvPr/>
        </p:nvSpPr>
        <p:spPr>
          <a:xfrm>
            <a:off x="8803046" y="3632518"/>
            <a:ext cx="1217806"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accent2"/>
              </a:solidFill>
              <a:latin typeface="Raleway" panose="020B0503030101060003" pitchFamily="34" charset="0"/>
              <a:ea typeface="Open Sans" panose="020B0606030504020204" pitchFamily="34" charset="0"/>
              <a:cs typeface="Poppins" panose="00000500000000000000" pitchFamily="50" charset="0"/>
            </a:endParaRPr>
          </a:p>
        </p:txBody>
      </p:sp>
      <p:sp>
        <p:nvSpPr>
          <p:cNvPr id="7" name="Rectangle: Rounded Corners 6">
            <a:extLst>
              <a:ext uri="{FF2B5EF4-FFF2-40B4-BE49-F238E27FC236}">
                <a16:creationId xmlns:a16="http://schemas.microsoft.com/office/drawing/2014/main" id="{83A55146-21AF-1BE8-CFB1-A466E458CBD8}"/>
              </a:ext>
            </a:extLst>
          </p:cNvPr>
          <p:cNvSpPr/>
          <p:nvPr/>
        </p:nvSpPr>
        <p:spPr>
          <a:xfrm>
            <a:off x="4744436" y="8758"/>
            <a:ext cx="4616210" cy="3383717"/>
          </a:xfrm>
          <a:prstGeom prst="roundRect">
            <a:avLst>
              <a:gd name="adj" fmla="val 4445"/>
            </a:avLst>
          </a:prstGeom>
          <a:solidFill>
            <a:schemeClr val="accent4"/>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accent3"/>
              </a:solidFill>
              <a:latin typeface="Raleway" panose="020B0503030101060003" pitchFamily="34" charset="0"/>
            </a:endParaRPr>
          </a:p>
        </p:txBody>
      </p:sp>
      <p:grpSp>
        <p:nvGrpSpPr>
          <p:cNvPr id="3" name="Group 2">
            <a:extLst>
              <a:ext uri="{FF2B5EF4-FFF2-40B4-BE49-F238E27FC236}">
                <a16:creationId xmlns:a16="http://schemas.microsoft.com/office/drawing/2014/main" id="{8D11E667-EABE-C45D-C797-467FC6C45B1B}"/>
              </a:ext>
            </a:extLst>
          </p:cNvPr>
          <p:cNvGrpSpPr/>
          <p:nvPr/>
        </p:nvGrpSpPr>
        <p:grpSpPr>
          <a:xfrm>
            <a:off x="4967221" y="120078"/>
            <a:ext cx="4223577" cy="3210860"/>
            <a:chOff x="5033618" y="190727"/>
            <a:chExt cx="4277123" cy="3134311"/>
          </a:xfrm>
        </p:grpSpPr>
        <p:pic>
          <p:nvPicPr>
            <p:cNvPr id="13" name="Picture 12">
              <a:extLst>
                <a:ext uri="{FF2B5EF4-FFF2-40B4-BE49-F238E27FC236}">
                  <a16:creationId xmlns:a16="http://schemas.microsoft.com/office/drawing/2014/main" id="{DDF8EC84-DD96-13E7-9675-A73428683CA7}"/>
                </a:ext>
              </a:extLst>
            </p:cNvPr>
            <p:cNvPicPr>
              <a:picLocks noChangeAspect="1"/>
            </p:cNvPicPr>
            <p:nvPr/>
          </p:nvPicPr>
          <p:blipFill>
            <a:blip r:embed="rId4"/>
            <a:stretch>
              <a:fillRect/>
            </a:stretch>
          </p:blipFill>
          <p:spPr>
            <a:xfrm>
              <a:off x="5033618" y="190727"/>
              <a:ext cx="4277123" cy="3134311"/>
            </a:xfrm>
            <a:prstGeom prst="rect">
              <a:avLst/>
            </a:prstGeom>
          </p:spPr>
        </p:pic>
        <p:sp>
          <p:nvSpPr>
            <p:cNvPr id="16" name="Title 11">
              <a:extLst>
                <a:ext uri="{FF2B5EF4-FFF2-40B4-BE49-F238E27FC236}">
                  <a16:creationId xmlns:a16="http://schemas.microsoft.com/office/drawing/2014/main" id="{C29FCB30-7175-0BF9-8A10-8D73214250AD}"/>
                </a:ext>
              </a:extLst>
            </p:cNvPr>
            <p:cNvSpPr txBox="1">
              <a:spLocks/>
            </p:cNvSpPr>
            <p:nvPr/>
          </p:nvSpPr>
          <p:spPr>
            <a:xfrm>
              <a:off x="6258643" y="291864"/>
              <a:ext cx="1872344"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CANADA</a:t>
              </a:r>
              <a:endParaRPr lang="en-US" sz="2800" dirty="0">
                <a:solidFill>
                  <a:schemeClr val="accent2"/>
                </a:solidFill>
                <a:latin typeface="Raleway" panose="020B0503030101060003" pitchFamily="34" charset="0"/>
                <a:ea typeface="Open Sans" panose="020B0606030504020204" pitchFamily="34" charset="0"/>
                <a:cs typeface="Poppins" panose="00000500000000000000" pitchFamily="50" charset="0"/>
              </a:endParaRPr>
            </a:p>
          </p:txBody>
        </p:sp>
      </p:grpSp>
    </p:spTree>
    <p:extLst>
      <p:ext uri="{BB962C8B-B14F-4D97-AF65-F5344CB8AC3E}">
        <p14:creationId xmlns:p14="http://schemas.microsoft.com/office/powerpoint/2010/main" val="220983635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44062D7D-B78D-673B-50F9-BBDC6F5199B7}"/>
              </a:ext>
            </a:extLst>
          </p:cNvPr>
          <p:cNvGrpSpPr/>
          <p:nvPr/>
        </p:nvGrpSpPr>
        <p:grpSpPr>
          <a:xfrm>
            <a:off x="5596115" y="377649"/>
            <a:ext cx="524216" cy="524216"/>
            <a:chOff x="1460006" y="1642203"/>
            <a:chExt cx="479425" cy="479425"/>
          </a:xfrm>
        </p:grpSpPr>
        <p:sp>
          <p:nvSpPr>
            <p:cNvPr id="91" name="Oval 8">
              <a:extLst>
                <a:ext uri="{FF2B5EF4-FFF2-40B4-BE49-F238E27FC236}">
                  <a16:creationId xmlns:a16="http://schemas.microsoft.com/office/drawing/2014/main" id="{4718B97D-DD45-5272-6253-88E1EBC3CF1D}"/>
                </a:ext>
              </a:extLst>
            </p:cNvPr>
            <p:cNvSpPr>
              <a:spLocks noChangeArrowheads="1"/>
            </p:cNvSpPr>
            <p:nvPr/>
          </p:nvSpPr>
          <p:spPr bwMode="auto">
            <a:xfrm>
              <a:off x="1460006" y="1642203"/>
              <a:ext cx="479425" cy="479425"/>
            </a:xfrm>
            <a:prstGeom prst="ellipse">
              <a:avLst/>
            </a:prstGeom>
            <a:solidFill>
              <a:schemeClr val="accent1"/>
            </a:solidFill>
            <a:ln w="17463" cap="rnd">
              <a:noFill/>
              <a:prstDash val="solid"/>
              <a:round/>
              <a:headEnd/>
              <a:tailEnd/>
            </a:ln>
          </p:spPr>
          <p:txBody>
            <a:bodyPr vert="horz" wrap="square" lIns="91440" tIns="45720" rIns="91440" bIns="45720" numCol="1" anchor="t" anchorCtr="0" compatLnSpc="1">
              <a:prstTxWarp prst="textNoShape">
                <a:avLst/>
              </a:prstTxWarp>
            </a:bodyPr>
            <a:lstStyle/>
            <a:p>
              <a:endParaRPr lang="en-US">
                <a:gradFill>
                  <a:gsLst>
                    <a:gs pos="0">
                      <a:schemeClr val="accent5">
                        <a:lumMod val="67000"/>
                      </a:schemeClr>
                    </a:gs>
                    <a:gs pos="48000">
                      <a:schemeClr val="accent3"/>
                    </a:gs>
                    <a:gs pos="100000">
                      <a:schemeClr val="accent6"/>
                    </a:gs>
                  </a:gsLst>
                  <a:path path="circle">
                    <a:fillToRect l="100000" t="100000"/>
                  </a:path>
                </a:gradFill>
              </a:endParaRPr>
            </a:p>
          </p:txBody>
        </p:sp>
        <p:sp>
          <p:nvSpPr>
            <p:cNvPr id="92" name="Freeform 9">
              <a:extLst>
                <a:ext uri="{FF2B5EF4-FFF2-40B4-BE49-F238E27FC236}">
                  <a16:creationId xmlns:a16="http://schemas.microsoft.com/office/drawing/2014/main" id="{292DFA80-D018-F499-05B0-BF3A3CC414BA}"/>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noFill/>
            <a:ln w="174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0D0D70D1-48C8-1FA6-ACB8-CA14F9AAC572}"/>
              </a:ext>
            </a:extLst>
          </p:cNvPr>
          <p:cNvGrpSpPr/>
          <p:nvPr/>
        </p:nvGrpSpPr>
        <p:grpSpPr>
          <a:xfrm>
            <a:off x="5596115" y="1986106"/>
            <a:ext cx="524216" cy="524216"/>
            <a:chOff x="1460006" y="1642203"/>
            <a:chExt cx="479425" cy="479425"/>
          </a:xfrm>
        </p:grpSpPr>
        <p:sp>
          <p:nvSpPr>
            <p:cNvPr id="102" name="Oval 8">
              <a:extLst>
                <a:ext uri="{FF2B5EF4-FFF2-40B4-BE49-F238E27FC236}">
                  <a16:creationId xmlns:a16="http://schemas.microsoft.com/office/drawing/2014/main" id="{5CDD53B0-02D7-1F0B-379C-0B18CC3D52B2}"/>
                </a:ext>
              </a:extLst>
            </p:cNvPr>
            <p:cNvSpPr>
              <a:spLocks noChangeArrowheads="1"/>
            </p:cNvSpPr>
            <p:nvPr/>
          </p:nvSpPr>
          <p:spPr bwMode="auto">
            <a:xfrm>
              <a:off x="1460006" y="1642203"/>
              <a:ext cx="479425" cy="479425"/>
            </a:xfrm>
            <a:prstGeom prst="ellipse">
              <a:avLst/>
            </a:prstGeom>
            <a:solidFill>
              <a:schemeClr val="accent2"/>
            </a:solidFill>
            <a:ln w="17463" cap="rnd">
              <a:noFill/>
              <a:prstDash val="solid"/>
              <a:round/>
              <a:headEnd/>
              <a:tailEnd/>
            </a:ln>
          </p:spPr>
          <p:txBody>
            <a:bodyPr vert="horz" wrap="square" lIns="91440" tIns="45720" rIns="91440" bIns="45720" numCol="1" anchor="t" anchorCtr="0" compatLnSpc="1">
              <a:prstTxWarp prst="textNoShape">
                <a:avLst/>
              </a:prstTxWarp>
            </a:bodyPr>
            <a:lstStyle/>
            <a:p>
              <a:endParaRPr lang="en-US">
                <a:gradFill>
                  <a:gsLst>
                    <a:gs pos="0">
                      <a:schemeClr val="accent5">
                        <a:lumMod val="67000"/>
                      </a:schemeClr>
                    </a:gs>
                    <a:gs pos="48000">
                      <a:schemeClr val="accent3"/>
                    </a:gs>
                    <a:gs pos="100000">
                      <a:schemeClr val="accent6"/>
                    </a:gs>
                  </a:gsLst>
                  <a:path path="circle">
                    <a:fillToRect l="100000" t="100000"/>
                  </a:path>
                </a:gradFill>
              </a:endParaRPr>
            </a:p>
          </p:txBody>
        </p:sp>
        <p:sp>
          <p:nvSpPr>
            <p:cNvPr id="103" name="Freeform 9">
              <a:extLst>
                <a:ext uri="{FF2B5EF4-FFF2-40B4-BE49-F238E27FC236}">
                  <a16:creationId xmlns:a16="http://schemas.microsoft.com/office/drawing/2014/main" id="{3116C007-7700-987A-6CF4-4635F486DE43}"/>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noFill/>
            <a:ln w="174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a:extLst>
              <a:ext uri="{FF2B5EF4-FFF2-40B4-BE49-F238E27FC236}">
                <a16:creationId xmlns:a16="http://schemas.microsoft.com/office/drawing/2014/main" id="{A2A4C99F-3FD9-8999-C8DB-4229349ED3D4}"/>
              </a:ext>
            </a:extLst>
          </p:cNvPr>
          <p:cNvGrpSpPr/>
          <p:nvPr/>
        </p:nvGrpSpPr>
        <p:grpSpPr>
          <a:xfrm>
            <a:off x="5596115" y="3222882"/>
            <a:ext cx="524216" cy="524216"/>
            <a:chOff x="1460006" y="1642203"/>
            <a:chExt cx="479425" cy="479425"/>
          </a:xfrm>
        </p:grpSpPr>
        <p:sp>
          <p:nvSpPr>
            <p:cNvPr id="107" name="Oval 8">
              <a:extLst>
                <a:ext uri="{FF2B5EF4-FFF2-40B4-BE49-F238E27FC236}">
                  <a16:creationId xmlns:a16="http://schemas.microsoft.com/office/drawing/2014/main" id="{E95BAEBD-368B-4BBF-2844-5E8F627802BF}"/>
                </a:ext>
              </a:extLst>
            </p:cNvPr>
            <p:cNvSpPr>
              <a:spLocks noChangeArrowheads="1"/>
            </p:cNvSpPr>
            <p:nvPr/>
          </p:nvSpPr>
          <p:spPr bwMode="auto">
            <a:xfrm>
              <a:off x="1460006" y="1642203"/>
              <a:ext cx="479425" cy="479425"/>
            </a:xfrm>
            <a:prstGeom prst="ellipse">
              <a:avLst/>
            </a:prstGeom>
            <a:solidFill>
              <a:schemeClr val="accent3"/>
            </a:solidFill>
            <a:ln w="17463" cap="rnd">
              <a:noFill/>
              <a:prstDash val="solid"/>
              <a:round/>
              <a:headEnd/>
              <a:tailEnd/>
            </a:ln>
          </p:spPr>
          <p:txBody>
            <a:bodyPr vert="horz" wrap="square" lIns="91440" tIns="45720" rIns="91440" bIns="45720" numCol="1" anchor="t" anchorCtr="0" compatLnSpc="1">
              <a:prstTxWarp prst="textNoShape">
                <a:avLst/>
              </a:prstTxWarp>
            </a:bodyPr>
            <a:lstStyle/>
            <a:p>
              <a:endParaRPr lang="en-US">
                <a:gradFill>
                  <a:gsLst>
                    <a:gs pos="0">
                      <a:schemeClr val="accent5">
                        <a:lumMod val="67000"/>
                      </a:schemeClr>
                    </a:gs>
                    <a:gs pos="48000">
                      <a:schemeClr val="accent3"/>
                    </a:gs>
                    <a:gs pos="100000">
                      <a:schemeClr val="accent6"/>
                    </a:gs>
                  </a:gsLst>
                  <a:path path="circle">
                    <a:fillToRect l="100000" t="100000"/>
                  </a:path>
                </a:gradFill>
              </a:endParaRPr>
            </a:p>
          </p:txBody>
        </p:sp>
        <p:sp>
          <p:nvSpPr>
            <p:cNvPr id="108" name="Freeform 9">
              <a:extLst>
                <a:ext uri="{FF2B5EF4-FFF2-40B4-BE49-F238E27FC236}">
                  <a16:creationId xmlns:a16="http://schemas.microsoft.com/office/drawing/2014/main" id="{3457334B-49ED-058A-BDC7-F5DBD190B0D9}"/>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noFill/>
            <a:ln w="174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6">
            <a:extLst>
              <a:ext uri="{FF2B5EF4-FFF2-40B4-BE49-F238E27FC236}">
                <a16:creationId xmlns:a16="http://schemas.microsoft.com/office/drawing/2014/main" id="{7E65752B-1FAA-CF72-CD45-24D456B217A5}"/>
              </a:ext>
            </a:extLst>
          </p:cNvPr>
          <p:cNvGrpSpPr/>
          <p:nvPr/>
        </p:nvGrpSpPr>
        <p:grpSpPr>
          <a:xfrm>
            <a:off x="3176" y="4379495"/>
            <a:ext cx="12200235" cy="2497356"/>
            <a:chOff x="3176" y="3332841"/>
            <a:chExt cx="12200235" cy="3544010"/>
          </a:xfrm>
        </p:grpSpPr>
        <p:grpSp>
          <p:nvGrpSpPr>
            <p:cNvPr id="74" name="Group 73">
              <a:extLst>
                <a:ext uri="{FF2B5EF4-FFF2-40B4-BE49-F238E27FC236}">
                  <a16:creationId xmlns:a16="http://schemas.microsoft.com/office/drawing/2014/main" id="{4A4A46F0-C8D9-3AC5-63BB-3E6E3C268E55}"/>
                </a:ext>
              </a:extLst>
            </p:cNvPr>
            <p:cNvGrpSpPr/>
            <p:nvPr/>
          </p:nvGrpSpPr>
          <p:grpSpPr>
            <a:xfrm>
              <a:off x="7321442" y="3332841"/>
              <a:ext cx="587015" cy="1446577"/>
              <a:chOff x="6214178" y="3193388"/>
              <a:chExt cx="1161626" cy="2862586"/>
            </a:xfrm>
          </p:grpSpPr>
          <p:sp>
            <p:nvSpPr>
              <p:cNvPr id="75" name="Freeform 107">
                <a:extLst>
                  <a:ext uri="{FF2B5EF4-FFF2-40B4-BE49-F238E27FC236}">
                    <a16:creationId xmlns:a16="http://schemas.microsoft.com/office/drawing/2014/main" id="{1EC7E6B0-FB8C-7543-EDE1-A44064B06537}"/>
                  </a:ext>
                </a:extLst>
              </p:cNvPr>
              <p:cNvSpPr>
                <a:spLocks/>
              </p:cNvSpPr>
              <p:nvPr/>
            </p:nvSpPr>
            <p:spPr bwMode="auto">
              <a:xfrm>
                <a:off x="6695425" y="5475161"/>
                <a:ext cx="199140" cy="580813"/>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76" name="Freeform 108">
                <a:extLst>
                  <a:ext uri="{FF2B5EF4-FFF2-40B4-BE49-F238E27FC236}">
                    <a16:creationId xmlns:a16="http://schemas.microsoft.com/office/drawing/2014/main" id="{9029043F-6259-A997-EE92-30B590EA688A}"/>
                  </a:ext>
                </a:extLst>
              </p:cNvPr>
              <p:cNvSpPr>
                <a:spLocks/>
              </p:cNvSpPr>
              <p:nvPr/>
            </p:nvSpPr>
            <p:spPr bwMode="auto">
              <a:xfrm>
                <a:off x="6794991" y="5475161"/>
                <a:ext cx="99566" cy="580813"/>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77" name="Freeform 109">
                <a:extLst>
                  <a:ext uri="{FF2B5EF4-FFF2-40B4-BE49-F238E27FC236}">
                    <a16:creationId xmlns:a16="http://schemas.microsoft.com/office/drawing/2014/main" id="{104864E1-C4FF-FAB9-7D1C-CBF0BC41FD68}"/>
                  </a:ext>
                </a:extLst>
              </p:cNvPr>
              <p:cNvSpPr>
                <a:spLocks/>
              </p:cNvSpPr>
              <p:nvPr/>
            </p:nvSpPr>
            <p:spPr bwMode="auto">
              <a:xfrm>
                <a:off x="6794991" y="3193388"/>
                <a:ext cx="580813" cy="2472609"/>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78" name="Freeform 110">
                <a:extLst>
                  <a:ext uri="{FF2B5EF4-FFF2-40B4-BE49-F238E27FC236}">
                    <a16:creationId xmlns:a16="http://schemas.microsoft.com/office/drawing/2014/main" id="{BC65922C-65E3-C3E5-1033-F3EADACB7BE9}"/>
                  </a:ext>
                </a:extLst>
              </p:cNvPr>
              <p:cNvSpPr>
                <a:spLocks/>
              </p:cNvSpPr>
              <p:nvPr/>
            </p:nvSpPr>
            <p:spPr bwMode="auto">
              <a:xfrm>
                <a:off x="6214178" y="3193388"/>
                <a:ext cx="580813" cy="2472609"/>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6" name="Group 5">
              <a:extLst>
                <a:ext uri="{FF2B5EF4-FFF2-40B4-BE49-F238E27FC236}">
                  <a16:creationId xmlns:a16="http://schemas.microsoft.com/office/drawing/2014/main" id="{FC299167-80EF-2502-07EC-75C177E7CF63}"/>
                </a:ext>
              </a:extLst>
            </p:cNvPr>
            <p:cNvGrpSpPr/>
            <p:nvPr/>
          </p:nvGrpSpPr>
          <p:grpSpPr>
            <a:xfrm>
              <a:off x="3176" y="3429000"/>
              <a:ext cx="12200235" cy="3447851"/>
              <a:chOff x="3176" y="3429000"/>
              <a:chExt cx="12200235" cy="3447851"/>
            </a:xfrm>
          </p:grpSpPr>
          <p:sp>
            <p:nvSpPr>
              <p:cNvPr id="62" name="Freeform 472">
                <a:extLst>
                  <a:ext uri="{FF2B5EF4-FFF2-40B4-BE49-F238E27FC236}">
                    <a16:creationId xmlns:a16="http://schemas.microsoft.com/office/drawing/2014/main" id="{4A92C460-E98D-136B-976D-3DBCDE901633}"/>
                  </a:ext>
                </a:extLst>
              </p:cNvPr>
              <p:cNvSpPr>
                <a:spLocks/>
              </p:cNvSpPr>
              <p:nvPr/>
            </p:nvSpPr>
            <p:spPr bwMode="auto">
              <a:xfrm>
                <a:off x="3176" y="5412262"/>
                <a:ext cx="6513543" cy="1213769"/>
              </a:xfrm>
              <a:custGeom>
                <a:avLst/>
                <a:gdLst>
                  <a:gd name="T0" fmla="*/ 10560360 w 3200"/>
                  <a:gd name="T1" fmla="*/ 0 h 302"/>
                  <a:gd name="T2" fmla="*/ 7831792 w 3200"/>
                  <a:gd name="T3" fmla="*/ 818246 h 302"/>
                  <a:gd name="T4" fmla="*/ 5103223 w 3200"/>
                  <a:gd name="T5" fmla="*/ 0 h 302"/>
                  <a:gd name="T6" fmla="*/ 2378460 w 3200"/>
                  <a:gd name="T7" fmla="*/ 818246 h 302"/>
                  <a:gd name="T8" fmla="*/ 0 w 3200"/>
                  <a:gd name="T9" fmla="*/ 19029 h 302"/>
                  <a:gd name="T10" fmla="*/ 0 w 3200"/>
                  <a:gd name="T11" fmla="*/ 1149350 h 302"/>
                  <a:gd name="T12" fmla="*/ 12177713 w 3200"/>
                  <a:gd name="T13" fmla="*/ 1149350 h 302"/>
                  <a:gd name="T14" fmla="*/ 12177713 w 3200"/>
                  <a:gd name="T15" fmla="*/ 555646 h 302"/>
                  <a:gd name="T16" fmla="*/ 10560360 w 3200"/>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00" h="302">
                    <a:moveTo>
                      <a:pt x="2775" y="0"/>
                    </a:moveTo>
                    <a:cubicBezTo>
                      <a:pt x="2417" y="0"/>
                      <a:pt x="2417" y="215"/>
                      <a:pt x="2058" y="215"/>
                    </a:cubicBezTo>
                    <a:cubicBezTo>
                      <a:pt x="1700" y="215"/>
                      <a:pt x="1700" y="0"/>
                      <a:pt x="1341" y="0"/>
                    </a:cubicBezTo>
                    <a:cubicBezTo>
                      <a:pt x="983" y="0"/>
                      <a:pt x="983" y="215"/>
                      <a:pt x="625" y="215"/>
                    </a:cubicBezTo>
                    <a:cubicBezTo>
                      <a:pt x="300" y="215"/>
                      <a:pt x="269" y="38"/>
                      <a:pt x="0" y="5"/>
                    </a:cubicBezTo>
                    <a:cubicBezTo>
                      <a:pt x="0" y="302"/>
                      <a:pt x="0" y="302"/>
                      <a:pt x="0" y="302"/>
                    </a:cubicBezTo>
                    <a:cubicBezTo>
                      <a:pt x="3200" y="302"/>
                      <a:pt x="3200" y="302"/>
                      <a:pt x="3200" y="302"/>
                    </a:cubicBezTo>
                    <a:cubicBezTo>
                      <a:pt x="3200" y="146"/>
                      <a:pt x="3200" y="146"/>
                      <a:pt x="3200" y="146"/>
                    </a:cubicBezTo>
                    <a:cubicBezTo>
                      <a:pt x="3082" y="83"/>
                      <a:pt x="2998" y="0"/>
                      <a:pt x="2775" y="0"/>
                    </a:cubicBezTo>
                    <a:close/>
                  </a:path>
                </a:pathLst>
              </a:custGeom>
              <a:gradFill flip="none" rotWithShape="1">
                <a:gsLst>
                  <a:gs pos="0">
                    <a:schemeClr val="accent5">
                      <a:lumMod val="50000"/>
                      <a:alpha val="43000"/>
                    </a:schemeClr>
                  </a:gs>
                  <a:gs pos="100000">
                    <a:schemeClr val="accent5">
                      <a:alpha val="66000"/>
                    </a:schemeClr>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63" name="Freeform 473">
                <a:extLst>
                  <a:ext uri="{FF2B5EF4-FFF2-40B4-BE49-F238E27FC236}">
                    <a16:creationId xmlns:a16="http://schemas.microsoft.com/office/drawing/2014/main" id="{F5B487D0-FA88-E15F-A7AE-ED026EF8E197}"/>
                  </a:ext>
                </a:extLst>
              </p:cNvPr>
              <p:cNvSpPr>
                <a:spLocks/>
              </p:cNvSpPr>
              <p:nvPr/>
            </p:nvSpPr>
            <p:spPr bwMode="auto">
              <a:xfrm>
                <a:off x="3176" y="5751528"/>
                <a:ext cx="6513543" cy="1106476"/>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flip="none" rotWithShape="1">
                <a:gsLst>
                  <a:gs pos="0">
                    <a:schemeClr val="bg1">
                      <a:lumMod val="95000"/>
                    </a:schemeClr>
                  </a:gs>
                  <a:gs pos="100000">
                    <a:schemeClr val="accent5"/>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66" name="Freeform 473">
                <a:extLst>
                  <a:ext uri="{FF2B5EF4-FFF2-40B4-BE49-F238E27FC236}">
                    <a16:creationId xmlns:a16="http://schemas.microsoft.com/office/drawing/2014/main" id="{05A8E26B-F9FC-6BBC-89C3-EC1405070784}"/>
                  </a:ext>
                </a:extLst>
              </p:cNvPr>
              <p:cNvSpPr>
                <a:spLocks/>
              </p:cNvSpPr>
              <p:nvPr/>
            </p:nvSpPr>
            <p:spPr bwMode="auto">
              <a:xfrm>
                <a:off x="3176" y="6083662"/>
                <a:ext cx="6513543" cy="774337"/>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flip="none" rotWithShape="1">
                <a:gsLst>
                  <a:gs pos="0">
                    <a:schemeClr val="bg1">
                      <a:lumMod val="95000"/>
                    </a:schemeClr>
                  </a:gs>
                  <a:gs pos="100000">
                    <a:schemeClr val="accent5"/>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grpSp>
            <p:nvGrpSpPr>
              <p:cNvPr id="15" name="Group 14">
                <a:extLst>
                  <a:ext uri="{FF2B5EF4-FFF2-40B4-BE49-F238E27FC236}">
                    <a16:creationId xmlns:a16="http://schemas.microsoft.com/office/drawing/2014/main" id="{FCE19CBD-041E-B9FA-245A-33FA6E8BD179}"/>
                  </a:ext>
                </a:extLst>
              </p:cNvPr>
              <p:cNvGrpSpPr/>
              <p:nvPr/>
            </p:nvGrpSpPr>
            <p:grpSpPr>
              <a:xfrm>
                <a:off x="9485153" y="6356195"/>
                <a:ext cx="2377489" cy="501805"/>
                <a:chOff x="9485153" y="6356195"/>
                <a:chExt cx="2377489" cy="501805"/>
              </a:xfrm>
            </p:grpSpPr>
            <p:sp>
              <p:nvSpPr>
                <p:cNvPr id="16" name="Rectangle 15">
                  <a:extLst>
                    <a:ext uri="{FF2B5EF4-FFF2-40B4-BE49-F238E27FC236}">
                      <a16:creationId xmlns:a16="http://schemas.microsoft.com/office/drawing/2014/main" id="{255BA5B3-B4B1-96D2-2634-5FA0223B5428}"/>
                    </a:ext>
                  </a:extLst>
                </p:cNvPr>
                <p:cNvSpPr/>
                <p:nvPr/>
              </p:nvSpPr>
              <p:spPr>
                <a:xfrm>
                  <a:off x="11353800" y="6356195"/>
                  <a:ext cx="508842" cy="501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Text Placeholder 7">
                  <a:extLst>
                    <a:ext uri="{FF2B5EF4-FFF2-40B4-BE49-F238E27FC236}">
                      <a16:creationId xmlns:a16="http://schemas.microsoft.com/office/drawing/2014/main" id="{818BB8F9-BD45-19E5-2CF6-7C283D6964C5}"/>
                    </a:ext>
                  </a:extLst>
                </p:cNvPr>
                <p:cNvSpPr txBox="1">
                  <a:spLocks/>
                </p:cNvSpPr>
                <p:nvPr/>
              </p:nvSpPr>
              <p:spPr>
                <a:xfrm>
                  <a:off x="9485153" y="6500774"/>
                  <a:ext cx="1868647" cy="212645"/>
                </a:xfrm>
                <a:prstGeom prst="rect">
                  <a:avLst/>
                </a:prstGeom>
              </p:spPr>
              <p:txBody>
                <a:bodyPr>
                  <a:noAutofit/>
                </a:bodyPr>
                <a:lstStyle>
                  <a:lvl1pPr marL="238133" indent="-238133" algn="l" defTabSz="952530" rtl="0" eaLnBrk="1" latinLnBrk="0" hangingPunct="1">
                    <a:lnSpc>
                      <a:spcPct val="90000"/>
                    </a:lnSpc>
                    <a:spcBef>
                      <a:spcPts val="1042"/>
                    </a:spcBef>
                    <a:buFont typeface="Arial" panose="020B0604020202020204" pitchFamily="34" charset="0"/>
                    <a:buChar char="•"/>
                    <a:defRPr sz="2917" kern="1200">
                      <a:solidFill>
                        <a:schemeClr val="tx1"/>
                      </a:solidFill>
                      <a:latin typeface="+mn-lt"/>
                      <a:ea typeface="+mn-ea"/>
                      <a:cs typeface="+mn-cs"/>
                    </a:defRPr>
                  </a:lvl1pPr>
                  <a:lvl2pPr marL="714398" indent="-238133" algn="l" defTabSz="952530" rtl="0" eaLnBrk="1" latinLnBrk="0" hangingPunct="1">
                    <a:lnSpc>
                      <a:spcPct val="90000"/>
                    </a:lnSpc>
                    <a:spcBef>
                      <a:spcPts val="521"/>
                    </a:spcBef>
                    <a:buFont typeface="Arial" panose="020B0604020202020204" pitchFamily="34" charset="0"/>
                    <a:buChar char="•"/>
                    <a:defRPr sz="2500" kern="1200">
                      <a:solidFill>
                        <a:schemeClr val="tx1"/>
                      </a:solidFill>
                      <a:latin typeface="+mn-lt"/>
                      <a:ea typeface="+mn-ea"/>
                      <a:cs typeface="+mn-cs"/>
                    </a:defRPr>
                  </a:lvl2pPr>
                  <a:lvl3pPr marL="1190663" indent="-238133" algn="l" defTabSz="952530" rtl="0" eaLnBrk="1" latinLnBrk="0" hangingPunct="1">
                    <a:lnSpc>
                      <a:spcPct val="90000"/>
                    </a:lnSpc>
                    <a:spcBef>
                      <a:spcPts val="521"/>
                    </a:spcBef>
                    <a:buFont typeface="Arial" panose="020B0604020202020204" pitchFamily="34" charset="0"/>
                    <a:buChar char="•"/>
                    <a:defRPr sz="2083" kern="1200">
                      <a:solidFill>
                        <a:schemeClr val="tx1"/>
                      </a:solidFill>
                      <a:latin typeface="+mn-lt"/>
                      <a:ea typeface="+mn-ea"/>
                      <a:cs typeface="+mn-cs"/>
                    </a:defRPr>
                  </a:lvl3pPr>
                  <a:lvl4pPr marL="1666928"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4pPr>
                  <a:lvl5pPr marL="2143194"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5pPr>
                  <a:lvl6pPr marL="2619459"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6pPr>
                  <a:lvl7pPr marL="3095724"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7pPr>
                  <a:lvl8pPr marL="3571989"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8pPr>
                  <a:lvl9pPr marL="4048255"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9pPr>
                </a:lstStyle>
                <a:p>
                  <a:pPr marL="0" indent="0" algn="r">
                    <a:buNone/>
                  </a:pPr>
                  <a:r>
                    <a:rPr lang="en-US" sz="1100" dirty="0">
                      <a:solidFill>
                        <a:schemeClr val="tx1">
                          <a:lumMod val="75000"/>
                          <a:lumOff val="25000"/>
                        </a:schemeClr>
                      </a:solidFill>
                      <a:latin typeface="+mj-lt"/>
                    </a:rPr>
                    <a:t>www.companyname.com</a:t>
                  </a:r>
                </a:p>
              </p:txBody>
            </p:sp>
          </p:grpSp>
          <p:sp>
            <p:nvSpPr>
              <p:cNvPr id="9" name="Freeform 6">
                <a:extLst>
                  <a:ext uri="{FF2B5EF4-FFF2-40B4-BE49-F238E27FC236}">
                    <a16:creationId xmlns:a16="http://schemas.microsoft.com/office/drawing/2014/main" id="{BA0DF9F6-AF5E-76D3-AE21-0F45C82D5765}"/>
                  </a:ext>
                </a:extLst>
              </p:cNvPr>
              <p:cNvSpPr>
                <a:spLocks/>
              </p:cNvSpPr>
              <p:nvPr/>
            </p:nvSpPr>
            <p:spPr bwMode="auto">
              <a:xfrm>
                <a:off x="6583661" y="4142474"/>
                <a:ext cx="5003602" cy="1689695"/>
              </a:xfrm>
              <a:custGeom>
                <a:avLst/>
                <a:gdLst>
                  <a:gd name="T0" fmla="*/ 1096 w 1096"/>
                  <a:gd name="T1" fmla="*/ 101 h 369"/>
                  <a:gd name="T2" fmla="*/ 1053 w 1096"/>
                  <a:gd name="T3" fmla="*/ 99 h 369"/>
                  <a:gd name="T4" fmla="*/ 952 w 1096"/>
                  <a:gd name="T5" fmla="*/ 146 h 369"/>
                  <a:gd name="T6" fmla="*/ 873 w 1096"/>
                  <a:gd name="T7" fmla="*/ 85 h 369"/>
                  <a:gd name="T8" fmla="*/ 771 w 1096"/>
                  <a:gd name="T9" fmla="*/ 91 h 369"/>
                  <a:gd name="T10" fmla="*/ 686 w 1096"/>
                  <a:gd name="T11" fmla="*/ 16 h 369"/>
                  <a:gd name="T12" fmla="*/ 572 w 1096"/>
                  <a:gd name="T13" fmla="*/ 38 h 369"/>
                  <a:gd name="T14" fmla="*/ 462 w 1096"/>
                  <a:gd name="T15" fmla="*/ 4 h 369"/>
                  <a:gd name="T16" fmla="*/ 362 w 1096"/>
                  <a:gd name="T17" fmla="*/ 55 h 369"/>
                  <a:gd name="T18" fmla="*/ 253 w 1096"/>
                  <a:gd name="T19" fmla="*/ 26 h 369"/>
                  <a:gd name="T20" fmla="*/ 164 w 1096"/>
                  <a:gd name="T21" fmla="*/ 91 h 369"/>
                  <a:gd name="T22" fmla="*/ 64 w 1096"/>
                  <a:gd name="T23" fmla="*/ 89 h 369"/>
                  <a:gd name="T24" fmla="*/ 0 w 1096"/>
                  <a:gd name="T25" fmla="*/ 160 h 369"/>
                  <a:gd name="T26" fmla="*/ 178 w 1096"/>
                  <a:gd name="T27" fmla="*/ 322 h 369"/>
                  <a:gd name="T28" fmla="*/ 411 w 1096"/>
                  <a:gd name="T29" fmla="*/ 336 h 369"/>
                  <a:gd name="T30" fmla="*/ 646 w 1096"/>
                  <a:gd name="T31" fmla="*/ 324 h 369"/>
                  <a:gd name="T32" fmla="*/ 815 w 1096"/>
                  <a:gd name="T33" fmla="*/ 351 h 369"/>
                  <a:gd name="T34" fmla="*/ 986 w 1096"/>
                  <a:gd name="T35" fmla="*/ 361 h 369"/>
                  <a:gd name="T36" fmla="*/ 1021 w 1096"/>
                  <a:gd name="T37" fmla="*/ 355 h 369"/>
                  <a:gd name="T38" fmla="*/ 1096 w 1096"/>
                  <a:gd name="T39" fmla="*/ 10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6" h="369">
                    <a:moveTo>
                      <a:pt x="1096" y="101"/>
                    </a:moveTo>
                    <a:cubicBezTo>
                      <a:pt x="1082" y="99"/>
                      <a:pt x="1068" y="98"/>
                      <a:pt x="1053" y="99"/>
                    </a:cubicBezTo>
                    <a:cubicBezTo>
                      <a:pt x="1012" y="101"/>
                      <a:pt x="980" y="119"/>
                      <a:pt x="952" y="146"/>
                    </a:cubicBezTo>
                    <a:cubicBezTo>
                      <a:pt x="935" y="118"/>
                      <a:pt x="907" y="96"/>
                      <a:pt x="873" y="85"/>
                    </a:cubicBezTo>
                    <a:cubicBezTo>
                      <a:pt x="840" y="74"/>
                      <a:pt x="803" y="79"/>
                      <a:pt x="771" y="91"/>
                    </a:cubicBezTo>
                    <a:cubicBezTo>
                      <a:pt x="759" y="56"/>
                      <a:pt x="726" y="27"/>
                      <a:pt x="686" y="16"/>
                    </a:cubicBezTo>
                    <a:cubicBezTo>
                      <a:pt x="646" y="6"/>
                      <a:pt x="603" y="14"/>
                      <a:pt x="572" y="38"/>
                    </a:cubicBezTo>
                    <a:cubicBezTo>
                      <a:pt x="544" y="13"/>
                      <a:pt x="502" y="0"/>
                      <a:pt x="462" y="4"/>
                    </a:cubicBezTo>
                    <a:cubicBezTo>
                      <a:pt x="421" y="8"/>
                      <a:pt x="383" y="24"/>
                      <a:pt x="362" y="55"/>
                    </a:cubicBezTo>
                    <a:cubicBezTo>
                      <a:pt x="334" y="30"/>
                      <a:pt x="292" y="19"/>
                      <a:pt x="253" y="26"/>
                    </a:cubicBezTo>
                    <a:cubicBezTo>
                      <a:pt x="214" y="32"/>
                      <a:pt x="181" y="58"/>
                      <a:pt x="164" y="91"/>
                    </a:cubicBezTo>
                    <a:cubicBezTo>
                      <a:pt x="134" y="76"/>
                      <a:pt x="96" y="75"/>
                      <a:pt x="64" y="89"/>
                    </a:cubicBezTo>
                    <a:cubicBezTo>
                      <a:pt x="33" y="102"/>
                      <a:pt x="8" y="129"/>
                      <a:pt x="0" y="160"/>
                    </a:cubicBezTo>
                    <a:cubicBezTo>
                      <a:pt x="25" y="233"/>
                      <a:pt x="103" y="299"/>
                      <a:pt x="178" y="322"/>
                    </a:cubicBezTo>
                    <a:cubicBezTo>
                      <a:pt x="254" y="345"/>
                      <a:pt x="333" y="343"/>
                      <a:pt x="411" y="336"/>
                    </a:cubicBezTo>
                    <a:cubicBezTo>
                      <a:pt x="489" y="330"/>
                      <a:pt x="567" y="319"/>
                      <a:pt x="646" y="324"/>
                    </a:cubicBezTo>
                    <a:cubicBezTo>
                      <a:pt x="703" y="328"/>
                      <a:pt x="759" y="341"/>
                      <a:pt x="815" y="351"/>
                    </a:cubicBezTo>
                    <a:cubicBezTo>
                      <a:pt x="872" y="361"/>
                      <a:pt x="929" y="369"/>
                      <a:pt x="986" y="361"/>
                    </a:cubicBezTo>
                    <a:cubicBezTo>
                      <a:pt x="998" y="360"/>
                      <a:pt x="1009" y="358"/>
                      <a:pt x="1021" y="355"/>
                    </a:cubicBezTo>
                    <a:cubicBezTo>
                      <a:pt x="1045" y="270"/>
                      <a:pt x="1070" y="186"/>
                      <a:pt x="1096" y="101"/>
                    </a:cubicBezTo>
                  </a:path>
                </a:pathLst>
              </a:custGeom>
              <a:gradFill flip="none" rotWithShape="1">
                <a:gsLst>
                  <a:gs pos="0">
                    <a:schemeClr val="accent2"/>
                  </a:gs>
                  <a:gs pos="100000">
                    <a:schemeClr val="accent2">
                      <a:lumMod val="50000"/>
                    </a:schemeClr>
                  </a:gs>
                </a:gsLst>
                <a:lin ang="5400000" scaled="1"/>
                <a:tileRect/>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36" name="Group 35">
                <a:extLst>
                  <a:ext uri="{FF2B5EF4-FFF2-40B4-BE49-F238E27FC236}">
                    <a16:creationId xmlns:a16="http://schemas.microsoft.com/office/drawing/2014/main" id="{4CC8EF40-6BE3-F6E9-49FD-9949C5BA6F2A}"/>
                  </a:ext>
                </a:extLst>
              </p:cNvPr>
              <p:cNvGrpSpPr/>
              <p:nvPr/>
            </p:nvGrpSpPr>
            <p:grpSpPr>
              <a:xfrm rot="1429276">
                <a:off x="2210327" y="4786361"/>
                <a:ext cx="1167763" cy="1339647"/>
                <a:chOff x="15593075" y="3146012"/>
                <a:chExt cx="1412875" cy="1620837"/>
              </a:xfrm>
            </p:grpSpPr>
            <p:sp>
              <p:nvSpPr>
                <p:cNvPr id="37" name="Freeform 41">
                  <a:extLst>
                    <a:ext uri="{FF2B5EF4-FFF2-40B4-BE49-F238E27FC236}">
                      <a16:creationId xmlns:a16="http://schemas.microsoft.com/office/drawing/2014/main" id="{8490536D-8FD6-9192-319A-E3CED344DA59}"/>
                    </a:ext>
                  </a:extLst>
                </p:cNvPr>
                <p:cNvSpPr>
                  <a:spLocks/>
                </p:cNvSpPr>
                <p:nvPr/>
              </p:nvSpPr>
              <p:spPr bwMode="auto">
                <a:xfrm>
                  <a:off x="16450325" y="3511137"/>
                  <a:ext cx="476250" cy="950912"/>
                </a:xfrm>
                <a:custGeom>
                  <a:avLst/>
                  <a:gdLst>
                    <a:gd name="T0" fmla="*/ 300 w 300"/>
                    <a:gd name="T1" fmla="*/ 599 h 599"/>
                    <a:gd name="T2" fmla="*/ 128 w 300"/>
                    <a:gd name="T3" fmla="*/ 599 h 599"/>
                    <a:gd name="T4" fmla="*/ 0 w 300"/>
                    <a:gd name="T5" fmla="*/ 315 h 599"/>
                    <a:gd name="T6" fmla="*/ 0 w 300"/>
                    <a:gd name="T7" fmla="*/ 0 h 599"/>
                    <a:gd name="T8" fmla="*/ 300 w 300"/>
                    <a:gd name="T9" fmla="*/ 599 h 599"/>
                    <a:gd name="T10" fmla="*/ 300 w 300"/>
                    <a:gd name="T11" fmla="*/ 599 h 599"/>
                  </a:gdLst>
                  <a:ahLst/>
                  <a:cxnLst>
                    <a:cxn ang="0">
                      <a:pos x="T0" y="T1"/>
                    </a:cxn>
                    <a:cxn ang="0">
                      <a:pos x="T2" y="T3"/>
                    </a:cxn>
                    <a:cxn ang="0">
                      <a:pos x="T4" y="T5"/>
                    </a:cxn>
                    <a:cxn ang="0">
                      <a:pos x="T6" y="T7"/>
                    </a:cxn>
                    <a:cxn ang="0">
                      <a:pos x="T8" y="T9"/>
                    </a:cxn>
                    <a:cxn ang="0">
                      <a:pos x="T10" y="T11"/>
                    </a:cxn>
                  </a:cxnLst>
                  <a:rect l="0" t="0" r="r" b="b"/>
                  <a:pathLst>
                    <a:path w="300" h="599">
                      <a:moveTo>
                        <a:pt x="300" y="599"/>
                      </a:moveTo>
                      <a:lnTo>
                        <a:pt x="128" y="599"/>
                      </a:lnTo>
                      <a:lnTo>
                        <a:pt x="0" y="315"/>
                      </a:lnTo>
                      <a:lnTo>
                        <a:pt x="0" y="0"/>
                      </a:lnTo>
                      <a:lnTo>
                        <a:pt x="300" y="599"/>
                      </a:lnTo>
                      <a:lnTo>
                        <a:pt x="300" y="599"/>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38" name="Freeform 42">
                  <a:extLst>
                    <a:ext uri="{FF2B5EF4-FFF2-40B4-BE49-F238E27FC236}">
                      <a16:creationId xmlns:a16="http://schemas.microsoft.com/office/drawing/2014/main" id="{D12827F3-91D3-21CC-C4D8-0E1F76415AA7}"/>
                    </a:ext>
                  </a:extLst>
                </p:cNvPr>
                <p:cNvSpPr>
                  <a:spLocks/>
                </p:cNvSpPr>
                <p:nvPr/>
              </p:nvSpPr>
              <p:spPr bwMode="auto">
                <a:xfrm>
                  <a:off x="15593075" y="4589049"/>
                  <a:ext cx="1412875" cy="125412"/>
                </a:xfrm>
                <a:custGeom>
                  <a:avLst/>
                  <a:gdLst>
                    <a:gd name="T0" fmla="*/ 372 w 376"/>
                    <a:gd name="T1" fmla="*/ 0 h 33"/>
                    <a:gd name="T2" fmla="*/ 357 w 376"/>
                    <a:gd name="T3" fmla="*/ 33 h 33"/>
                    <a:gd name="T4" fmla="*/ 24 w 376"/>
                    <a:gd name="T5" fmla="*/ 33 h 33"/>
                    <a:gd name="T6" fmla="*/ 0 w 376"/>
                    <a:gd name="T7" fmla="*/ 0 h 33"/>
                    <a:gd name="T8" fmla="*/ 372 w 376"/>
                    <a:gd name="T9" fmla="*/ 0 h 33"/>
                  </a:gdLst>
                  <a:ahLst/>
                  <a:cxnLst>
                    <a:cxn ang="0">
                      <a:pos x="T0" y="T1"/>
                    </a:cxn>
                    <a:cxn ang="0">
                      <a:pos x="T2" y="T3"/>
                    </a:cxn>
                    <a:cxn ang="0">
                      <a:pos x="T4" y="T5"/>
                    </a:cxn>
                    <a:cxn ang="0">
                      <a:pos x="T6" y="T7"/>
                    </a:cxn>
                    <a:cxn ang="0">
                      <a:pos x="T8" y="T9"/>
                    </a:cxn>
                  </a:cxnLst>
                  <a:rect l="0" t="0" r="r" b="b"/>
                  <a:pathLst>
                    <a:path w="376" h="33">
                      <a:moveTo>
                        <a:pt x="372" y="0"/>
                      </a:moveTo>
                      <a:cubicBezTo>
                        <a:pt x="372" y="0"/>
                        <a:pt x="376" y="16"/>
                        <a:pt x="357" y="33"/>
                      </a:cubicBezTo>
                      <a:cubicBezTo>
                        <a:pt x="24" y="33"/>
                        <a:pt x="24" y="33"/>
                        <a:pt x="24" y="33"/>
                      </a:cubicBezTo>
                      <a:cubicBezTo>
                        <a:pt x="13" y="24"/>
                        <a:pt x="5" y="13"/>
                        <a:pt x="0" y="0"/>
                      </a:cubicBezTo>
                      <a:cubicBezTo>
                        <a:pt x="124" y="0"/>
                        <a:pt x="248" y="0"/>
                        <a:pt x="372"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39" name="Freeform 43">
                  <a:extLst>
                    <a:ext uri="{FF2B5EF4-FFF2-40B4-BE49-F238E27FC236}">
                      <a16:creationId xmlns:a16="http://schemas.microsoft.com/office/drawing/2014/main" id="{CE000E28-D51B-B650-D874-29B50B9B79C5}"/>
                    </a:ext>
                  </a:extLst>
                </p:cNvPr>
                <p:cNvSpPr>
                  <a:spLocks/>
                </p:cNvSpPr>
                <p:nvPr/>
              </p:nvSpPr>
              <p:spPr bwMode="auto">
                <a:xfrm>
                  <a:off x="15681975" y="4714462"/>
                  <a:ext cx="1252538" cy="52387"/>
                </a:xfrm>
                <a:custGeom>
                  <a:avLst/>
                  <a:gdLst>
                    <a:gd name="T0" fmla="*/ 333 w 333"/>
                    <a:gd name="T1" fmla="*/ 0 h 14"/>
                    <a:gd name="T2" fmla="*/ 311 w 333"/>
                    <a:gd name="T3" fmla="*/ 14 h 14"/>
                    <a:gd name="T4" fmla="*/ 22 w 333"/>
                    <a:gd name="T5" fmla="*/ 14 h 14"/>
                    <a:gd name="T6" fmla="*/ 0 w 333"/>
                    <a:gd name="T7" fmla="*/ 0 h 14"/>
                    <a:gd name="T8" fmla="*/ 333 w 333"/>
                    <a:gd name="T9" fmla="*/ 0 h 14"/>
                  </a:gdLst>
                  <a:ahLst/>
                  <a:cxnLst>
                    <a:cxn ang="0">
                      <a:pos x="T0" y="T1"/>
                    </a:cxn>
                    <a:cxn ang="0">
                      <a:pos x="T2" y="T3"/>
                    </a:cxn>
                    <a:cxn ang="0">
                      <a:pos x="T4" y="T5"/>
                    </a:cxn>
                    <a:cxn ang="0">
                      <a:pos x="T6" y="T7"/>
                    </a:cxn>
                    <a:cxn ang="0">
                      <a:pos x="T8" y="T9"/>
                    </a:cxn>
                  </a:cxnLst>
                  <a:rect l="0" t="0" r="r" b="b"/>
                  <a:pathLst>
                    <a:path w="333" h="14">
                      <a:moveTo>
                        <a:pt x="333" y="0"/>
                      </a:moveTo>
                      <a:cubicBezTo>
                        <a:pt x="328" y="4"/>
                        <a:pt x="321" y="9"/>
                        <a:pt x="311" y="14"/>
                      </a:cubicBezTo>
                      <a:cubicBezTo>
                        <a:pt x="22" y="14"/>
                        <a:pt x="22" y="14"/>
                        <a:pt x="22" y="14"/>
                      </a:cubicBezTo>
                      <a:cubicBezTo>
                        <a:pt x="14" y="10"/>
                        <a:pt x="7" y="5"/>
                        <a:pt x="0" y="0"/>
                      </a:cubicBezTo>
                      <a:cubicBezTo>
                        <a:pt x="333" y="0"/>
                        <a:pt x="333" y="0"/>
                        <a:pt x="333" y="0"/>
                      </a:cubicBezTo>
                      <a:close/>
                    </a:path>
                  </a:pathLst>
                </a:custGeom>
                <a:solidFill>
                  <a:srgbClr val="B0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40" name="Freeform 44">
                  <a:extLst>
                    <a:ext uri="{FF2B5EF4-FFF2-40B4-BE49-F238E27FC236}">
                      <a16:creationId xmlns:a16="http://schemas.microsoft.com/office/drawing/2014/main" id="{4D031D67-96AB-5DC0-A0AC-12D740FF6DB3}"/>
                    </a:ext>
                  </a:extLst>
                </p:cNvPr>
                <p:cNvSpPr>
                  <a:spLocks/>
                </p:cNvSpPr>
                <p:nvPr/>
              </p:nvSpPr>
              <p:spPr bwMode="auto">
                <a:xfrm>
                  <a:off x="15593075" y="4589049"/>
                  <a:ext cx="1341438" cy="125412"/>
                </a:xfrm>
                <a:custGeom>
                  <a:avLst/>
                  <a:gdLst>
                    <a:gd name="T0" fmla="*/ 357 w 357"/>
                    <a:gd name="T1" fmla="*/ 33 h 33"/>
                    <a:gd name="T2" fmla="*/ 24 w 357"/>
                    <a:gd name="T3" fmla="*/ 33 h 33"/>
                    <a:gd name="T4" fmla="*/ 0 w 357"/>
                    <a:gd name="T5" fmla="*/ 0 h 33"/>
                    <a:gd name="T6" fmla="*/ 357 w 357"/>
                    <a:gd name="T7" fmla="*/ 33 h 33"/>
                  </a:gdLst>
                  <a:ahLst/>
                  <a:cxnLst>
                    <a:cxn ang="0">
                      <a:pos x="T0" y="T1"/>
                    </a:cxn>
                    <a:cxn ang="0">
                      <a:pos x="T2" y="T3"/>
                    </a:cxn>
                    <a:cxn ang="0">
                      <a:pos x="T4" y="T5"/>
                    </a:cxn>
                    <a:cxn ang="0">
                      <a:pos x="T6" y="T7"/>
                    </a:cxn>
                  </a:cxnLst>
                  <a:rect l="0" t="0" r="r" b="b"/>
                  <a:pathLst>
                    <a:path w="357" h="33">
                      <a:moveTo>
                        <a:pt x="357" y="33"/>
                      </a:moveTo>
                      <a:cubicBezTo>
                        <a:pt x="24" y="33"/>
                        <a:pt x="24" y="33"/>
                        <a:pt x="24" y="33"/>
                      </a:cubicBezTo>
                      <a:cubicBezTo>
                        <a:pt x="13" y="24"/>
                        <a:pt x="5" y="13"/>
                        <a:pt x="0" y="0"/>
                      </a:cubicBezTo>
                      <a:cubicBezTo>
                        <a:pt x="357" y="33"/>
                        <a:pt x="357" y="33"/>
                        <a:pt x="357" y="33"/>
                      </a:cubicBez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41" name="Freeform 46">
                  <a:extLst>
                    <a:ext uri="{FF2B5EF4-FFF2-40B4-BE49-F238E27FC236}">
                      <a16:creationId xmlns:a16="http://schemas.microsoft.com/office/drawing/2014/main" id="{58E34788-B854-98C1-D7C2-AB289A9C777A}"/>
                    </a:ext>
                  </a:extLst>
                </p:cNvPr>
                <p:cNvSpPr>
                  <a:spLocks/>
                </p:cNvSpPr>
                <p:nvPr/>
              </p:nvSpPr>
              <p:spPr bwMode="auto">
                <a:xfrm>
                  <a:off x="15686738" y="3146012"/>
                  <a:ext cx="1255713" cy="1443037"/>
                </a:xfrm>
                <a:custGeom>
                  <a:avLst/>
                  <a:gdLst>
                    <a:gd name="T0" fmla="*/ 188 w 334"/>
                    <a:gd name="T1" fmla="*/ 384 h 384"/>
                    <a:gd name="T2" fmla="*/ 188 w 334"/>
                    <a:gd name="T3" fmla="*/ 376 h 384"/>
                    <a:gd name="T4" fmla="*/ 4 w 334"/>
                    <a:gd name="T5" fmla="*/ 375 h 384"/>
                    <a:gd name="T6" fmla="*/ 0 w 334"/>
                    <a:gd name="T7" fmla="*/ 370 h 384"/>
                    <a:gd name="T8" fmla="*/ 4 w 334"/>
                    <a:gd name="T9" fmla="*/ 366 h 384"/>
                    <a:gd name="T10" fmla="*/ 188 w 334"/>
                    <a:gd name="T11" fmla="*/ 366 h 384"/>
                    <a:gd name="T12" fmla="*/ 189 w 334"/>
                    <a:gd name="T13" fmla="*/ 4 h 384"/>
                    <a:gd name="T14" fmla="*/ 194 w 334"/>
                    <a:gd name="T15" fmla="*/ 0 h 384"/>
                    <a:gd name="T16" fmla="*/ 198 w 334"/>
                    <a:gd name="T17" fmla="*/ 4 h 384"/>
                    <a:gd name="T18" fmla="*/ 199 w 334"/>
                    <a:gd name="T19" fmla="*/ 350 h 384"/>
                    <a:gd name="T20" fmla="*/ 330 w 334"/>
                    <a:gd name="T21" fmla="*/ 350 h 384"/>
                    <a:gd name="T22" fmla="*/ 334 w 334"/>
                    <a:gd name="T23" fmla="*/ 354 h 384"/>
                    <a:gd name="T24" fmla="*/ 330 w 334"/>
                    <a:gd name="T25" fmla="*/ 359 h 384"/>
                    <a:gd name="T26" fmla="*/ 199 w 334"/>
                    <a:gd name="T27" fmla="*/ 360 h 384"/>
                    <a:gd name="T28" fmla="*/ 199 w 334"/>
                    <a:gd name="T29" fmla="*/ 384 h 384"/>
                    <a:gd name="T30" fmla="*/ 188 w 334"/>
                    <a:gd name="T3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4" h="384">
                      <a:moveTo>
                        <a:pt x="188" y="384"/>
                      </a:moveTo>
                      <a:cubicBezTo>
                        <a:pt x="188" y="376"/>
                        <a:pt x="188" y="376"/>
                        <a:pt x="188" y="376"/>
                      </a:cubicBezTo>
                      <a:cubicBezTo>
                        <a:pt x="4" y="375"/>
                        <a:pt x="4" y="375"/>
                        <a:pt x="4" y="375"/>
                      </a:cubicBezTo>
                      <a:cubicBezTo>
                        <a:pt x="2" y="375"/>
                        <a:pt x="0" y="373"/>
                        <a:pt x="0" y="370"/>
                      </a:cubicBezTo>
                      <a:cubicBezTo>
                        <a:pt x="0" y="368"/>
                        <a:pt x="2" y="366"/>
                        <a:pt x="4" y="366"/>
                      </a:cubicBezTo>
                      <a:cubicBezTo>
                        <a:pt x="188" y="366"/>
                        <a:pt x="188" y="366"/>
                        <a:pt x="188" y="366"/>
                      </a:cubicBezTo>
                      <a:cubicBezTo>
                        <a:pt x="189" y="4"/>
                        <a:pt x="189" y="4"/>
                        <a:pt x="189" y="4"/>
                      </a:cubicBezTo>
                      <a:cubicBezTo>
                        <a:pt x="189" y="2"/>
                        <a:pt x="191" y="0"/>
                        <a:pt x="194" y="0"/>
                      </a:cubicBezTo>
                      <a:cubicBezTo>
                        <a:pt x="196" y="0"/>
                        <a:pt x="198" y="2"/>
                        <a:pt x="198" y="4"/>
                      </a:cubicBezTo>
                      <a:cubicBezTo>
                        <a:pt x="199" y="350"/>
                        <a:pt x="199" y="350"/>
                        <a:pt x="199" y="350"/>
                      </a:cubicBezTo>
                      <a:cubicBezTo>
                        <a:pt x="330" y="350"/>
                        <a:pt x="330" y="350"/>
                        <a:pt x="330" y="350"/>
                      </a:cubicBezTo>
                      <a:cubicBezTo>
                        <a:pt x="332" y="350"/>
                        <a:pt x="334" y="352"/>
                        <a:pt x="334" y="354"/>
                      </a:cubicBezTo>
                      <a:cubicBezTo>
                        <a:pt x="334" y="357"/>
                        <a:pt x="332" y="359"/>
                        <a:pt x="330" y="359"/>
                      </a:cubicBezTo>
                      <a:cubicBezTo>
                        <a:pt x="199" y="360"/>
                        <a:pt x="199" y="360"/>
                        <a:pt x="199" y="360"/>
                      </a:cubicBezTo>
                      <a:cubicBezTo>
                        <a:pt x="199" y="384"/>
                        <a:pt x="199" y="384"/>
                        <a:pt x="199" y="384"/>
                      </a:cubicBezTo>
                      <a:cubicBezTo>
                        <a:pt x="188" y="384"/>
                        <a:pt x="188" y="384"/>
                        <a:pt x="188" y="384"/>
                      </a:cubicBezTo>
                      <a:close/>
                    </a:path>
                  </a:pathLst>
                </a:custGeom>
                <a:solidFill>
                  <a:srgbClr val="8D6E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42" name="Freeform 47">
                  <a:extLst>
                    <a:ext uri="{FF2B5EF4-FFF2-40B4-BE49-F238E27FC236}">
                      <a16:creationId xmlns:a16="http://schemas.microsoft.com/office/drawing/2014/main" id="{DDB939F6-E663-B753-4FE1-34810891A76F}"/>
                    </a:ext>
                  </a:extLst>
                </p:cNvPr>
                <p:cNvSpPr>
                  <a:spLocks/>
                </p:cNvSpPr>
                <p:nvPr/>
              </p:nvSpPr>
              <p:spPr bwMode="auto">
                <a:xfrm>
                  <a:off x="16450325" y="4011199"/>
                  <a:ext cx="203200" cy="450850"/>
                </a:xfrm>
                <a:custGeom>
                  <a:avLst/>
                  <a:gdLst>
                    <a:gd name="T0" fmla="*/ 128 w 128"/>
                    <a:gd name="T1" fmla="*/ 284 h 284"/>
                    <a:gd name="T2" fmla="*/ 0 w 128"/>
                    <a:gd name="T3" fmla="*/ 284 h 284"/>
                    <a:gd name="T4" fmla="*/ 0 w 128"/>
                    <a:gd name="T5" fmla="*/ 0 h 284"/>
                    <a:gd name="T6" fmla="*/ 128 w 128"/>
                    <a:gd name="T7" fmla="*/ 284 h 284"/>
                    <a:gd name="T8" fmla="*/ 128 w 128"/>
                    <a:gd name="T9" fmla="*/ 284 h 284"/>
                  </a:gdLst>
                  <a:ahLst/>
                  <a:cxnLst>
                    <a:cxn ang="0">
                      <a:pos x="T0" y="T1"/>
                    </a:cxn>
                    <a:cxn ang="0">
                      <a:pos x="T2" y="T3"/>
                    </a:cxn>
                    <a:cxn ang="0">
                      <a:pos x="T4" y="T5"/>
                    </a:cxn>
                    <a:cxn ang="0">
                      <a:pos x="T6" y="T7"/>
                    </a:cxn>
                    <a:cxn ang="0">
                      <a:pos x="T8" y="T9"/>
                    </a:cxn>
                  </a:cxnLst>
                  <a:rect l="0" t="0" r="r" b="b"/>
                  <a:pathLst>
                    <a:path w="128" h="284">
                      <a:moveTo>
                        <a:pt x="128" y="284"/>
                      </a:moveTo>
                      <a:lnTo>
                        <a:pt x="0" y="284"/>
                      </a:lnTo>
                      <a:lnTo>
                        <a:pt x="0" y="0"/>
                      </a:lnTo>
                      <a:lnTo>
                        <a:pt x="128" y="284"/>
                      </a:lnTo>
                      <a:lnTo>
                        <a:pt x="128" y="284"/>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43" name="Freeform 48">
                  <a:extLst>
                    <a:ext uri="{FF2B5EF4-FFF2-40B4-BE49-F238E27FC236}">
                      <a16:creationId xmlns:a16="http://schemas.microsoft.com/office/drawing/2014/main" id="{930DFA92-87C6-C4CA-5F3D-094095B04F01}"/>
                    </a:ext>
                  </a:extLst>
                </p:cNvPr>
                <p:cNvSpPr>
                  <a:spLocks/>
                </p:cNvSpPr>
                <p:nvPr/>
              </p:nvSpPr>
              <p:spPr bwMode="auto">
                <a:xfrm>
                  <a:off x="16077263" y="3206337"/>
                  <a:ext cx="319088" cy="1316037"/>
                </a:xfrm>
                <a:custGeom>
                  <a:avLst/>
                  <a:gdLst>
                    <a:gd name="T0" fmla="*/ 201 w 201"/>
                    <a:gd name="T1" fmla="*/ 0 h 829"/>
                    <a:gd name="T2" fmla="*/ 0 w 201"/>
                    <a:gd name="T3" fmla="*/ 384 h 829"/>
                    <a:gd name="T4" fmla="*/ 199 w 201"/>
                    <a:gd name="T5" fmla="*/ 829 h 829"/>
                    <a:gd name="T6" fmla="*/ 201 w 201"/>
                    <a:gd name="T7" fmla="*/ 0 h 829"/>
                    <a:gd name="T8" fmla="*/ 201 w 201"/>
                    <a:gd name="T9" fmla="*/ 0 h 829"/>
                  </a:gdLst>
                  <a:ahLst/>
                  <a:cxnLst>
                    <a:cxn ang="0">
                      <a:pos x="T0" y="T1"/>
                    </a:cxn>
                    <a:cxn ang="0">
                      <a:pos x="T2" y="T3"/>
                    </a:cxn>
                    <a:cxn ang="0">
                      <a:pos x="T4" y="T5"/>
                    </a:cxn>
                    <a:cxn ang="0">
                      <a:pos x="T6" y="T7"/>
                    </a:cxn>
                    <a:cxn ang="0">
                      <a:pos x="T8" y="T9"/>
                    </a:cxn>
                  </a:cxnLst>
                  <a:rect l="0" t="0" r="r" b="b"/>
                  <a:pathLst>
                    <a:path w="201" h="829">
                      <a:moveTo>
                        <a:pt x="201" y="0"/>
                      </a:moveTo>
                      <a:lnTo>
                        <a:pt x="0" y="384"/>
                      </a:lnTo>
                      <a:lnTo>
                        <a:pt x="199" y="829"/>
                      </a:lnTo>
                      <a:lnTo>
                        <a:pt x="201" y="0"/>
                      </a:lnTo>
                      <a:lnTo>
                        <a:pt x="20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44" name="Freeform 49">
                  <a:extLst>
                    <a:ext uri="{FF2B5EF4-FFF2-40B4-BE49-F238E27FC236}">
                      <a16:creationId xmlns:a16="http://schemas.microsoft.com/office/drawing/2014/main" id="{A3150E33-2905-1D27-E10E-93228668413F}"/>
                    </a:ext>
                  </a:extLst>
                </p:cNvPr>
                <p:cNvSpPr>
                  <a:spLocks/>
                </p:cNvSpPr>
                <p:nvPr/>
              </p:nvSpPr>
              <p:spPr bwMode="auto">
                <a:xfrm>
                  <a:off x="15701025" y="3815937"/>
                  <a:ext cx="692150" cy="706437"/>
                </a:xfrm>
                <a:custGeom>
                  <a:avLst/>
                  <a:gdLst>
                    <a:gd name="T0" fmla="*/ 237 w 436"/>
                    <a:gd name="T1" fmla="*/ 0 h 445"/>
                    <a:gd name="T2" fmla="*/ 0 w 436"/>
                    <a:gd name="T3" fmla="*/ 445 h 445"/>
                    <a:gd name="T4" fmla="*/ 436 w 436"/>
                    <a:gd name="T5" fmla="*/ 445 h 445"/>
                    <a:gd name="T6" fmla="*/ 436 w 436"/>
                    <a:gd name="T7" fmla="*/ 445 h 445"/>
                    <a:gd name="T8" fmla="*/ 237 w 436"/>
                    <a:gd name="T9" fmla="*/ 0 h 445"/>
                    <a:gd name="T10" fmla="*/ 237 w 436"/>
                    <a:gd name="T11" fmla="*/ 0 h 445"/>
                  </a:gdLst>
                  <a:ahLst/>
                  <a:cxnLst>
                    <a:cxn ang="0">
                      <a:pos x="T0" y="T1"/>
                    </a:cxn>
                    <a:cxn ang="0">
                      <a:pos x="T2" y="T3"/>
                    </a:cxn>
                    <a:cxn ang="0">
                      <a:pos x="T4" y="T5"/>
                    </a:cxn>
                    <a:cxn ang="0">
                      <a:pos x="T6" y="T7"/>
                    </a:cxn>
                    <a:cxn ang="0">
                      <a:pos x="T8" y="T9"/>
                    </a:cxn>
                    <a:cxn ang="0">
                      <a:pos x="T10" y="T11"/>
                    </a:cxn>
                  </a:cxnLst>
                  <a:rect l="0" t="0" r="r" b="b"/>
                  <a:pathLst>
                    <a:path w="436" h="445">
                      <a:moveTo>
                        <a:pt x="237" y="0"/>
                      </a:moveTo>
                      <a:lnTo>
                        <a:pt x="0" y="445"/>
                      </a:lnTo>
                      <a:lnTo>
                        <a:pt x="436" y="445"/>
                      </a:lnTo>
                      <a:lnTo>
                        <a:pt x="436" y="445"/>
                      </a:lnTo>
                      <a:lnTo>
                        <a:pt x="237" y="0"/>
                      </a:lnTo>
                      <a:lnTo>
                        <a:pt x="237"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grpSp>
          <p:sp>
            <p:nvSpPr>
              <p:cNvPr id="8" name="Freeform 5">
                <a:extLst>
                  <a:ext uri="{FF2B5EF4-FFF2-40B4-BE49-F238E27FC236}">
                    <a16:creationId xmlns:a16="http://schemas.microsoft.com/office/drawing/2014/main" id="{36E28375-3C25-CACB-6ECF-B0D4F9CA3FCD}"/>
                  </a:ext>
                </a:extLst>
              </p:cNvPr>
              <p:cNvSpPr>
                <a:spLocks/>
              </p:cNvSpPr>
              <p:nvPr/>
            </p:nvSpPr>
            <p:spPr bwMode="auto">
              <a:xfrm>
                <a:off x="7666137" y="3771411"/>
                <a:ext cx="4537274" cy="1684734"/>
              </a:xfrm>
              <a:custGeom>
                <a:avLst/>
                <a:gdLst>
                  <a:gd name="T0" fmla="*/ 994 w 994"/>
                  <a:gd name="T1" fmla="*/ 0 h 368"/>
                  <a:gd name="T2" fmla="*/ 956 w 994"/>
                  <a:gd name="T3" fmla="*/ 9 h 368"/>
                  <a:gd name="T4" fmla="*/ 878 w 994"/>
                  <a:gd name="T5" fmla="*/ 80 h 368"/>
                  <a:gd name="T6" fmla="*/ 794 w 994"/>
                  <a:gd name="T7" fmla="*/ 38 h 368"/>
                  <a:gd name="T8" fmla="*/ 704 w 994"/>
                  <a:gd name="T9" fmla="*/ 64 h 368"/>
                  <a:gd name="T10" fmla="*/ 616 w 994"/>
                  <a:gd name="T11" fmla="*/ 4 h 368"/>
                  <a:gd name="T12" fmla="*/ 517 w 994"/>
                  <a:gd name="T13" fmla="*/ 40 h 368"/>
                  <a:gd name="T14" fmla="*/ 415 w 994"/>
                  <a:gd name="T15" fmla="*/ 17 h 368"/>
                  <a:gd name="T16" fmla="*/ 330 w 994"/>
                  <a:gd name="T17" fmla="*/ 74 h 368"/>
                  <a:gd name="T18" fmla="*/ 230 w 994"/>
                  <a:gd name="T19" fmla="*/ 48 h 368"/>
                  <a:gd name="T20" fmla="*/ 151 w 994"/>
                  <a:gd name="T21" fmla="*/ 113 h 368"/>
                  <a:gd name="T22" fmla="*/ 61 w 994"/>
                  <a:gd name="T23" fmla="*/ 108 h 368"/>
                  <a:gd name="T24" fmla="*/ 0 w 994"/>
                  <a:gd name="T25" fmla="*/ 176 h 368"/>
                  <a:gd name="T26" fmla="*/ 165 w 994"/>
                  <a:gd name="T27" fmla="*/ 344 h 368"/>
                  <a:gd name="T28" fmla="*/ 396 w 994"/>
                  <a:gd name="T29" fmla="*/ 352 h 368"/>
                  <a:gd name="T30" fmla="*/ 625 w 994"/>
                  <a:gd name="T31" fmla="*/ 314 h 368"/>
                  <a:gd name="T32" fmla="*/ 796 w 994"/>
                  <a:gd name="T33" fmla="*/ 311 h 368"/>
                  <a:gd name="T34" fmla="*/ 963 w 994"/>
                  <a:gd name="T35" fmla="*/ 280 h 368"/>
                  <a:gd name="T36" fmla="*/ 994 w 994"/>
                  <a:gd name="T37" fmla="*/ 265 h 368"/>
                  <a:gd name="T38" fmla="*/ 994 w 994"/>
                  <a:gd name="T3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94" h="368">
                    <a:moveTo>
                      <a:pt x="994" y="0"/>
                    </a:moveTo>
                    <a:cubicBezTo>
                      <a:pt x="981" y="2"/>
                      <a:pt x="968" y="5"/>
                      <a:pt x="956" y="9"/>
                    </a:cubicBezTo>
                    <a:cubicBezTo>
                      <a:pt x="920" y="22"/>
                      <a:pt x="896" y="48"/>
                      <a:pt x="878" y="80"/>
                    </a:cubicBezTo>
                    <a:cubicBezTo>
                      <a:pt x="856" y="57"/>
                      <a:pt x="826" y="42"/>
                      <a:pt x="794" y="38"/>
                    </a:cubicBezTo>
                    <a:cubicBezTo>
                      <a:pt x="762" y="35"/>
                      <a:pt x="730" y="46"/>
                      <a:pt x="704" y="64"/>
                    </a:cubicBezTo>
                    <a:cubicBezTo>
                      <a:pt x="687" y="31"/>
                      <a:pt x="653" y="8"/>
                      <a:pt x="616" y="4"/>
                    </a:cubicBezTo>
                    <a:cubicBezTo>
                      <a:pt x="579" y="0"/>
                      <a:pt x="542" y="13"/>
                      <a:pt x="517" y="40"/>
                    </a:cubicBezTo>
                    <a:cubicBezTo>
                      <a:pt x="489" y="18"/>
                      <a:pt x="450" y="9"/>
                      <a:pt x="415" y="17"/>
                    </a:cubicBezTo>
                    <a:cubicBezTo>
                      <a:pt x="380" y="24"/>
                      <a:pt x="347" y="42"/>
                      <a:pt x="330" y="74"/>
                    </a:cubicBezTo>
                    <a:cubicBezTo>
                      <a:pt x="303" y="50"/>
                      <a:pt x="265" y="41"/>
                      <a:pt x="230" y="48"/>
                    </a:cubicBezTo>
                    <a:cubicBezTo>
                      <a:pt x="195" y="55"/>
                      <a:pt x="166" y="81"/>
                      <a:pt x="151" y="113"/>
                    </a:cubicBezTo>
                    <a:cubicBezTo>
                      <a:pt x="124" y="98"/>
                      <a:pt x="90" y="96"/>
                      <a:pt x="61" y="108"/>
                    </a:cubicBezTo>
                    <a:cubicBezTo>
                      <a:pt x="32" y="120"/>
                      <a:pt x="9" y="146"/>
                      <a:pt x="0" y="176"/>
                    </a:cubicBezTo>
                    <a:cubicBezTo>
                      <a:pt x="19" y="251"/>
                      <a:pt x="91" y="321"/>
                      <a:pt x="165" y="344"/>
                    </a:cubicBezTo>
                    <a:cubicBezTo>
                      <a:pt x="239" y="368"/>
                      <a:pt x="319" y="364"/>
                      <a:pt x="396" y="352"/>
                    </a:cubicBezTo>
                    <a:cubicBezTo>
                      <a:pt x="472" y="340"/>
                      <a:pt x="548" y="320"/>
                      <a:pt x="625" y="314"/>
                    </a:cubicBezTo>
                    <a:cubicBezTo>
                      <a:pt x="682" y="309"/>
                      <a:pt x="739" y="312"/>
                      <a:pt x="796" y="311"/>
                    </a:cubicBezTo>
                    <a:cubicBezTo>
                      <a:pt x="853" y="309"/>
                      <a:pt x="910" y="302"/>
                      <a:pt x="963" y="280"/>
                    </a:cubicBezTo>
                    <a:cubicBezTo>
                      <a:pt x="973" y="276"/>
                      <a:pt x="984" y="271"/>
                      <a:pt x="994" y="265"/>
                    </a:cubicBezTo>
                    <a:lnTo>
                      <a:pt x="994" y="0"/>
                    </a:lnTo>
                    <a:close/>
                  </a:path>
                </a:pathLst>
              </a:custGeom>
              <a:gradFill flip="none" rotWithShape="1">
                <a:gsLst>
                  <a:gs pos="0">
                    <a:schemeClr val="accent2"/>
                  </a:gs>
                  <a:gs pos="100000">
                    <a:schemeClr val="accent2">
                      <a:lumMod val="50000"/>
                    </a:schemeClr>
                  </a:gs>
                </a:gsLst>
                <a:lin ang="5400000" scaled="1"/>
                <a:tileRect/>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3" name="Freeform 10">
                <a:extLst>
                  <a:ext uri="{FF2B5EF4-FFF2-40B4-BE49-F238E27FC236}">
                    <a16:creationId xmlns:a16="http://schemas.microsoft.com/office/drawing/2014/main" id="{D50F8369-9098-3629-E040-88A9A5DAE0F4}"/>
                  </a:ext>
                </a:extLst>
              </p:cNvPr>
              <p:cNvSpPr>
                <a:spLocks/>
              </p:cNvSpPr>
              <p:nvPr/>
            </p:nvSpPr>
            <p:spPr bwMode="auto">
              <a:xfrm>
                <a:off x="4409954" y="4328933"/>
                <a:ext cx="7793457" cy="2547918"/>
              </a:xfrm>
              <a:custGeom>
                <a:avLst/>
                <a:gdLst>
                  <a:gd name="T0" fmla="*/ 2210 w 2210"/>
                  <a:gd name="T1" fmla="*/ 307 h 307"/>
                  <a:gd name="T2" fmla="*/ 2210 w 2210"/>
                  <a:gd name="T3" fmla="*/ 14 h 307"/>
                  <a:gd name="T4" fmla="*/ 2063 w 2210"/>
                  <a:gd name="T5" fmla="*/ 7 h 307"/>
                  <a:gd name="T6" fmla="*/ 1319 w 2210"/>
                  <a:gd name="T7" fmla="*/ 14 h 307"/>
                  <a:gd name="T8" fmla="*/ 0 w 2210"/>
                  <a:gd name="T9" fmla="*/ 307 h 307"/>
                  <a:gd name="T10" fmla="*/ 2210 w 2210"/>
                  <a:gd name="T11" fmla="*/ 307 h 307"/>
                </a:gdLst>
                <a:ahLst/>
                <a:cxnLst>
                  <a:cxn ang="0">
                    <a:pos x="T0" y="T1"/>
                  </a:cxn>
                  <a:cxn ang="0">
                    <a:pos x="T2" y="T3"/>
                  </a:cxn>
                  <a:cxn ang="0">
                    <a:pos x="T4" y="T5"/>
                  </a:cxn>
                  <a:cxn ang="0">
                    <a:pos x="T6" y="T7"/>
                  </a:cxn>
                  <a:cxn ang="0">
                    <a:pos x="T8" y="T9"/>
                  </a:cxn>
                  <a:cxn ang="0">
                    <a:pos x="T10" y="T11"/>
                  </a:cxn>
                </a:cxnLst>
                <a:rect l="0" t="0" r="r" b="b"/>
                <a:pathLst>
                  <a:path w="2210" h="307">
                    <a:moveTo>
                      <a:pt x="2210" y="307"/>
                    </a:moveTo>
                    <a:cubicBezTo>
                      <a:pt x="2210" y="14"/>
                      <a:pt x="2210" y="14"/>
                      <a:pt x="2210" y="14"/>
                    </a:cubicBezTo>
                    <a:cubicBezTo>
                      <a:pt x="2161" y="10"/>
                      <a:pt x="2111" y="8"/>
                      <a:pt x="2063" y="7"/>
                    </a:cubicBezTo>
                    <a:cubicBezTo>
                      <a:pt x="1815" y="0"/>
                      <a:pt x="1567" y="2"/>
                      <a:pt x="1319" y="14"/>
                    </a:cubicBezTo>
                    <a:cubicBezTo>
                      <a:pt x="865" y="34"/>
                      <a:pt x="396" y="91"/>
                      <a:pt x="0" y="307"/>
                    </a:cubicBezTo>
                    <a:lnTo>
                      <a:pt x="2210" y="307"/>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73" name="Group 72">
                <a:extLst>
                  <a:ext uri="{FF2B5EF4-FFF2-40B4-BE49-F238E27FC236}">
                    <a16:creationId xmlns:a16="http://schemas.microsoft.com/office/drawing/2014/main" id="{886D4707-0E2F-0A63-FEE8-98212A93CB1D}"/>
                  </a:ext>
                </a:extLst>
              </p:cNvPr>
              <p:cNvGrpSpPr/>
              <p:nvPr/>
            </p:nvGrpSpPr>
            <p:grpSpPr>
              <a:xfrm>
                <a:off x="6214178" y="4818579"/>
                <a:ext cx="587015" cy="1446577"/>
                <a:chOff x="6214178" y="3193388"/>
                <a:chExt cx="1161626" cy="2862586"/>
              </a:xfrm>
            </p:grpSpPr>
            <p:sp>
              <p:nvSpPr>
                <p:cNvPr id="69" name="Freeform 107">
                  <a:extLst>
                    <a:ext uri="{FF2B5EF4-FFF2-40B4-BE49-F238E27FC236}">
                      <a16:creationId xmlns:a16="http://schemas.microsoft.com/office/drawing/2014/main" id="{F30CD6BF-E16B-AAD3-02DB-29426209EDC2}"/>
                    </a:ext>
                  </a:extLst>
                </p:cNvPr>
                <p:cNvSpPr>
                  <a:spLocks/>
                </p:cNvSpPr>
                <p:nvPr/>
              </p:nvSpPr>
              <p:spPr bwMode="auto">
                <a:xfrm>
                  <a:off x="6695425" y="5475161"/>
                  <a:ext cx="199140" cy="580813"/>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70" name="Freeform 108">
                  <a:extLst>
                    <a:ext uri="{FF2B5EF4-FFF2-40B4-BE49-F238E27FC236}">
                      <a16:creationId xmlns:a16="http://schemas.microsoft.com/office/drawing/2014/main" id="{B83201BF-D419-FE75-62D8-CBEFF99C2DB5}"/>
                    </a:ext>
                  </a:extLst>
                </p:cNvPr>
                <p:cNvSpPr>
                  <a:spLocks/>
                </p:cNvSpPr>
                <p:nvPr/>
              </p:nvSpPr>
              <p:spPr bwMode="auto">
                <a:xfrm>
                  <a:off x="6794991" y="5475161"/>
                  <a:ext cx="99566" cy="580813"/>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71" name="Freeform 109">
                  <a:extLst>
                    <a:ext uri="{FF2B5EF4-FFF2-40B4-BE49-F238E27FC236}">
                      <a16:creationId xmlns:a16="http://schemas.microsoft.com/office/drawing/2014/main" id="{2942FB49-2911-49AF-D288-A7C76ECB6DC7}"/>
                    </a:ext>
                  </a:extLst>
                </p:cNvPr>
                <p:cNvSpPr>
                  <a:spLocks/>
                </p:cNvSpPr>
                <p:nvPr/>
              </p:nvSpPr>
              <p:spPr bwMode="auto">
                <a:xfrm>
                  <a:off x="6794991" y="3193388"/>
                  <a:ext cx="580813" cy="2472609"/>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72" name="Freeform 110">
                  <a:extLst>
                    <a:ext uri="{FF2B5EF4-FFF2-40B4-BE49-F238E27FC236}">
                      <a16:creationId xmlns:a16="http://schemas.microsoft.com/office/drawing/2014/main" id="{DBE6F103-25E9-F8DC-AC7E-422AA1D1EB78}"/>
                    </a:ext>
                  </a:extLst>
                </p:cNvPr>
                <p:cNvSpPr>
                  <a:spLocks/>
                </p:cNvSpPr>
                <p:nvPr/>
              </p:nvSpPr>
              <p:spPr bwMode="auto">
                <a:xfrm>
                  <a:off x="6214178" y="3193388"/>
                  <a:ext cx="580813" cy="2472609"/>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79" name="Group 78">
                <a:extLst>
                  <a:ext uri="{FF2B5EF4-FFF2-40B4-BE49-F238E27FC236}">
                    <a16:creationId xmlns:a16="http://schemas.microsoft.com/office/drawing/2014/main" id="{7F9924C2-1C49-BF59-A7D2-7DFE4D2BE1C5}"/>
                  </a:ext>
                </a:extLst>
              </p:cNvPr>
              <p:cNvGrpSpPr/>
              <p:nvPr/>
            </p:nvGrpSpPr>
            <p:grpSpPr>
              <a:xfrm>
                <a:off x="8410463" y="4963210"/>
                <a:ext cx="348106" cy="857835"/>
                <a:chOff x="6214178" y="3193388"/>
                <a:chExt cx="1161626" cy="2862586"/>
              </a:xfrm>
            </p:grpSpPr>
            <p:sp>
              <p:nvSpPr>
                <p:cNvPr id="80" name="Freeform 107">
                  <a:extLst>
                    <a:ext uri="{FF2B5EF4-FFF2-40B4-BE49-F238E27FC236}">
                      <a16:creationId xmlns:a16="http://schemas.microsoft.com/office/drawing/2014/main" id="{D703B6C8-947D-CED4-2084-8C71826B1E98}"/>
                    </a:ext>
                  </a:extLst>
                </p:cNvPr>
                <p:cNvSpPr>
                  <a:spLocks/>
                </p:cNvSpPr>
                <p:nvPr/>
              </p:nvSpPr>
              <p:spPr bwMode="auto">
                <a:xfrm>
                  <a:off x="6695425" y="5475161"/>
                  <a:ext cx="199140" cy="580813"/>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81" name="Freeform 108">
                  <a:extLst>
                    <a:ext uri="{FF2B5EF4-FFF2-40B4-BE49-F238E27FC236}">
                      <a16:creationId xmlns:a16="http://schemas.microsoft.com/office/drawing/2014/main" id="{27B95B95-9B5D-45B4-2D56-35EB3B8C45F9}"/>
                    </a:ext>
                  </a:extLst>
                </p:cNvPr>
                <p:cNvSpPr>
                  <a:spLocks/>
                </p:cNvSpPr>
                <p:nvPr/>
              </p:nvSpPr>
              <p:spPr bwMode="auto">
                <a:xfrm>
                  <a:off x="6794991" y="5475161"/>
                  <a:ext cx="99566" cy="580813"/>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82" name="Freeform 109">
                  <a:extLst>
                    <a:ext uri="{FF2B5EF4-FFF2-40B4-BE49-F238E27FC236}">
                      <a16:creationId xmlns:a16="http://schemas.microsoft.com/office/drawing/2014/main" id="{9245E7CD-5C31-67D7-2C30-2750FCE52E67}"/>
                    </a:ext>
                  </a:extLst>
                </p:cNvPr>
                <p:cNvSpPr>
                  <a:spLocks/>
                </p:cNvSpPr>
                <p:nvPr/>
              </p:nvSpPr>
              <p:spPr bwMode="auto">
                <a:xfrm>
                  <a:off x="6794991" y="3193388"/>
                  <a:ext cx="580813" cy="2472609"/>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83" name="Freeform 110">
                  <a:extLst>
                    <a:ext uri="{FF2B5EF4-FFF2-40B4-BE49-F238E27FC236}">
                      <a16:creationId xmlns:a16="http://schemas.microsoft.com/office/drawing/2014/main" id="{5903BA94-1B43-6E1C-D4C1-5C71C77EF65F}"/>
                    </a:ext>
                  </a:extLst>
                </p:cNvPr>
                <p:cNvSpPr>
                  <a:spLocks/>
                </p:cNvSpPr>
                <p:nvPr/>
              </p:nvSpPr>
              <p:spPr bwMode="auto">
                <a:xfrm>
                  <a:off x="6214178" y="3193388"/>
                  <a:ext cx="580813" cy="2472609"/>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84" name="Group 83">
                <a:extLst>
                  <a:ext uri="{FF2B5EF4-FFF2-40B4-BE49-F238E27FC236}">
                    <a16:creationId xmlns:a16="http://schemas.microsoft.com/office/drawing/2014/main" id="{F676309B-5C56-DFBE-E7D4-65959404956B}"/>
                  </a:ext>
                </a:extLst>
              </p:cNvPr>
              <p:cNvGrpSpPr/>
              <p:nvPr/>
            </p:nvGrpSpPr>
            <p:grpSpPr>
              <a:xfrm>
                <a:off x="7385334" y="3753404"/>
                <a:ext cx="1040096" cy="591682"/>
                <a:chOff x="1811621" y="3709996"/>
                <a:chExt cx="850471" cy="483810"/>
              </a:xfrm>
            </p:grpSpPr>
            <p:sp>
              <p:nvSpPr>
                <p:cNvPr id="85" name="Freeform 22">
                  <a:extLst>
                    <a:ext uri="{FF2B5EF4-FFF2-40B4-BE49-F238E27FC236}">
                      <a16:creationId xmlns:a16="http://schemas.microsoft.com/office/drawing/2014/main" id="{ADC42C7F-718F-7766-5142-741B79115052}"/>
                    </a:ext>
                  </a:extLst>
                </p:cNvPr>
                <p:cNvSpPr>
                  <a:spLocks noChangeArrowheads="1"/>
                </p:cNvSpPr>
                <p:nvPr/>
              </p:nvSpPr>
              <p:spPr bwMode="auto">
                <a:xfrm>
                  <a:off x="1811621" y="3709996"/>
                  <a:ext cx="800302" cy="4662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dirty="0">
                    <a:solidFill>
                      <a:srgbClr val="FFFFFF"/>
                    </a:solidFill>
                    <a:latin typeface="Calibri" pitchFamily="-105" charset="0"/>
                  </a:endParaRPr>
                </a:p>
              </p:txBody>
            </p:sp>
            <p:sp>
              <p:nvSpPr>
                <p:cNvPr id="86" name="Freeform 23">
                  <a:extLst>
                    <a:ext uri="{FF2B5EF4-FFF2-40B4-BE49-F238E27FC236}">
                      <a16:creationId xmlns:a16="http://schemas.microsoft.com/office/drawing/2014/main" id="{0263CF3D-AA32-3D09-F89F-780D8AF3B1DE}"/>
                    </a:ext>
                  </a:extLst>
                </p:cNvPr>
                <p:cNvSpPr>
                  <a:spLocks noChangeArrowheads="1"/>
                </p:cNvSpPr>
                <p:nvPr/>
              </p:nvSpPr>
              <p:spPr bwMode="auto">
                <a:xfrm>
                  <a:off x="2211771" y="3931439"/>
                  <a:ext cx="450321" cy="26236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nvGrpSpPr>
              <p:cNvPr id="87" name="Group 86">
                <a:extLst>
                  <a:ext uri="{FF2B5EF4-FFF2-40B4-BE49-F238E27FC236}">
                    <a16:creationId xmlns:a16="http://schemas.microsoft.com/office/drawing/2014/main" id="{CDC6366F-0B09-7E8E-EB59-C80E496BA9DE}"/>
                  </a:ext>
                </a:extLst>
              </p:cNvPr>
              <p:cNvGrpSpPr/>
              <p:nvPr/>
            </p:nvGrpSpPr>
            <p:grpSpPr>
              <a:xfrm>
                <a:off x="6547178" y="5204483"/>
                <a:ext cx="695164" cy="395460"/>
                <a:chOff x="1811621" y="3709996"/>
                <a:chExt cx="850471" cy="483810"/>
              </a:xfrm>
            </p:grpSpPr>
            <p:sp>
              <p:nvSpPr>
                <p:cNvPr id="88" name="Freeform 22">
                  <a:extLst>
                    <a:ext uri="{FF2B5EF4-FFF2-40B4-BE49-F238E27FC236}">
                      <a16:creationId xmlns:a16="http://schemas.microsoft.com/office/drawing/2014/main" id="{AC9C8FD6-D13F-D357-A894-150946615E59}"/>
                    </a:ext>
                  </a:extLst>
                </p:cNvPr>
                <p:cNvSpPr>
                  <a:spLocks noChangeArrowheads="1"/>
                </p:cNvSpPr>
                <p:nvPr/>
              </p:nvSpPr>
              <p:spPr bwMode="auto">
                <a:xfrm>
                  <a:off x="1811621" y="3709996"/>
                  <a:ext cx="800302" cy="4662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dirty="0">
                    <a:solidFill>
                      <a:srgbClr val="FFFFFF"/>
                    </a:solidFill>
                    <a:latin typeface="Calibri" pitchFamily="-105" charset="0"/>
                  </a:endParaRPr>
                </a:p>
              </p:txBody>
            </p:sp>
            <p:sp>
              <p:nvSpPr>
                <p:cNvPr id="89" name="Freeform 23">
                  <a:extLst>
                    <a:ext uri="{FF2B5EF4-FFF2-40B4-BE49-F238E27FC236}">
                      <a16:creationId xmlns:a16="http://schemas.microsoft.com/office/drawing/2014/main" id="{7434733A-2A8F-9E3D-FDC2-8FA5D9DCDAEF}"/>
                    </a:ext>
                  </a:extLst>
                </p:cNvPr>
                <p:cNvSpPr>
                  <a:spLocks noChangeArrowheads="1"/>
                </p:cNvSpPr>
                <p:nvPr/>
              </p:nvSpPr>
              <p:spPr bwMode="auto">
                <a:xfrm>
                  <a:off x="2211771" y="3931439"/>
                  <a:ext cx="450321" cy="26236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nvGrpSpPr>
              <p:cNvPr id="120" name="Group 119">
                <a:extLst>
                  <a:ext uri="{FF2B5EF4-FFF2-40B4-BE49-F238E27FC236}">
                    <a16:creationId xmlns:a16="http://schemas.microsoft.com/office/drawing/2014/main" id="{19DA1DC9-1E06-2356-BC93-D88A83A6E693}"/>
                  </a:ext>
                </a:extLst>
              </p:cNvPr>
              <p:cNvGrpSpPr/>
              <p:nvPr/>
            </p:nvGrpSpPr>
            <p:grpSpPr>
              <a:xfrm>
                <a:off x="8067586" y="3429000"/>
                <a:ext cx="3534595" cy="2416535"/>
                <a:chOff x="-11198229" y="303213"/>
                <a:chExt cx="9144002" cy="6251576"/>
              </a:xfrm>
            </p:grpSpPr>
            <p:sp>
              <p:nvSpPr>
                <p:cNvPr id="121" name="Freeform 5">
                  <a:extLst>
                    <a:ext uri="{FF2B5EF4-FFF2-40B4-BE49-F238E27FC236}">
                      <a16:creationId xmlns:a16="http://schemas.microsoft.com/office/drawing/2014/main" id="{8512DFC4-87DB-F1AE-323D-8A4766CDF4C0}"/>
                    </a:ext>
                  </a:extLst>
                </p:cNvPr>
                <p:cNvSpPr>
                  <a:spLocks/>
                </p:cNvSpPr>
                <p:nvPr/>
              </p:nvSpPr>
              <p:spPr bwMode="auto">
                <a:xfrm>
                  <a:off x="-2941641" y="4711701"/>
                  <a:ext cx="506414" cy="1655764"/>
                </a:xfrm>
                <a:custGeom>
                  <a:avLst/>
                  <a:gdLst>
                    <a:gd name="T0" fmla="*/ 229 w 319"/>
                    <a:gd name="T1" fmla="*/ 0 h 1043"/>
                    <a:gd name="T2" fmla="*/ 319 w 319"/>
                    <a:gd name="T3" fmla="*/ 358 h 1043"/>
                    <a:gd name="T4" fmla="*/ 229 w 319"/>
                    <a:gd name="T5" fmla="*/ 1043 h 1043"/>
                    <a:gd name="T6" fmla="*/ 0 w 319"/>
                    <a:gd name="T7" fmla="*/ 1043 h 1043"/>
                    <a:gd name="T8" fmla="*/ 0 w 319"/>
                    <a:gd name="T9" fmla="*/ 0 h 1043"/>
                    <a:gd name="T10" fmla="*/ 229 w 319"/>
                    <a:gd name="T11" fmla="*/ 0 h 1043"/>
                  </a:gdLst>
                  <a:ahLst/>
                  <a:cxnLst>
                    <a:cxn ang="0">
                      <a:pos x="T0" y="T1"/>
                    </a:cxn>
                    <a:cxn ang="0">
                      <a:pos x="T2" y="T3"/>
                    </a:cxn>
                    <a:cxn ang="0">
                      <a:pos x="T4" y="T5"/>
                    </a:cxn>
                    <a:cxn ang="0">
                      <a:pos x="T6" y="T7"/>
                    </a:cxn>
                    <a:cxn ang="0">
                      <a:pos x="T8" y="T9"/>
                    </a:cxn>
                    <a:cxn ang="0">
                      <a:pos x="T10" y="T11"/>
                    </a:cxn>
                  </a:cxnLst>
                  <a:rect l="0" t="0" r="r" b="b"/>
                  <a:pathLst>
                    <a:path w="319" h="1043">
                      <a:moveTo>
                        <a:pt x="229" y="0"/>
                      </a:moveTo>
                      <a:lnTo>
                        <a:pt x="319" y="358"/>
                      </a:lnTo>
                      <a:lnTo>
                        <a:pt x="229" y="1043"/>
                      </a:lnTo>
                      <a:lnTo>
                        <a:pt x="0" y="1043"/>
                      </a:lnTo>
                      <a:lnTo>
                        <a:pt x="0" y="0"/>
                      </a:lnTo>
                      <a:lnTo>
                        <a:pt x="229" y="0"/>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22" name="Freeform 6">
                  <a:extLst>
                    <a:ext uri="{FF2B5EF4-FFF2-40B4-BE49-F238E27FC236}">
                      <a16:creationId xmlns:a16="http://schemas.microsoft.com/office/drawing/2014/main" id="{F521C1F4-1B28-5061-8CD8-D9D920F715CA}"/>
                    </a:ext>
                  </a:extLst>
                </p:cNvPr>
                <p:cNvSpPr>
                  <a:spLocks/>
                </p:cNvSpPr>
                <p:nvPr/>
              </p:nvSpPr>
              <p:spPr bwMode="auto">
                <a:xfrm>
                  <a:off x="-2578102" y="4711701"/>
                  <a:ext cx="523875" cy="1655764"/>
                </a:xfrm>
                <a:custGeom>
                  <a:avLst/>
                  <a:gdLst>
                    <a:gd name="T0" fmla="*/ 0 w 330"/>
                    <a:gd name="T1" fmla="*/ 0 h 1043"/>
                    <a:gd name="T2" fmla="*/ 0 w 330"/>
                    <a:gd name="T3" fmla="*/ 1043 h 1043"/>
                    <a:gd name="T4" fmla="*/ 330 w 330"/>
                    <a:gd name="T5" fmla="*/ 1013 h 1043"/>
                    <a:gd name="T6" fmla="*/ 330 w 330"/>
                    <a:gd name="T7" fmla="*/ 51 h 1043"/>
                    <a:gd name="T8" fmla="*/ 0 w 330"/>
                    <a:gd name="T9" fmla="*/ 0 h 1043"/>
                  </a:gdLst>
                  <a:ahLst/>
                  <a:cxnLst>
                    <a:cxn ang="0">
                      <a:pos x="T0" y="T1"/>
                    </a:cxn>
                    <a:cxn ang="0">
                      <a:pos x="T2" y="T3"/>
                    </a:cxn>
                    <a:cxn ang="0">
                      <a:pos x="T4" y="T5"/>
                    </a:cxn>
                    <a:cxn ang="0">
                      <a:pos x="T6" y="T7"/>
                    </a:cxn>
                    <a:cxn ang="0">
                      <a:pos x="T8" y="T9"/>
                    </a:cxn>
                  </a:cxnLst>
                  <a:rect l="0" t="0" r="r" b="b"/>
                  <a:pathLst>
                    <a:path w="330" h="1043">
                      <a:moveTo>
                        <a:pt x="0" y="0"/>
                      </a:moveTo>
                      <a:lnTo>
                        <a:pt x="0" y="1043"/>
                      </a:lnTo>
                      <a:lnTo>
                        <a:pt x="330" y="1013"/>
                      </a:lnTo>
                      <a:lnTo>
                        <a:pt x="330" y="51"/>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23" name="Freeform 7">
                  <a:extLst>
                    <a:ext uri="{FF2B5EF4-FFF2-40B4-BE49-F238E27FC236}">
                      <a16:creationId xmlns:a16="http://schemas.microsoft.com/office/drawing/2014/main" id="{A88BB479-9634-5A7B-403E-9F86FA67B4E6}"/>
                    </a:ext>
                  </a:extLst>
                </p:cNvPr>
                <p:cNvSpPr>
                  <a:spLocks noEditPoints="1"/>
                </p:cNvSpPr>
                <p:nvPr/>
              </p:nvSpPr>
              <p:spPr bwMode="auto">
                <a:xfrm>
                  <a:off x="-2536501" y="4815677"/>
                  <a:ext cx="440672" cy="1430347"/>
                </a:xfrm>
                <a:custGeom>
                  <a:avLst/>
                  <a:gdLst>
                    <a:gd name="T0" fmla="*/ 286 w 286"/>
                    <a:gd name="T1" fmla="*/ 79 h 966"/>
                    <a:gd name="T2" fmla="*/ 235 w 286"/>
                    <a:gd name="T3" fmla="*/ 160 h 966"/>
                    <a:gd name="T4" fmla="*/ 134 w 286"/>
                    <a:gd name="T5" fmla="*/ 155 h 966"/>
                    <a:gd name="T6" fmla="*/ 185 w 286"/>
                    <a:gd name="T7" fmla="*/ 79 h 966"/>
                    <a:gd name="T8" fmla="*/ 134 w 286"/>
                    <a:gd name="T9" fmla="*/ 155 h 966"/>
                    <a:gd name="T10" fmla="*/ 51 w 286"/>
                    <a:gd name="T11" fmla="*/ 101 h 966"/>
                    <a:gd name="T12" fmla="*/ 0 w 286"/>
                    <a:gd name="T13" fmla="*/ 0 h 966"/>
                    <a:gd name="T14" fmla="*/ 51 w 286"/>
                    <a:gd name="T15" fmla="*/ 235 h 966"/>
                    <a:gd name="T16" fmla="*/ 103 w 286"/>
                    <a:gd name="T17" fmla="*/ 161 h 966"/>
                    <a:gd name="T18" fmla="*/ 51 w 286"/>
                    <a:gd name="T19" fmla="*/ 235 h 966"/>
                    <a:gd name="T20" fmla="*/ 185 w 286"/>
                    <a:gd name="T21" fmla="*/ 295 h 966"/>
                    <a:gd name="T22" fmla="*/ 134 w 286"/>
                    <a:gd name="T23" fmla="*/ 193 h 966"/>
                    <a:gd name="T24" fmla="*/ 134 w 286"/>
                    <a:gd name="T25" fmla="*/ 423 h 966"/>
                    <a:gd name="T26" fmla="*/ 185 w 286"/>
                    <a:gd name="T27" fmla="*/ 345 h 966"/>
                    <a:gd name="T28" fmla="*/ 134 w 286"/>
                    <a:gd name="T29" fmla="*/ 423 h 966"/>
                    <a:gd name="T30" fmla="*/ 51 w 286"/>
                    <a:gd name="T31" fmla="*/ 431 h 966"/>
                    <a:gd name="T32" fmla="*/ 0 w 286"/>
                    <a:gd name="T33" fmla="*/ 330 h 966"/>
                    <a:gd name="T34" fmla="*/ 0 w 286"/>
                    <a:gd name="T35" fmla="*/ 638 h 966"/>
                    <a:gd name="T36" fmla="*/ 51 w 286"/>
                    <a:gd name="T37" fmla="*/ 560 h 966"/>
                    <a:gd name="T38" fmla="*/ 0 w 286"/>
                    <a:gd name="T39" fmla="*/ 638 h 966"/>
                    <a:gd name="T40" fmla="*/ 127 w 286"/>
                    <a:gd name="T41" fmla="*/ 940 h 966"/>
                    <a:gd name="T42" fmla="*/ 76 w 286"/>
                    <a:gd name="T43" fmla="*/ 843 h 966"/>
                    <a:gd name="T44" fmla="*/ 0 w 286"/>
                    <a:gd name="T45" fmla="*/ 781 h 966"/>
                    <a:gd name="T46" fmla="*/ 51 w 286"/>
                    <a:gd name="T47" fmla="*/ 702 h 966"/>
                    <a:gd name="T48" fmla="*/ 0 w 286"/>
                    <a:gd name="T49" fmla="*/ 781 h 966"/>
                    <a:gd name="T50" fmla="*/ 185 w 286"/>
                    <a:gd name="T51" fmla="*/ 705 h 966"/>
                    <a:gd name="T52" fmla="*/ 134 w 286"/>
                    <a:gd name="T53" fmla="*/ 600 h 966"/>
                    <a:gd name="T54" fmla="*/ 208 w 286"/>
                    <a:gd name="T55" fmla="*/ 803 h 966"/>
                    <a:gd name="T56" fmla="*/ 260 w 286"/>
                    <a:gd name="T57" fmla="*/ 720 h 966"/>
                    <a:gd name="T58" fmla="*/ 208 w 286"/>
                    <a:gd name="T59" fmla="*/ 803 h 966"/>
                    <a:gd name="T60" fmla="*/ 260 w 286"/>
                    <a:gd name="T61" fmla="*/ 966 h 966"/>
                    <a:gd name="T62" fmla="*/ 208 w 286"/>
                    <a:gd name="T63" fmla="*/ 867 h 966"/>
                    <a:gd name="T64" fmla="*/ 235 w 286"/>
                    <a:gd name="T65" fmla="*/ 442 h 966"/>
                    <a:gd name="T66" fmla="*/ 286 w 286"/>
                    <a:gd name="T67" fmla="*/ 361 h 966"/>
                    <a:gd name="T68" fmla="*/ 235 w 286"/>
                    <a:gd name="T69" fmla="*/ 442 h 966"/>
                    <a:gd name="T70" fmla="*/ 286 w 286"/>
                    <a:gd name="T71" fmla="*/ 596 h 966"/>
                    <a:gd name="T72" fmla="*/ 235 w 286"/>
                    <a:gd name="T73" fmla="*/ 496 h 966"/>
                    <a:gd name="T74" fmla="*/ 134 w 286"/>
                    <a:gd name="T75" fmla="*/ 547 h 966"/>
                    <a:gd name="T76" fmla="*/ 185 w 286"/>
                    <a:gd name="T77" fmla="*/ 470 h 966"/>
                    <a:gd name="T78" fmla="*/ 134 w 286"/>
                    <a:gd name="T79" fmla="*/ 547 h 966"/>
                    <a:gd name="T80" fmla="*/ 286 w 286"/>
                    <a:gd name="T81" fmla="*/ 323 h 966"/>
                    <a:gd name="T82" fmla="*/ 235 w 286"/>
                    <a:gd name="T83" fmla="*/ 224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966">
                      <a:moveTo>
                        <a:pt x="235" y="70"/>
                      </a:moveTo>
                      <a:lnTo>
                        <a:pt x="286" y="79"/>
                      </a:lnTo>
                      <a:lnTo>
                        <a:pt x="286" y="169"/>
                      </a:lnTo>
                      <a:lnTo>
                        <a:pt x="235" y="160"/>
                      </a:lnTo>
                      <a:lnTo>
                        <a:pt x="235" y="70"/>
                      </a:lnTo>
                      <a:close/>
                      <a:moveTo>
                        <a:pt x="134" y="155"/>
                      </a:moveTo>
                      <a:lnTo>
                        <a:pt x="185" y="169"/>
                      </a:lnTo>
                      <a:lnTo>
                        <a:pt x="185" y="79"/>
                      </a:lnTo>
                      <a:lnTo>
                        <a:pt x="134" y="65"/>
                      </a:lnTo>
                      <a:lnTo>
                        <a:pt x="134" y="155"/>
                      </a:lnTo>
                      <a:close/>
                      <a:moveTo>
                        <a:pt x="0" y="90"/>
                      </a:moveTo>
                      <a:lnTo>
                        <a:pt x="51" y="101"/>
                      </a:lnTo>
                      <a:lnTo>
                        <a:pt x="51" y="10"/>
                      </a:lnTo>
                      <a:lnTo>
                        <a:pt x="0" y="0"/>
                      </a:lnTo>
                      <a:lnTo>
                        <a:pt x="0" y="90"/>
                      </a:lnTo>
                      <a:close/>
                      <a:moveTo>
                        <a:pt x="51" y="235"/>
                      </a:moveTo>
                      <a:lnTo>
                        <a:pt x="103" y="252"/>
                      </a:lnTo>
                      <a:lnTo>
                        <a:pt x="103" y="161"/>
                      </a:lnTo>
                      <a:lnTo>
                        <a:pt x="51" y="143"/>
                      </a:lnTo>
                      <a:lnTo>
                        <a:pt x="51" y="235"/>
                      </a:lnTo>
                      <a:close/>
                      <a:moveTo>
                        <a:pt x="134" y="283"/>
                      </a:moveTo>
                      <a:lnTo>
                        <a:pt x="185" y="295"/>
                      </a:lnTo>
                      <a:lnTo>
                        <a:pt x="185" y="205"/>
                      </a:lnTo>
                      <a:lnTo>
                        <a:pt x="134" y="193"/>
                      </a:lnTo>
                      <a:lnTo>
                        <a:pt x="134" y="283"/>
                      </a:lnTo>
                      <a:close/>
                      <a:moveTo>
                        <a:pt x="134" y="423"/>
                      </a:moveTo>
                      <a:lnTo>
                        <a:pt x="185" y="435"/>
                      </a:lnTo>
                      <a:lnTo>
                        <a:pt x="185" y="345"/>
                      </a:lnTo>
                      <a:lnTo>
                        <a:pt x="134" y="333"/>
                      </a:lnTo>
                      <a:lnTo>
                        <a:pt x="134" y="423"/>
                      </a:lnTo>
                      <a:close/>
                      <a:moveTo>
                        <a:pt x="0" y="420"/>
                      </a:moveTo>
                      <a:lnTo>
                        <a:pt x="51" y="431"/>
                      </a:lnTo>
                      <a:lnTo>
                        <a:pt x="51" y="340"/>
                      </a:lnTo>
                      <a:lnTo>
                        <a:pt x="0" y="330"/>
                      </a:lnTo>
                      <a:lnTo>
                        <a:pt x="0" y="420"/>
                      </a:lnTo>
                      <a:close/>
                      <a:moveTo>
                        <a:pt x="0" y="638"/>
                      </a:moveTo>
                      <a:lnTo>
                        <a:pt x="51" y="650"/>
                      </a:lnTo>
                      <a:lnTo>
                        <a:pt x="51" y="560"/>
                      </a:lnTo>
                      <a:lnTo>
                        <a:pt x="0" y="547"/>
                      </a:lnTo>
                      <a:lnTo>
                        <a:pt x="0" y="638"/>
                      </a:lnTo>
                      <a:close/>
                      <a:moveTo>
                        <a:pt x="76" y="933"/>
                      </a:moveTo>
                      <a:lnTo>
                        <a:pt x="127" y="940"/>
                      </a:lnTo>
                      <a:lnTo>
                        <a:pt x="127" y="849"/>
                      </a:lnTo>
                      <a:lnTo>
                        <a:pt x="76" y="843"/>
                      </a:lnTo>
                      <a:lnTo>
                        <a:pt x="76" y="933"/>
                      </a:lnTo>
                      <a:close/>
                      <a:moveTo>
                        <a:pt x="0" y="781"/>
                      </a:moveTo>
                      <a:lnTo>
                        <a:pt x="51" y="793"/>
                      </a:lnTo>
                      <a:lnTo>
                        <a:pt x="51" y="702"/>
                      </a:lnTo>
                      <a:lnTo>
                        <a:pt x="0" y="691"/>
                      </a:lnTo>
                      <a:lnTo>
                        <a:pt x="0" y="781"/>
                      </a:lnTo>
                      <a:close/>
                      <a:moveTo>
                        <a:pt x="134" y="691"/>
                      </a:moveTo>
                      <a:lnTo>
                        <a:pt x="185" y="705"/>
                      </a:lnTo>
                      <a:lnTo>
                        <a:pt x="185" y="613"/>
                      </a:lnTo>
                      <a:lnTo>
                        <a:pt x="134" y="600"/>
                      </a:lnTo>
                      <a:lnTo>
                        <a:pt x="134" y="691"/>
                      </a:lnTo>
                      <a:close/>
                      <a:moveTo>
                        <a:pt x="208" y="803"/>
                      </a:moveTo>
                      <a:lnTo>
                        <a:pt x="260" y="810"/>
                      </a:lnTo>
                      <a:lnTo>
                        <a:pt x="260" y="720"/>
                      </a:lnTo>
                      <a:lnTo>
                        <a:pt x="208" y="712"/>
                      </a:lnTo>
                      <a:lnTo>
                        <a:pt x="208" y="803"/>
                      </a:lnTo>
                      <a:close/>
                      <a:moveTo>
                        <a:pt x="208" y="958"/>
                      </a:moveTo>
                      <a:lnTo>
                        <a:pt x="260" y="966"/>
                      </a:lnTo>
                      <a:lnTo>
                        <a:pt x="260" y="874"/>
                      </a:lnTo>
                      <a:lnTo>
                        <a:pt x="208" y="867"/>
                      </a:lnTo>
                      <a:lnTo>
                        <a:pt x="208" y="958"/>
                      </a:lnTo>
                      <a:close/>
                      <a:moveTo>
                        <a:pt x="235" y="442"/>
                      </a:moveTo>
                      <a:lnTo>
                        <a:pt x="286" y="451"/>
                      </a:lnTo>
                      <a:lnTo>
                        <a:pt x="286" y="361"/>
                      </a:lnTo>
                      <a:lnTo>
                        <a:pt x="235" y="351"/>
                      </a:lnTo>
                      <a:lnTo>
                        <a:pt x="235" y="442"/>
                      </a:lnTo>
                      <a:close/>
                      <a:moveTo>
                        <a:pt x="235" y="586"/>
                      </a:moveTo>
                      <a:lnTo>
                        <a:pt x="286" y="596"/>
                      </a:lnTo>
                      <a:lnTo>
                        <a:pt x="286" y="505"/>
                      </a:lnTo>
                      <a:lnTo>
                        <a:pt x="235" y="496"/>
                      </a:lnTo>
                      <a:lnTo>
                        <a:pt x="235" y="586"/>
                      </a:lnTo>
                      <a:close/>
                      <a:moveTo>
                        <a:pt x="134" y="547"/>
                      </a:moveTo>
                      <a:lnTo>
                        <a:pt x="185" y="560"/>
                      </a:lnTo>
                      <a:lnTo>
                        <a:pt x="185" y="470"/>
                      </a:lnTo>
                      <a:lnTo>
                        <a:pt x="134" y="456"/>
                      </a:lnTo>
                      <a:lnTo>
                        <a:pt x="134" y="547"/>
                      </a:lnTo>
                      <a:close/>
                      <a:moveTo>
                        <a:pt x="235" y="314"/>
                      </a:moveTo>
                      <a:lnTo>
                        <a:pt x="286" y="323"/>
                      </a:lnTo>
                      <a:lnTo>
                        <a:pt x="286" y="233"/>
                      </a:lnTo>
                      <a:lnTo>
                        <a:pt x="235" y="224"/>
                      </a:lnTo>
                      <a:lnTo>
                        <a:pt x="235" y="314"/>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grpSp>
              <p:nvGrpSpPr>
                <p:cNvPr id="124" name="Group 123">
                  <a:extLst>
                    <a:ext uri="{FF2B5EF4-FFF2-40B4-BE49-F238E27FC236}">
                      <a16:creationId xmlns:a16="http://schemas.microsoft.com/office/drawing/2014/main" id="{76A2B296-C903-F95B-981F-11EA46AA0272}"/>
                    </a:ext>
                  </a:extLst>
                </p:cNvPr>
                <p:cNvGrpSpPr/>
                <p:nvPr/>
              </p:nvGrpSpPr>
              <p:grpSpPr>
                <a:xfrm>
                  <a:off x="-3444877" y="4960937"/>
                  <a:ext cx="812800" cy="1189039"/>
                  <a:chOff x="-3444875" y="4960938"/>
                  <a:chExt cx="812800" cy="1189038"/>
                </a:xfrm>
                <a:solidFill>
                  <a:schemeClr val="bg1">
                    <a:lumMod val="75000"/>
                  </a:schemeClr>
                </a:solidFill>
              </p:grpSpPr>
              <p:sp>
                <p:nvSpPr>
                  <p:cNvPr id="188" name="Freeform 8">
                    <a:extLst>
                      <a:ext uri="{FF2B5EF4-FFF2-40B4-BE49-F238E27FC236}">
                        <a16:creationId xmlns:a16="http://schemas.microsoft.com/office/drawing/2014/main" id="{5C79183C-28D6-C97A-CAC4-4437F1B53EE7}"/>
                      </a:ext>
                    </a:extLst>
                  </p:cNvPr>
                  <p:cNvSpPr>
                    <a:spLocks/>
                  </p:cNvSpPr>
                  <p:nvPr/>
                </p:nvSpPr>
                <p:spPr bwMode="auto">
                  <a:xfrm>
                    <a:off x="-3444875" y="5526088"/>
                    <a:ext cx="812800" cy="65088"/>
                  </a:xfrm>
                  <a:custGeom>
                    <a:avLst/>
                    <a:gdLst>
                      <a:gd name="T0" fmla="*/ 0 w 512"/>
                      <a:gd name="T1" fmla="*/ 4 h 41"/>
                      <a:gd name="T2" fmla="*/ 512 w 512"/>
                      <a:gd name="T3" fmla="*/ 0 h 41"/>
                      <a:gd name="T4" fmla="*/ 512 w 512"/>
                      <a:gd name="T5" fmla="*/ 38 h 41"/>
                      <a:gd name="T6" fmla="*/ 0 w 512"/>
                      <a:gd name="T7" fmla="*/ 41 h 41"/>
                      <a:gd name="T8" fmla="*/ 0 w 512"/>
                      <a:gd name="T9" fmla="*/ 4 h 41"/>
                    </a:gdLst>
                    <a:ahLst/>
                    <a:cxnLst>
                      <a:cxn ang="0">
                        <a:pos x="T0" y="T1"/>
                      </a:cxn>
                      <a:cxn ang="0">
                        <a:pos x="T2" y="T3"/>
                      </a:cxn>
                      <a:cxn ang="0">
                        <a:pos x="T4" y="T5"/>
                      </a:cxn>
                      <a:cxn ang="0">
                        <a:pos x="T6" y="T7"/>
                      </a:cxn>
                      <a:cxn ang="0">
                        <a:pos x="T8" y="T9"/>
                      </a:cxn>
                    </a:cxnLst>
                    <a:rect l="0" t="0" r="r" b="b"/>
                    <a:pathLst>
                      <a:path w="512" h="41">
                        <a:moveTo>
                          <a:pt x="0" y="4"/>
                        </a:moveTo>
                        <a:lnTo>
                          <a:pt x="512" y="0"/>
                        </a:lnTo>
                        <a:lnTo>
                          <a:pt x="512" y="38"/>
                        </a:lnTo>
                        <a:lnTo>
                          <a:pt x="0" y="4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9" name="Freeform 9">
                    <a:extLst>
                      <a:ext uri="{FF2B5EF4-FFF2-40B4-BE49-F238E27FC236}">
                        <a16:creationId xmlns:a16="http://schemas.microsoft.com/office/drawing/2014/main" id="{11302FA6-5CB0-B82B-D211-A73A62D1E2D4}"/>
                      </a:ext>
                    </a:extLst>
                  </p:cNvPr>
                  <p:cNvSpPr>
                    <a:spLocks/>
                  </p:cNvSpPr>
                  <p:nvPr/>
                </p:nvSpPr>
                <p:spPr bwMode="auto">
                  <a:xfrm>
                    <a:off x="-3444875" y="5364163"/>
                    <a:ext cx="812800" cy="63500"/>
                  </a:xfrm>
                  <a:custGeom>
                    <a:avLst/>
                    <a:gdLst>
                      <a:gd name="T0" fmla="*/ 0 w 512"/>
                      <a:gd name="T1" fmla="*/ 3 h 40"/>
                      <a:gd name="T2" fmla="*/ 512 w 512"/>
                      <a:gd name="T3" fmla="*/ 0 h 40"/>
                      <a:gd name="T4" fmla="*/ 512 w 512"/>
                      <a:gd name="T5" fmla="*/ 37 h 40"/>
                      <a:gd name="T6" fmla="*/ 0 w 512"/>
                      <a:gd name="T7" fmla="*/ 40 h 40"/>
                      <a:gd name="T8" fmla="*/ 0 w 512"/>
                      <a:gd name="T9" fmla="*/ 3 h 40"/>
                    </a:gdLst>
                    <a:ahLst/>
                    <a:cxnLst>
                      <a:cxn ang="0">
                        <a:pos x="T0" y="T1"/>
                      </a:cxn>
                      <a:cxn ang="0">
                        <a:pos x="T2" y="T3"/>
                      </a:cxn>
                      <a:cxn ang="0">
                        <a:pos x="T4" y="T5"/>
                      </a:cxn>
                      <a:cxn ang="0">
                        <a:pos x="T6" y="T7"/>
                      </a:cxn>
                      <a:cxn ang="0">
                        <a:pos x="T8" y="T9"/>
                      </a:cxn>
                    </a:cxnLst>
                    <a:rect l="0" t="0" r="r" b="b"/>
                    <a:pathLst>
                      <a:path w="512" h="40">
                        <a:moveTo>
                          <a:pt x="0" y="3"/>
                        </a:moveTo>
                        <a:lnTo>
                          <a:pt x="512" y="0"/>
                        </a:lnTo>
                        <a:lnTo>
                          <a:pt x="512" y="37"/>
                        </a:lnTo>
                        <a:lnTo>
                          <a:pt x="0" y="4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0" name="Freeform 10">
                    <a:extLst>
                      <a:ext uri="{FF2B5EF4-FFF2-40B4-BE49-F238E27FC236}">
                        <a16:creationId xmlns:a16="http://schemas.microsoft.com/office/drawing/2014/main" id="{C73E9C71-9ED7-A186-FB73-C0F05D50C785}"/>
                      </a:ext>
                    </a:extLst>
                  </p:cNvPr>
                  <p:cNvSpPr>
                    <a:spLocks/>
                  </p:cNvSpPr>
                  <p:nvPr/>
                </p:nvSpPr>
                <p:spPr bwMode="auto">
                  <a:xfrm>
                    <a:off x="-3444875" y="5160963"/>
                    <a:ext cx="812800" cy="96838"/>
                  </a:xfrm>
                  <a:custGeom>
                    <a:avLst/>
                    <a:gdLst>
                      <a:gd name="T0" fmla="*/ 0 w 512"/>
                      <a:gd name="T1" fmla="*/ 23 h 61"/>
                      <a:gd name="T2" fmla="*/ 512 w 512"/>
                      <a:gd name="T3" fmla="*/ 0 h 61"/>
                      <a:gd name="T4" fmla="*/ 512 w 512"/>
                      <a:gd name="T5" fmla="*/ 37 h 61"/>
                      <a:gd name="T6" fmla="*/ 0 w 512"/>
                      <a:gd name="T7" fmla="*/ 61 h 61"/>
                      <a:gd name="T8" fmla="*/ 0 w 512"/>
                      <a:gd name="T9" fmla="*/ 23 h 61"/>
                    </a:gdLst>
                    <a:ahLst/>
                    <a:cxnLst>
                      <a:cxn ang="0">
                        <a:pos x="T0" y="T1"/>
                      </a:cxn>
                      <a:cxn ang="0">
                        <a:pos x="T2" y="T3"/>
                      </a:cxn>
                      <a:cxn ang="0">
                        <a:pos x="T4" y="T5"/>
                      </a:cxn>
                      <a:cxn ang="0">
                        <a:pos x="T6" y="T7"/>
                      </a:cxn>
                      <a:cxn ang="0">
                        <a:pos x="T8" y="T9"/>
                      </a:cxn>
                    </a:cxnLst>
                    <a:rect l="0" t="0" r="r" b="b"/>
                    <a:pathLst>
                      <a:path w="512" h="61">
                        <a:moveTo>
                          <a:pt x="0" y="23"/>
                        </a:moveTo>
                        <a:lnTo>
                          <a:pt x="512" y="0"/>
                        </a:lnTo>
                        <a:lnTo>
                          <a:pt x="512" y="37"/>
                        </a:lnTo>
                        <a:lnTo>
                          <a:pt x="0" y="61"/>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1" name="Freeform 12">
                    <a:extLst>
                      <a:ext uri="{FF2B5EF4-FFF2-40B4-BE49-F238E27FC236}">
                        <a16:creationId xmlns:a16="http://schemas.microsoft.com/office/drawing/2014/main" id="{690AFF0F-81D0-EB6A-3529-5207FD8C154C}"/>
                      </a:ext>
                    </a:extLst>
                  </p:cNvPr>
                  <p:cNvSpPr>
                    <a:spLocks/>
                  </p:cNvSpPr>
                  <p:nvPr/>
                </p:nvSpPr>
                <p:spPr bwMode="auto">
                  <a:xfrm>
                    <a:off x="-3444875" y="4960938"/>
                    <a:ext cx="812800" cy="115888"/>
                  </a:xfrm>
                  <a:custGeom>
                    <a:avLst/>
                    <a:gdLst>
                      <a:gd name="T0" fmla="*/ 0 w 512"/>
                      <a:gd name="T1" fmla="*/ 36 h 73"/>
                      <a:gd name="T2" fmla="*/ 512 w 512"/>
                      <a:gd name="T3" fmla="*/ 0 h 73"/>
                      <a:gd name="T4" fmla="*/ 512 w 512"/>
                      <a:gd name="T5" fmla="*/ 37 h 73"/>
                      <a:gd name="T6" fmla="*/ 0 w 512"/>
                      <a:gd name="T7" fmla="*/ 73 h 73"/>
                      <a:gd name="T8" fmla="*/ 0 w 512"/>
                      <a:gd name="T9" fmla="*/ 36 h 73"/>
                    </a:gdLst>
                    <a:ahLst/>
                    <a:cxnLst>
                      <a:cxn ang="0">
                        <a:pos x="T0" y="T1"/>
                      </a:cxn>
                      <a:cxn ang="0">
                        <a:pos x="T2" y="T3"/>
                      </a:cxn>
                      <a:cxn ang="0">
                        <a:pos x="T4" y="T5"/>
                      </a:cxn>
                      <a:cxn ang="0">
                        <a:pos x="T6" y="T7"/>
                      </a:cxn>
                      <a:cxn ang="0">
                        <a:pos x="T8" y="T9"/>
                      </a:cxn>
                    </a:cxnLst>
                    <a:rect l="0" t="0" r="r" b="b"/>
                    <a:pathLst>
                      <a:path w="512" h="73">
                        <a:moveTo>
                          <a:pt x="0" y="36"/>
                        </a:moveTo>
                        <a:lnTo>
                          <a:pt x="512" y="0"/>
                        </a:lnTo>
                        <a:lnTo>
                          <a:pt x="512" y="37"/>
                        </a:lnTo>
                        <a:lnTo>
                          <a:pt x="0" y="73"/>
                        </a:lnTo>
                        <a:lnTo>
                          <a:pt x="0" y="36"/>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92" name="Freeform 13">
                    <a:extLst>
                      <a:ext uri="{FF2B5EF4-FFF2-40B4-BE49-F238E27FC236}">
                        <a16:creationId xmlns:a16="http://schemas.microsoft.com/office/drawing/2014/main" id="{77C02171-52A7-3F67-75FC-64985FCF327B}"/>
                      </a:ext>
                    </a:extLst>
                  </p:cNvPr>
                  <p:cNvSpPr>
                    <a:spLocks/>
                  </p:cNvSpPr>
                  <p:nvPr/>
                </p:nvSpPr>
                <p:spPr bwMode="auto">
                  <a:xfrm>
                    <a:off x="-3444875" y="6062663"/>
                    <a:ext cx="812800" cy="87313"/>
                  </a:xfrm>
                  <a:custGeom>
                    <a:avLst/>
                    <a:gdLst>
                      <a:gd name="T0" fmla="*/ 0 w 512"/>
                      <a:gd name="T1" fmla="*/ 0 h 55"/>
                      <a:gd name="T2" fmla="*/ 512 w 512"/>
                      <a:gd name="T3" fmla="*/ 17 h 55"/>
                      <a:gd name="T4" fmla="*/ 512 w 512"/>
                      <a:gd name="T5" fmla="*/ 55 h 55"/>
                      <a:gd name="T6" fmla="*/ 0 w 512"/>
                      <a:gd name="T7" fmla="*/ 38 h 55"/>
                      <a:gd name="T8" fmla="*/ 0 w 512"/>
                      <a:gd name="T9" fmla="*/ 0 h 55"/>
                    </a:gdLst>
                    <a:ahLst/>
                    <a:cxnLst>
                      <a:cxn ang="0">
                        <a:pos x="T0" y="T1"/>
                      </a:cxn>
                      <a:cxn ang="0">
                        <a:pos x="T2" y="T3"/>
                      </a:cxn>
                      <a:cxn ang="0">
                        <a:pos x="T4" y="T5"/>
                      </a:cxn>
                      <a:cxn ang="0">
                        <a:pos x="T6" y="T7"/>
                      </a:cxn>
                      <a:cxn ang="0">
                        <a:pos x="T8" y="T9"/>
                      </a:cxn>
                    </a:cxnLst>
                    <a:rect l="0" t="0" r="r" b="b"/>
                    <a:pathLst>
                      <a:path w="512" h="55">
                        <a:moveTo>
                          <a:pt x="0" y="0"/>
                        </a:moveTo>
                        <a:lnTo>
                          <a:pt x="512" y="17"/>
                        </a:lnTo>
                        <a:lnTo>
                          <a:pt x="512" y="55"/>
                        </a:lnTo>
                        <a:lnTo>
                          <a:pt x="0" y="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3" name="Freeform 15">
                    <a:extLst>
                      <a:ext uri="{FF2B5EF4-FFF2-40B4-BE49-F238E27FC236}">
                        <a16:creationId xmlns:a16="http://schemas.microsoft.com/office/drawing/2014/main" id="{929A3605-4E7D-84C2-7B50-F550348F339D}"/>
                      </a:ext>
                    </a:extLst>
                  </p:cNvPr>
                  <p:cNvSpPr>
                    <a:spLocks/>
                  </p:cNvSpPr>
                  <p:nvPr/>
                </p:nvSpPr>
                <p:spPr bwMode="auto">
                  <a:xfrm>
                    <a:off x="-3444875" y="5892801"/>
                    <a:ext cx="812800" cy="84138"/>
                  </a:xfrm>
                  <a:custGeom>
                    <a:avLst/>
                    <a:gdLst>
                      <a:gd name="T0" fmla="*/ 0 w 512"/>
                      <a:gd name="T1" fmla="*/ 0 h 53"/>
                      <a:gd name="T2" fmla="*/ 512 w 512"/>
                      <a:gd name="T3" fmla="*/ 15 h 53"/>
                      <a:gd name="T4" fmla="*/ 512 w 512"/>
                      <a:gd name="T5" fmla="*/ 53 h 53"/>
                      <a:gd name="T6" fmla="*/ 0 w 512"/>
                      <a:gd name="T7" fmla="*/ 36 h 53"/>
                      <a:gd name="T8" fmla="*/ 0 w 512"/>
                      <a:gd name="T9" fmla="*/ 0 h 53"/>
                    </a:gdLst>
                    <a:ahLst/>
                    <a:cxnLst>
                      <a:cxn ang="0">
                        <a:pos x="T0" y="T1"/>
                      </a:cxn>
                      <a:cxn ang="0">
                        <a:pos x="T2" y="T3"/>
                      </a:cxn>
                      <a:cxn ang="0">
                        <a:pos x="T4" y="T5"/>
                      </a:cxn>
                      <a:cxn ang="0">
                        <a:pos x="T6" y="T7"/>
                      </a:cxn>
                      <a:cxn ang="0">
                        <a:pos x="T8" y="T9"/>
                      </a:cxn>
                    </a:cxnLst>
                    <a:rect l="0" t="0" r="r" b="b"/>
                    <a:pathLst>
                      <a:path w="512" h="53">
                        <a:moveTo>
                          <a:pt x="0" y="0"/>
                        </a:moveTo>
                        <a:lnTo>
                          <a:pt x="512" y="15"/>
                        </a:lnTo>
                        <a:lnTo>
                          <a:pt x="512" y="53"/>
                        </a:lnTo>
                        <a:lnTo>
                          <a:pt x="0" y="3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4" name="Freeform 16">
                    <a:extLst>
                      <a:ext uri="{FF2B5EF4-FFF2-40B4-BE49-F238E27FC236}">
                        <a16:creationId xmlns:a16="http://schemas.microsoft.com/office/drawing/2014/main" id="{32574F11-5BA8-41D6-0935-3A739895CC2D}"/>
                      </a:ext>
                    </a:extLst>
                  </p:cNvPr>
                  <p:cNvSpPr>
                    <a:spLocks/>
                  </p:cNvSpPr>
                  <p:nvPr/>
                </p:nvSpPr>
                <p:spPr bwMode="auto">
                  <a:xfrm>
                    <a:off x="-3444875" y="5710238"/>
                    <a:ext cx="812800" cy="63500"/>
                  </a:xfrm>
                  <a:custGeom>
                    <a:avLst/>
                    <a:gdLst>
                      <a:gd name="T0" fmla="*/ 0 w 512"/>
                      <a:gd name="T1" fmla="*/ 3 h 40"/>
                      <a:gd name="T2" fmla="*/ 512 w 512"/>
                      <a:gd name="T3" fmla="*/ 0 h 40"/>
                      <a:gd name="T4" fmla="*/ 512 w 512"/>
                      <a:gd name="T5" fmla="*/ 37 h 40"/>
                      <a:gd name="T6" fmla="*/ 0 w 512"/>
                      <a:gd name="T7" fmla="*/ 40 h 40"/>
                      <a:gd name="T8" fmla="*/ 0 w 512"/>
                      <a:gd name="T9" fmla="*/ 3 h 40"/>
                    </a:gdLst>
                    <a:ahLst/>
                    <a:cxnLst>
                      <a:cxn ang="0">
                        <a:pos x="T0" y="T1"/>
                      </a:cxn>
                      <a:cxn ang="0">
                        <a:pos x="T2" y="T3"/>
                      </a:cxn>
                      <a:cxn ang="0">
                        <a:pos x="T4" y="T5"/>
                      </a:cxn>
                      <a:cxn ang="0">
                        <a:pos x="T6" y="T7"/>
                      </a:cxn>
                      <a:cxn ang="0">
                        <a:pos x="T8" y="T9"/>
                      </a:cxn>
                    </a:cxnLst>
                    <a:rect l="0" t="0" r="r" b="b"/>
                    <a:pathLst>
                      <a:path w="512" h="40">
                        <a:moveTo>
                          <a:pt x="0" y="3"/>
                        </a:moveTo>
                        <a:lnTo>
                          <a:pt x="512" y="0"/>
                        </a:lnTo>
                        <a:lnTo>
                          <a:pt x="512" y="37"/>
                        </a:lnTo>
                        <a:lnTo>
                          <a:pt x="0" y="4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25" name="Freeform 17">
                  <a:extLst>
                    <a:ext uri="{FF2B5EF4-FFF2-40B4-BE49-F238E27FC236}">
                      <a16:creationId xmlns:a16="http://schemas.microsoft.com/office/drawing/2014/main" id="{2477074A-04BB-698B-217C-7BE928073D0A}"/>
                    </a:ext>
                  </a:extLst>
                </p:cNvPr>
                <p:cNvSpPr>
                  <a:spLocks/>
                </p:cNvSpPr>
                <p:nvPr/>
              </p:nvSpPr>
              <p:spPr bwMode="auto">
                <a:xfrm>
                  <a:off x="-10566404" y="4938713"/>
                  <a:ext cx="588963" cy="1428750"/>
                </a:xfrm>
                <a:custGeom>
                  <a:avLst/>
                  <a:gdLst>
                    <a:gd name="T0" fmla="*/ 0 w 371"/>
                    <a:gd name="T1" fmla="*/ 484 h 900"/>
                    <a:gd name="T2" fmla="*/ 58 w 371"/>
                    <a:gd name="T3" fmla="*/ 0 h 900"/>
                    <a:gd name="T4" fmla="*/ 371 w 371"/>
                    <a:gd name="T5" fmla="*/ 28 h 900"/>
                    <a:gd name="T6" fmla="*/ 330 w 371"/>
                    <a:gd name="T7" fmla="*/ 900 h 900"/>
                    <a:gd name="T8" fmla="*/ 58 w 371"/>
                    <a:gd name="T9" fmla="*/ 900 h 900"/>
                    <a:gd name="T10" fmla="*/ 0 w 371"/>
                    <a:gd name="T11" fmla="*/ 484 h 900"/>
                  </a:gdLst>
                  <a:ahLst/>
                  <a:cxnLst>
                    <a:cxn ang="0">
                      <a:pos x="T0" y="T1"/>
                    </a:cxn>
                    <a:cxn ang="0">
                      <a:pos x="T2" y="T3"/>
                    </a:cxn>
                    <a:cxn ang="0">
                      <a:pos x="T4" y="T5"/>
                    </a:cxn>
                    <a:cxn ang="0">
                      <a:pos x="T6" y="T7"/>
                    </a:cxn>
                    <a:cxn ang="0">
                      <a:pos x="T8" y="T9"/>
                    </a:cxn>
                    <a:cxn ang="0">
                      <a:pos x="T10" y="T11"/>
                    </a:cxn>
                  </a:cxnLst>
                  <a:rect l="0" t="0" r="r" b="b"/>
                  <a:pathLst>
                    <a:path w="371" h="900">
                      <a:moveTo>
                        <a:pt x="0" y="484"/>
                      </a:moveTo>
                      <a:lnTo>
                        <a:pt x="58" y="0"/>
                      </a:lnTo>
                      <a:lnTo>
                        <a:pt x="371" y="28"/>
                      </a:lnTo>
                      <a:lnTo>
                        <a:pt x="330" y="900"/>
                      </a:lnTo>
                      <a:lnTo>
                        <a:pt x="58" y="900"/>
                      </a:lnTo>
                      <a:lnTo>
                        <a:pt x="0" y="484"/>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26" name="Freeform 18">
                  <a:extLst>
                    <a:ext uri="{FF2B5EF4-FFF2-40B4-BE49-F238E27FC236}">
                      <a16:creationId xmlns:a16="http://schemas.microsoft.com/office/drawing/2014/main" id="{A880B540-32DB-6676-E3D0-705B4FA94054}"/>
                    </a:ext>
                  </a:extLst>
                </p:cNvPr>
                <p:cNvSpPr>
                  <a:spLocks/>
                </p:cNvSpPr>
                <p:nvPr/>
              </p:nvSpPr>
              <p:spPr bwMode="auto">
                <a:xfrm>
                  <a:off x="-11198229" y="4938713"/>
                  <a:ext cx="723900" cy="1428750"/>
                </a:xfrm>
                <a:custGeom>
                  <a:avLst/>
                  <a:gdLst>
                    <a:gd name="T0" fmla="*/ 0 w 456"/>
                    <a:gd name="T1" fmla="*/ 56 h 900"/>
                    <a:gd name="T2" fmla="*/ 456 w 456"/>
                    <a:gd name="T3" fmla="*/ 0 h 900"/>
                    <a:gd name="T4" fmla="*/ 456 w 456"/>
                    <a:gd name="T5" fmla="*/ 900 h 900"/>
                    <a:gd name="T6" fmla="*/ 0 w 456"/>
                    <a:gd name="T7" fmla="*/ 859 h 900"/>
                    <a:gd name="T8" fmla="*/ 0 w 456"/>
                    <a:gd name="T9" fmla="*/ 56 h 900"/>
                  </a:gdLst>
                  <a:ahLst/>
                  <a:cxnLst>
                    <a:cxn ang="0">
                      <a:pos x="T0" y="T1"/>
                    </a:cxn>
                    <a:cxn ang="0">
                      <a:pos x="T2" y="T3"/>
                    </a:cxn>
                    <a:cxn ang="0">
                      <a:pos x="T4" y="T5"/>
                    </a:cxn>
                    <a:cxn ang="0">
                      <a:pos x="T6" y="T7"/>
                    </a:cxn>
                    <a:cxn ang="0">
                      <a:pos x="T8" y="T9"/>
                    </a:cxn>
                  </a:cxnLst>
                  <a:rect l="0" t="0" r="r" b="b"/>
                  <a:pathLst>
                    <a:path w="456" h="900">
                      <a:moveTo>
                        <a:pt x="0" y="56"/>
                      </a:moveTo>
                      <a:lnTo>
                        <a:pt x="456" y="0"/>
                      </a:lnTo>
                      <a:lnTo>
                        <a:pt x="456" y="900"/>
                      </a:lnTo>
                      <a:lnTo>
                        <a:pt x="0" y="859"/>
                      </a:lnTo>
                      <a:lnTo>
                        <a:pt x="0" y="56"/>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27" name="Freeform 19">
                  <a:extLst>
                    <a:ext uri="{FF2B5EF4-FFF2-40B4-BE49-F238E27FC236}">
                      <a16:creationId xmlns:a16="http://schemas.microsoft.com/office/drawing/2014/main" id="{C2B46CB0-EC69-12FF-1E30-C3662BBBA1E1}"/>
                    </a:ext>
                  </a:extLst>
                </p:cNvPr>
                <p:cNvSpPr>
                  <a:spLocks/>
                </p:cNvSpPr>
                <p:nvPr/>
              </p:nvSpPr>
              <p:spPr bwMode="auto">
                <a:xfrm>
                  <a:off x="-11156954" y="5616576"/>
                  <a:ext cx="630238" cy="80963"/>
                </a:xfrm>
                <a:custGeom>
                  <a:avLst/>
                  <a:gdLst>
                    <a:gd name="T0" fmla="*/ 0 w 397"/>
                    <a:gd name="T1" fmla="*/ 23 h 51"/>
                    <a:gd name="T2" fmla="*/ 397 w 397"/>
                    <a:gd name="T3" fmla="*/ 0 h 51"/>
                    <a:gd name="T4" fmla="*/ 397 w 397"/>
                    <a:gd name="T5" fmla="*/ 26 h 51"/>
                    <a:gd name="T6" fmla="*/ 0 w 397"/>
                    <a:gd name="T7" fmla="*/ 51 h 51"/>
                    <a:gd name="T8" fmla="*/ 0 w 397"/>
                    <a:gd name="T9" fmla="*/ 23 h 51"/>
                  </a:gdLst>
                  <a:ahLst/>
                  <a:cxnLst>
                    <a:cxn ang="0">
                      <a:pos x="T0" y="T1"/>
                    </a:cxn>
                    <a:cxn ang="0">
                      <a:pos x="T2" y="T3"/>
                    </a:cxn>
                    <a:cxn ang="0">
                      <a:pos x="T4" y="T5"/>
                    </a:cxn>
                    <a:cxn ang="0">
                      <a:pos x="T6" y="T7"/>
                    </a:cxn>
                    <a:cxn ang="0">
                      <a:pos x="T8" y="T9"/>
                    </a:cxn>
                  </a:cxnLst>
                  <a:rect l="0" t="0" r="r" b="b"/>
                  <a:pathLst>
                    <a:path w="397" h="51">
                      <a:moveTo>
                        <a:pt x="0" y="23"/>
                      </a:moveTo>
                      <a:lnTo>
                        <a:pt x="397" y="0"/>
                      </a:lnTo>
                      <a:lnTo>
                        <a:pt x="397" y="26"/>
                      </a:lnTo>
                      <a:lnTo>
                        <a:pt x="0" y="51"/>
                      </a:lnTo>
                      <a:lnTo>
                        <a:pt x="0" y="23"/>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8" name="Freeform 20">
                  <a:extLst>
                    <a:ext uri="{FF2B5EF4-FFF2-40B4-BE49-F238E27FC236}">
                      <a16:creationId xmlns:a16="http://schemas.microsoft.com/office/drawing/2014/main" id="{ABD578CC-3DC1-61DC-02D1-2C865D737EA1}"/>
                    </a:ext>
                  </a:extLst>
                </p:cNvPr>
                <p:cNvSpPr>
                  <a:spLocks/>
                </p:cNvSpPr>
                <p:nvPr/>
              </p:nvSpPr>
              <p:spPr bwMode="auto">
                <a:xfrm>
                  <a:off x="-11156954" y="5492751"/>
                  <a:ext cx="630238" cy="80963"/>
                </a:xfrm>
                <a:custGeom>
                  <a:avLst/>
                  <a:gdLst>
                    <a:gd name="T0" fmla="*/ 0 w 397"/>
                    <a:gd name="T1" fmla="*/ 23 h 51"/>
                    <a:gd name="T2" fmla="*/ 397 w 397"/>
                    <a:gd name="T3" fmla="*/ 0 h 51"/>
                    <a:gd name="T4" fmla="*/ 397 w 397"/>
                    <a:gd name="T5" fmla="*/ 28 h 51"/>
                    <a:gd name="T6" fmla="*/ 0 w 397"/>
                    <a:gd name="T7" fmla="*/ 51 h 51"/>
                    <a:gd name="T8" fmla="*/ 0 w 397"/>
                    <a:gd name="T9" fmla="*/ 23 h 51"/>
                  </a:gdLst>
                  <a:ahLst/>
                  <a:cxnLst>
                    <a:cxn ang="0">
                      <a:pos x="T0" y="T1"/>
                    </a:cxn>
                    <a:cxn ang="0">
                      <a:pos x="T2" y="T3"/>
                    </a:cxn>
                    <a:cxn ang="0">
                      <a:pos x="T4" y="T5"/>
                    </a:cxn>
                    <a:cxn ang="0">
                      <a:pos x="T6" y="T7"/>
                    </a:cxn>
                    <a:cxn ang="0">
                      <a:pos x="T8" y="T9"/>
                    </a:cxn>
                  </a:cxnLst>
                  <a:rect l="0" t="0" r="r" b="b"/>
                  <a:pathLst>
                    <a:path w="397" h="51">
                      <a:moveTo>
                        <a:pt x="0" y="23"/>
                      </a:moveTo>
                      <a:lnTo>
                        <a:pt x="397" y="0"/>
                      </a:lnTo>
                      <a:lnTo>
                        <a:pt x="397" y="28"/>
                      </a:lnTo>
                      <a:lnTo>
                        <a:pt x="0" y="51"/>
                      </a:lnTo>
                      <a:lnTo>
                        <a:pt x="0" y="23"/>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9" name="Freeform 21">
                  <a:extLst>
                    <a:ext uri="{FF2B5EF4-FFF2-40B4-BE49-F238E27FC236}">
                      <a16:creationId xmlns:a16="http://schemas.microsoft.com/office/drawing/2014/main" id="{188DEF61-DDA0-69BC-D3AA-1AD49F5B0AA4}"/>
                    </a:ext>
                  </a:extLst>
                </p:cNvPr>
                <p:cNvSpPr>
                  <a:spLocks/>
                </p:cNvSpPr>
                <p:nvPr/>
              </p:nvSpPr>
              <p:spPr bwMode="auto">
                <a:xfrm>
                  <a:off x="-11156954" y="5338763"/>
                  <a:ext cx="630238" cy="106364"/>
                </a:xfrm>
                <a:custGeom>
                  <a:avLst/>
                  <a:gdLst>
                    <a:gd name="T0" fmla="*/ 0 w 397"/>
                    <a:gd name="T1" fmla="*/ 39 h 67"/>
                    <a:gd name="T2" fmla="*/ 397 w 397"/>
                    <a:gd name="T3" fmla="*/ 0 h 67"/>
                    <a:gd name="T4" fmla="*/ 397 w 397"/>
                    <a:gd name="T5" fmla="*/ 28 h 67"/>
                    <a:gd name="T6" fmla="*/ 0 w 397"/>
                    <a:gd name="T7" fmla="*/ 67 h 67"/>
                    <a:gd name="T8" fmla="*/ 0 w 397"/>
                    <a:gd name="T9" fmla="*/ 39 h 67"/>
                  </a:gdLst>
                  <a:ahLst/>
                  <a:cxnLst>
                    <a:cxn ang="0">
                      <a:pos x="T0" y="T1"/>
                    </a:cxn>
                    <a:cxn ang="0">
                      <a:pos x="T2" y="T3"/>
                    </a:cxn>
                    <a:cxn ang="0">
                      <a:pos x="T4" y="T5"/>
                    </a:cxn>
                    <a:cxn ang="0">
                      <a:pos x="T6" y="T7"/>
                    </a:cxn>
                    <a:cxn ang="0">
                      <a:pos x="T8" y="T9"/>
                    </a:cxn>
                  </a:cxnLst>
                  <a:rect l="0" t="0" r="r" b="b"/>
                  <a:pathLst>
                    <a:path w="397" h="67">
                      <a:moveTo>
                        <a:pt x="0" y="39"/>
                      </a:moveTo>
                      <a:lnTo>
                        <a:pt x="397" y="0"/>
                      </a:lnTo>
                      <a:lnTo>
                        <a:pt x="397" y="28"/>
                      </a:lnTo>
                      <a:lnTo>
                        <a:pt x="0" y="67"/>
                      </a:lnTo>
                      <a:lnTo>
                        <a:pt x="0" y="3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0" name="Freeform 22">
                  <a:extLst>
                    <a:ext uri="{FF2B5EF4-FFF2-40B4-BE49-F238E27FC236}">
                      <a16:creationId xmlns:a16="http://schemas.microsoft.com/office/drawing/2014/main" id="{670DAC01-63D6-F5AB-DBF7-B3EE0D67D93E}"/>
                    </a:ext>
                  </a:extLst>
                </p:cNvPr>
                <p:cNvSpPr>
                  <a:spLocks/>
                </p:cNvSpPr>
                <p:nvPr/>
              </p:nvSpPr>
              <p:spPr bwMode="auto">
                <a:xfrm>
                  <a:off x="-11156954" y="5067301"/>
                  <a:ext cx="630238" cy="120650"/>
                </a:xfrm>
                <a:custGeom>
                  <a:avLst/>
                  <a:gdLst>
                    <a:gd name="T0" fmla="*/ 0 w 397"/>
                    <a:gd name="T1" fmla="*/ 48 h 76"/>
                    <a:gd name="T2" fmla="*/ 397 w 397"/>
                    <a:gd name="T3" fmla="*/ 0 h 76"/>
                    <a:gd name="T4" fmla="*/ 397 w 397"/>
                    <a:gd name="T5" fmla="*/ 28 h 76"/>
                    <a:gd name="T6" fmla="*/ 0 w 397"/>
                    <a:gd name="T7" fmla="*/ 76 h 76"/>
                    <a:gd name="T8" fmla="*/ 0 w 397"/>
                    <a:gd name="T9" fmla="*/ 48 h 76"/>
                  </a:gdLst>
                  <a:ahLst/>
                  <a:cxnLst>
                    <a:cxn ang="0">
                      <a:pos x="T0" y="T1"/>
                    </a:cxn>
                    <a:cxn ang="0">
                      <a:pos x="T2" y="T3"/>
                    </a:cxn>
                    <a:cxn ang="0">
                      <a:pos x="T4" y="T5"/>
                    </a:cxn>
                    <a:cxn ang="0">
                      <a:pos x="T6" y="T7"/>
                    </a:cxn>
                    <a:cxn ang="0">
                      <a:pos x="T8" y="T9"/>
                    </a:cxn>
                  </a:cxnLst>
                  <a:rect l="0" t="0" r="r" b="b"/>
                  <a:pathLst>
                    <a:path w="397" h="76">
                      <a:moveTo>
                        <a:pt x="0" y="48"/>
                      </a:moveTo>
                      <a:lnTo>
                        <a:pt x="397" y="0"/>
                      </a:lnTo>
                      <a:lnTo>
                        <a:pt x="397" y="28"/>
                      </a:lnTo>
                      <a:lnTo>
                        <a:pt x="0" y="76"/>
                      </a:lnTo>
                      <a:lnTo>
                        <a:pt x="0" y="4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1" name="Freeform 23">
                  <a:extLst>
                    <a:ext uri="{FF2B5EF4-FFF2-40B4-BE49-F238E27FC236}">
                      <a16:creationId xmlns:a16="http://schemas.microsoft.com/office/drawing/2014/main" id="{D0ADAE91-EEF2-B6E6-388E-457DD9BBC077}"/>
                    </a:ext>
                  </a:extLst>
                </p:cNvPr>
                <p:cNvSpPr>
                  <a:spLocks/>
                </p:cNvSpPr>
                <p:nvPr/>
              </p:nvSpPr>
              <p:spPr bwMode="auto">
                <a:xfrm>
                  <a:off x="-11156954" y="5187950"/>
                  <a:ext cx="630238" cy="119064"/>
                </a:xfrm>
                <a:custGeom>
                  <a:avLst/>
                  <a:gdLst>
                    <a:gd name="T0" fmla="*/ 0 w 397"/>
                    <a:gd name="T1" fmla="*/ 47 h 75"/>
                    <a:gd name="T2" fmla="*/ 397 w 397"/>
                    <a:gd name="T3" fmla="*/ 0 h 75"/>
                    <a:gd name="T4" fmla="*/ 397 w 397"/>
                    <a:gd name="T5" fmla="*/ 27 h 75"/>
                    <a:gd name="T6" fmla="*/ 0 w 397"/>
                    <a:gd name="T7" fmla="*/ 75 h 75"/>
                    <a:gd name="T8" fmla="*/ 0 w 397"/>
                    <a:gd name="T9" fmla="*/ 47 h 75"/>
                  </a:gdLst>
                  <a:ahLst/>
                  <a:cxnLst>
                    <a:cxn ang="0">
                      <a:pos x="T0" y="T1"/>
                    </a:cxn>
                    <a:cxn ang="0">
                      <a:pos x="T2" y="T3"/>
                    </a:cxn>
                    <a:cxn ang="0">
                      <a:pos x="T4" y="T5"/>
                    </a:cxn>
                    <a:cxn ang="0">
                      <a:pos x="T6" y="T7"/>
                    </a:cxn>
                    <a:cxn ang="0">
                      <a:pos x="T8" y="T9"/>
                    </a:cxn>
                  </a:cxnLst>
                  <a:rect l="0" t="0" r="r" b="b"/>
                  <a:pathLst>
                    <a:path w="397" h="75">
                      <a:moveTo>
                        <a:pt x="0" y="47"/>
                      </a:moveTo>
                      <a:lnTo>
                        <a:pt x="397" y="0"/>
                      </a:lnTo>
                      <a:lnTo>
                        <a:pt x="397" y="27"/>
                      </a:lnTo>
                      <a:lnTo>
                        <a:pt x="0" y="75"/>
                      </a:lnTo>
                      <a:lnTo>
                        <a:pt x="0" y="4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2" name="Freeform 24">
                  <a:extLst>
                    <a:ext uri="{FF2B5EF4-FFF2-40B4-BE49-F238E27FC236}">
                      <a16:creationId xmlns:a16="http://schemas.microsoft.com/office/drawing/2014/main" id="{E65089CF-C259-2C6A-F191-C2CAD317DCEE}"/>
                    </a:ext>
                  </a:extLst>
                </p:cNvPr>
                <p:cNvSpPr>
                  <a:spLocks/>
                </p:cNvSpPr>
                <p:nvPr/>
              </p:nvSpPr>
              <p:spPr bwMode="auto">
                <a:xfrm>
                  <a:off x="-11156954" y="6040438"/>
                  <a:ext cx="630238" cy="57150"/>
                </a:xfrm>
                <a:custGeom>
                  <a:avLst/>
                  <a:gdLst>
                    <a:gd name="T0" fmla="*/ 0 w 397"/>
                    <a:gd name="T1" fmla="*/ 10 h 36"/>
                    <a:gd name="T2" fmla="*/ 397 w 397"/>
                    <a:gd name="T3" fmla="*/ 0 h 36"/>
                    <a:gd name="T4" fmla="*/ 397 w 397"/>
                    <a:gd name="T5" fmla="*/ 28 h 36"/>
                    <a:gd name="T6" fmla="*/ 0 w 397"/>
                    <a:gd name="T7" fmla="*/ 36 h 36"/>
                    <a:gd name="T8" fmla="*/ 0 w 397"/>
                    <a:gd name="T9" fmla="*/ 10 h 36"/>
                  </a:gdLst>
                  <a:ahLst/>
                  <a:cxnLst>
                    <a:cxn ang="0">
                      <a:pos x="T0" y="T1"/>
                    </a:cxn>
                    <a:cxn ang="0">
                      <a:pos x="T2" y="T3"/>
                    </a:cxn>
                    <a:cxn ang="0">
                      <a:pos x="T4" y="T5"/>
                    </a:cxn>
                    <a:cxn ang="0">
                      <a:pos x="T6" y="T7"/>
                    </a:cxn>
                    <a:cxn ang="0">
                      <a:pos x="T8" y="T9"/>
                    </a:cxn>
                  </a:cxnLst>
                  <a:rect l="0" t="0" r="r" b="b"/>
                  <a:pathLst>
                    <a:path w="397" h="36">
                      <a:moveTo>
                        <a:pt x="0" y="10"/>
                      </a:moveTo>
                      <a:lnTo>
                        <a:pt x="397" y="0"/>
                      </a:lnTo>
                      <a:lnTo>
                        <a:pt x="397" y="28"/>
                      </a:lnTo>
                      <a:lnTo>
                        <a:pt x="0" y="36"/>
                      </a:lnTo>
                      <a:lnTo>
                        <a:pt x="0" y="1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3" name="Freeform 25">
                  <a:extLst>
                    <a:ext uri="{FF2B5EF4-FFF2-40B4-BE49-F238E27FC236}">
                      <a16:creationId xmlns:a16="http://schemas.microsoft.com/office/drawing/2014/main" id="{AC839BCE-5DEA-4553-87F7-331C82F82934}"/>
                    </a:ext>
                  </a:extLst>
                </p:cNvPr>
                <p:cNvSpPr>
                  <a:spLocks/>
                </p:cNvSpPr>
                <p:nvPr/>
              </p:nvSpPr>
              <p:spPr bwMode="auto">
                <a:xfrm>
                  <a:off x="-11156954" y="6172201"/>
                  <a:ext cx="630238" cy="58738"/>
                </a:xfrm>
                <a:custGeom>
                  <a:avLst/>
                  <a:gdLst>
                    <a:gd name="T0" fmla="*/ 0 w 397"/>
                    <a:gd name="T1" fmla="*/ 9 h 37"/>
                    <a:gd name="T2" fmla="*/ 397 w 397"/>
                    <a:gd name="T3" fmla="*/ 0 h 37"/>
                    <a:gd name="T4" fmla="*/ 397 w 397"/>
                    <a:gd name="T5" fmla="*/ 28 h 37"/>
                    <a:gd name="T6" fmla="*/ 0 w 397"/>
                    <a:gd name="T7" fmla="*/ 37 h 37"/>
                    <a:gd name="T8" fmla="*/ 0 w 397"/>
                    <a:gd name="T9" fmla="*/ 9 h 37"/>
                  </a:gdLst>
                  <a:ahLst/>
                  <a:cxnLst>
                    <a:cxn ang="0">
                      <a:pos x="T0" y="T1"/>
                    </a:cxn>
                    <a:cxn ang="0">
                      <a:pos x="T2" y="T3"/>
                    </a:cxn>
                    <a:cxn ang="0">
                      <a:pos x="T4" y="T5"/>
                    </a:cxn>
                    <a:cxn ang="0">
                      <a:pos x="T6" y="T7"/>
                    </a:cxn>
                    <a:cxn ang="0">
                      <a:pos x="T8" y="T9"/>
                    </a:cxn>
                  </a:cxnLst>
                  <a:rect l="0" t="0" r="r" b="b"/>
                  <a:pathLst>
                    <a:path w="397" h="37">
                      <a:moveTo>
                        <a:pt x="0" y="9"/>
                      </a:moveTo>
                      <a:lnTo>
                        <a:pt x="397" y="0"/>
                      </a:lnTo>
                      <a:lnTo>
                        <a:pt x="397" y="28"/>
                      </a:lnTo>
                      <a:lnTo>
                        <a:pt x="0" y="37"/>
                      </a:lnTo>
                      <a:lnTo>
                        <a:pt x="0" y="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4" name="Freeform 26">
                  <a:extLst>
                    <a:ext uri="{FF2B5EF4-FFF2-40B4-BE49-F238E27FC236}">
                      <a16:creationId xmlns:a16="http://schemas.microsoft.com/office/drawing/2014/main" id="{503137A0-7199-3827-024E-AACAAAF5BDA5}"/>
                    </a:ext>
                  </a:extLst>
                </p:cNvPr>
                <p:cNvSpPr>
                  <a:spLocks/>
                </p:cNvSpPr>
                <p:nvPr/>
              </p:nvSpPr>
              <p:spPr bwMode="auto">
                <a:xfrm>
                  <a:off x="-11156954" y="5910263"/>
                  <a:ext cx="630238" cy="58738"/>
                </a:xfrm>
                <a:custGeom>
                  <a:avLst/>
                  <a:gdLst>
                    <a:gd name="T0" fmla="*/ 0 w 397"/>
                    <a:gd name="T1" fmla="*/ 9 h 37"/>
                    <a:gd name="T2" fmla="*/ 397 w 397"/>
                    <a:gd name="T3" fmla="*/ 0 h 37"/>
                    <a:gd name="T4" fmla="*/ 397 w 397"/>
                    <a:gd name="T5" fmla="*/ 28 h 37"/>
                    <a:gd name="T6" fmla="*/ 0 w 397"/>
                    <a:gd name="T7" fmla="*/ 37 h 37"/>
                    <a:gd name="T8" fmla="*/ 0 w 397"/>
                    <a:gd name="T9" fmla="*/ 9 h 37"/>
                  </a:gdLst>
                  <a:ahLst/>
                  <a:cxnLst>
                    <a:cxn ang="0">
                      <a:pos x="T0" y="T1"/>
                    </a:cxn>
                    <a:cxn ang="0">
                      <a:pos x="T2" y="T3"/>
                    </a:cxn>
                    <a:cxn ang="0">
                      <a:pos x="T4" y="T5"/>
                    </a:cxn>
                    <a:cxn ang="0">
                      <a:pos x="T6" y="T7"/>
                    </a:cxn>
                    <a:cxn ang="0">
                      <a:pos x="T8" y="T9"/>
                    </a:cxn>
                  </a:cxnLst>
                  <a:rect l="0" t="0" r="r" b="b"/>
                  <a:pathLst>
                    <a:path w="397" h="37">
                      <a:moveTo>
                        <a:pt x="0" y="9"/>
                      </a:moveTo>
                      <a:lnTo>
                        <a:pt x="397" y="0"/>
                      </a:lnTo>
                      <a:lnTo>
                        <a:pt x="397" y="28"/>
                      </a:lnTo>
                      <a:lnTo>
                        <a:pt x="0" y="37"/>
                      </a:lnTo>
                      <a:lnTo>
                        <a:pt x="0" y="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5" name="Freeform 27">
                  <a:extLst>
                    <a:ext uri="{FF2B5EF4-FFF2-40B4-BE49-F238E27FC236}">
                      <a16:creationId xmlns:a16="http://schemas.microsoft.com/office/drawing/2014/main" id="{83296FC4-6945-2173-B0DB-38AF094A72C8}"/>
                    </a:ext>
                  </a:extLst>
                </p:cNvPr>
                <p:cNvSpPr>
                  <a:spLocks/>
                </p:cNvSpPr>
                <p:nvPr/>
              </p:nvSpPr>
              <p:spPr bwMode="auto">
                <a:xfrm>
                  <a:off x="-11156954" y="5751513"/>
                  <a:ext cx="630238" cy="84138"/>
                </a:xfrm>
                <a:custGeom>
                  <a:avLst/>
                  <a:gdLst>
                    <a:gd name="T0" fmla="*/ 0 w 397"/>
                    <a:gd name="T1" fmla="*/ 25 h 53"/>
                    <a:gd name="T2" fmla="*/ 397 w 397"/>
                    <a:gd name="T3" fmla="*/ 0 h 53"/>
                    <a:gd name="T4" fmla="*/ 397 w 397"/>
                    <a:gd name="T5" fmla="*/ 28 h 53"/>
                    <a:gd name="T6" fmla="*/ 0 w 397"/>
                    <a:gd name="T7" fmla="*/ 53 h 53"/>
                    <a:gd name="T8" fmla="*/ 0 w 397"/>
                    <a:gd name="T9" fmla="*/ 25 h 53"/>
                  </a:gdLst>
                  <a:ahLst/>
                  <a:cxnLst>
                    <a:cxn ang="0">
                      <a:pos x="T0" y="T1"/>
                    </a:cxn>
                    <a:cxn ang="0">
                      <a:pos x="T2" y="T3"/>
                    </a:cxn>
                    <a:cxn ang="0">
                      <a:pos x="T4" y="T5"/>
                    </a:cxn>
                    <a:cxn ang="0">
                      <a:pos x="T6" y="T7"/>
                    </a:cxn>
                    <a:cxn ang="0">
                      <a:pos x="T8" y="T9"/>
                    </a:cxn>
                  </a:cxnLst>
                  <a:rect l="0" t="0" r="r" b="b"/>
                  <a:pathLst>
                    <a:path w="397" h="53">
                      <a:moveTo>
                        <a:pt x="0" y="25"/>
                      </a:moveTo>
                      <a:lnTo>
                        <a:pt x="397" y="0"/>
                      </a:lnTo>
                      <a:lnTo>
                        <a:pt x="397" y="28"/>
                      </a:lnTo>
                      <a:lnTo>
                        <a:pt x="0" y="53"/>
                      </a:lnTo>
                      <a:lnTo>
                        <a:pt x="0" y="2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6" name="Freeform 28">
                  <a:extLst>
                    <a:ext uri="{FF2B5EF4-FFF2-40B4-BE49-F238E27FC236}">
                      <a16:creationId xmlns:a16="http://schemas.microsoft.com/office/drawing/2014/main" id="{15A6F8D6-E16C-B65F-535B-216D252A81FD}"/>
                    </a:ext>
                  </a:extLst>
                </p:cNvPr>
                <p:cNvSpPr>
                  <a:spLocks/>
                </p:cNvSpPr>
                <p:nvPr/>
              </p:nvSpPr>
              <p:spPr bwMode="auto">
                <a:xfrm>
                  <a:off x="-10410828" y="5616576"/>
                  <a:ext cx="630238" cy="80963"/>
                </a:xfrm>
                <a:custGeom>
                  <a:avLst/>
                  <a:gdLst>
                    <a:gd name="T0" fmla="*/ 397 w 397"/>
                    <a:gd name="T1" fmla="*/ 23 h 51"/>
                    <a:gd name="T2" fmla="*/ 0 w 397"/>
                    <a:gd name="T3" fmla="*/ 0 h 51"/>
                    <a:gd name="T4" fmla="*/ 0 w 397"/>
                    <a:gd name="T5" fmla="*/ 26 h 51"/>
                    <a:gd name="T6" fmla="*/ 397 w 397"/>
                    <a:gd name="T7" fmla="*/ 51 h 51"/>
                    <a:gd name="T8" fmla="*/ 397 w 397"/>
                    <a:gd name="T9" fmla="*/ 23 h 51"/>
                  </a:gdLst>
                  <a:ahLst/>
                  <a:cxnLst>
                    <a:cxn ang="0">
                      <a:pos x="T0" y="T1"/>
                    </a:cxn>
                    <a:cxn ang="0">
                      <a:pos x="T2" y="T3"/>
                    </a:cxn>
                    <a:cxn ang="0">
                      <a:pos x="T4" y="T5"/>
                    </a:cxn>
                    <a:cxn ang="0">
                      <a:pos x="T6" y="T7"/>
                    </a:cxn>
                    <a:cxn ang="0">
                      <a:pos x="T8" y="T9"/>
                    </a:cxn>
                  </a:cxnLst>
                  <a:rect l="0" t="0" r="r" b="b"/>
                  <a:pathLst>
                    <a:path w="397" h="51">
                      <a:moveTo>
                        <a:pt x="397" y="23"/>
                      </a:moveTo>
                      <a:lnTo>
                        <a:pt x="0" y="0"/>
                      </a:lnTo>
                      <a:lnTo>
                        <a:pt x="0" y="26"/>
                      </a:lnTo>
                      <a:lnTo>
                        <a:pt x="397" y="51"/>
                      </a:lnTo>
                      <a:lnTo>
                        <a:pt x="397" y="2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29">
                  <a:extLst>
                    <a:ext uri="{FF2B5EF4-FFF2-40B4-BE49-F238E27FC236}">
                      <a16:creationId xmlns:a16="http://schemas.microsoft.com/office/drawing/2014/main" id="{5329EC34-3C4B-A9C6-F04D-5DC4A398FC90}"/>
                    </a:ext>
                  </a:extLst>
                </p:cNvPr>
                <p:cNvSpPr>
                  <a:spLocks/>
                </p:cNvSpPr>
                <p:nvPr/>
              </p:nvSpPr>
              <p:spPr bwMode="auto">
                <a:xfrm>
                  <a:off x="-10410828" y="5492751"/>
                  <a:ext cx="630238" cy="80963"/>
                </a:xfrm>
                <a:custGeom>
                  <a:avLst/>
                  <a:gdLst>
                    <a:gd name="T0" fmla="*/ 397 w 397"/>
                    <a:gd name="T1" fmla="*/ 23 h 51"/>
                    <a:gd name="T2" fmla="*/ 0 w 397"/>
                    <a:gd name="T3" fmla="*/ 0 h 51"/>
                    <a:gd name="T4" fmla="*/ 0 w 397"/>
                    <a:gd name="T5" fmla="*/ 28 h 51"/>
                    <a:gd name="T6" fmla="*/ 397 w 397"/>
                    <a:gd name="T7" fmla="*/ 51 h 51"/>
                    <a:gd name="T8" fmla="*/ 397 w 397"/>
                    <a:gd name="T9" fmla="*/ 23 h 51"/>
                  </a:gdLst>
                  <a:ahLst/>
                  <a:cxnLst>
                    <a:cxn ang="0">
                      <a:pos x="T0" y="T1"/>
                    </a:cxn>
                    <a:cxn ang="0">
                      <a:pos x="T2" y="T3"/>
                    </a:cxn>
                    <a:cxn ang="0">
                      <a:pos x="T4" y="T5"/>
                    </a:cxn>
                    <a:cxn ang="0">
                      <a:pos x="T6" y="T7"/>
                    </a:cxn>
                    <a:cxn ang="0">
                      <a:pos x="T8" y="T9"/>
                    </a:cxn>
                  </a:cxnLst>
                  <a:rect l="0" t="0" r="r" b="b"/>
                  <a:pathLst>
                    <a:path w="397" h="51">
                      <a:moveTo>
                        <a:pt x="397" y="23"/>
                      </a:moveTo>
                      <a:lnTo>
                        <a:pt x="0" y="0"/>
                      </a:lnTo>
                      <a:lnTo>
                        <a:pt x="0" y="28"/>
                      </a:lnTo>
                      <a:lnTo>
                        <a:pt x="397" y="51"/>
                      </a:lnTo>
                      <a:lnTo>
                        <a:pt x="397" y="2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Freeform 30">
                  <a:extLst>
                    <a:ext uri="{FF2B5EF4-FFF2-40B4-BE49-F238E27FC236}">
                      <a16:creationId xmlns:a16="http://schemas.microsoft.com/office/drawing/2014/main" id="{79CB8714-6FD8-8ED1-C91D-F38D78A01BC4}"/>
                    </a:ext>
                  </a:extLst>
                </p:cNvPr>
                <p:cNvSpPr>
                  <a:spLocks/>
                </p:cNvSpPr>
                <p:nvPr/>
              </p:nvSpPr>
              <p:spPr bwMode="auto">
                <a:xfrm>
                  <a:off x="-10410828" y="5338763"/>
                  <a:ext cx="630238" cy="106364"/>
                </a:xfrm>
                <a:custGeom>
                  <a:avLst/>
                  <a:gdLst>
                    <a:gd name="T0" fmla="*/ 397 w 397"/>
                    <a:gd name="T1" fmla="*/ 39 h 67"/>
                    <a:gd name="T2" fmla="*/ 0 w 397"/>
                    <a:gd name="T3" fmla="*/ 0 h 67"/>
                    <a:gd name="T4" fmla="*/ 0 w 397"/>
                    <a:gd name="T5" fmla="*/ 28 h 67"/>
                    <a:gd name="T6" fmla="*/ 397 w 397"/>
                    <a:gd name="T7" fmla="*/ 67 h 67"/>
                    <a:gd name="T8" fmla="*/ 397 w 397"/>
                    <a:gd name="T9" fmla="*/ 39 h 67"/>
                  </a:gdLst>
                  <a:ahLst/>
                  <a:cxnLst>
                    <a:cxn ang="0">
                      <a:pos x="T0" y="T1"/>
                    </a:cxn>
                    <a:cxn ang="0">
                      <a:pos x="T2" y="T3"/>
                    </a:cxn>
                    <a:cxn ang="0">
                      <a:pos x="T4" y="T5"/>
                    </a:cxn>
                    <a:cxn ang="0">
                      <a:pos x="T6" y="T7"/>
                    </a:cxn>
                    <a:cxn ang="0">
                      <a:pos x="T8" y="T9"/>
                    </a:cxn>
                  </a:cxnLst>
                  <a:rect l="0" t="0" r="r" b="b"/>
                  <a:pathLst>
                    <a:path w="397" h="67">
                      <a:moveTo>
                        <a:pt x="397" y="39"/>
                      </a:moveTo>
                      <a:lnTo>
                        <a:pt x="0" y="0"/>
                      </a:lnTo>
                      <a:lnTo>
                        <a:pt x="0" y="28"/>
                      </a:lnTo>
                      <a:lnTo>
                        <a:pt x="397" y="67"/>
                      </a:lnTo>
                      <a:lnTo>
                        <a:pt x="397" y="39"/>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39" name="Freeform 31">
                  <a:extLst>
                    <a:ext uri="{FF2B5EF4-FFF2-40B4-BE49-F238E27FC236}">
                      <a16:creationId xmlns:a16="http://schemas.microsoft.com/office/drawing/2014/main" id="{022384C6-D614-E57D-DDD1-FA38C60528A8}"/>
                    </a:ext>
                  </a:extLst>
                </p:cNvPr>
                <p:cNvSpPr>
                  <a:spLocks/>
                </p:cNvSpPr>
                <p:nvPr/>
              </p:nvSpPr>
              <p:spPr bwMode="auto">
                <a:xfrm>
                  <a:off x="-10410828" y="5067301"/>
                  <a:ext cx="630238" cy="120650"/>
                </a:xfrm>
                <a:custGeom>
                  <a:avLst/>
                  <a:gdLst>
                    <a:gd name="T0" fmla="*/ 397 w 397"/>
                    <a:gd name="T1" fmla="*/ 48 h 76"/>
                    <a:gd name="T2" fmla="*/ 0 w 397"/>
                    <a:gd name="T3" fmla="*/ 0 h 76"/>
                    <a:gd name="T4" fmla="*/ 0 w 397"/>
                    <a:gd name="T5" fmla="*/ 28 h 76"/>
                    <a:gd name="T6" fmla="*/ 397 w 397"/>
                    <a:gd name="T7" fmla="*/ 76 h 76"/>
                    <a:gd name="T8" fmla="*/ 397 w 397"/>
                    <a:gd name="T9" fmla="*/ 48 h 76"/>
                  </a:gdLst>
                  <a:ahLst/>
                  <a:cxnLst>
                    <a:cxn ang="0">
                      <a:pos x="T0" y="T1"/>
                    </a:cxn>
                    <a:cxn ang="0">
                      <a:pos x="T2" y="T3"/>
                    </a:cxn>
                    <a:cxn ang="0">
                      <a:pos x="T4" y="T5"/>
                    </a:cxn>
                    <a:cxn ang="0">
                      <a:pos x="T6" y="T7"/>
                    </a:cxn>
                    <a:cxn ang="0">
                      <a:pos x="T8" y="T9"/>
                    </a:cxn>
                  </a:cxnLst>
                  <a:rect l="0" t="0" r="r" b="b"/>
                  <a:pathLst>
                    <a:path w="397" h="76">
                      <a:moveTo>
                        <a:pt x="397" y="48"/>
                      </a:moveTo>
                      <a:lnTo>
                        <a:pt x="0" y="0"/>
                      </a:lnTo>
                      <a:lnTo>
                        <a:pt x="0" y="28"/>
                      </a:lnTo>
                      <a:lnTo>
                        <a:pt x="397" y="76"/>
                      </a:lnTo>
                      <a:lnTo>
                        <a:pt x="397" y="48"/>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40" name="Freeform 32">
                  <a:extLst>
                    <a:ext uri="{FF2B5EF4-FFF2-40B4-BE49-F238E27FC236}">
                      <a16:creationId xmlns:a16="http://schemas.microsoft.com/office/drawing/2014/main" id="{3066E193-5E79-08A8-DD2B-304ED238D014}"/>
                    </a:ext>
                  </a:extLst>
                </p:cNvPr>
                <p:cNvSpPr>
                  <a:spLocks/>
                </p:cNvSpPr>
                <p:nvPr/>
              </p:nvSpPr>
              <p:spPr bwMode="auto">
                <a:xfrm>
                  <a:off x="-10410828" y="5187950"/>
                  <a:ext cx="630238" cy="119064"/>
                </a:xfrm>
                <a:custGeom>
                  <a:avLst/>
                  <a:gdLst>
                    <a:gd name="T0" fmla="*/ 397 w 397"/>
                    <a:gd name="T1" fmla="*/ 47 h 75"/>
                    <a:gd name="T2" fmla="*/ 0 w 397"/>
                    <a:gd name="T3" fmla="*/ 0 h 75"/>
                    <a:gd name="T4" fmla="*/ 0 w 397"/>
                    <a:gd name="T5" fmla="*/ 27 h 75"/>
                    <a:gd name="T6" fmla="*/ 397 w 397"/>
                    <a:gd name="T7" fmla="*/ 75 h 75"/>
                    <a:gd name="T8" fmla="*/ 397 w 397"/>
                    <a:gd name="T9" fmla="*/ 47 h 75"/>
                  </a:gdLst>
                  <a:ahLst/>
                  <a:cxnLst>
                    <a:cxn ang="0">
                      <a:pos x="T0" y="T1"/>
                    </a:cxn>
                    <a:cxn ang="0">
                      <a:pos x="T2" y="T3"/>
                    </a:cxn>
                    <a:cxn ang="0">
                      <a:pos x="T4" y="T5"/>
                    </a:cxn>
                    <a:cxn ang="0">
                      <a:pos x="T6" y="T7"/>
                    </a:cxn>
                    <a:cxn ang="0">
                      <a:pos x="T8" y="T9"/>
                    </a:cxn>
                  </a:cxnLst>
                  <a:rect l="0" t="0" r="r" b="b"/>
                  <a:pathLst>
                    <a:path w="397" h="75">
                      <a:moveTo>
                        <a:pt x="397" y="47"/>
                      </a:moveTo>
                      <a:lnTo>
                        <a:pt x="0" y="0"/>
                      </a:lnTo>
                      <a:lnTo>
                        <a:pt x="0" y="27"/>
                      </a:lnTo>
                      <a:lnTo>
                        <a:pt x="397" y="75"/>
                      </a:lnTo>
                      <a:lnTo>
                        <a:pt x="397" y="4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Freeform 33">
                  <a:extLst>
                    <a:ext uri="{FF2B5EF4-FFF2-40B4-BE49-F238E27FC236}">
                      <a16:creationId xmlns:a16="http://schemas.microsoft.com/office/drawing/2014/main" id="{3CE2E460-74A3-9404-9340-C143A0BB7EE4}"/>
                    </a:ext>
                  </a:extLst>
                </p:cNvPr>
                <p:cNvSpPr>
                  <a:spLocks/>
                </p:cNvSpPr>
                <p:nvPr/>
              </p:nvSpPr>
              <p:spPr bwMode="auto">
                <a:xfrm>
                  <a:off x="-10410828" y="6040438"/>
                  <a:ext cx="630238" cy="57150"/>
                </a:xfrm>
                <a:custGeom>
                  <a:avLst/>
                  <a:gdLst>
                    <a:gd name="T0" fmla="*/ 397 w 397"/>
                    <a:gd name="T1" fmla="*/ 10 h 36"/>
                    <a:gd name="T2" fmla="*/ 0 w 397"/>
                    <a:gd name="T3" fmla="*/ 0 h 36"/>
                    <a:gd name="T4" fmla="*/ 0 w 397"/>
                    <a:gd name="T5" fmla="*/ 28 h 36"/>
                    <a:gd name="T6" fmla="*/ 397 w 397"/>
                    <a:gd name="T7" fmla="*/ 36 h 36"/>
                    <a:gd name="T8" fmla="*/ 397 w 397"/>
                    <a:gd name="T9" fmla="*/ 10 h 36"/>
                  </a:gdLst>
                  <a:ahLst/>
                  <a:cxnLst>
                    <a:cxn ang="0">
                      <a:pos x="T0" y="T1"/>
                    </a:cxn>
                    <a:cxn ang="0">
                      <a:pos x="T2" y="T3"/>
                    </a:cxn>
                    <a:cxn ang="0">
                      <a:pos x="T4" y="T5"/>
                    </a:cxn>
                    <a:cxn ang="0">
                      <a:pos x="T6" y="T7"/>
                    </a:cxn>
                    <a:cxn ang="0">
                      <a:pos x="T8" y="T9"/>
                    </a:cxn>
                  </a:cxnLst>
                  <a:rect l="0" t="0" r="r" b="b"/>
                  <a:pathLst>
                    <a:path w="397" h="36">
                      <a:moveTo>
                        <a:pt x="397" y="10"/>
                      </a:moveTo>
                      <a:lnTo>
                        <a:pt x="0" y="0"/>
                      </a:lnTo>
                      <a:lnTo>
                        <a:pt x="0" y="28"/>
                      </a:lnTo>
                      <a:lnTo>
                        <a:pt x="397" y="36"/>
                      </a:lnTo>
                      <a:lnTo>
                        <a:pt x="397" y="1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Freeform 34">
                  <a:extLst>
                    <a:ext uri="{FF2B5EF4-FFF2-40B4-BE49-F238E27FC236}">
                      <a16:creationId xmlns:a16="http://schemas.microsoft.com/office/drawing/2014/main" id="{55A23368-6717-D01A-C840-0D20362A169A}"/>
                    </a:ext>
                  </a:extLst>
                </p:cNvPr>
                <p:cNvSpPr>
                  <a:spLocks/>
                </p:cNvSpPr>
                <p:nvPr/>
              </p:nvSpPr>
              <p:spPr bwMode="auto">
                <a:xfrm>
                  <a:off x="-10410828" y="6172201"/>
                  <a:ext cx="630238" cy="58738"/>
                </a:xfrm>
                <a:custGeom>
                  <a:avLst/>
                  <a:gdLst>
                    <a:gd name="T0" fmla="*/ 397 w 397"/>
                    <a:gd name="T1" fmla="*/ 9 h 37"/>
                    <a:gd name="T2" fmla="*/ 0 w 397"/>
                    <a:gd name="T3" fmla="*/ 0 h 37"/>
                    <a:gd name="T4" fmla="*/ 0 w 397"/>
                    <a:gd name="T5" fmla="*/ 28 h 37"/>
                    <a:gd name="T6" fmla="*/ 397 w 397"/>
                    <a:gd name="T7" fmla="*/ 37 h 37"/>
                    <a:gd name="T8" fmla="*/ 397 w 397"/>
                    <a:gd name="T9" fmla="*/ 9 h 37"/>
                  </a:gdLst>
                  <a:ahLst/>
                  <a:cxnLst>
                    <a:cxn ang="0">
                      <a:pos x="T0" y="T1"/>
                    </a:cxn>
                    <a:cxn ang="0">
                      <a:pos x="T2" y="T3"/>
                    </a:cxn>
                    <a:cxn ang="0">
                      <a:pos x="T4" y="T5"/>
                    </a:cxn>
                    <a:cxn ang="0">
                      <a:pos x="T6" y="T7"/>
                    </a:cxn>
                    <a:cxn ang="0">
                      <a:pos x="T8" y="T9"/>
                    </a:cxn>
                  </a:cxnLst>
                  <a:rect l="0" t="0" r="r" b="b"/>
                  <a:pathLst>
                    <a:path w="397" h="37">
                      <a:moveTo>
                        <a:pt x="397" y="9"/>
                      </a:moveTo>
                      <a:lnTo>
                        <a:pt x="0" y="0"/>
                      </a:lnTo>
                      <a:lnTo>
                        <a:pt x="0" y="28"/>
                      </a:lnTo>
                      <a:lnTo>
                        <a:pt x="397" y="37"/>
                      </a:lnTo>
                      <a:lnTo>
                        <a:pt x="397" y="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Freeform 35">
                  <a:extLst>
                    <a:ext uri="{FF2B5EF4-FFF2-40B4-BE49-F238E27FC236}">
                      <a16:creationId xmlns:a16="http://schemas.microsoft.com/office/drawing/2014/main" id="{2C4A361C-FCD4-B13F-F2E8-D9359D6365B0}"/>
                    </a:ext>
                  </a:extLst>
                </p:cNvPr>
                <p:cNvSpPr>
                  <a:spLocks/>
                </p:cNvSpPr>
                <p:nvPr/>
              </p:nvSpPr>
              <p:spPr bwMode="auto">
                <a:xfrm>
                  <a:off x="-10410828" y="5910263"/>
                  <a:ext cx="630238" cy="58738"/>
                </a:xfrm>
                <a:custGeom>
                  <a:avLst/>
                  <a:gdLst>
                    <a:gd name="T0" fmla="*/ 397 w 397"/>
                    <a:gd name="T1" fmla="*/ 9 h 37"/>
                    <a:gd name="T2" fmla="*/ 0 w 397"/>
                    <a:gd name="T3" fmla="*/ 0 h 37"/>
                    <a:gd name="T4" fmla="*/ 0 w 397"/>
                    <a:gd name="T5" fmla="*/ 28 h 37"/>
                    <a:gd name="T6" fmla="*/ 397 w 397"/>
                    <a:gd name="T7" fmla="*/ 37 h 37"/>
                    <a:gd name="T8" fmla="*/ 397 w 397"/>
                    <a:gd name="T9" fmla="*/ 9 h 37"/>
                  </a:gdLst>
                  <a:ahLst/>
                  <a:cxnLst>
                    <a:cxn ang="0">
                      <a:pos x="T0" y="T1"/>
                    </a:cxn>
                    <a:cxn ang="0">
                      <a:pos x="T2" y="T3"/>
                    </a:cxn>
                    <a:cxn ang="0">
                      <a:pos x="T4" y="T5"/>
                    </a:cxn>
                    <a:cxn ang="0">
                      <a:pos x="T6" y="T7"/>
                    </a:cxn>
                    <a:cxn ang="0">
                      <a:pos x="T8" y="T9"/>
                    </a:cxn>
                  </a:cxnLst>
                  <a:rect l="0" t="0" r="r" b="b"/>
                  <a:pathLst>
                    <a:path w="397" h="37">
                      <a:moveTo>
                        <a:pt x="397" y="9"/>
                      </a:moveTo>
                      <a:lnTo>
                        <a:pt x="0" y="0"/>
                      </a:lnTo>
                      <a:lnTo>
                        <a:pt x="0" y="28"/>
                      </a:lnTo>
                      <a:lnTo>
                        <a:pt x="397" y="37"/>
                      </a:lnTo>
                      <a:lnTo>
                        <a:pt x="397" y="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Freeform 36">
                  <a:extLst>
                    <a:ext uri="{FF2B5EF4-FFF2-40B4-BE49-F238E27FC236}">
                      <a16:creationId xmlns:a16="http://schemas.microsoft.com/office/drawing/2014/main" id="{1BD065CF-78D7-F0D0-072C-2A5D49A6B85F}"/>
                    </a:ext>
                  </a:extLst>
                </p:cNvPr>
                <p:cNvSpPr>
                  <a:spLocks/>
                </p:cNvSpPr>
                <p:nvPr/>
              </p:nvSpPr>
              <p:spPr bwMode="auto">
                <a:xfrm>
                  <a:off x="-10410828" y="5751513"/>
                  <a:ext cx="630238" cy="84138"/>
                </a:xfrm>
                <a:custGeom>
                  <a:avLst/>
                  <a:gdLst>
                    <a:gd name="T0" fmla="*/ 397 w 397"/>
                    <a:gd name="T1" fmla="*/ 25 h 53"/>
                    <a:gd name="T2" fmla="*/ 0 w 397"/>
                    <a:gd name="T3" fmla="*/ 0 h 53"/>
                    <a:gd name="T4" fmla="*/ 0 w 397"/>
                    <a:gd name="T5" fmla="*/ 28 h 53"/>
                    <a:gd name="T6" fmla="*/ 397 w 397"/>
                    <a:gd name="T7" fmla="*/ 53 h 53"/>
                    <a:gd name="T8" fmla="*/ 397 w 397"/>
                    <a:gd name="T9" fmla="*/ 25 h 53"/>
                  </a:gdLst>
                  <a:ahLst/>
                  <a:cxnLst>
                    <a:cxn ang="0">
                      <a:pos x="T0" y="T1"/>
                    </a:cxn>
                    <a:cxn ang="0">
                      <a:pos x="T2" y="T3"/>
                    </a:cxn>
                    <a:cxn ang="0">
                      <a:pos x="T4" y="T5"/>
                    </a:cxn>
                    <a:cxn ang="0">
                      <a:pos x="T6" y="T7"/>
                    </a:cxn>
                    <a:cxn ang="0">
                      <a:pos x="T8" y="T9"/>
                    </a:cxn>
                  </a:cxnLst>
                  <a:rect l="0" t="0" r="r" b="b"/>
                  <a:pathLst>
                    <a:path w="397" h="53">
                      <a:moveTo>
                        <a:pt x="397" y="25"/>
                      </a:moveTo>
                      <a:lnTo>
                        <a:pt x="0" y="0"/>
                      </a:lnTo>
                      <a:lnTo>
                        <a:pt x="0" y="28"/>
                      </a:lnTo>
                      <a:lnTo>
                        <a:pt x="397" y="53"/>
                      </a:lnTo>
                      <a:lnTo>
                        <a:pt x="397" y="25"/>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5" name="Freeform 37">
                  <a:extLst>
                    <a:ext uri="{FF2B5EF4-FFF2-40B4-BE49-F238E27FC236}">
                      <a16:creationId xmlns:a16="http://schemas.microsoft.com/office/drawing/2014/main" id="{3CF15EB7-9C70-8CC4-6742-FCF0428FD424}"/>
                    </a:ext>
                  </a:extLst>
                </p:cNvPr>
                <p:cNvSpPr>
                  <a:spLocks/>
                </p:cNvSpPr>
                <p:nvPr/>
              </p:nvSpPr>
              <p:spPr bwMode="auto">
                <a:xfrm>
                  <a:off x="-10340978" y="1919288"/>
                  <a:ext cx="723900" cy="4448176"/>
                </a:xfrm>
                <a:custGeom>
                  <a:avLst/>
                  <a:gdLst>
                    <a:gd name="T0" fmla="*/ 0 w 456"/>
                    <a:gd name="T1" fmla="*/ 165 h 2802"/>
                    <a:gd name="T2" fmla="*/ 388 w 456"/>
                    <a:gd name="T3" fmla="*/ 0 h 2802"/>
                    <a:gd name="T4" fmla="*/ 456 w 456"/>
                    <a:gd name="T5" fmla="*/ 1054 h 2802"/>
                    <a:gd name="T6" fmla="*/ 388 w 456"/>
                    <a:gd name="T7" fmla="*/ 2802 h 2802"/>
                    <a:gd name="T8" fmla="*/ 0 w 456"/>
                    <a:gd name="T9" fmla="*/ 2802 h 2802"/>
                    <a:gd name="T10" fmla="*/ 0 w 456"/>
                    <a:gd name="T11" fmla="*/ 165 h 2802"/>
                  </a:gdLst>
                  <a:ahLst/>
                  <a:cxnLst>
                    <a:cxn ang="0">
                      <a:pos x="T0" y="T1"/>
                    </a:cxn>
                    <a:cxn ang="0">
                      <a:pos x="T2" y="T3"/>
                    </a:cxn>
                    <a:cxn ang="0">
                      <a:pos x="T4" y="T5"/>
                    </a:cxn>
                    <a:cxn ang="0">
                      <a:pos x="T6" y="T7"/>
                    </a:cxn>
                    <a:cxn ang="0">
                      <a:pos x="T8" y="T9"/>
                    </a:cxn>
                    <a:cxn ang="0">
                      <a:pos x="T10" y="T11"/>
                    </a:cxn>
                  </a:cxnLst>
                  <a:rect l="0" t="0" r="r" b="b"/>
                  <a:pathLst>
                    <a:path w="456" h="2802">
                      <a:moveTo>
                        <a:pt x="0" y="165"/>
                      </a:moveTo>
                      <a:lnTo>
                        <a:pt x="388" y="0"/>
                      </a:lnTo>
                      <a:lnTo>
                        <a:pt x="456" y="1054"/>
                      </a:lnTo>
                      <a:lnTo>
                        <a:pt x="388" y="2802"/>
                      </a:lnTo>
                      <a:lnTo>
                        <a:pt x="0" y="2802"/>
                      </a:lnTo>
                      <a:lnTo>
                        <a:pt x="0" y="165"/>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46" name="Freeform 38">
                  <a:extLst>
                    <a:ext uri="{FF2B5EF4-FFF2-40B4-BE49-F238E27FC236}">
                      <a16:creationId xmlns:a16="http://schemas.microsoft.com/office/drawing/2014/main" id="{F7F36B59-A9FC-D776-DA21-BD8487EC9A60}"/>
                    </a:ext>
                  </a:extLst>
                </p:cNvPr>
                <p:cNvSpPr>
                  <a:spLocks/>
                </p:cNvSpPr>
                <p:nvPr/>
              </p:nvSpPr>
              <p:spPr bwMode="auto">
                <a:xfrm>
                  <a:off x="-9725029" y="1919288"/>
                  <a:ext cx="812800" cy="4448176"/>
                </a:xfrm>
                <a:custGeom>
                  <a:avLst/>
                  <a:gdLst>
                    <a:gd name="T0" fmla="*/ 0 w 512"/>
                    <a:gd name="T1" fmla="*/ 0 h 2802"/>
                    <a:gd name="T2" fmla="*/ 0 w 512"/>
                    <a:gd name="T3" fmla="*/ 2802 h 2802"/>
                    <a:gd name="T4" fmla="*/ 512 w 512"/>
                    <a:gd name="T5" fmla="*/ 2802 h 2802"/>
                    <a:gd name="T6" fmla="*/ 456 w 512"/>
                    <a:gd name="T7" fmla="*/ 58 h 2802"/>
                    <a:gd name="T8" fmla="*/ 0 w 512"/>
                    <a:gd name="T9" fmla="*/ 0 h 2802"/>
                  </a:gdLst>
                  <a:ahLst/>
                  <a:cxnLst>
                    <a:cxn ang="0">
                      <a:pos x="T0" y="T1"/>
                    </a:cxn>
                    <a:cxn ang="0">
                      <a:pos x="T2" y="T3"/>
                    </a:cxn>
                    <a:cxn ang="0">
                      <a:pos x="T4" y="T5"/>
                    </a:cxn>
                    <a:cxn ang="0">
                      <a:pos x="T6" y="T7"/>
                    </a:cxn>
                    <a:cxn ang="0">
                      <a:pos x="T8" y="T9"/>
                    </a:cxn>
                  </a:cxnLst>
                  <a:rect l="0" t="0" r="r" b="b"/>
                  <a:pathLst>
                    <a:path w="512" h="2802">
                      <a:moveTo>
                        <a:pt x="0" y="0"/>
                      </a:moveTo>
                      <a:lnTo>
                        <a:pt x="0" y="2802"/>
                      </a:lnTo>
                      <a:lnTo>
                        <a:pt x="512" y="2802"/>
                      </a:lnTo>
                      <a:lnTo>
                        <a:pt x="456" y="58"/>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47" name="Freeform 39">
                  <a:extLst>
                    <a:ext uri="{FF2B5EF4-FFF2-40B4-BE49-F238E27FC236}">
                      <a16:creationId xmlns:a16="http://schemas.microsoft.com/office/drawing/2014/main" id="{1270D1D5-EB38-6A25-5883-1F7AA3B23E09}"/>
                    </a:ext>
                  </a:extLst>
                </p:cNvPr>
                <p:cNvSpPr>
                  <a:spLocks noEditPoints="1"/>
                </p:cNvSpPr>
                <p:nvPr/>
              </p:nvSpPr>
              <p:spPr bwMode="auto">
                <a:xfrm>
                  <a:off x="-9652003" y="2052637"/>
                  <a:ext cx="833438" cy="4178299"/>
                </a:xfrm>
                <a:custGeom>
                  <a:avLst/>
                  <a:gdLst>
                    <a:gd name="T0" fmla="*/ 0 w 525"/>
                    <a:gd name="T1" fmla="*/ 823 h 2632"/>
                    <a:gd name="T2" fmla="*/ 525 w 525"/>
                    <a:gd name="T3" fmla="*/ 872 h 2632"/>
                    <a:gd name="T4" fmla="*/ 523 w 525"/>
                    <a:gd name="T5" fmla="*/ 918 h 2632"/>
                    <a:gd name="T6" fmla="*/ 525 w 525"/>
                    <a:gd name="T7" fmla="*/ 993 h 2632"/>
                    <a:gd name="T8" fmla="*/ 0 w 525"/>
                    <a:gd name="T9" fmla="*/ 953 h 2632"/>
                    <a:gd name="T10" fmla="*/ 525 w 525"/>
                    <a:gd name="T11" fmla="*/ 1038 h 2632"/>
                    <a:gd name="T12" fmla="*/ 0 w 525"/>
                    <a:gd name="T13" fmla="*/ 1035 h 2632"/>
                    <a:gd name="T14" fmla="*/ 525 w 525"/>
                    <a:gd name="T15" fmla="*/ 1163 h 2632"/>
                    <a:gd name="T16" fmla="*/ 525 w 525"/>
                    <a:gd name="T17" fmla="*/ 1237 h 2632"/>
                    <a:gd name="T18" fmla="*/ 0 w 525"/>
                    <a:gd name="T19" fmla="*/ 1211 h 2632"/>
                    <a:gd name="T20" fmla="*/ 525 w 525"/>
                    <a:gd name="T21" fmla="*/ 1237 h 2632"/>
                    <a:gd name="T22" fmla="*/ 0 w 525"/>
                    <a:gd name="T23" fmla="*/ 1293 h 2632"/>
                    <a:gd name="T24" fmla="*/ 525 w 525"/>
                    <a:gd name="T25" fmla="*/ 1406 h 2632"/>
                    <a:gd name="T26" fmla="*/ 525 w 525"/>
                    <a:gd name="T27" fmla="*/ 792 h 2632"/>
                    <a:gd name="T28" fmla="*/ 0 w 525"/>
                    <a:gd name="T29" fmla="*/ 648 h 2632"/>
                    <a:gd name="T30" fmla="*/ 522 w 525"/>
                    <a:gd name="T31" fmla="*/ 797 h 2632"/>
                    <a:gd name="T32" fmla="*/ 525 w 525"/>
                    <a:gd name="T33" fmla="*/ 300 h 2632"/>
                    <a:gd name="T34" fmla="*/ 2 w 525"/>
                    <a:gd name="T35" fmla="*/ 129 h 2632"/>
                    <a:gd name="T36" fmla="*/ 0 w 525"/>
                    <a:gd name="T37" fmla="*/ 179 h 2632"/>
                    <a:gd name="T38" fmla="*/ 525 w 525"/>
                    <a:gd name="T39" fmla="*/ 300 h 2632"/>
                    <a:gd name="T40" fmla="*/ 525 w 525"/>
                    <a:gd name="T41" fmla="*/ 139 h 2632"/>
                    <a:gd name="T42" fmla="*/ 0 w 525"/>
                    <a:gd name="T43" fmla="*/ 5 h 2632"/>
                    <a:gd name="T44" fmla="*/ 519 w 525"/>
                    <a:gd name="T45" fmla="*/ 187 h 2632"/>
                    <a:gd name="T46" fmla="*/ 525 w 525"/>
                    <a:gd name="T47" fmla="*/ 546 h 2632"/>
                    <a:gd name="T48" fmla="*/ 2 w 525"/>
                    <a:gd name="T49" fmla="*/ 388 h 2632"/>
                    <a:gd name="T50" fmla="*/ 0 w 525"/>
                    <a:gd name="T51" fmla="*/ 437 h 2632"/>
                    <a:gd name="T52" fmla="*/ 525 w 525"/>
                    <a:gd name="T53" fmla="*/ 546 h 2632"/>
                    <a:gd name="T54" fmla="*/ 0 w 525"/>
                    <a:gd name="T55" fmla="*/ 1423 h 2632"/>
                    <a:gd name="T56" fmla="*/ 525 w 525"/>
                    <a:gd name="T57" fmla="*/ 1527 h 2632"/>
                    <a:gd name="T58" fmla="*/ 525 w 525"/>
                    <a:gd name="T59" fmla="*/ 669 h 2632"/>
                    <a:gd name="T60" fmla="*/ 0 w 525"/>
                    <a:gd name="T61" fmla="*/ 518 h 2632"/>
                    <a:gd name="T62" fmla="*/ 0 w 525"/>
                    <a:gd name="T63" fmla="*/ 565 h 2632"/>
                    <a:gd name="T64" fmla="*/ 525 w 525"/>
                    <a:gd name="T65" fmla="*/ 669 h 2632"/>
                    <a:gd name="T66" fmla="*/ 525 w 525"/>
                    <a:gd name="T67" fmla="*/ 383 h 2632"/>
                    <a:gd name="T68" fmla="*/ 0 w 525"/>
                    <a:gd name="T69" fmla="*/ 262 h 2632"/>
                    <a:gd name="T70" fmla="*/ 520 w 525"/>
                    <a:gd name="T71" fmla="*/ 431 h 2632"/>
                    <a:gd name="T72" fmla="*/ 525 w 525"/>
                    <a:gd name="T73" fmla="*/ 2458 h 2632"/>
                    <a:gd name="T74" fmla="*/ 0 w 525"/>
                    <a:gd name="T75" fmla="*/ 2503 h 2632"/>
                    <a:gd name="T76" fmla="*/ 525 w 525"/>
                    <a:gd name="T77" fmla="*/ 2458 h 2632"/>
                    <a:gd name="T78" fmla="*/ 0 w 525"/>
                    <a:gd name="T79" fmla="*/ 2327 h 2632"/>
                    <a:gd name="T80" fmla="*/ 525 w 525"/>
                    <a:gd name="T81" fmla="*/ 2381 h 2632"/>
                    <a:gd name="T82" fmla="*/ 525 w 525"/>
                    <a:gd name="T83" fmla="*/ 1603 h 2632"/>
                    <a:gd name="T84" fmla="*/ 0 w 525"/>
                    <a:gd name="T85" fmla="*/ 1599 h 2632"/>
                    <a:gd name="T86" fmla="*/ 525 w 525"/>
                    <a:gd name="T87" fmla="*/ 1603 h 2632"/>
                    <a:gd name="T88" fmla="*/ 0 w 525"/>
                    <a:gd name="T89" fmla="*/ 2585 h 2632"/>
                    <a:gd name="T90" fmla="*/ 525 w 525"/>
                    <a:gd name="T91" fmla="*/ 2624 h 2632"/>
                    <a:gd name="T92" fmla="*/ 525 w 525"/>
                    <a:gd name="T93" fmla="*/ 1725 h 2632"/>
                    <a:gd name="T94" fmla="*/ 0 w 525"/>
                    <a:gd name="T95" fmla="*/ 1728 h 2632"/>
                    <a:gd name="T96" fmla="*/ 525 w 525"/>
                    <a:gd name="T97" fmla="*/ 1725 h 2632"/>
                    <a:gd name="T98" fmla="*/ 0 w 525"/>
                    <a:gd name="T99" fmla="*/ 1810 h 2632"/>
                    <a:gd name="T100" fmla="*/ 525 w 525"/>
                    <a:gd name="T101" fmla="*/ 1893 h 2632"/>
                    <a:gd name="T102" fmla="*/ 525 w 525"/>
                    <a:gd name="T103" fmla="*/ 1969 h 2632"/>
                    <a:gd name="T104" fmla="*/ 0 w 525"/>
                    <a:gd name="T105" fmla="*/ 1986 h 2632"/>
                    <a:gd name="T106" fmla="*/ 525 w 525"/>
                    <a:gd name="T107" fmla="*/ 1969 h 2632"/>
                    <a:gd name="T108" fmla="*/ 0 w 525"/>
                    <a:gd name="T109" fmla="*/ 2069 h 2632"/>
                    <a:gd name="T110" fmla="*/ 525 w 525"/>
                    <a:gd name="T111" fmla="*/ 2137 h 2632"/>
                    <a:gd name="T112" fmla="*/ 525 w 525"/>
                    <a:gd name="T113" fmla="*/ 2213 h 2632"/>
                    <a:gd name="T114" fmla="*/ 0 w 525"/>
                    <a:gd name="T115" fmla="*/ 2245 h 2632"/>
                    <a:gd name="T116" fmla="*/ 525 w 525"/>
                    <a:gd name="T117" fmla="*/ 2213 h 2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5" h="2632">
                      <a:moveTo>
                        <a:pt x="523" y="918"/>
                      </a:moveTo>
                      <a:lnTo>
                        <a:pt x="0" y="823"/>
                      </a:lnTo>
                      <a:lnTo>
                        <a:pt x="0" y="777"/>
                      </a:lnTo>
                      <a:lnTo>
                        <a:pt x="525" y="872"/>
                      </a:lnTo>
                      <a:lnTo>
                        <a:pt x="525" y="915"/>
                      </a:lnTo>
                      <a:lnTo>
                        <a:pt x="523" y="918"/>
                      </a:lnTo>
                      <a:close/>
                      <a:moveTo>
                        <a:pt x="525" y="1038"/>
                      </a:moveTo>
                      <a:lnTo>
                        <a:pt x="525" y="993"/>
                      </a:lnTo>
                      <a:lnTo>
                        <a:pt x="0" y="906"/>
                      </a:lnTo>
                      <a:lnTo>
                        <a:pt x="0" y="953"/>
                      </a:lnTo>
                      <a:lnTo>
                        <a:pt x="523" y="1040"/>
                      </a:lnTo>
                      <a:lnTo>
                        <a:pt x="525" y="1038"/>
                      </a:lnTo>
                      <a:close/>
                      <a:moveTo>
                        <a:pt x="525" y="1114"/>
                      </a:moveTo>
                      <a:lnTo>
                        <a:pt x="0" y="1035"/>
                      </a:lnTo>
                      <a:lnTo>
                        <a:pt x="0" y="1082"/>
                      </a:lnTo>
                      <a:lnTo>
                        <a:pt x="525" y="1163"/>
                      </a:lnTo>
                      <a:lnTo>
                        <a:pt x="525" y="1114"/>
                      </a:lnTo>
                      <a:close/>
                      <a:moveTo>
                        <a:pt x="525" y="1237"/>
                      </a:moveTo>
                      <a:lnTo>
                        <a:pt x="0" y="1164"/>
                      </a:lnTo>
                      <a:lnTo>
                        <a:pt x="0" y="1211"/>
                      </a:lnTo>
                      <a:lnTo>
                        <a:pt x="525" y="1284"/>
                      </a:lnTo>
                      <a:lnTo>
                        <a:pt x="525" y="1237"/>
                      </a:lnTo>
                      <a:close/>
                      <a:moveTo>
                        <a:pt x="525" y="1359"/>
                      </a:moveTo>
                      <a:lnTo>
                        <a:pt x="0" y="1293"/>
                      </a:lnTo>
                      <a:lnTo>
                        <a:pt x="0" y="1340"/>
                      </a:lnTo>
                      <a:lnTo>
                        <a:pt x="525" y="1406"/>
                      </a:lnTo>
                      <a:lnTo>
                        <a:pt x="525" y="1359"/>
                      </a:lnTo>
                      <a:close/>
                      <a:moveTo>
                        <a:pt x="525" y="792"/>
                      </a:moveTo>
                      <a:lnTo>
                        <a:pt x="525" y="749"/>
                      </a:lnTo>
                      <a:lnTo>
                        <a:pt x="0" y="648"/>
                      </a:lnTo>
                      <a:lnTo>
                        <a:pt x="0" y="694"/>
                      </a:lnTo>
                      <a:lnTo>
                        <a:pt x="522" y="797"/>
                      </a:lnTo>
                      <a:lnTo>
                        <a:pt x="525" y="792"/>
                      </a:lnTo>
                      <a:close/>
                      <a:moveTo>
                        <a:pt x="525" y="300"/>
                      </a:moveTo>
                      <a:lnTo>
                        <a:pt x="525" y="260"/>
                      </a:lnTo>
                      <a:lnTo>
                        <a:pt x="2" y="129"/>
                      </a:lnTo>
                      <a:lnTo>
                        <a:pt x="0" y="134"/>
                      </a:lnTo>
                      <a:lnTo>
                        <a:pt x="0" y="179"/>
                      </a:lnTo>
                      <a:lnTo>
                        <a:pt x="520" y="308"/>
                      </a:lnTo>
                      <a:lnTo>
                        <a:pt x="525" y="300"/>
                      </a:lnTo>
                      <a:close/>
                      <a:moveTo>
                        <a:pt x="525" y="179"/>
                      </a:moveTo>
                      <a:lnTo>
                        <a:pt x="525" y="139"/>
                      </a:lnTo>
                      <a:lnTo>
                        <a:pt x="3" y="0"/>
                      </a:lnTo>
                      <a:lnTo>
                        <a:pt x="0" y="5"/>
                      </a:lnTo>
                      <a:lnTo>
                        <a:pt x="0" y="50"/>
                      </a:lnTo>
                      <a:lnTo>
                        <a:pt x="519" y="187"/>
                      </a:lnTo>
                      <a:lnTo>
                        <a:pt x="525" y="179"/>
                      </a:lnTo>
                      <a:close/>
                      <a:moveTo>
                        <a:pt x="525" y="546"/>
                      </a:moveTo>
                      <a:lnTo>
                        <a:pt x="525" y="504"/>
                      </a:lnTo>
                      <a:lnTo>
                        <a:pt x="2" y="388"/>
                      </a:lnTo>
                      <a:lnTo>
                        <a:pt x="0" y="389"/>
                      </a:lnTo>
                      <a:lnTo>
                        <a:pt x="0" y="437"/>
                      </a:lnTo>
                      <a:lnTo>
                        <a:pt x="520" y="553"/>
                      </a:lnTo>
                      <a:lnTo>
                        <a:pt x="525" y="546"/>
                      </a:lnTo>
                      <a:close/>
                      <a:moveTo>
                        <a:pt x="525" y="1482"/>
                      </a:moveTo>
                      <a:lnTo>
                        <a:pt x="0" y="1423"/>
                      </a:lnTo>
                      <a:lnTo>
                        <a:pt x="0" y="1469"/>
                      </a:lnTo>
                      <a:lnTo>
                        <a:pt x="525" y="1527"/>
                      </a:lnTo>
                      <a:lnTo>
                        <a:pt x="525" y="1482"/>
                      </a:lnTo>
                      <a:close/>
                      <a:moveTo>
                        <a:pt x="525" y="669"/>
                      </a:moveTo>
                      <a:lnTo>
                        <a:pt x="525" y="627"/>
                      </a:lnTo>
                      <a:lnTo>
                        <a:pt x="0" y="518"/>
                      </a:lnTo>
                      <a:lnTo>
                        <a:pt x="0" y="518"/>
                      </a:lnTo>
                      <a:lnTo>
                        <a:pt x="0" y="565"/>
                      </a:lnTo>
                      <a:lnTo>
                        <a:pt x="522" y="674"/>
                      </a:lnTo>
                      <a:lnTo>
                        <a:pt x="525" y="669"/>
                      </a:lnTo>
                      <a:close/>
                      <a:moveTo>
                        <a:pt x="525" y="423"/>
                      </a:moveTo>
                      <a:lnTo>
                        <a:pt x="525" y="383"/>
                      </a:lnTo>
                      <a:lnTo>
                        <a:pt x="2" y="258"/>
                      </a:lnTo>
                      <a:lnTo>
                        <a:pt x="0" y="262"/>
                      </a:lnTo>
                      <a:lnTo>
                        <a:pt x="0" y="308"/>
                      </a:lnTo>
                      <a:lnTo>
                        <a:pt x="520" y="431"/>
                      </a:lnTo>
                      <a:lnTo>
                        <a:pt x="525" y="423"/>
                      </a:lnTo>
                      <a:close/>
                      <a:moveTo>
                        <a:pt x="525" y="2458"/>
                      </a:moveTo>
                      <a:lnTo>
                        <a:pt x="0" y="2456"/>
                      </a:lnTo>
                      <a:lnTo>
                        <a:pt x="0" y="2503"/>
                      </a:lnTo>
                      <a:lnTo>
                        <a:pt x="525" y="2503"/>
                      </a:lnTo>
                      <a:lnTo>
                        <a:pt x="525" y="2458"/>
                      </a:lnTo>
                      <a:close/>
                      <a:moveTo>
                        <a:pt x="525" y="2335"/>
                      </a:moveTo>
                      <a:lnTo>
                        <a:pt x="0" y="2327"/>
                      </a:lnTo>
                      <a:lnTo>
                        <a:pt x="0" y="2374"/>
                      </a:lnTo>
                      <a:lnTo>
                        <a:pt x="525" y="2381"/>
                      </a:lnTo>
                      <a:lnTo>
                        <a:pt x="525" y="2335"/>
                      </a:lnTo>
                      <a:close/>
                      <a:moveTo>
                        <a:pt x="525" y="1603"/>
                      </a:moveTo>
                      <a:lnTo>
                        <a:pt x="0" y="1552"/>
                      </a:lnTo>
                      <a:lnTo>
                        <a:pt x="0" y="1599"/>
                      </a:lnTo>
                      <a:lnTo>
                        <a:pt x="525" y="1650"/>
                      </a:lnTo>
                      <a:lnTo>
                        <a:pt x="525" y="1603"/>
                      </a:lnTo>
                      <a:close/>
                      <a:moveTo>
                        <a:pt x="525" y="2579"/>
                      </a:moveTo>
                      <a:lnTo>
                        <a:pt x="0" y="2585"/>
                      </a:lnTo>
                      <a:lnTo>
                        <a:pt x="0" y="2632"/>
                      </a:lnTo>
                      <a:lnTo>
                        <a:pt x="525" y="2624"/>
                      </a:lnTo>
                      <a:lnTo>
                        <a:pt x="525" y="2579"/>
                      </a:lnTo>
                      <a:close/>
                      <a:moveTo>
                        <a:pt x="525" y="1725"/>
                      </a:moveTo>
                      <a:lnTo>
                        <a:pt x="0" y="1681"/>
                      </a:lnTo>
                      <a:lnTo>
                        <a:pt x="0" y="1728"/>
                      </a:lnTo>
                      <a:lnTo>
                        <a:pt x="525" y="1771"/>
                      </a:lnTo>
                      <a:lnTo>
                        <a:pt x="525" y="1725"/>
                      </a:lnTo>
                      <a:close/>
                      <a:moveTo>
                        <a:pt x="525" y="1848"/>
                      </a:moveTo>
                      <a:lnTo>
                        <a:pt x="0" y="1810"/>
                      </a:lnTo>
                      <a:lnTo>
                        <a:pt x="0" y="1857"/>
                      </a:lnTo>
                      <a:lnTo>
                        <a:pt x="525" y="1893"/>
                      </a:lnTo>
                      <a:lnTo>
                        <a:pt x="525" y="1848"/>
                      </a:lnTo>
                      <a:close/>
                      <a:moveTo>
                        <a:pt x="525" y="1969"/>
                      </a:moveTo>
                      <a:lnTo>
                        <a:pt x="0" y="1939"/>
                      </a:lnTo>
                      <a:lnTo>
                        <a:pt x="0" y="1986"/>
                      </a:lnTo>
                      <a:lnTo>
                        <a:pt x="525" y="2016"/>
                      </a:lnTo>
                      <a:lnTo>
                        <a:pt x="525" y="1969"/>
                      </a:lnTo>
                      <a:close/>
                      <a:moveTo>
                        <a:pt x="525" y="2092"/>
                      </a:moveTo>
                      <a:lnTo>
                        <a:pt x="0" y="2069"/>
                      </a:lnTo>
                      <a:lnTo>
                        <a:pt x="0" y="2115"/>
                      </a:lnTo>
                      <a:lnTo>
                        <a:pt x="525" y="2137"/>
                      </a:lnTo>
                      <a:lnTo>
                        <a:pt x="525" y="2092"/>
                      </a:lnTo>
                      <a:close/>
                      <a:moveTo>
                        <a:pt x="525" y="2213"/>
                      </a:moveTo>
                      <a:lnTo>
                        <a:pt x="0" y="2198"/>
                      </a:lnTo>
                      <a:lnTo>
                        <a:pt x="0" y="2245"/>
                      </a:lnTo>
                      <a:lnTo>
                        <a:pt x="525" y="2259"/>
                      </a:lnTo>
                      <a:lnTo>
                        <a:pt x="525" y="2213"/>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48" name="Freeform 40">
                  <a:extLst>
                    <a:ext uri="{FF2B5EF4-FFF2-40B4-BE49-F238E27FC236}">
                      <a16:creationId xmlns:a16="http://schemas.microsoft.com/office/drawing/2014/main" id="{2E47B89E-4417-F332-CDE7-0E69F981B9FE}"/>
                    </a:ext>
                  </a:extLst>
                </p:cNvPr>
                <p:cNvSpPr>
                  <a:spLocks noEditPoints="1"/>
                </p:cNvSpPr>
                <p:nvPr/>
              </p:nvSpPr>
              <p:spPr bwMode="auto">
                <a:xfrm>
                  <a:off x="-10287003" y="2185988"/>
                  <a:ext cx="444500" cy="3956051"/>
                </a:xfrm>
                <a:custGeom>
                  <a:avLst/>
                  <a:gdLst>
                    <a:gd name="T0" fmla="*/ 0 w 280"/>
                    <a:gd name="T1" fmla="*/ 103 h 2492"/>
                    <a:gd name="T2" fmla="*/ 150 w 280"/>
                    <a:gd name="T3" fmla="*/ 81 h 2492"/>
                    <a:gd name="T4" fmla="*/ 150 w 280"/>
                    <a:gd name="T5" fmla="*/ 190 h 2492"/>
                    <a:gd name="T6" fmla="*/ 231 w 280"/>
                    <a:gd name="T7" fmla="*/ 22 h 2492"/>
                    <a:gd name="T8" fmla="*/ 280 w 280"/>
                    <a:gd name="T9" fmla="*/ 0 h 2492"/>
                    <a:gd name="T10" fmla="*/ 181 w 280"/>
                    <a:gd name="T11" fmla="*/ 310 h 2492"/>
                    <a:gd name="T12" fmla="*/ 150 w 280"/>
                    <a:gd name="T13" fmla="*/ 234 h 2492"/>
                    <a:gd name="T14" fmla="*/ 150 w 280"/>
                    <a:gd name="T15" fmla="*/ 341 h 2492"/>
                    <a:gd name="T16" fmla="*/ 98 w 280"/>
                    <a:gd name="T17" fmla="*/ 422 h 2492"/>
                    <a:gd name="T18" fmla="*/ 150 w 280"/>
                    <a:gd name="T19" fmla="*/ 400 h 2492"/>
                    <a:gd name="T20" fmla="*/ 231 w 280"/>
                    <a:gd name="T21" fmla="*/ 525 h 2492"/>
                    <a:gd name="T22" fmla="*/ 280 w 280"/>
                    <a:gd name="T23" fmla="*/ 657 h 2492"/>
                    <a:gd name="T24" fmla="*/ 280 w 280"/>
                    <a:gd name="T25" fmla="*/ 764 h 2492"/>
                    <a:gd name="T26" fmla="*/ 154 w 280"/>
                    <a:gd name="T27" fmla="*/ 1024 h 2492"/>
                    <a:gd name="T28" fmla="*/ 206 w 280"/>
                    <a:gd name="T29" fmla="*/ 1002 h 2492"/>
                    <a:gd name="T30" fmla="*/ 123 w 280"/>
                    <a:gd name="T31" fmla="*/ 1567 h 2492"/>
                    <a:gd name="T32" fmla="*/ 100 w 280"/>
                    <a:gd name="T33" fmla="*/ 2363 h 2492"/>
                    <a:gd name="T34" fmla="*/ 100 w 280"/>
                    <a:gd name="T35" fmla="*/ 2472 h 2492"/>
                    <a:gd name="T36" fmla="*/ 154 w 280"/>
                    <a:gd name="T37" fmla="*/ 2385 h 2492"/>
                    <a:gd name="T38" fmla="*/ 206 w 280"/>
                    <a:gd name="T39" fmla="*/ 2363 h 2492"/>
                    <a:gd name="T40" fmla="*/ 231 w 280"/>
                    <a:gd name="T41" fmla="*/ 2475 h 2492"/>
                    <a:gd name="T42" fmla="*/ 280 w 280"/>
                    <a:gd name="T43" fmla="*/ 1605 h 2492"/>
                    <a:gd name="T44" fmla="*/ 280 w 280"/>
                    <a:gd name="T45" fmla="*/ 1712 h 2492"/>
                    <a:gd name="T46" fmla="*/ 231 w 280"/>
                    <a:gd name="T47" fmla="*/ 1295 h 2492"/>
                    <a:gd name="T48" fmla="*/ 280 w 280"/>
                    <a:gd name="T49" fmla="*/ 1273 h 2492"/>
                    <a:gd name="T50" fmla="*/ 231 w 280"/>
                    <a:gd name="T51" fmla="*/ 957 h 2492"/>
                    <a:gd name="T52" fmla="*/ 150 w 280"/>
                    <a:gd name="T53" fmla="*/ 721 h 2492"/>
                    <a:gd name="T54" fmla="*/ 150 w 280"/>
                    <a:gd name="T55" fmla="*/ 830 h 2492"/>
                    <a:gd name="T56" fmla="*/ 50 w 280"/>
                    <a:gd name="T57" fmla="*/ 2203 h 2492"/>
                    <a:gd name="T58" fmla="*/ 100 w 280"/>
                    <a:gd name="T59" fmla="*/ 2182 h 2492"/>
                    <a:gd name="T60" fmla="*/ 50 w 280"/>
                    <a:gd name="T61" fmla="*/ 2084 h 2492"/>
                    <a:gd name="T62" fmla="*/ 199 w 280"/>
                    <a:gd name="T63" fmla="*/ 1902 h 2492"/>
                    <a:gd name="T64" fmla="*/ 199 w 280"/>
                    <a:gd name="T65" fmla="*/ 2010 h 2492"/>
                    <a:gd name="T66" fmla="*/ 231 w 280"/>
                    <a:gd name="T67" fmla="*/ 1911 h 2492"/>
                    <a:gd name="T68" fmla="*/ 280 w 280"/>
                    <a:gd name="T69" fmla="*/ 1890 h 2492"/>
                    <a:gd name="T70" fmla="*/ 154 w 280"/>
                    <a:gd name="T71" fmla="*/ 1879 h 2492"/>
                    <a:gd name="T72" fmla="*/ 199 w 280"/>
                    <a:gd name="T73" fmla="*/ 2044 h 2492"/>
                    <a:gd name="T74" fmla="*/ 199 w 280"/>
                    <a:gd name="T75" fmla="*/ 2151 h 2492"/>
                    <a:gd name="T76" fmla="*/ 235 w 280"/>
                    <a:gd name="T77" fmla="*/ 2090 h 2492"/>
                    <a:gd name="T78" fmla="*/ 276 w 280"/>
                    <a:gd name="T79" fmla="*/ 2069 h 2492"/>
                    <a:gd name="T80" fmla="*/ 154 w 280"/>
                    <a:gd name="T81" fmla="*/ 2336 h 2492"/>
                    <a:gd name="T82" fmla="*/ 100 w 280"/>
                    <a:gd name="T83" fmla="*/ 1698 h 2492"/>
                    <a:gd name="T84" fmla="*/ 100 w 280"/>
                    <a:gd name="T85" fmla="*/ 1807 h 2492"/>
                    <a:gd name="T86" fmla="*/ 50 w 280"/>
                    <a:gd name="T87" fmla="*/ 1295 h 2492"/>
                    <a:gd name="T88" fmla="*/ 100 w 280"/>
                    <a:gd name="T89" fmla="*/ 1273 h 2492"/>
                    <a:gd name="T90" fmla="*/ 25 w 280"/>
                    <a:gd name="T91" fmla="*/ 1613 h 2492"/>
                    <a:gd name="T92" fmla="*/ 75 w 280"/>
                    <a:gd name="T93" fmla="*/ 848 h 2492"/>
                    <a:gd name="T94" fmla="*/ 75 w 280"/>
                    <a:gd name="T95" fmla="*/ 957 h 2492"/>
                    <a:gd name="T96" fmla="*/ 25 w 280"/>
                    <a:gd name="T97" fmla="*/ 1055 h 2492"/>
                    <a:gd name="T98" fmla="*/ 75 w 280"/>
                    <a:gd name="T99" fmla="*/ 1034 h 2492"/>
                    <a:gd name="T100" fmla="*/ 0 w 280"/>
                    <a:gd name="T101" fmla="*/ 550 h 2492"/>
                    <a:gd name="T102" fmla="*/ 50 w 280"/>
                    <a:gd name="T103" fmla="*/ 592 h 2492"/>
                    <a:gd name="T104" fmla="*/ 50 w 280"/>
                    <a:gd name="T105" fmla="*/ 701 h 2492"/>
                    <a:gd name="T106" fmla="*/ 98 w 280"/>
                    <a:gd name="T107" fmla="*/ 570 h 2492"/>
                    <a:gd name="T108" fmla="*/ 150 w 280"/>
                    <a:gd name="T109" fmla="*/ 550 h 2492"/>
                    <a:gd name="T110" fmla="*/ 0 w 280"/>
                    <a:gd name="T111" fmla="*/ 395 h 2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492">
                      <a:moveTo>
                        <a:pt x="50" y="190"/>
                      </a:moveTo>
                      <a:lnTo>
                        <a:pt x="0" y="210"/>
                      </a:lnTo>
                      <a:lnTo>
                        <a:pt x="0" y="103"/>
                      </a:lnTo>
                      <a:lnTo>
                        <a:pt x="50" y="81"/>
                      </a:lnTo>
                      <a:lnTo>
                        <a:pt x="50" y="190"/>
                      </a:lnTo>
                      <a:close/>
                      <a:moveTo>
                        <a:pt x="150" y="81"/>
                      </a:moveTo>
                      <a:lnTo>
                        <a:pt x="98" y="103"/>
                      </a:lnTo>
                      <a:lnTo>
                        <a:pt x="98" y="210"/>
                      </a:lnTo>
                      <a:lnTo>
                        <a:pt x="150" y="190"/>
                      </a:lnTo>
                      <a:lnTo>
                        <a:pt x="150" y="81"/>
                      </a:lnTo>
                      <a:close/>
                      <a:moveTo>
                        <a:pt x="280" y="0"/>
                      </a:moveTo>
                      <a:lnTo>
                        <a:pt x="231" y="22"/>
                      </a:lnTo>
                      <a:lnTo>
                        <a:pt x="231" y="131"/>
                      </a:lnTo>
                      <a:lnTo>
                        <a:pt x="280" y="109"/>
                      </a:lnTo>
                      <a:lnTo>
                        <a:pt x="280" y="0"/>
                      </a:lnTo>
                      <a:close/>
                      <a:moveTo>
                        <a:pt x="231" y="181"/>
                      </a:moveTo>
                      <a:lnTo>
                        <a:pt x="181" y="201"/>
                      </a:lnTo>
                      <a:lnTo>
                        <a:pt x="181" y="310"/>
                      </a:lnTo>
                      <a:lnTo>
                        <a:pt x="231" y="288"/>
                      </a:lnTo>
                      <a:lnTo>
                        <a:pt x="231" y="181"/>
                      </a:lnTo>
                      <a:close/>
                      <a:moveTo>
                        <a:pt x="150" y="234"/>
                      </a:moveTo>
                      <a:lnTo>
                        <a:pt x="98" y="254"/>
                      </a:lnTo>
                      <a:lnTo>
                        <a:pt x="98" y="363"/>
                      </a:lnTo>
                      <a:lnTo>
                        <a:pt x="150" y="341"/>
                      </a:lnTo>
                      <a:lnTo>
                        <a:pt x="150" y="234"/>
                      </a:lnTo>
                      <a:close/>
                      <a:moveTo>
                        <a:pt x="150" y="400"/>
                      </a:moveTo>
                      <a:lnTo>
                        <a:pt x="98" y="422"/>
                      </a:lnTo>
                      <a:lnTo>
                        <a:pt x="98" y="529"/>
                      </a:lnTo>
                      <a:lnTo>
                        <a:pt x="150" y="509"/>
                      </a:lnTo>
                      <a:lnTo>
                        <a:pt x="150" y="400"/>
                      </a:lnTo>
                      <a:close/>
                      <a:moveTo>
                        <a:pt x="280" y="395"/>
                      </a:moveTo>
                      <a:lnTo>
                        <a:pt x="231" y="416"/>
                      </a:lnTo>
                      <a:lnTo>
                        <a:pt x="231" y="525"/>
                      </a:lnTo>
                      <a:lnTo>
                        <a:pt x="280" y="503"/>
                      </a:lnTo>
                      <a:lnTo>
                        <a:pt x="280" y="395"/>
                      </a:lnTo>
                      <a:close/>
                      <a:moveTo>
                        <a:pt x="280" y="657"/>
                      </a:moveTo>
                      <a:lnTo>
                        <a:pt x="231" y="677"/>
                      </a:lnTo>
                      <a:lnTo>
                        <a:pt x="231" y="786"/>
                      </a:lnTo>
                      <a:lnTo>
                        <a:pt x="280" y="764"/>
                      </a:lnTo>
                      <a:lnTo>
                        <a:pt x="280" y="657"/>
                      </a:lnTo>
                      <a:close/>
                      <a:moveTo>
                        <a:pt x="206" y="1002"/>
                      </a:moveTo>
                      <a:lnTo>
                        <a:pt x="154" y="1024"/>
                      </a:lnTo>
                      <a:lnTo>
                        <a:pt x="154" y="1132"/>
                      </a:lnTo>
                      <a:lnTo>
                        <a:pt x="206" y="1111"/>
                      </a:lnTo>
                      <a:lnTo>
                        <a:pt x="206" y="1002"/>
                      </a:lnTo>
                      <a:close/>
                      <a:moveTo>
                        <a:pt x="175" y="1438"/>
                      </a:moveTo>
                      <a:lnTo>
                        <a:pt x="123" y="1460"/>
                      </a:lnTo>
                      <a:lnTo>
                        <a:pt x="123" y="1567"/>
                      </a:lnTo>
                      <a:lnTo>
                        <a:pt x="175" y="1547"/>
                      </a:lnTo>
                      <a:lnTo>
                        <a:pt x="175" y="1438"/>
                      </a:lnTo>
                      <a:close/>
                      <a:moveTo>
                        <a:pt x="100" y="2363"/>
                      </a:moveTo>
                      <a:lnTo>
                        <a:pt x="50" y="2385"/>
                      </a:lnTo>
                      <a:lnTo>
                        <a:pt x="50" y="2492"/>
                      </a:lnTo>
                      <a:lnTo>
                        <a:pt x="100" y="2472"/>
                      </a:lnTo>
                      <a:lnTo>
                        <a:pt x="100" y="2363"/>
                      </a:lnTo>
                      <a:close/>
                      <a:moveTo>
                        <a:pt x="206" y="2363"/>
                      </a:moveTo>
                      <a:lnTo>
                        <a:pt x="154" y="2385"/>
                      </a:lnTo>
                      <a:lnTo>
                        <a:pt x="154" y="2492"/>
                      </a:lnTo>
                      <a:lnTo>
                        <a:pt x="206" y="2472"/>
                      </a:lnTo>
                      <a:lnTo>
                        <a:pt x="206" y="2363"/>
                      </a:lnTo>
                      <a:close/>
                      <a:moveTo>
                        <a:pt x="280" y="2346"/>
                      </a:moveTo>
                      <a:lnTo>
                        <a:pt x="231" y="2368"/>
                      </a:lnTo>
                      <a:lnTo>
                        <a:pt x="231" y="2475"/>
                      </a:lnTo>
                      <a:lnTo>
                        <a:pt x="280" y="2455"/>
                      </a:lnTo>
                      <a:lnTo>
                        <a:pt x="280" y="2346"/>
                      </a:lnTo>
                      <a:close/>
                      <a:moveTo>
                        <a:pt x="280" y="1605"/>
                      </a:moveTo>
                      <a:lnTo>
                        <a:pt x="231" y="1625"/>
                      </a:lnTo>
                      <a:lnTo>
                        <a:pt x="231" y="1734"/>
                      </a:lnTo>
                      <a:lnTo>
                        <a:pt x="280" y="1712"/>
                      </a:lnTo>
                      <a:lnTo>
                        <a:pt x="280" y="1605"/>
                      </a:lnTo>
                      <a:close/>
                      <a:moveTo>
                        <a:pt x="280" y="1273"/>
                      </a:moveTo>
                      <a:lnTo>
                        <a:pt x="231" y="1295"/>
                      </a:lnTo>
                      <a:lnTo>
                        <a:pt x="231" y="1402"/>
                      </a:lnTo>
                      <a:lnTo>
                        <a:pt x="280" y="1382"/>
                      </a:lnTo>
                      <a:lnTo>
                        <a:pt x="280" y="1273"/>
                      </a:lnTo>
                      <a:close/>
                      <a:moveTo>
                        <a:pt x="280" y="828"/>
                      </a:moveTo>
                      <a:lnTo>
                        <a:pt x="231" y="848"/>
                      </a:lnTo>
                      <a:lnTo>
                        <a:pt x="231" y="957"/>
                      </a:lnTo>
                      <a:lnTo>
                        <a:pt x="280" y="936"/>
                      </a:lnTo>
                      <a:lnTo>
                        <a:pt x="280" y="828"/>
                      </a:lnTo>
                      <a:close/>
                      <a:moveTo>
                        <a:pt x="150" y="721"/>
                      </a:moveTo>
                      <a:lnTo>
                        <a:pt x="98" y="743"/>
                      </a:lnTo>
                      <a:lnTo>
                        <a:pt x="98" y="851"/>
                      </a:lnTo>
                      <a:lnTo>
                        <a:pt x="150" y="830"/>
                      </a:lnTo>
                      <a:lnTo>
                        <a:pt x="150" y="721"/>
                      </a:lnTo>
                      <a:close/>
                      <a:moveTo>
                        <a:pt x="100" y="2182"/>
                      </a:moveTo>
                      <a:lnTo>
                        <a:pt x="50" y="2203"/>
                      </a:lnTo>
                      <a:lnTo>
                        <a:pt x="50" y="2312"/>
                      </a:lnTo>
                      <a:lnTo>
                        <a:pt x="100" y="2290"/>
                      </a:lnTo>
                      <a:lnTo>
                        <a:pt x="100" y="2182"/>
                      </a:lnTo>
                      <a:close/>
                      <a:moveTo>
                        <a:pt x="100" y="1955"/>
                      </a:moveTo>
                      <a:lnTo>
                        <a:pt x="50" y="1975"/>
                      </a:lnTo>
                      <a:lnTo>
                        <a:pt x="50" y="2084"/>
                      </a:lnTo>
                      <a:lnTo>
                        <a:pt x="100" y="2062"/>
                      </a:lnTo>
                      <a:lnTo>
                        <a:pt x="100" y="1955"/>
                      </a:lnTo>
                      <a:close/>
                      <a:moveTo>
                        <a:pt x="199" y="1902"/>
                      </a:moveTo>
                      <a:lnTo>
                        <a:pt x="150" y="1922"/>
                      </a:lnTo>
                      <a:lnTo>
                        <a:pt x="150" y="2031"/>
                      </a:lnTo>
                      <a:lnTo>
                        <a:pt x="199" y="2010"/>
                      </a:lnTo>
                      <a:lnTo>
                        <a:pt x="199" y="1902"/>
                      </a:lnTo>
                      <a:close/>
                      <a:moveTo>
                        <a:pt x="280" y="1890"/>
                      </a:moveTo>
                      <a:lnTo>
                        <a:pt x="231" y="1911"/>
                      </a:lnTo>
                      <a:lnTo>
                        <a:pt x="231" y="2019"/>
                      </a:lnTo>
                      <a:lnTo>
                        <a:pt x="280" y="1999"/>
                      </a:lnTo>
                      <a:lnTo>
                        <a:pt x="280" y="1890"/>
                      </a:lnTo>
                      <a:close/>
                      <a:moveTo>
                        <a:pt x="195" y="1750"/>
                      </a:moveTo>
                      <a:lnTo>
                        <a:pt x="154" y="1771"/>
                      </a:lnTo>
                      <a:lnTo>
                        <a:pt x="154" y="1879"/>
                      </a:lnTo>
                      <a:lnTo>
                        <a:pt x="195" y="1859"/>
                      </a:lnTo>
                      <a:lnTo>
                        <a:pt x="195" y="1750"/>
                      </a:lnTo>
                      <a:close/>
                      <a:moveTo>
                        <a:pt x="199" y="2044"/>
                      </a:moveTo>
                      <a:lnTo>
                        <a:pt x="161" y="2064"/>
                      </a:lnTo>
                      <a:lnTo>
                        <a:pt x="161" y="2173"/>
                      </a:lnTo>
                      <a:lnTo>
                        <a:pt x="199" y="2151"/>
                      </a:lnTo>
                      <a:lnTo>
                        <a:pt x="199" y="2044"/>
                      </a:lnTo>
                      <a:close/>
                      <a:moveTo>
                        <a:pt x="276" y="2069"/>
                      </a:moveTo>
                      <a:lnTo>
                        <a:pt x="235" y="2090"/>
                      </a:lnTo>
                      <a:lnTo>
                        <a:pt x="235" y="2199"/>
                      </a:lnTo>
                      <a:lnTo>
                        <a:pt x="276" y="2178"/>
                      </a:lnTo>
                      <a:lnTo>
                        <a:pt x="276" y="2069"/>
                      </a:lnTo>
                      <a:close/>
                      <a:moveTo>
                        <a:pt x="195" y="2207"/>
                      </a:moveTo>
                      <a:lnTo>
                        <a:pt x="154" y="2229"/>
                      </a:lnTo>
                      <a:lnTo>
                        <a:pt x="154" y="2336"/>
                      </a:lnTo>
                      <a:lnTo>
                        <a:pt x="195" y="2316"/>
                      </a:lnTo>
                      <a:lnTo>
                        <a:pt x="195" y="2207"/>
                      </a:lnTo>
                      <a:close/>
                      <a:moveTo>
                        <a:pt x="100" y="1698"/>
                      </a:moveTo>
                      <a:lnTo>
                        <a:pt x="50" y="1720"/>
                      </a:lnTo>
                      <a:lnTo>
                        <a:pt x="50" y="1827"/>
                      </a:lnTo>
                      <a:lnTo>
                        <a:pt x="100" y="1807"/>
                      </a:lnTo>
                      <a:lnTo>
                        <a:pt x="100" y="1698"/>
                      </a:lnTo>
                      <a:close/>
                      <a:moveTo>
                        <a:pt x="100" y="1273"/>
                      </a:moveTo>
                      <a:lnTo>
                        <a:pt x="50" y="1295"/>
                      </a:lnTo>
                      <a:lnTo>
                        <a:pt x="50" y="1402"/>
                      </a:lnTo>
                      <a:lnTo>
                        <a:pt x="100" y="1382"/>
                      </a:lnTo>
                      <a:lnTo>
                        <a:pt x="100" y="1273"/>
                      </a:lnTo>
                      <a:close/>
                      <a:moveTo>
                        <a:pt x="75" y="1483"/>
                      </a:moveTo>
                      <a:lnTo>
                        <a:pt x="25" y="1504"/>
                      </a:lnTo>
                      <a:lnTo>
                        <a:pt x="25" y="1613"/>
                      </a:lnTo>
                      <a:lnTo>
                        <a:pt x="75" y="1591"/>
                      </a:lnTo>
                      <a:lnTo>
                        <a:pt x="75" y="1483"/>
                      </a:lnTo>
                      <a:close/>
                      <a:moveTo>
                        <a:pt x="75" y="848"/>
                      </a:moveTo>
                      <a:lnTo>
                        <a:pt x="25" y="870"/>
                      </a:lnTo>
                      <a:lnTo>
                        <a:pt x="25" y="978"/>
                      </a:lnTo>
                      <a:lnTo>
                        <a:pt x="75" y="957"/>
                      </a:lnTo>
                      <a:lnTo>
                        <a:pt x="75" y="848"/>
                      </a:lnTo>
                      <a:close/>
                      <a:moveTo>
                        <a:pt x="75" y="1034"/>
                      </a:moveTo>
                      <a:lnTo>
                        <a:pt x="25" y="1055"/>
                      </a:lnTo>
                      <a:lnTo>
                        <a:pt x="25" y="1164"/>
                      </a:lnTo>
                      <a:lnTo>
                        <a:pt x="75" y="1143"/>
                      </a:lnTo>
                      <a:lnTo>
                        <a:pt x="75" y="1034"/>
                      </a:lnTo>
                      <a:close/>
                      <a:moveTo>
                        <a:pt x="50" y="419"/>
                      </a:moveTo>
                      <a:lnTo>
                        <a:pt x="0" y="441"/>
                      </a:lnTo>
                      <a:lnTo>
                        <a:pt x="0" y="550"/>
                      </a:lnTo>
                      <a:lnTo>
                        <a:pt x="50" y="528"/>
                      </a:lnTo>
                      <a:lnTo>
                        <a:pt x="50" y="419"/>
                      </a:lnTo>
                      <a:close/>
                      <a:moveTo>
                        <a:pt x="50" y="592"/>
                      </a:moveTo>
                      <a:lnTo>
                        <a:pt x="0" y="613"/>
                      </a:lnTo>
                      <a:lnTo>
                        <a:pt x="0" y="721"/>
                      </a:lnTo>
                      <a:lnTo>
                        <a:pt x="50" y="701"/>
                      </a:lnTo>
                      <a:lnTo>
                        <a:pt x="50" y="592"/>
                      </a:lnTo>
                      <a:close/>
                      <a:moveTo>
                        <a:pt x="150" y="550"/>
                      </a:moveTo>
                      <a:lnTo>
                        <a:pt x="98" y="570"/>
                      </a:lnTo>
                      <a:lnTo>
                        <a:pt x="98" y="679"/>
                      </a:lnTo>
                      <a:lnTo>
                        <a:pt x="150" y="657"/>
                      </a:lnTo>
                      <a:lnTo>
                        <a:pt x="150" y="550"/>
                      </a:lnTo>
                      <a:close/>
                      <a:moveTo>
                        <a:pt x="50" y="266"/>
                      </a:moveTo>
                      <a:lnTo>
                        <a:pt x="0" y="286"/>
                      </a:lnTo>
                      <a:lnTo>
                        <a:pt x="0" y="395"/>
                      </a:lnTo>
                      <a:lnTo>
                        <a:pt x="50" y="374"/>
                      </a:lnTo>
                      <a:lnTo>
                        <a:pt x="50" y="26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49" name="Freeform 41">
                  <a:extLst>
                    <a:ext uri="{FF2B5EF4-FFF2-40B4-BE49-F238E27FC236}">
                      <a16:creationId xmlns:a16="http://schemas.microsoft.com/office/drawing/2014/main" id="{526564B1-64D1-749F-C595-7026CEA44EB2}"/>
                    </a:ext>
                  </a:extLst>
                </p:cNvPr>
                <p:cNvSpPr>
                  <a:spLocks/>
                </p:cNvSpPr>
                <p:nvPr/>
              </p:nvSpPr>
              <p:spPr bwMode="auto">
                <a:xfrm>
                  <a:off x="-3808416" y="1547814"/>
                  <a:ext cx="444500" cy="4870450"/>
                </a:xfrm>
                <a:custGeom>
                  <a:avLst/>
                  <a:gdLst>
                    <a:gd name="T0" fmla="*/ 280 w 280"/>
                    <a:gd name="T1" fmla="*/ 1395 h 3068"/>
                    <a:gd name="T2" fmla="*/ 205 w 280"/>
                    <a:gd name="T3" fmla="*/ 0 h 3068"/>
                    <a:gd name="T4" fmla="*/ 0 w 280"/>
                    <a:gd name="T5" fmla="*/ 75 h 3068"/>
                    <a:gd name="T6" fmla="*/ 0 w 280"/>
                    <a:gd name="T7" fmla="*/ 3053 h 3068"/>
                    <a:gd name="T8" fmla="*/ 205 w 280"/>
                    <a:gd name="T9" fmla="*/ 3068 h 3068"/>
                    <a:gd name="T10" fmla="*/ 280 w 280"/>
                    <a:gd name="T11" fmla="*/ 1395 h 3068"/>
                  </a:gdLst>
                  <a:ahLst/>
                  <a:cxnLst>
                    <a:cxn ang="0">
                      <a:pos x="T0" y="T1"/>
                    </a:cxn>
                    <a:cxn ang="0">
                      <a:pos x="T2" y="T3"/>
                    </a:cxn>
                    <a:cxn ang="0">
                      <a:pos x="T4" y="T5"/>
                    </a:cxn>
                    <a:cxn ang="0">
                      <a:pos x="T6" y="T7"/>
                    </a:cxn>
                    <a:cxn ang="0">
                      <a:pos x="T8" y="T9"/>
                    </a:cxn>
                    <a:cxn ang="0">
                      <a:pos x="T10" y="T11"/>
                    </a:cxn>
                  </a:cxnLst>
                  <a:rect l="0" t="0" r="r" b="b"/>
                  <a:pathLst>
                    <a:path w="280" h="3068">
                      <a:moveTo>
                        <a:pt x="280" y="1395"/>
                      </a:moveTo>
                      <a:lnTo>
                        <a:pt x="205" y="0"/>
                      </a:lnTo>
                      <a:lnTo>
                        <a:pt x="0" y="75"/>
                      </a:lnTo>
                      <a:lnTo>
                        <a:pt x="0" y="3053"/>
                      </a:lnTo>
                      <a:lnTo>
                        <a:pt x="205" y="3068"/>
                      </a:lnTo>
                      <a:lnTo>
                        <a:pt x="280" y="1395"/>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0" name="Freeform 42">
                  <a:extLst>
                    <a:ext uri="{FF2B5EF4-FFF2-40B4-BE49-F238E27FC236}">
                      <a16:creationId xmlns:a16="http://schemas.microsoft.com/office/drawing/2014/main" id="{666CE3E4-B38D-5FC2-0243-822FE87F00BC}"/>
                    </a:ext>
                  </a:extLst>
                </p:cNvPr>
                <p:cNvSpPr>
                  <a:spLocks/>
                </p:cNvSpPr>
                <p:nvPr/>
              </p:nvSpPr>
              <p:spPr bwMode="auto">
                <a:xfrm>
                  <a:off x="-3482978" y="1547814"/>
                  <a:ext cx="660401" cy="4870450"/>
                </a:xfrm>
                <a:custGeom>
                  <a:avLst/>
                  <a:gdLst>
                    <a:gd name="T0" fmla="*/ 0 w 416"/>
                    <a:gd name="T1" fmla="*/ 0 h 3068"/>
                    <a:gd name="T2" fmla="*/ 0 w 416"/>
                    <a:gd name="T3" fmla="*/ 3068 h 3068"/>
                    <a:gd name="T4" fmla="*/ 416 w 416"/>
                    <a:gd name="T5" fmla="*/ 3040 h 3068"/>
                    <a:gd name="T6" fmla="*/ 416 w 416"/>
                    <a:gd name="T7" fmla="*/ 217 h 3068"/>
                    <a:gd name="T8" fmla="*/ 0 w 416"/>
                    <a:gd name="T9" fmla="*/ 0 h 3068"/>
                  </a:gdLst>
                  <a:ahLst/>
                  <a:cxnLst>
                    <a:cxn ang="0">
                      <a:pos x="T0" y="T1"/>
                    </a:cxn>
                    <a:cxn ang="0">
                      <a:pos x="T2" y="T3"/>
                    </a:cxn>
                    <a:cxn ang="0">
                      <a:pos x="T4" y="T5"/>
                    </a:cxn>
                    <a:cxn ang="0">
                      <a:pos x="T6" y="T7"/>
                    </a:cxn>
                    <a:cxn ang="0">
                      <a:pos x="T8" y="T9"/>
                    </a:cxn>
                  </a:cxnLst>
                  <a:rect l="0" t="0" r="r" b="b"/>
                  <a:pathLst>
                    <a:path w="416" h="3068">
                      <a:moveTo>
                        <a:pt x="0" y="0"/>
                      </a:moveTo>
                      <a:lnTo>
                        <a:pt x="0" y="3068"/>
                      </a:lnTo>
                      <a:lnTo>
                        <a:pt x="416" y="3040"/>
                      </a:lnTo>
                      <a:lnTo>
                        <a:pt x="416" y="217"/>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1" name="Freeform 43">
                  <a:extLst>
                    <a:ext uri="{FF2B5EF4-FFF2-40B4-BE49-F238E27FC236}">
                      <a16:creationId xmlns:a16="http://schemas.microsoft.com/office/drawing/2014/main" id="{D9345E4B-132D-C6B4-C82E-F81870FB6FB1}"/>
                    </a:ext>
                  </a:extLst>
                </p:cNvPr>
                <p:cNvSpPr>
                  <a:spLocks noEditPoints="1"/>
                </p:cNvSpPr>
                <p:nvPr/>
              </p:nvSpPr>
              <p:spPr bwMode="auto">
                <a:xfrm>
                  <a:off x="-3390903" y="1762902"/>
                  <a:ext cx="479425" cy="4551626"/>
                </a:xfrm>
                <a:custGeom>
                  <a:avLst/>
                  <a:gdLst>
                    <a:gd name="T0" fmla="*/ 0 w 302"/>
                    <a:gd name="T1" fmla="*/ 726 h 2701"/>
                    <a:gd name="T2" fmla="*/ 302 w 302"/>
                    <a:gd name="T3" fmla="*/ 858 h 2701"/>
                    <a:gd name="T4" fmla="*/ 0 w 302"/>
                    <a:gd name="T5" fmla="*/ 846 h 2701"/>
                    <a:gd name="T6" fmla="*/ 302 w 302"/>
                    <a:gd name="T7" fmla="*/ 970 h 2701"/>
                    <a:gd name="T8" fmla="*/ 0 w 302"/>
                    <a:gd name="T9" fmla="*/ 1011 h 2701"/>
                    <a:gd name="T10" fmla="*/ 302 w 302"/>
                    <a:gd name="T11" fmla="*/ 1155 h 2701"/>
                    <a:gd name="T12" fmla="*/ 302 w 302"/>
                    <a:gd name="T13" fmla="*/ 1200 h 2701"/>
                    <a:gd name="T14" fmla="*/ 0 w 302"/>
                    <a:gd name="T15" fmla="*/ 1208 h 2701"/>
                    <a:gd name="T16" fmla="*/ 302 w 302"/>
                    <a:gd name="T17" fmla="*/ 1271 h 2701"/>
                    <a:gd name="T18" fmla="*/ 0 w 302"/>
                    <a:gd name="T19" fmla="*/ 604 h 2701"/>
                    <a:gd name="T20" fmla="*/ 302 w 302"/>
                    <a:gd name="T21" fmla="*/ 740 h 2701"/>
                    <a:gd name="T22" fmla="*/ 0 w 302"/>
                    <a:gd name="T23" fmla="*/ 120 h 2701"/>
                    <a:gd name="T24" fmla="*/ 300 w 302"/>
                    <a:gd name="T25" fmla="*/ 288 h 2701"/>
                    <a:gd name="T26" fmla="*/ 302 w 302"/>
                    <a:gd name="T27" fmla="*/ 130 h 2701"/>
                    <a:gd name="T28" fmla="*/ 0 w 302"/>
                    <a:gd name="T29" fmla="*/ 46 h 2701"/>
                    <a:gd name="T30" fmla="*/ 302 w 302"/>
                    <a:gd name="T31" fmla="*/ 511 h 2701"/>
                    <a:gd name="T32" fmla="*/ 0 w 302"/>
                    <a:gd name="T33" fmla="*/ 363 h 2701"/>
                    <a:gd name="T34" fmla="*/ 302 w 302"/>
                    <a:gd name="T35" fmla="*/ 511 h 2701"/>
                    <a:gd name="T36" fmla="*/ 0 w 302"/>
                    <a:gd name="T37" fmla="*/ 1373 h 2701"/>
                    <a:gd name="T38" fmla="*/ 302 w 302"/>
                    <a:gd name="T39" fmla="*/ 625 h 2701"/>
                    <a:gd name="T40" fmla="*/ 0 w 302"/>
                    <a:gd name="T41" fmla="*/ 483 h 2701"/>
                    <a:gd name="T42" fmla="*/ 302 w 302"/>
                    <a:gd name="T43" fmla="*/ 625 h 2701"/>
                    <a:gd name="T44" fmla="*/ 0 w 302"/>
                    <a:gd name="T45" fmla="*/ 242 h 2701"/>
                    <a:gd name="T46" fmla="*/ 300 w 302"/>
                    <a:gd name="T47" fmla="*/ 402 h 2701"/>
                    <a:gd name="T48" fmla="*/ 0 w 302"/>
                    <a:gd name="T49" fmla="*/ 2296 h 2701"/>
                    <a:gd name="T50" fmla="*/ 302 w 302"/>
                    <a:gd name="T51" fmla="*/ 2296 h 2701"/>
                    <a:gd name="T52" fmla="*/ 0 w 302"/>
                    <a:gd name="T53" fmla="*/ 2218 h 2701"/>
                    <a:gd name="T54" fmla="*/ 302 w 302"/>
                    <a:gd name="T55" fmla="*/ 1498 h 2701"/>
                    <a:gd name="T56" fmla="*/ 302 w 302"/>
                    <a:gd name="T57" fmla="*/ 1541 h 2701"/>
                    <a:gd name="T58" fmla="*/ 0 w 302"/>
                    <a:gd name="T59" fmla="*/ 2538 h 2701"/>
                    <a:gd name="T60" fmla="*/ 302 w 302"/>
                    <a:gd name="T61" fmla="*/ 2524 h 2701"/>
                    <a:gd name="T62" fmla="*/ 0 w 302"/>
                    <a:gd name="T63" fmla="*/ 2701 h 2701"/>
                    <a:gd name="T64" fmla="*/ 302 w 302"/>
                    <a:gd name="T65" fmla="*/ 2410 h 2701"/>
                    <a:gd name="T66" fmla="*/ 302 w 302"/>
                    <a:gd name="T67" fmla="*/ 2453 h 2701"/>
                    <a:gd name="T68" fmla="*/ 0 w 302"/>
                    <a:gd name="T69" fmla="*/ 1571 h 2701"/>
                    <a:gd name="T70" fmla="*/ 302 w 302"/>
                    <a:gd name="T71" fmla="*/ 1611 h 2701"/>
                    <a:gd name="T72" fmla="*/ 0 w 302"/>
                    <a:gd name="T73" fmla="*/ 1734 h 2701"/>
                    <a:gd name="T74" fmla="*/ 302 w 302"/>
                    <a:gd name="T75" fmla="*/ 1840 h 2701"/>
                    <a:gd name="T76" fmla="*/ 302 w 302"/>
                    <a:gd name="T77" fmla="*/ 1884 h 2701"/>
                    <a:gd name="T78" fmla="*/ 0 w 302"/>
                    <a:gd name="T79" fmla="*/ 1934 h 2701"/>
                    <a:gd name="T80" fmla="*/ 302 w 302"/>
                    <a:gd name="T81" fmla="*/ 1954 h 2701"/>
                    <a:gd name="T82" fmla="*/ 0 w 302"/>
                    <a:gd name="T83" fmla="*/ 2097 h 2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2" h="2701">
                      <a:moveTo>
                        <a:pt x="302" y="858"/>
                      </a:moveTo>
                      <a:lnTo>
                        <a:pt x="0" y="769"/>
                      </a:lnTo>
                      <a:lnTo>
                        <a:pt x="0" y="726"/>
                      </a:lnTo>
                      <a:lnTo>
                        <a:pt x="302" y="814"/>
                      </a:lnTo>
                      <a:lnTo>
                        <a:pt x="302" y="855"/>
                      </a:lnTo>
                      <a:lnTo>
                        <a:pt x="302" y="858"/>
                      </a:lnTo>
                      <a:close/>
                      <a:moveTo>
                        <a:pt x="302" y="970"/>
                      </a:moveTo>
                      <a:lnTo>
                        <a:pt x="302" y="928"/>
                      </a:lnTo>
                      <a:lnTo>
                        <a:pt x="0" y="846"/>
                      </a:lnTo>
                      <a:lnTo>
                        <a:pt x="0" y="891"/>
                      </a:lnTo>
                      <a:lnTo>
                        <a:pt x="302" y="972"/>
                      </a:lnTo>
                      <a:lnTo>
                        <a:pt x="302" y="970"/>
                      </a:lnTo>
                      <a:close/>
                      <a:moveTo>
                        <a:pt x="302" y="1042"/>
                      </a:moveTo>
                      <a:lnTo>
                        <a:pt x="0" y="967"/>
                      </a:lnTo>
                      <a:lnTo>
                        <a:pt x="0" y="1011"/>
                      </a:lnTo>
                      <a:lnTo>
                        <a:pt x="302" y="1085"/>
                      </a:lnTo>
                      <a:lnTo>
                        <a:pt x="302" y="1042"/>
                      </a:lnTo>
                      <a:close/>
                      <a:moveTo>
                        <a:pt x="302" y="1155"/>
                      </a:moveTo>
                      <a:lnTo>
                        <a:pt x="0" y="1088"/>
                      </a:lnTo>
                      <a:lnTo>
                        <a:pt x="0" y="1132"/>
                      </a:lnTo>
                      <a:lnTo>
                        <a:pt x="302" y="1200"/>
                      </a:lnTo>
                      <a:lnTo>
                        <a:pt x="302" y="1155"/>
                      </a:lnTo>
                      <a:close/>
                      <a:moveTo>
                        <a:pt x="302" y="1271"/>
                      </a:moveTo>
                      <a:lnTo>
                        <a:pt x="0" y="1208"/>
                      </a:lnTo>
                      <a:lnTo>
                        <a:pt x="0" y="1252"/>
                      </a:lnTo>
                      <a:lnTo>
                        <a:pt x="302" y="1314"/>
                      </a:lnTo>
                      <a:lnTo>
                        <a:pt x="302" y="1271"/>
                      </a:lnTo>
                      <a:close/>
                      <a:moveTo>
                        <a:pt x="302" y="740"/>
                      </a:moveTo>
                      <a:lnTo>
                        <a:pt x="302" y="699"/>
                      </a:lnTo>
                      <a:lnTo>
                        <a:pt x="0" y="604"/>
                      </a:lnTo>
                      <a:lnTo>
                        <a:pt x="0" y="649"/>
                      </a:lnTo>
                      <a:lnTo>
                        <a:pt x="302" y="744"/>
                      </a:lnTo>
                      <a:lnTo>
                        <a:pt x="302" y="740"/>
                      </a:lnTo>
                      <a:close/>
                      <a:moveTo>
                        <a:pt x="302" y="281"/>
                      </a:moveTo>
                      <a:lnTo>
                        <a:pt x="302" y="243"/>
                      </a:lnTo>
                      <a:lnTo>
                        <a:pt x="0" y="120"/>
                      </a:lnTo>
                      <a:lnTo>
                        <a:pt x="0" y="123"/>
                      </a:lnTo>
                      <a:lnTo>
                        <a:pt x="0" y="167"/>
                      </a:lnTo>
                      <a:lnTo>
                        <a:pt x="300" y="288"/>
                      </a:lnTo>
                      <a:lnTo>
                        <a:pt x="302" y="281"/>
                      </a:lnTo>
                      <a:close/>
                      <a:moveTo>
                        <a:pt x="302" y="167"/>
                      </a:moveTo>
                      <a:lnTo>
                        <a:pt x="302" y="130"/>
                      </a:lnTo>
                      <a:lnTo>
                        <a:pt x="2" y="0"/>
                      </a:lnTo>
                      <a:lnTo>
                        <a:pt x="0" y="4"/>
                      </a:lnTo>
                      <a:lnTo>
                        <a:pt x="0" y="46"/>
                      </a:lnTo>
                      <a:lnTo>
                        <a:pt x="299" y="175"/>
                      </a:lnTo>
                      <a:lnTo>
                        <a:pt x="302" y="167"/>
                      </a:lnTo>
                      <a:close/>
                      <a:moveTo>
                        <a:pt x="302" y="511"/>
                      </a:moveTo>
                      <a:lnTo>
                        <a:pt x="302" y="472"/>
                      </a:lnTo>
                      <a:lnTo>
                        <a:pt x="0" y="363"/>
                      </a:lnTo>
                      <a:lnTo>
                        <a:pt x="0" y="363"/>
                      </a:lnTo>
                      <a:lnTo>
                        <a:pt x="0" y="408"/>
                      </a:lnTo>
                      <a:lnTo>
                        <a:pt x="300" y="516"/>
                      </a:lnTo>
                      <a:lnTo>
                        <a:pt x="302" y="511"/>
                      </a:lnTo>
                      <a:close/>
                      <a:moveTo>
                        <a:pt x="302" y="1384"/>
                      </a:moveTo>
                      <a:lnTo>
                        <a:pt x="0" y="1330"/>
                      </a:lnTo>
                      <a:lnTo>
                        <a:pt x="0" y="1373"/>
                      </a:lnTo>
                      <a:lnTo>
                        <a:pt x="302" y="1428"/>
                      </a:lnTo>
                      <a:lnTo>
                        <a:pt x="302" y="1384"/>
                      </a:lnTo>
                      <a:close/>
                      <a:moveTo>
                        <a:pt x="302" y="625"/>
                      </a:moveTo>
                      <a:lnTo>
                        <a:pt x="302" y="586"/>
                      </a:lnTo>
                      <a:lnTo>
                        <a:pt x="0" y="483"/>
                      </a:lnTo>
                      <a:lnTo>
                        <a:pt x="0" y="483"/>
                      </a:lnTo>
                      <a:lnTo>
                        <a:pt x="0" y="528"/>
                      </a:lnTo>
                      <a:lnTo>
                        <a:pt x="300" y="629"/>
                      </a:lnTo>
                      <a:lnTo>
                        <a:pt x="302" y="625"/>
                      </a:lnTo>
                      <a:close/>
                      <a:moveTo>
                        <a:pt x="302" y="396"/>
                      </a:moveTo>
                      <a:lnTo>
                        <a:pt x="302" y="357"/>
                      </a:lnTo>
                      <a:lnTo>
                        <a:pt x="0" y="242"/>
                      </a:lnTo>
                      <a:lnTo>
                        <a:pt x="0" y="245"/>
                      </a:lnTo>
                      <a:lnTo>
                        <a:pt x="0" y="287"/>
                      </a:lnTo>
                      <a:lnTo>
                        <a:pt x="300" y="402"/>
                      </a:lnTo>
                      <a:lnTo>
                        <a:pt x="302" y="396"/>
                      </a:lnTo>
                      <a:close/>
                      <a:moveTo>
                        <a:pt x="302" y="2296"/>
                      </a:moveTo>
                      <a:lnTo>
                        <a:pt x="0" y="2296"/>
                      </a:lnTo>
                      <a:lnTo>
                        <a:pt x="0" y="2338"/>
                      </a:lnTo>
                      <a:lnTo>
                        <a:pt x="302" y="2338"/>
                      </a:lnTo>
                      <a:lnTo>
                        <a:pt x="302" y="2296"/>
                      </a:lnTo>
                      <a:close/>
                      <a:moveTo>
                        <a:pt x="302" y="2183"/>
                      </a:moveTo>
                      <a:lnTo>
                        <a:pt x="0" y="2175"/>
                      </a:lnTo>
                      <a:lnTo>
                        <a:pt x="0" y="2218"/>
                      </a:lnTo>
                      <a:lnTo>
                        <a:pt x="302" y="2225"/>
                      </a:lnTo>
                      <a:lnTo>
                        <a:pt x="302" y="2183"/>
                      </a:lnTo>
                      <a:close/>
                      <a:moveTo>
                        <a:pt x="302" y="1498"/>
                      </a:moveTo>
                      <a:lnTo>
                        <a:pt x="0" y="1451"/>
                      </a:lnTo>
                      <a:lnTo>
                        <a:pt x="0" y="1493"/>
                      </a:lnTo>
                      <a:lnTo>
                        <a:pt x="302" y="1541"/>
                      </a:lnTo>
                      <a:lnTo>
                        <a:pt x="302" y="1498"/>
                      </a:lnTo>
                      <a:close/>
                      <a:moveTo>
                        <a:pt x="302" y="2524"/>
                      </a:moveTo>
                      <a:lnTo>
                        <a:pt x="0" y="2538"/>
                      </a:lnTo>
                      <a:lnTo>
                        <a:pt x="0" y="2580"/>
                      </a:lnTo>
                      <a:lnTo>
                        <a:pt x="302" y="2567"/>
                      </a:lnTo>
                      <a:lnTo>
                        <a:pt x="302" y="2524"/>
                      </a:lnTo>
                      <a:close/>
                      <a:moveTo>
                        <a:pt x="302" y="2639"/>
                      </a:moveTo>
                      <a:lnTo>
                        <a:pt x="0" y="2659"/>
                      </a:lnTo>
                      <a:lnTo>
                        <a:pt x="0" y="2701"/>
                      </a:lnTo>
                      <a:lnTo>
                        <a:pt x="302" y="2681"/>
                      </a:lnTo>
                      <a:lnTo>
                        <a:pt x="302" y="2639"/>
                      </a:lnTo>
                      <a:close/>
                      <a:moveTo>
                        <a:pt x="302" y="2410"/>
                      </a:moveTo>
                      <a:lnTo>
                        <a:pt x="0" y="2416"/>
                      </a:lnTo>
                      <a:lnTo>
                        <a:pt x="0" y="2460"/>
                      </a:lnTo>
                      <a:lnTo>
                        <a:pt x="302" y="2453"/>
                      </a:lnTo>
                      <a:lnTo>
                        <a:pt x="302" y="2410"/>
                      </a:lnTo>
                      <a:close/>
                      <a:moveTo>
                        <a:pt x="302" y="1611"/>
                      </a:moveTo>
                      <a:lnTo>
                        <a:pt x="0" y="1571"/>
                      </a:lnTo>
                      <a:lnTo>
                        <a:pt x="0" y="1615"/>
                      </a:lnTo>
                      <a:lnTo>
                        <a:pt x="302" y="1655"/>
                      </a:lnTo>
                      <a:lnTo>
                        <a:pt x="302" y="1611"/>
                      </a:lnTo>
                      <a:close/>
                      <a:moveTo>
                        <a:pt x="302" y="1727"/>
                      </a:moveTo>
                      <a:lnTo>
                        <a:pt x="0" y="1692"/>
                      </a:lnTo>
                      <a:lnTo>
                        <a:pt x="0" y="1734"/>
                      </a:lnTo>
                      <a:lnTo>
                        <a:pt x="302" y="1769"/>
                      </a:lnTo>
                      <a:lnTo>
                        <a:pt x="302" y="1727"/>
                      </a:lnTo>
                      <a:close/>
                      <a:moveTo>
                        <a:pt x="302" y="1840"/>
                      </a:moveTo>
                      <a:lnTo>
                        <a:pt x="0" y="1812"/>
                      </a:lnTo>
                      <a:lnTo>
                        <a:pt x="0" y="1856"/>
                      </a:lnTo>
                      <a:lnTo>
                        <a:pt x="302" y="1884"/>
                      </a:lnTo>
                      <a:lnTo>
                        <a:pt x="302" y="1840"/>
                      </a:lnTo>
                      <a:close/>
                      <a:moveTo>
                        <a:pt x="302" y="1954"/>
                      </a:moveTo>
                      <a:lnTo>
                        <a:pt x="0" y="1934"/>
                      </a:lnTo>
                      <a:lnTo>
                        <a:pt x="0" y="1976"/>
                      </a:lnTo>
                      <a:lnTo>
                        <a:pt x="302" y="1997"/>
                      </a:lnTo>
                      <a:lnTo>
                        <a:pt x="302" y="1954"/>
                      </a:lnTo>
                      <a:close/>
                      <a:moveTo>
                        <a:pt x="302" y="2067"/>
                      </a:moveTo>
                      <a:lnTo>
                        <a:pt x="0" y="2055"/>
                      </a:lnTo>
                      <a:lnTo>
                        <a:pt x="0" y="2097"/>
                      </a:lnTo>
                      <a:lnTo>
                        <a:pt x="302" y="2111"/>
                      </a:lnTo>
                      <a:lnTo>
                        <a:pt x="302" y="2067"/>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2" name="Freeform 44">
                  <a:extLst>
                    <a:ext uri="{FF2B5EF4-FFF2-40B4-BE49-F238E27FC236}">
                      <a16:creationId xmlns:a16="http://schemas.microsoft.com/office/drawing/2014/main" id="{FFCEB559-72C7-5A85-E5B5-BBA6F684E1F5}"/>
                    </a:ext>
                  </a:extLst>
                </p:cNvPr>
                <p:cNvSpPr>
                  <a:spLocks noEditPoints="1"/>
                </p:cNvSpPr>
                <p:nvPr/>
              </p:nvSpPr>
              <p:spPr bwMode="auto">
                <a:xfrm>
                  <a:off x="-4048128" y="1762902"/>
                  <a:ext cx="482601" cy="4551626"/>
                </a:xfrm>
                <a:custGeom>
                  <a:avLst/>
                  <a:gdLst>
                    <a:gd name="T0" fmla="*/ 304 w 304"/>
                    <a:gd name="T1" fmla="*/ 726 h 2701"/>
                    <a:gd name="T2" fmla="*/ 0 w 304"/>
                    <a:gd name="T3" fmla="*/ 855 h 2701"/>
                    <a:gd name="T4" fmla="*/ 304 w 304"/>
                    <a:gd name="T5" fmla="*/ 846 h 2701"/>
                    <a:gd name="T6" fmla="*/ 0 w 304"/>
                    <a:gd name="T7" fmla="*/ 972 h 2701"/>
                    <a:gd name="T8" fmla="*/ 304 w 304"/>
                    <a:gd name="T9" fmla="*/ 967 h 2701"/>
                    <a:gd name="T10" fmla="*/ 0 w 304"/>
                    <a:gd name="T11" fmla="*/ 1200 h 2701"/>
                    <a:gd name="T12" fmla="*/ 0 w 304"/>
                    <a:gd name="T13" fmla="*/ 1155 h 2701"/>
                    <a:gd name="T14" fmla="*/ 304 w 304"/>
                    <a:gd name="T15" fmla="*/ 1252 h 2701"/>
                    <a:gd name="T16" fmla="*/ 0 w 304"/>
                    <a:gd name="T17" fmla="*/ 1314 h 2701"/>
                    <a:gd name="T18" fmla="*/ 304 w 304"/>
                    <a:gd name="T19" fmla="*/ 604 h 2701"/>
                    <a:gd name="T20" fmla="*/ 2 w 304"/>
                    <a:gd name="T21" fmla="*/ 744 h 2701"/>
                    <a:gd name="T22" fmla="*/ 304 w 304"/>
                    <a:gd name="T23" fmla="*/ 123 h 2701"/>
                    <a:gd name="T24" fmla="*/ 0 w 304"/>
                    <a:gd name="T25" fmla="*/ 281 h 2701"/>
                    <a:gd name="T26" fmla="*/ 304 w 304"/>
                    <a:gd name="T27" fmla="*/ 46 h 2701"/>
                    <a:gd name="T28" fmla="*/ 0 w 304"/>
                    <a:gd name="T29" fmla="*/ 130 h 2701"/>
                    <a:gd name="T30" fmla="*/ 2 w 304"/>
                    <a:gd name="T31" fmla="*/ 516 h 2701"/>
                    <a:gd name="T32" fmla="*/ 304 w 304"/>
                    <a:gd name="T33" fmla="*/ 363 h 2701"/>
                    <a:gd name="T34" fmla="*/ 2 w 304"/>
                    <a:gd name="T35" fmla="*/ 516 h 2701"/>
                    <a:gd name="T36" fmla="*/ 304 w 304"/>
                    <a:gd name="T37" fmla="*/ 1330 h 2701"/>
                    <a:gd name="T38" fmla="*/ 2 w 304"/>
                    <a:gd name="T39" fmla="*/ 629 h 2701"/>
                    <a:gd name="T40" fmla="*/ 304 w 304"/>
                    <a:gd name="T41" fmla="*/ 483 h 2701"/>
                    <a:gd name="T42" fmla="*/ 2 w 304"/>
                    <a:gd name="T43" fmla="*/ 629 h 2701"/>
                    <a:gd name="T44" fmla="*/ 304 w 304"/>
                    <a:gd name="T45" fmla="*/ 245 h 2701"/>
                    <a:gd name="T46" fmla="*/ 0 w 304"/>
                    <a:gd name="T47" fmla="*/ 396 h 2701"/>
                    <a:gd name="T48" fmla="*/ 304 w 304"/>
                    <a:gd name="T49" fmla="*/ 2338 h 2701"/>
                    <a:gd name="T50" fmla="*/ 0 w 304"/>
                    <a:gd name="T51" fmla="*/ 2338 h 2701"/>
                    <a:gd name="T52" fmla="*/ 304 w 304"/>
                    <a:gd name="T53" fmla="*/ 2175 h 2701"/>
                    <a:gd name="T54" fmla="*/ 0 w 304"/>
                    <a:gd name="T55" fmla="*/ 1541 h 2701"/>
                    <a:gd name="T56" fmla="*/ 0 w 304"/>
                    <a:gd name="T57" fmla="*/ 1498 h 2701"/>
                    <a:gd name="T58" fmla="*/ 304 w 304"/>
                    <a:gd name="T59" fmla="*/ 2580 h 2701"/>
                    <a:gd name="T60" fmla="*/ 0 w 304"/>
                    <a:gd name="T61" fmla="*/ 2567 h 2701"/>
                    <a:gd name="T62" fmla="*/ 304 w 304"/>
                    <a:gd name="T63" fmla="*/ 2659 h 2701"/>
                    <a:gd name="T64" fmla="*/ 0 w 304"/>
                    <a:gd name="T65" fmla="*/ 2453 h 2701"/>
                    <a:gd name="T66" fmla="*/ 0 w 304"/>
                    <a:gd name="T67" fmla="*/ 2410 h 2701"/>
                    <a:gd name="T68" fmla="*/ 304 w 304"/>
                    <a:gd name="T69" fmla="*/ 1615 h 2701"/>
                    <a:gd name="T70" fmla="*/ 0 w 304"/>
                    <a:gd name="T71" fmla="*/ 1655 h 2701"/>
                    <a:gd name="T72" fmla="*/ 304 w 304"/>
                    <a:gd name="T73" fmla="*/ 1692 h 2701"/>
                    <a:gd name="T74" fmla="*/ 0 w 304"/>
                    <a:gd name="T75" fmla="*/ 1884 h 2701"/>
                    <a:gd name="T76" fmla="*/ 0 w 304"/>
                    <a:gd name="T77" fmla="*/ 1840 h 2701"/>
                    <a:gd name="T78" fmla="*/ 304 w 304"/>
                    <a:gd name="T79" fmla="*/ 1976 h 2701"/>
                    <a:gd name="T80" fmla="*/ 0 w 304"/>
                    <a:gd name="T81" fmla="*/ 1997 h 2701"/>
                    <a:gd name="T82" fmla="*/ 304 w 304"/>
                    <a:gd name="T83" fmla="*/ 2055 h 2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4" h="2701">
                      <a:moveTo>
                        <a:pt x="0" y="855"/>
                      </a:moveTo>
                      <a:lnTo>
                        <a:pt x="0" y="814"/>
                      </a:lnTo>
                      <a:lnTo>
                        <a:pt x="304" y="726"/>
                      </a:lnTo>
                      <a:lnTo>
                        <a:pt x="304" y="769"/>
                      </a:lnTo>
                      <a:lnTo>
                        <a:pt x="2" y="858"/>
                      </a:lnTo>
                      <a:lnTo>
                        <a:pt x="0" y="855"/>
                      </a:lnTo>
                      <a:close/>
                      <a:moveTo>
                        <a:pt x="0" y="972"/>
                      </a:moveTo>
                      <a:lnTo>
                        <a:pt x="304" y="891"/>
                      </a:lnTo>
                      <a:lnTo>
                        <a:pt x="304" y="846"/>
                      </a:lnTo>
                      <a:lnTo>
                        <a:pt x="0" y="928"/>
                      </a:lnTo>
                      <a:lnTo>
                        <a:pt x="0" y="970"/>
                      </a:lnTo>
                      <a:lnTo>
                        <a:pt x="0" y="972"/>
                      </a:lnTo>
                      <a:close/>
                      <a:moveTo>
                        <a:pt x="0" y="1085"/>
                      </a:moveTo>
                      <a:lnTo>
                        <a:pt x="304" y="1011"/>
                      </a:lnTo>
                      <a:lnTo>
                        <a:pt x="304" y="967"/>
                      </a:lnTo>
                      <a:lnTo>
                        <a:pt x="0" y="1042"/>
                      </a:lnTo>
                      <a:lnTo>
                        <a:pt x="0" y="1085"/>
                      </a:lnTo>
                      <a:close/>
                      <a:moveTo>
                        <a:pt x="0" y="1200"/>
                      </a:moveTo>
                      <a:lnTo>
                        <a:pt x="304" y="1132"/>
                      </a:lnTo>
                      <a:lnTo>
                        <a:pt x="304" y="1088"/>
                      </a:lnTo>
                      <a:lnTo>
                        <a:pt x="0" y="1155"/>
                      </a:lnTo>
                      <a:lnTo>
                        <a:pt x="0" y="1200"/>
                      </a:lnTo>
                      <a:close/>
                      <a:moveTo>
                        <a:pt x="0" y="1314"/>
                      </a:moveTo>
                      <a:lnTo>
                        <a:pt x="304" y="1252"/>
                      </a:lnTo>
                      <a:lnTo>
                        <a:pt x="304" y="1208"/>
                      </a:lnTo>
                      <a:lnTo>
                        <a:pt x="0" y="1271"/>
                      </a:lnTo>
                      <a:lnTo>
                        <a:pt x="0" y="1314"/>
                      </a:lnTo>
                      <a:close/>
                      <a:moveTo>
                        <a:pt x="2" y="744"/>
                      </a:moveTo>
                      <a:lnTo>
                        <a:pt x="304" y="649"/>
                      </a:lnTo>
                      <a:lnTo>
                        <a:pt x="304" y="604"/>
                      </a:lnTo>
                      <a:lnTo>
                        <a:pt x="0" y="699"/>
                      </a:lnTo>
                      <a:lnTo>
                        <a:pt x="0" y="740"/>
                      </a:lnTo>
                      <a:lnTo>
                        <a:pt x="2" y="744"/>
                      </a:lnTo>
                      <a:close/>
                      <a:moveTo>
                        <a:pt x="3" y="288"/>
                      </a:moveTo>
                      <a:lnTo>
                        <a:pt x="304" y="167"/>
                      </a:lnTo>
                      <a:lnTo>
                        <a:pt x="304" y="123"/>
                      </a:lnTo>
                      <a:lnTo>
                        <a:pt x="302" y="120"/>
                      </a:lnTo>
                      <a:lnTo>
                        <a:pt x="0" y="243"/>
                      </a:lnTo>
                      <a:lnTo>
                        <a:pt x="0" y="281"/>
                      </a:lnTo>
                      <a:lnTo>
                        <a:pt x="3" y="288"/>
                      </a:lnTo>
                      <a:close/>
                      <a:moveTo>
                        <a:pt x="3" y="175"/>
                      </a:moveTo>
                      <a:lnTo>
                        <a:pt x="304" y="46"/>
                      </a:lnTo>
                      <a:lnTo>
                        <a:pt x="304" y="4"/>
                      </a:lnTo>
                      <a:lnTo>
                        <a:pt x="302" y="0"/>
                      </a:lnTo>
                      <a:lnTo>
                        <a:pt x="0" y="130"/>
                      </a:lnTo>
                      <a:lnTo>
                        <a:pt x="0" y="167"/>
                      </a:lnTo>
                      <a:lnTo>
                        <a:pt x="3" y="175"/>
                      </a:lnTo>
                      <a:close/>
                      <a:moveTo>
                        <a:pt x="2" y="516"/>
                      </a:moveTo>
                      <a:lnTo>
                        <a:pt x="304" y="408"/>
                      </a:lnTo>
                      <a:lnTo>
                        <a:pt x="304" y="363"/>
                      </a:lnTo>
                      <a:lnTo>
                        <a:pt x="304" y="363"/>
                      </a:lnTo>
                      <a:lnTo>
                        <a:pt x="0" y="472"/>
                      </a:lnTo>
                      <a:lnTo>
                        <a:pt x="0" y="511"/>
                      </a:lnTo>
                      <a:lnTo>
                        <a:pt x="2" y="516"/>
                      </a:lnTo>
                      <a:close/>
                      <a:moveTo>
                        <a:pt x="0" y="1428"/>
                      </a:moveTo>
                      <a:lnTo>
                        <a:pt x="304" y="1373"/>
                      </a:lnTo>
                      <a:lnTo>
                        <a:pt x="304" y="1330"/>
                      </a:lnTo>
                      <a:lnTo>
                        <a:pt x="0" y="1384"/>
                      </a:lnTo>
                      <a:lnTo>
                        <a:pt x="0" y="1428"/>
                      </a:lnTo>
                      <a:close/>
                      <a:moveTo>
                        <a:pt x="2" y="629"/>
                      </a:moveTo>
                      <a:lnTo>
                        <a:pt x="304" y="528"/>
                      </a:lnTo>
                      <a:lnTo>
                        <a:pt x="304" y="483"/>
                      </a:lnTo>
                      <a:lnTo>
                        <a:pt x="304" y="483"/>
                      </a:lnTo>
                      <a:lnTo>
                        <a:pt x="0" y="586"/>
                      </a:lnTo>
                      <a:lnTo>
                        <a:pt x="0" y="625"/>
                      </a:lnTo>
                      <a:lnTo>
                        <a:pt x="2" y="629"/>
                      </a:lnTo>
                      <a:close/>
                      <a:moveTo>
                        <a:pt x="3" y="402"/>
                      </a:moveTo>
                      <a:lnTo>
                        <a:pt x="304" y="287"/>
                      </a:lnTo>
                      <a:lnTo>
                        <a:pt x="304" y="245"/>
                      </a:lnTo>
                      <a:lnTo>
                        <a:pt x="302" y="242"/>
                      </a:lnTo>
                      <a:lnTo>
                        <a:pt x="0" y="357"/>
                      </a:lnTo>
                      <a:lnTo>
                        <a:pt x="0" y="396"/>
                      </a:lnTo>
                      <a:lnTo>
                        <a:pt x="3" y="402"/>
                      </a:lnTo>
                      <a:close/>
                      <a:moveTo>
                        <a:pt x="0" y="2338"/>
                      </a:moveTo>
                      <a:lnTo>
                        <a:pt x="304" y="2338"/>
                      </a:lnTo>
                      <a:lnTo>
                        <a:pt x="304" y="2296"/>
                      </a:lnTo>
                      <a:lnTo>
                        <a:pt x="0" y="2296"/>
                      </a:lnTo>
                      <a:lnTo>
                        <a:pt x="0" y="2338"/>
                      </a:lnTo>
                      <a:close/>
                      <a:moveTo>
                        <a:pt x="0" y="2225"/>
                      </a:moveTo>
                      <a:lnTo>
                        <a:pt x="304" y="2218"/>
                      </a:lnTo>
                      <a:lnTo>
                        <a:pt x="304" y="2175"/>
                      </a:lnTo>
                      <a:lnTo>
                        <a:pt x="0" y="2183"/>
                      </a:lnTo>
                      <a:lnTo>
                        <a:pt x="0" y="2225"/>
                      </a:lnTo>
                      <a:close/>
                      <a:moveTo>
                        <a:pt x="0" y="1541"/>
                      </a:moveTo>
                      <a:lnTo>
                        <a:pt x="304" y="1493"/>
                      </a:lnTo>
                      <a:lnTo>
                        <a:pt x="304" y="1451"/>
                      </a:lnTo>
                      <a:lnTo>
                        <a:pt x="0" y="1498"/>
                      </a:lnTo>
                      <a:lnTo>
                        <a:pt x="0" y="1541"/>
                      </a:lnTo>
                      <a:close/>
                      <a:moveTo>
                        <a:pt x="0" y="2567"/>
                      </a:moveTo>
                      <a:lnTo>
                        <a:pt x="304" y="2580"/>
                      </a:lnTo>
                      <a:lnTo>
                        <a:pt x="304" y="2538"/>
                      </a:lnTo>
                      <a:lnTo>
                        <a:pt x="0" y="2524"/>
                      </a:lnTo>
                      <a:lnTo>
                        <a:pt x="0" y="2567"/>
                      </a:lnTo>
                      <a:close/>
                      <a:moveTo>
                        <a:pt x="0" y="2681"/>
                      </a:moveTo>
                      <a:lnTo>
                        <a:pt x="304" y="2701"/>
                      </a:lnTo>
                      <a:lnTo>
                        <a:pt x="304" y="2659"/>
                      </a:lnTo>
                      <a:lnTo>
                        <a:pt x="0" y="2639"/>
                      </a:lnTo>
                      <a:lnTo>
                        <a:pt x="0" y="2681"/>
                      </a:lnTo>
                      <a:close/>
                      <a:moveTo>
                        <a:pt x="0" y="2453"/>
                      </a:moveTo>
                      <a:lnTo>
                        <a:pt x="304" y="2460"/>
                      </a:lnTo>
                      <a:lnTo>
                        <a:pt x="304" y="2416"/>
                      </a:lnTo>
                      <a:lnTo>
                        <a:pt x="0" y="2410"/>
                      </a:lnTo>
                      <a:lnTo>
                        <a:pt x="0" y="2453"/>
                      </a:lnTo>
                      <a:close/>
                      <a:moveTo>
                        <a:pt x="0" y="1655"/>
                      </a:moveTo>
                      <a:lnTo>
                        <a:pt x="304" y="1615"/>
                      </a:lnTo>
                      <a:lnTo>
                        <a:pt x="304" y="1571"/>
                      </a:lnTo>
                      <a:lnTo>
                        <a:pt x="0" y="1611"/>
                      </a:lnTo>
                      <a:lnTo>
                        <a:pt x="0" y="1655"/>
                      </a:lnTo>
                      <a:close/>
                      <a:moveTo>
                        <a:pt x="0" y="1769"/>
                      </a:moveTo>
                      <a:lnTo>
                        <a:pt x="304" y="1734"/>
                      </a:lnTo>
                      <a:lnTo>
                        <a:pt x="304" y="1692"/>
                      </a:lnTo>
                      <a:lnTo>
                        <a:pt x="0" y="1727"/>
                      </a:lnTo>
                      <a:lnTo>
                        <a:pt x="0" y="1769"/>
                      </a:lnTo>
                      <a:close/>
                      <a:moveTo>
                        <a:pt x="0" y="1884"/>
                      </a:moveTo>
                      <a:lnTo>
                        <a:pt x="304" y="1856"/>
                      </a:lnTo>
                      <a:lnTo>
                        <a:pt x="304" y="1812"/>
                      </a:lnTo>
                      <a:lnTo>
                        <a:pt x="0" y="1840"/>
                      </a:lnTo>
                      <a:lnTo>
                        <a:pt x="0" y="1884"/>
                      </a:lnTo>
                      <a:close/>
                      <a:moveTo>
                        <a:pt x="0" y="1997"/>
                      </a:moveTo>
                      <a:lnTo>
                        <a:pt x="304" y="1976"/>
                      </a:lnTo>
                      <a:lnTo>
                        <a:pt x="304" y="1934"/>
                      </a:lnTo>
                      <a:lnTo>
                        <a:pt x="0" y="1954"/>
                      </a:lnTo>
                      <a:lnTo>
                        <a:pt x="0" y="1997"/>
                      </a:lnTo>
                      <a:close/>
                      <a:moveTo>
                        <a:pt x="0" y="2111"/>
                      </a:moveTo>
                      <a:lnTo>
                        <a:pt x="304" y="2097"/>
                      </a:lnTo>
                      <a:lnTo>
                        <a:pt x="304" y="2055"/>
                      </a:lnTo>
                      <a:lnTo>
                        <a:pt x="0" y="2067"/>
                      </a:lnTo>
                      <a:lnTo>
                        <a:pt x="0" y="211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3" name="Freeform 45">
                  <a:extLst>
                    <a:ext uri="{FF2B5EF4-FFF2-40B4-BE49-F238E27FC236}">
                      <a16:creationId xmlns:a16="http://schemas.microsoft.com/office/drawing/2014/main" id="{7AA50139-7FF3-7B63-4083-FDAD4BE16922}"/>
                    </a:ext>
                  </a:extLst>
                </p:cNvPr>
                <p:cNvSpPr>
                  <a:spLocks/>
                </p:cNvSpPr>
                <p:nvPr/>
              </p:nvSpPr>
              <p:spPr bwMode="auto">
                <a:xfrm>
                  <a:off x="-5588002" y="303213"/>
                  <a:ext cx="1357313" cy="5033963"/>
                </a:xfrm>
                <a:custGeom>
                  <a:avLst/>
                  <a:gdLst>
                    <a:gd name="T0" fmla="*/ 855 w 855"/>
                    <a:gd name="T1" fmla="*/ 1382 h 3171"/>
                    <a:gd name="T2" fmla="*/ 723 w 855"/>
                    <a:gd name="T3" fmla="*/ 0 h 3171"/>
                    <a:gd name="T4" fmla="*/ 0 w 855"/>
                    <a:gd name="T5" fmla="*/ 302 h 3171"/>
                    <a:gd name="T6" fmla="*/ 0 w 855"/>
                    <a:gd name="T7" fmla="*/ 3147 h 3171"/>
                    <a:gd name="T8" fmla="*/ 769 w 855"/>
                    <a:gd name="T9" fmla="*/ 3171 h 3171"/>
                    <a:gd name="T10" fmla="*/ 855 w 855"/>
                    <a:gd name="T11" fmla="*/ 1382 h 3171"/>
                  </a:gdLst>
                  <a:ahLst/>
                  <a:cxnLst>
                    <a:cxn ang="0">
                      <a:pos x="T0" y="T1"/>
                    </a:cxn>
                    <a:cxn ang="0">
                      <a:pos x="T2" y="T3"/>
                    </a:cxn>
                    <a:cxn ang="0">
                      <a:pos x="T4" y="T5"/>
                    </a:cxn>
                    <a:cxn ang="0">
                      <a:pos x="T6" y="T7"/>
                    </a:cxn>
                    <a:cxn ang="0">
                      <a:pos x="T8" y="T9"/>
                    </a:cxn>
                    <a:cxn ang="0">
                      <a:pos x="T10" y="T11"/>
                    </a:cxn>
                  </a:cxnLst>
                  <a:rect l="0" t="0" r="r" b="b"/>
                  <a:pathLst>
                    <a:path w="855" h="3171">
                      <a:moveTo>
                        <a:pt x="855" y="1382"/>
                      </a:moveTo>
                      <a:lnTo>
                        <a:pt x="723" y="0"/>
                      </a:lnTo>
                      <a:lnTo>
                        <a:pt x="0" y="302"/>
                      </a:lnTo>
                      <a:lnTo>
                        <a:pt x="0" y="3147"/>
                      </a:lnTo>
                      <a:lnTo>
                        <a:pt x="769" y="3171"/>
                      </a:lnTo>
                      <a:lnTo>
                        <a:pt x="855" y="1382"/>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4" name="Freeform 46">
                  <a:extLst>
                    <a:ext uri="{FF2B5EF4-FFF2-40B4-BE49-F238E27FC236}">
                      <a16:creationId xmlns:a16="http://schemas.microsoft.com/office/drawing/2014/main" id="{38EAAA05-E93B-6682-168C-6929E51C600F}"/>
                    </a:ext>
                  </a:extLst>
                </p:cNvPr>
                <p:cNvSpPr>
                  <a:spLocks/>
                </p:cNvSpPr>
                <p:nvPr/>
              </p:nvSpPr>
              <p:spPr bwMode="auto">
                <a:xfrm>
                  <a:off x="-4440241" y="303213"/>
                  <a:ext cx="804863" cy="6115049"/>
                </a:xfrm>
                <a:custGeom>
                  <a:avLst/>
                  <a:gdLst>
                    <a:gd name="T0" fmla="*/ 0 w 507"/>
                    <a:gd name="T1" fmla="*/ 0 h 3852"/>
                    <a:gd name="T2" fmla="*/ 0 w 507"/>
                    <a:gd name="T3" fmla="*/ 3852 h 3852"/>
                    <a:gd name="T4" fmla="*/ 507 w 507"/>
                    <a:gd name="T5" fmla="*/ 3779 h 3852"/>
                    <a:gd name="T6" fmla="*/ 507 w 507"/>
                    <a:gd name="T7" fmla="*/ 335 h 3852"/>
                    <a:gd name="T8" fmla="*/ 0 w 507"/>
                    <a:gd name="T9" fmla="*/ 0 h 3852"/>
                  </a:gdLst>
                  <a:ahLst/>
                  <a:cxnLst>
                    <a:cxn ang="0">
                      <a:pos x="T0" y="T1"/>
                    </a:cxn>
                    <a:cxn ang="0">
                      <a:pos x="T2" y="T3"/>
                    </a:cxn>
                    <a:cxn ang="0">
                      <a:pos x="T4" y="T5"/>
                    </a:cxn>
                    <a:cxn ang="0">
                      <a:pos x="T6" y="T7"/>
                    </a:cxn>
                    <a:cxn ang="0">
                      <a:pos x="T8" y="T9"/>
                    </a:cxn>
                  </a:cxnLst>
                  <a:rect l="0" t="0" r="r" b="b"/>
                  <a:pathLst>
                    <a:path w="507" h="3852">
                      <a:moveTo>
                        <a:pt x="0" y="0"/>
                      </a:moveTo>
                      <a:lnTo>
                        <a:pt x="0" y="3852"/>
                      </a:lnTo>
                      <a:lnTo>
                        <a:pt x="507" y="3779"/>
                      </a:lnTo>
                      <a:lnTo>
                        <a:pt x="507" y="335"/>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5" name="Freeform 47">
                  <a:extLst>
                    <a:ext uri="{FF2B5EF4-FFF2-40B4-BE49-F238E27FC236}">
                      <a16:creationId xmlns:a16="http://schemas.microsoft.com/office/drawing/2014/main" id="{F9971B21-FC36-E79B-C58C-757EE42879A4}"/>
                    </a:ext>
                  </a:extLst>
                </p:cNvPr>
                <p:cNvSpPr>
                  <a:spLocks noEditPoints="1"/>
                </p:cNvSpPr>
                <p:nvPr/>
              </p:nvSpPr>
              <p:spPr bwMode="auto">
                <a:xfrm>
                  <a:off x="-5491166" y="779464"/>
                  <a:ext cx="928688" cy="3956050"/>
                </a:xfrm>
                <a:custGeom>
                  <a:avLst/>
                  <a:gdLst>
                    <a:gd name="T0" fmla="*/ 0 w 585"/>
                    <a:gd name="T1" fmla="*/ 102 h 2492"/>
                    <a:gd name="T2" fmla="*/ 310 w 585"/>
                    <a:gd name="T3" fmla="*/ 81 h 2492"/>
                    <a:gd name="T4" fmla="*/ 310 w 585"/>
                    <a:gd name="T5" fmla="*/ 189 h 2492"/>
                    <a:gd name="T6" fmla="*/ 479 w 585"/>
                    <a:gd name="T7" fmla="*/ 21 h 2492"/>
                    <a:gd name="T8" fmla="*/ 585 w 585"/>
                    <a:gd name="T9" fmla="*/ 0 h 2492"/>
                    <a:gd name="T10" fmla="*/ 375 w 585"/>
                    <a:gd name="T11" fmla="*/ 309 h 2492"/>
                    <a:gd name="T12" fmla="*/ 310 w 585"/>
                    <a:gd name="T13" fmla="*/ 232 h 2492"/>
                    <a:gd name="T14" fmla="*/ 310 w 585"/>
                    <a:gd name="T15" fmla="*/ 341 h 2492"/>
                    <a:gd name="T16" fmla="*/ 206 w 585"/>
                    <a:gd name="T17" fmla="*/ 421 h 2492"/>
                    <a:gd name="T18" fmla="*/ 310 w 585"/>
                    <a:gd name="T19" fmla="*/ 400 h 2492"/>
                    <a:gd name="T20" fmla="*/ 479 w 585"/>
                    <a:gd name="T21" fmla="*/ 523 h 2492"/>
                    <a:gd name="T22" fmla="*/ 585 w 585"/>
                    <a:gd name="T23" fmla="*/ 656 h 2492"/>
                    <a:gd name="T24" fmla="*/ 585 w 585"/>
                    <a:gd name="T25" fmla="*/ 765 h 2492"/>
                    <a:gd name="T26" fmla="*/ 322 w 585"/>
                    <a:gd name="T27" fmla="*/ 1023 h 2492"/>
                    <a:gd name="T28" fmla="*/ 428 w 585"/>
                    <a:gd name="T29" fmla="*/ 1003 h 2492"/>
                    <a:gd name="T30" fmla="*/ 258 w 585"/>
                    <a:gd name="T31" fmla="*/ 1568 h 2492"/>
                    <a:gd name="T32" fmla="*/ 209 w 585"/>
                    <a:gd name="T33" fmla="*/ 2363 h 2492"/>
                    <a:gd name="T34" fmla="*/ 209 w 585"/>
                    <a:gd name="T35" fmla="*/ 2471 h 2492"/>
                    <a:gd name="T36" fmla="*/ 322 w 585"/>
                    <a:gd name="T37" fmla="*/ 2383 h 2492"/>
                    <a:gd name="T38" fmla="*/ 428 w 585"/>
                    <a:gd name="T39" fmla="*/ 2363 h 2492"/>
                    <a:gd name="T40" fmla="*/ 479 w 585"/>
                    <a:gd name="T41" fmla="*/ 2475 h 2492"/>
                    <a:gd name="T42" fmla="*/ 585 w 585"/>
                    <a:gd name="T43" fmla="*/ 1604 h 2492"/>
                    <a:gd name="T44" fmla="*/ 585 w 585"/>
                    <a:gd name="T45" fmla="*/ 1713 h 2492"/>
                    <a:gd name="T46" fmla="*/ 479 w 585"/>
                    <a:gd name="T47" fmla="*/ 1294 h 2492"/>
                    <a:gd name="T48" fmla="*/ 585 w 585"/>
                    <a:gd name="T49" fmla="*/ 1272 h 2492"/>
                    <a:gd name="T50" fmla="*/ 479 w 585"/>
                    <a:gd name="T51" fmla="*/ 956 h 2492"/>
                    <a:gd name="T52" fmla="*/ 310 w 585"/>
                    <a:gd name="T53" fmla="*/ 721 h 2492"/>
                    <a:gd name="T54" fmla="*/ 310 w 585"/>
                    <a:gd name="T55" fmla="*/ 828 h 2492"/>
                    <a:gd name="T56" fmla="*/ 104 w 585"/>
                    <a:gd name="T57" fmla="*/ 2203 h 2492"/>
                    <a:gd name="T58" fmla="*/ 209 w 585"/>
                    <a:gd name="T59" fmla="*/ 2181 h 2492"/>
                    <a:gd name="T60" fmla="*/ 104 w 585"/>
                    <a:gd name="T61" fmla="*/ 2083 h 2492"/>
                    <a:gd name="T62" fmla="*/ 416 w 585"/>
                    <a:gd name="T63" fmla="*/ 1901 h 2492"/>
                    <a:gd name="T64" fmla="*/ 416 w 585"/>
                    <a:gd name="T65" fmla="*/ 2010 h 2492"/>
                    <a:gd name="T66" fmla="*/ 479 w 585"/>
                    <a:gd name="T67" fmla="*/ 1910 h 2492"/>
                    <a:gd name="T68" fmla="*/ 585 w 585"/>
                    <a:gd name="T69" fmla="*/ 1890 h 2492"/>
                    <a:gd name="T70" fmla="*/ 321 w 585"/>
                    <a:gd name="T71" fmla="*/ 1879 h 2492"/>
                    <a:gd name="T72" fmla="*/ 417 w 585"/>
                    <a:gd name="T73" fmla="*/ 2043 h 2492"/>
                    <a:gd name="T74" fmla="*/ 417 w 585"/>
                    <a:gd name="T75" fmla="*/ 2152 h 2492"/>
                    <a:gd name="T76" fmla="*/ 490 w 585"/>
                    <a:gd name="T77" fmla="*/ 2089 h 2492"/>
                    <a:gd name="T78" fmla="*/ 574 w 585"/>
                    <a:gd name="T79" fmla="*/ 2069 h 2492"/>
                    <a:gd name="T80" fmla="*/ 321 w 585"/>
                    <a:gd name="T81" fmla="*/ 2337 h 2492"/>
                    <a:gd name="T82" fmla="*/ 209 w 585"/>
                    <a:gd name="T83" fmla="*/ 1699 h 2492"/>
                    <a:gd name="T84" fmla="*/ 209 w 585"/>
                    <a:gd name="T85" fmla="*/ 1806 h 2492"/>
                    <a:gd name="T86" fmla="*/ 104 w 585"/>
                    <a:gd name="T87" fmla="*/ 1294 h 2492"/>
                    <a:gd name="T88" fmla="*/ 209 w 585"/>
                    <a:gd name="T89" fmla="*/ 1272 h 2492"/>
                    <a:gd name="T90" fmla="*/ 51 w 585"/>
                    <a:gd name="T91" fmla="*/ 1611 h 2492"/>
                    <a:gd name="T92" fmla="*/ 157 w 585"/>
                    <a:gd name="T93" fmla="*/ 847 h 2492"/>
                    <a:gd name="T94" fmla="*/ 157 w 585"/>
                    <a:gd name="T95" fmla="*/ 956 h 2492"/>
                    <a:gd name="T96" fmla="*/ 51 w 585"/>
                    <a:gd name="T97" fmla="*/ 1054 h 2492"/>
                    <a:gd name="T98" fmla="*/ 157 w 585"/>
                    <a:gd name="T99" fmla="*/ 1034 h 2492"/>
                    <a:gd name="T100" fmla="*/ 0 w 585"/>
                    <a:gd name="T101" fmla="*/ 548 h 2492"/>
                    <a:gd name="T102" fmla="*/ 104 w 585"/>
                    <a:gd name="T103" fmla="*/ 592 h 2492"/>
                    <a:gd name="T104" fmla="*/ 104 w 585"/>
                    <a:gd name="T105" fmla="*/ 699 h 2492"/>
                    <a:gd name="T106" fmla="*/ 206 w 585"/>
                    <a:gd name="T107" fmla="*/ 570 h 2492"/>
                    <a:gd name="T108" fmla="*/ 310 w 585"/>
                    <a:gd name="T109" fmla="*/ 548 h 2492"/>
                    <a:gd name="T110" fmla="*/ 0 w 585"/>
                    <a:gd name="T111" fmla="*/ 394 h 2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5" h="2492">
                      <a:moveTo>
                        <a:pt x="104" y="189"/>
                      </a:moveTo>
                      <a:lnTo>
                        <a:pt x="0" y="211"/>
                      </a:lnTo>
                      <a:lnTo>
                        <a:pt x="0" y="102"/>
                      </a:lnTo>
                      <a:lnTo>
                        <a:pt x="104" y="81"/>
                      </a:lnTo>
                      <a:lnTo>
                        <a:pt x="104" y="189"/>
                      </a:lnTo>
                      <a:close/>
                      <a:moveTo>
                        <a:pt x="310" y="81"/>
                      </a:moveTo>
                      <a:lnTo>
                        <a:pt x="206" y="102"/>
                      </a:lnTo>
                      <a:lnTo>
                        <a:pt x="206" y="211"/>
                      </a:lnTo>
                      <a:lnTo>
                        <a:pt x="310" y="189"/>
                      </a:lnTo>
                      <a:lnTo>
                        <a:pt x="310" y="81"/>
                      </a:lnTo>
                      <a:close/>
                      <a:moveTo>
                        <a:pt x="585" y="0"/>
                      </a:moveTo>
                      <a:lnTo>
                        <a:pt x="479" y="21"/>
                      </a:lnTo>
                      <a:lnTo>
                        <a:pt x="479" y="130"/>
                      </a:lnTo>
                      <a:lnTo>
                        <a:pt x="585" y="108"/>
                      </a:lnTo>
                      <a:lnTo>
                        <a:pt x="585" y="0"/>
                      </a:lnTo>
                      <a:close/>
                      <a:moveTo>
                        <a:pt x="479" y="179"/>
                      </a:moveTo>
                      <a:lnTo>
                        <a:pt x="375" y="201"/>
                      </a:lnTo>
                      <a:lnTo>
                        <a:pt x="375" y="309"/>
                      </a:lnTo>
                      <a:lnTo>
                        <a:pt x="479" y="288"/>
                      </a:lnTo>
                      <a:lnTo>
                        <a:pt x="479" y="179"/>
                      </a:lnTo>
                      <a:close/>
                      <a:moveTo>
                        <a:pt x="310" y="232"/>
                      </a:moveTo>
                      <a:lnTo>
                        <a:pt x="206" y="254"/>
                      </a:lnTo>
                      <a:lnTo>
                        <a:pt x="206" y="362"/>
                      </a:lnTo>
                      <a:lnTo>
                        <a:pt x="310" y="341"/>
                      </a:lnTo>
                      <a:lnTo>
                        <a:pt x="310" y="232"/>
                      </a:lnTo>
                      <a:close/>
                      <a:moveTo>
                        <a:pt x="310" y="400"/>
                      </a:moveTo>
                      <a:lnTo>
                        <a:pt x="206" y="421"/>
                      </a:lnTo>
                      <a:lnTo>
                        <a:pt x="206" y="530"/>
                      </a:lnTo>
                      <a:lnTo>
                        <a:pt x="310" y="508"/>
                      </a:lnTo>
                      <a:lnTo>
                        <a:pt x="310" y="400"/>
                      </a:lnTo>
                      <a:close/>
                      <a:moveTo>
                        <a:pt x="585" y="394"/>
                      </a:moveTo>
                      <a:lnTo>
                        <a:pt x="479" y="416"/>
                      </a:lnTo>
                      <a:lnTo>
                        <a:pt x="479" y="523"/>
                      </a:lnTo>
                      <a:lnTo>
                        <a:pt x="585" y="503"/>
                      </a:lnTo>
                      <a:lnTo>
                        <a:pt x="585" y="394"/>
                      </a:lnTo>
                      <a:close/>
                      <a:moveTo>
                        <a:pt x="585" y="656"/>
                      </a:moveTo>
                      <a:lnTo>
                        <a:pt x="479" y="677"/>
                      </a:lnTo>
                      <a:lnTo>
                        <a:pt x="479" y="785"/>
                      </a:lnTo>
                      <a:lnTo>
                        <a:pt x="585" y="765"/>
                      </a:lnTo>
                      <a:lnTo>
                        <a:pt x="585" y="656"/>
                      </a:lnTo>
                      <a:close/>
                      <a:moveTo>
                        <a:pt x="428" y="1003"/>
                      </a:moveTo>
                      <a:lnTo>
                        <a:pt x="322" y="1023"/>
                      </a:lnTo>
                      <a:lnTo>
                        <a:pt x="322" y="1132"/>
                      </a:lnTo>
                      <a:lnTo>
                        <a:pt x="428" y="1110"/>
                      </a:lnTo>
                      <a:lnTo>
                        <a:pt x="428" y="1003"/>
                      </a:lnTo>
                      <a:close/>
                      <a:moveTo>
                        <a:pt x="363" y="1437"/>
                      </a:moveTo>
                      <a:lnTo>
                        <a:pt x="258" y="1459"/>
                      </a:lnTo>
                      <a:lnTo>
                        <a:pt x="258" y="1568"/>
                      </a:lnTo>
                      <a:lnTo>
                        <a:pt x="363" y="1546"/>
                      </a:lnTo>
                      <a:lnTo>
                        <a:pt x="363" y="1437"/>
                      </a:lnTo>
                      <a:close/>
                      <a:moveTo>
                        <a:pt x="209" y="2363"/>
                      </a:moveTo>
                      <a:lnTo>
                        <a:pt x="104" y="2383"/>
                      </a:lnTo>
                      <a:lnTo>
                        <a:pt x="104" y="2492"/>
                      </a:lnTo>
                      <a:lnTo>
                        <a:pt x="209" y="2471"/>
                      </a:lnTo>
                      <a:lnTo>
                        <a:pt x="209" y="2363"/>
                      </a:lnTo>
                      <a:close/>
                      <a:moveTo>
                        <a:pt x="428" y="2363"/>
                      </a:moveTo>
                      <a:lnTo>
                        <a:pt x="322" y="2383"/>
                      </a:lnTo>
                      <a:lnTo>
                        <a:pt x="322" y="2492"/>
                      </a:lnTo>
                      <a:lnTo>
                        <a:pt x="428" y="2471"/>
                      </a:lnTo>
                      <a:lnTo>
                        <a:pt x="428" y="2363"/>
                      </a:lnTo>
                      <a:close/>
                      <a:moveTo>
                        <a:pt x="585" y="2345"/>
                      </a:moveTo>
                      <a:lnTo>
                        <a:pt x="479" y="2366"/>
                      </a:lnTo>
                      <a:lnTo>
                        <a:pt x="479" y="2475"/>
                      </a:lnTo>
                      <a:lnTo>
                        <a:pt x="585" y="2453"/>
                      </a:lnTo>
                      <a:lnTo>
                        <a:pt x="585" y="2345"/>
                      </a:lnTo>
                      <a:close/>
                      <a:moveTo>
                        <a:pt x="585" y="1604"/>
                      </a:moveTo>
                      <a:lnTo>
                        <a:pt x="479" y="1625"/>
                      </a:lnTo>
                      <a:lnTo>
                        <a:pt x="479" y="1733"/>
                      </a:lnTo>
                      <a:lnTo>
                        <a:pt x="585" y="1713"/>
                      </a:lnTo>
                      <a:lnTo>
                        <a:pt x="585" y="1604"/>
                      </a:lnTo>
                      <a:close/>
                      <a:moveTo>
                        <a:pt x="585" y="1272"/>
                      </a:moveTo>
                      <a:lnTo>
                        <a:pt x="479" y="1294"/>
                      </a:lnTo>
                      <a:lnTo>
                        <a:pt x="479" y="1403"/>
                      </a:lnTo>
                      <a:lnTo>
                        <a:pt x="585" y="1381"/>
                      </a:lnTo>
                      <a:lnTo>
                        <a:pt x="585" y="1272"/>
                      </a:lnTo>
                      <a:close/>
                      <a:moveTo>
                        <a:pt x="585" y="827"/>
                      </a:moveTo>
                      <a:lnTo>
                        <a:pt x="479" y="849"/>
                      </a:lnTo>
                      <a:lnTo>
                        <a:pt x="479" y="956"/>
                      </a:lnTo>
                      <a:lnTo>
                        <a:pt x="585" y="936"/>
                      </a:lnTo>
                      <a:lnTo>
                        <a:pt x="585" y="827"/>
                      </a:lnTo>
                      <a:close/>
                      <a:moveTo>
                        <a:pt x="310" y="721"/>
                      </a:moveTo>
                      <a:lnTo>
                        <a:pt x="206" y="741"/>
                      </a:lnTo>
                      <a:lnTo>
                        <a:pt x="206" y="850"/>
                      </a:lnTo>
                      <a:lnTo>
                        <a:pt x="310" y="828"/>
                      </a:lnTo>
                      <a:lnTo>
                        <a:pt x="310" y="721"/>
                      </a:lnTo>
                      <a:close/>
                      <a:moveTo>
                        <a:pt x="209" y="2181"/>
                      </a:moveTo>
                      <a:lnTo>
                        <a:pt x="104" y="2203"/>
                      </a:lnTo>
                      <a:lnTo>
                        <a:pt x="104" y="2310"/>
                      </a:lnTo>
                      <a:lnTo>
                        <a:pt x="209" y="2290"/>
                      </a:lnTo>
                      <a:lnTo>
                        <a:pt x="209" y="2181"/>
                      </a:lnTo>
                      <a:close/>
                      <a:moveTo>
                        <a:pt x="209" y="1954"/>
                      </a:moveTo>
                      <a:lnTo>
                        <a:pt x="104" y="1976"/>
                      </a:lnTo>
                      <a:lnTo>
                        <a:pt x="104" y="2083"/>
                      </a:lnTo>
                      <a:lnTo>
                        <a:pt x="209" y="2063"/>
                      </a:lnTo>
                      <a:lnTo>
                        <a:pt x="209" y="1954"/>
                      </a:lnTo>
                      <a:close/>
                      <a:moveTo>
                        <a:pt x="416" y="1901"/>
                      </a:moveTo>
                      <a:lnTo>
                        <a:pt x="310" y="1923"/>
                      </a:lnTo>
                      <a:lnTo>
                        <a:pt x="310" y="2030"/>
                      </a:lnTo>
                      <a:lnTo>
                        <a:pt x="416" y="2010"/>
                      </a:lnTo>
                      <a:lnTo>
                        <a:pt x="416" y="1901"/>
                      </a:lnTo>
                      <a:close/>
                      <a:moveTo>
                        <a:pt x="585" y="1890"/>
                      </a:moveTo>
                      <a:lnTo>
                        <a:pt x="479" y="1910"/>
                      </a:lnTo>
                      <a:lnTo>
                        <a:pt x="479" y="2019"/>
                      </a:lnTo>
                      <a:lnTo>
                        <a:pt x="585" y="1997"/>
                      </a:lnTo>
                      <a:lnTo>
                        <a:pt x="585" y="1890"/>
                      </a:lnTo>
                      <a:close/>
                      <a:moveTo>
                        <a:pt x="405" y="1750"/>
                      </a:moveTo>
                      <a:lnTo>
                        <a:pt x="321" y="1770"/>
                      </a:lnTo>
                      <a:lnTo>
                        <a:pt x="321" y="1879"/>
                      </a:lnTo>
                      <a:lnTo>
                        <a:pt x="405" y="1857"/>
                      </a:lnTo>
                      <a:lnTo>
                        <a:pt x="405" y="1750"/>
                      </a:lnTo>
                      <a:close/>
                      <a:moveTo>
                        <a:pt x="417" y="2043"/>
                      </a:moveTo>
                      <a:lnTo>
                        <a:pt x="333" y="2064"/>
                      </a:lnTo>
                      <a:lnTo>
                        <a:pt x="333" y="2172"/>
                      </a:lnTo>
                      <a:lnTo>
                        <a:pt x="417" y="2152"/>
                      </a:lnTo>
                      <a:lnTo>
                        <a:pt x="417" y="2043"/>
                      </a:lnTo>
                      <a:close/>
                      <a:moveTo>
                        <a:pt x="574" y="2069"/>
                      </a:moveTo>
                      <a:lnTo>
                        <a:pt x="490" y="2089"/>
                      </a:lnTo>
                      <a:lnTo>
                        <a:pt x="490" y="2198"/>
                      </a:lnTo>
                      <a:lnTo>
                        <a:pt x="574" y="2176"/>
                      </a:lnTo>
                      <a:lnTo>
                        <a:pt x="574" y="2069"/>
                      </a:lnTo>
                      <a:close/>
                      <a:moveTo>
                        <a:pt x="405" y="2208"/>
                      </a:moveTo>
                      <a:lnTo>
                        <a:pt x="321" y="2228"/>
                      </a:lnTo>
                      <a:lnTo>
                        <a:pt x="321" y="2337"/>
                      </a:lnTo>
                      <a:lnTo>
                        <a:pt x="405" y="2315"/>
                      </a:lnTo>
                      <a:lnTo>
                        <a:pt x="405" y="2208"/>
                      </a:lnTo>
                      <a:close/>
                      <a:moveTo>
                        <a:pt x="209" y="1699"/>
                      </a:moveTo>
                      <a:lnTo>
                        <a:pt x="104" y="1719"/>
                      </a:lnTo>
                      <a:lnTo>
                        <a:pt x="104" y="1828"/>
                      </a:lnTo>
                      <a:lnTo>
                        <a:pt x="209" y="1806"/>
                      </a:lnTo>
                      <a:lnTo>
                        <a:pt x="209" y="1699"/>
                      </a:lnTo>
                      <a:close/>
                      <a:moveTo>
                        <a:pt x="209" y="1272"/>
                      </a:moveTo>
                      <a:lnTo>
                        <a:pt x="104" y="1294"/>
                      </a:lnTo>
                      <a:lnTo>
                        <a:pt x="104" y="1403"/>
                      </a:lnTo>
                      <a:lnTo>
                        <a:pt x="209" y="1381"/>
                      </a:lnTo>
                      <a:lnTo>
                        <a:pt x="209" y="1272"/>
                      </a:lnTo>
                      <a:close/>
                      <a:moveTo>
                        <a:pt x="157" y="1482"/>
                      </a:moveTo>
                      <a:lnTo>
                        <a:pt x="51" y="1504"/>
                      </a:lnTo>
                      <a:lnTo>
                        <a:pt x="51" y="1611"/>
                      </a:lnTo>
                      <a:lnTo>
                        <a:pt x="157" y="1591"/>
                      </a:lnTo>
                      <a:lnTo>
                        <a:pt x="157" y="1482"/>
                      </a:lnTo>
                      <a:close/>
                      <a:moveTo>
                        <a:pt x="157" y="847"/>
                      </a:moveTo>
                      <a:lnTo>
                        <a:pt x="51" y="869"/>
                      </a:lnTo>
                      <a:lnTo>
                        <a:pt x="51" y="978"/>
                      </a:lnTo>
                      <a:lnTo>
                        <a:pt x="157" y="956"/>
                      </a:lnTo>
                      <a:lnTo>
                        <a:pt x="157" y="847"/>
                      </a:lnTo>
                      <a:close/>
                      <a:moveTo>
                        <a:pt x="157" y="1034"/>
                      </a:moveTo>
                      <a:lnTo>
                        <a:pt x="51" y="1054"/>
                      </a:lnTo>
                      <a:lnTo>
                        <a:pt x="51" y="1163"/>
                      </a:lnTo>
                      <a:lnTo>
                        <a:pt x="157" y="1141"/>
                      </a:lnTo>
                      <a:lnTo>
                        <a:pt x="157" y="1034"/>
                      </a:lnTo>
                      <a:close/>
                      <a:moveTo>
                        <a:pt x="104" y="419"/>
                      </a:moveTo>
                      <a:lnTo>
                        <a:pt x="0" y="439"/>
                      </a:lnTo>
                      <a:lnTo>
                        <a:pt x="0" y="548"/>
                      </a:lnTo>
                      <a:lnTo>
                        <a:pt x="104" y="527"/>
                      </a:lnTo>
                      <a:lnTo>
                        <a:pt x="104" y="419"/>
                      </a:lnTo>
                      <a:close/>
                      <a:moveTo>
                        <a:pt x="104" y="592"/>
                      </a:moveTo>
                      <a:lnTo>
                        <a:pt x="0" y="612"/>
                      </a:lnTo>
                      <a:lnTo>
                        <a:pt x="0" y="721"/>
                      </a:lnTo>
                      <a:lnTo>
                        <a:pt x="104" y="699"/>
                      </a:lnTo>
                      <a:lnTo>
                        <a:pt x="104" y="592"/>
                      </a:lnTo>
                      <a:close/>
                      <a:moveTo>
                        <a:pt x="310" y="548"/>
                      </a:moveTo>
                      <a:lnTo>
                        <a:pt x="206" y="570"/>
                      </a:lnTo>
                      <a:lnTo>
                        <a:pt x="206" y="677"/>
                      </a:lnTo>
                      <a:lnTo>
                        <a:pt x="310" y="657"/>
                      </a:lnTo>
                      <a:lnTo>
                        <a:pt x="310" y="548"/>
                      </a:lnTo>
                      <a:close/>
                      <a:moveTo>
                        <a:pt x="104" y="265"/>
                      </a:moveTo>
                      <a:lnTo>
                        <a:pt x="0" y="287"/>
                      </a:lnTo>
                      <a:lnTo>
                        <a:pt x="0" y="394"/>
                      </a:lnTo>
                      <a:lnTo>
                        <a:pt x="104" y="374"/>
                      </a:lnTo>
                      <a:lnTo>
                        <a:pt x="104" y="26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6" name="Freeform 48">
                  <a:extLst>
                    <a:ext uri="{FF2B5EF4-FFF2-40B4-BE49-F238E27FC236}">
                      <a16:creationId xmlns:a16="http://schemas.microsoft.com/office/drawing/2014/main" id="{748CE94A-8395-A1BF-73A4-DE2E72135402}"/>
                    </a:ext>
                  </a:extLst>
                </p:cNvPr>
                <p:cNvSpPr>
                  <a:spLocks/>
                </p:cNvSpPr>
                <p:nvPr/>
              </p:nvSpPr>
              <p:spPr bwMode="auto">
                <a:xfrm>
                  <a:off x="-9447217" y="1439863"/>
                  <a:ext cx="887414" cy="4978400"/>
                </a:xfrm>
                <a:custGeom>
                  <a:avLst/>
                  <a:gdLst>
                    <a:gd name="T0" fmla="*/ 0 w 559"/>
                    <a:gd name="T1" fmla="*/ 212 h 3136"/>
                    <a:gd name="T2" fmla="*/ 0 w 559"/>
                    <a:gd name="T3" fmla="*/ 3104 h 3136"/>
                    <a:gd name="T4" fmla="*/ 463 w 559"/>
                    <a:gd name="T5" fmla="*/ 3136 h 3136"/>
                    <a:gd name="T6" fmla="*/ 559 w 559"/>
                    <a:gd name="T7" fmla="*/ 1603 h 3136"/>
                    <a:gd name="T8" fmla="*/ 463 w 559"/>
                    <a:gd name="T9" fmla="*/ 0 h 3136"/>
                    <a:gd name="T10" fmla="*/ 0 w 559"/>
                    <a:gd name="T11" fmla="*/ 212 h 3136"/>
                  </a:gdLst>
                  <a:ahLst/>
                  <a:cxnLst>
                    <a:cxn ang="0">
                      <a:pos x="T0" y="T1"/>
                    </a:cxn>
                    <a:cxn ang="0">
                      <a:pos x="T2" y="T3"/>
                    </a:cxn>
                    <a:cxn ang="0">
                      <a:pos x="T4" y="T5"/>
                    </a:cxn>
                    <a:cxn ang="0">
                      <a:pos x="T6" y="T7"/>
                    </a:cxn>
                    <a:cxn ang="0">
                      <a:pos x="T8" y="T9"/>
                    </a:cxn>
                    <a:cxn ang="0">
                      <a:pos x="T10" y="T11"/>
                    </a:cxn>
                  </a:cxnLst>
                  <a:rect l="0" t="0" r="r" b="b"/>
                  <a:pathLst>
                    <a:path w="559" h="3136">
                      <a:moveTo>
                        <a:pt x="0" y="212"/>
                      </a:moveTo>
                      <a:lnTo>
                        <a:pt x="0" y="3104"/>
                      </a:lnTo>
                      <a:lnTo>
                        <a:pt x="463" y="3136"/>
                      </a:lnTo>
                      <a:lnTo>
                        <a:pt x="559" y="1603"/>
                      </a:lnTo>
                      <a:lnTo>
                        <a:pt x="463" y="0"/>
                      </a:lnTo>
                      <a:lnTo>
                        <a:pt x="0" y="212"/>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7" name="Freeform 49">
                  <a:extLst>
                    <a:ext uri="{FF2B5EF4-FFF2-40B4-BE49-F238E27FC236}">
                      <a16:creationId xmlns:a16="http://schemas.microsoft.com/office/drawing/2014/main" id="{91F17A53-D6F2-B7E7-BB20-12110CEB95F8}"/>
                    </a:ext>
                  </a:extLst>
                </p:cNvPr>
                <p:cNvSpPr>
                  <a:spLocks/>
                </p:cNvSpPr>
                <p:nvPr/>
              </p:nvSpPr>
              <p:spPr bwMode="auto">
                <a:xfrm>
                  <a:off x="-8712203" y="1439863"/>
                  <a:ext cx="1063625" cy="4978400"/>
                </a:xfrm>
                <a:custGeom>
                  <a:avLst/>
                  <a:gdLst>
                    <a:gd name="T0" fmla="*/ 0 w 670"/>
                    <a:gd name="T1" fmla="*/ 0 h 3136"/>
                    <a:gd name="T2" fmla="*/ 0 w 670"/>
                    <a:gd name="T3" fmla="*/ 3136 h 3136"/>
                    <a:gd name="T4" fmla="*/ 670 w 670"/>
                    <a:gd name="T5" fmla="*/ 3136 h 3136"/>
                    <a:gd name="T6" fmla="*/ 670 w 670"/>
                    <a:gd name="T7" fmla="*/ 216 h 3136"/>
                    <a:gd name="T8" fmla="*/ 0 w 670"/>
                    <a:gd name="T9" fmla="*/ 0 h 3136"/>
                  </a:gdLst>
                  <a:ahLst/>
                  <a:cxnLst>
                    <a:cxn ang="0">
                      <a:pos x="T0" y="T1"/>
                    </a:cxn>
                    <a:cxn ang="0">
                      <a:pos x="T2" y="T3"/>
                    </a:cxn>
                    <a:cxn ang="0">
                      <a:pos x="T4" y="T5"/>
                    </a:cxn>
                    <a:cxn ang="0">
                      <a:pos x="T6" y="T7"/>
                    </a:cxn>
                    <a:cxn ang="0">
                      <a:pos x="T8" y="T9"/>
                    </a:cxn>
                  </a:cxnLst>
                  <a:rect l="0" t="0" r="r" b="b"/>
                  <a:pathLst>
                    <a:path w="670" h="3136">
                      <a:moveTo>
                        <a:pt x="0" y="0"/>
                      </a:moveTo>
                      <a:lnTo>
                        <a:pt x="0" y="3136"/>
                      </a:lnTo>
                      <a:lnTo>
                        <a:pt x="670" y="3136"/>
                      </a:lnTo>
                      <a:lnTo>
                        <a:pt x="670" y="216"/>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8" name="Freeform 50">
                  <a:extLst>
                    <a:ext uri="{FF2B5EF4-FFF2-40B4-BE49-F238E27FC236}">
                      <a16:creationId xmlns:a16="http://schemas.microsoft.com/office/drawing/2014/main" id="{446A0C94-39C2-A768-9630-5D69D385FE1E}"/>
                    </a:ext>
                  </a:extLst>
                </p:cNvPr>
                <p:cNvSpPr>
                  <a:spLocks noEditPoints="1"/>
                </p:cNvSpPr>
                <p:nvPr/>
              </p:nvSpPr>
              <p:spPr bwMode="auto">
                <a:xfrm>
                  <a:off x="-8616953" y="1720851"/>
                  <a:ext cx="833438" cy="4586288"/>
                </a:xfrm>
                <a:custGeom>
                  <a:avLst/>
                  <a:gdLst>
                    <a:gd name="T0" fmla="*/ 0 w 525"/>
                    <a:gd name="T1" fmla="*/ 776 h 2889"/>
                    <a:gd name="T2" fmla="*/ 523 w 525"/>
                    <a:gd name="T3" fmla="*/ 917 h 2889"/>
                    <a:gd name="T4" fmla="*/ 0 w 525"/>
                    <a:gd name="T5" fmla="*/ 905 h 2889"/>
                    <a:gd name="T6" fmla="*/ 525 w 525"/>
                    <a:gd name="T7" fmla="*/ 1039 h 2889"/>
                    <a:gd name="T8" fmla="*/ 0 w 525"/>
                    <a:gd name="T9" fmla="*/ 1081 h 2889"/>
                    <a:gd name="T10" fmla="*/ 525 w 525"/>
                    <a:gd name="T11" fmla="*/ 1236 h 2889"/>
                    <a:gd name="T12" fmla="*/ 525 w 525"/>
                    <a:gd name="T13" fmla="*/ 1283 h 2889"/>
                    <a:gd name="T14" fmla="*/ 0 w 525"/>
                    <a:gd name="T15" fmla="*/ 1292 h 2889"/>
                    <a:gd name="T16" fmla="*/ 525 w 525"/>
                    <a:gd name="T17" fmla="*/ 1359 h 2889"/>
                    <a:gd name="T18" fmla="*/ 0 w 525"/>
                    <a:gd name="T19" fmla="*/ 646 h 2889"/>
                    <a:gd name="T20" fmla="*/ 525 w 525"/>
                    <a:gd name="T21" fmla="*/ 791 h 2889"/>
                    <a:gd name="T22" fmla="*/ 2 w 525"/>
                    <a:gd name="T23" fmla="*/ 130 h 2889"/>
                    <a:gd name="T24" fmla="*/ 519 w 525"/>
                    <a:gd name="T25" fmla="*/ 309 h 2889"/>
                    <a:gd name="T26" fmla="*/ 525 w 525"/>
                    <a:gd name="T27" fmla="*/ 137 h 2889"/>
                    <a:gd name="T28" fmla="*/ 0 w 525"/>
                    <a:gd name="T29" fmla="*/ 49 h 2889"/>
                    <a:gd name="T30" fmla="*/ 525 w 525"/>
                    <a:gd name="T31" fmla="*/ 545 h 2889"/>
                    <a:gd name="T32" fmla="*/ 0 w 525"/>
                    <a:gd name="T33" fmla="*/ 390 h 2889"/>
                    <a:gd name="T34" fmla="*/ 525 w 525"/>
                    <a:gd name="T35" fmla="*/ 545 h 2889"/>
                    <a:gd name="T36" fmla="*/ 0 w 525"/>
                    <a:gd name="T37" fmla="*/ 1468 h 2889"/>
                    <a:gd name="T38" fmla="*/ 525 w 525"/>
                    <a:gd name="T39" fmla="*/ 668 h 2889"/>
                    <a:gd name="T40" fmla="*/ 0 w 525"/>
                    <a:gd name="T41" fmla="*/ 517 h 2889"/>
                    <a:gd name="T42" fmla="*/ 525 w 525"/>
                    <a:gd name="T43" fmla="*/ 668 h 2889"/>
                    <a:gd name="T44" fmla="*/ 2 w 525"/>
                    <a:gd name="T45" fmla="*/ 259 h 2889"/>
                    <a:gd name="T46" fmla="*/ 520 w 525"/>
                    <a:gd name="T47" fmla="*/ 430 h 2889"/>
                    <a:gd name="T48" fmla="*/ 0 w 525"/>
                    <a:gd name="T49" fmla="*/ 2457 h 2889"/>
                    <a:gd name="T50" fmla="*/ 525 w 525"/>
                    <a:gd name="T51" fmla="*/ 2457 h 2889"/>
                    <a:gd name="T52" fmla="*/ 0 w 525"/>
                    <a:gd name="T53" fmla="*/ 2373 h 2889"/>
                    <a:gd name="T54" fmla="*/ 525 w 525"/>
                    <a:gd name="T55" fmla="*/ 1602 h 2889"/>
                    <a:gd name="T56" fmla="*/ 525 w 525"/>
                    <a:gd name="T57" fmla="*/ 1649 h 2889"/>
                    <a:gd name="T58" fmla="*/ 0 w 525"/>
                    <a:gd name="T59" fmla="*/ 2715 h 2889"/>
                    <a:gd name="T60" fmla="*/ 525 w 525"/>
                    <a:gd name="T61" fmla="*/ 2699 h 2889"/>
                    <a:gd name="T62" fmla="*/ 0 w 525"/>
                    <a:gd name="T63" fmla="*/ 2889 h 2889"/>
                    <a:gd name="T64" fmla="*/ 525 w 525"/>
                    <a:gd name="T65" fmla="*/ 2578 h 2889"/>
                    <a:gd name="T66" fmla="*/ 525 w 525"/>
                    <a:gd name="T67" fmla="*/ 2623 h 2889"/>
                    <a:gd name="T68" fmla="*/ 0 w 525"/>
                    <a:gd name="T69" fmla="*/ 1681 h 2889"/>
                    <a:gd name="T70" fmla="*/ 525 w 525"/>
                    <a:gd name="T71" fmla="*/ 1725 h 2889"/>
                    <a:gd name="T72" fmla="*/ 0 w 525"/>
                    <a:gd name="T73" fmla="*/ 1856 h 2889"/>
                    <a:gd name="T74" fmla="*/ 525 w 525"/>
                    <a:gd name="T75" fmla="*/ 1968 h 2889"/>
                    <a:gd name="T76" fmla="*/ 525 w 525"/>
                    <a:gd name="T77" fmla="*/ 2015 h 2889"/>
                    <a:gd name="T78" fmla="*/ 0 w 525"/>
                    <a:gd name="T79" fmla="*/ 2069 h 2889"/>
                    <a:gd name="T80" fmla="*/ 525 w 525"/>
                    <a:gd name="T81" fmla="*/ 2091 h 2889"/>
                    <a:gd name="T82" fmla="*/ 0 w 525"/>
                    <a:gd name="T83" fmla="*/ 2243 h 2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5" h="2889">
                      <a:moveTo>
                        <a:pt x="523" y="917"/>
                      </a:moveTo>
                      <a:lnTo>
                        <a:pt x="0" y="824"/>
                      </a:lnTo>
                      <a:lnTo>
                        <a:pt x="0" y="776"/>
                      </a:lnTo>
                      <a:lnTo>
                        <a:pt x="525" y="871"/>
                      </a:lnTo>
                      <a:lnTo>
                        <a:pt x="525" y="914"/>
                      </a:lnTo>
                      <a:lnTo>
                        <a:pt x="523" y="917"/>
                      </a:lnTo>
                      <a:close/>
                      <a:moveTo>
                        <a:pt x="525" y="1039"/>
                      </a:moveTo>
                      <a:lnTo>
                        <a:pt x="525" y="992"/>
                      </a:lnTo>
                      <a:lnTo>
                        <a:pt x="0" y="905"/>
                      </a:lnTo>
                      <a:lnTo>
                        <a:pt x="0" y="951"/>
                      </a:lnTo>
                      <a:lnTo>
                        <a:pt x="523" y="1040"/>
                      </a:lnTo>
                      <a:lnTo>
                        <a:pt x="525" y="1039"/>
                      </a:lnTo>
                      <a:close/>
                      <a:moveTo>
                        <a:pt x="525" y="1115"/>
                      </a:moveTo>
                      <a:lnTo>
                        <a:pt x="0" y="1034"/>
                      </a:lnTo>
                      <a:lnTo>
                        <a:pt x="0" y="1081"/>
                      </a:lnTo>
                      <a:lnTo>
                        <a:pt x="525" y="1162"/>
                      </a:lnTo>
                      <a:lnTo>
                        <a:pt x="525" y="1115"/>
                      </a:lnTo>
                      <a:close/>
                      <a:moveTo>
                        <a:pt x="525" y="1236"/>
                      </a:moveTo>
                      <a:lnTo>
                        <a:pt x="0" y="1163"/>
                      </a:lnTo>
                      <a:lnTo>
                        <a:pt x="0" y="1210"/>
                      </a:lnTo>
                      <a:lnTo>
                        <a:pt x="525" y="1283"/>
                      </a:lnTo>
                      <a:lnTo>
                        <a:pt x="525" y="1236"/>
                      </a:lnTo>
                      <a:close/>
                      <a:moveTo>
                        <a:pt x="525" y="1359"/>
                      </a:moveTo>
                      <a:lnTo>
                        <a:pt x="0" y="1292"/>
                      </a:lnTo>
                      <a:lnTo>
                        <a:pt x="0" y="1339"/>
                      </a:lnTo>
                      <a:lnTo>
                        <a:pt x="525" y="1404"/>
                      </a:lnTo>
                      <a:lnTo>
                        <a:pt x="525" y="1359"/>
                      </a:lnTo>
                      <a:close/>
                      <a:moveTo>
                        <a:pt x="525" y="791"/>
                      </a:moveTo>
                      <a:lnTo>
                        <a:pt x="525" y="748"/>
                      </a:lnTo>
                      <a:lnTo>
                        <a:pt x="0" y="646"/>
                      </a:lnTo>
                      <a:lnTo>
                        <a:pt x="0" y="695"/>
                      </a:lnTo>
                      <a:lnTo>
                        <a:pt x="522" y="796"/>
                      </a:lnTo>
                      <a:lnTo>
                        <a:pt x="525" y="791"/>
                      </a:lnTo>
                      <a:close/>
                      <a:moveTo>
                        <a:pt x="525" y="301"/>
                      </a:moveTo>
                      <a:lnTo>
                        <a:pt x="525" y="260"/>
                      </a:lnTo>
                      <a:lnTo>
                        <a:pt x="2" y="130"/>
                      </a:lnTo>
                      <a:lnTo>
                        <a:pt x="0" y="133"/>
                      </a:lnTo>
                      <a:lnTo>
                        <a:pt x="0" y="178"/>
                      </a:lnTo>
                      <a:lnTo>
                        <a:pt x="519" y="309"/>
                      </a:lnTo>
                      <a:lnTo>
                        <a:pt x="525" y="301"/>
                      </a:lnTo>
                      <a:close/>
                      <a:moveTo>
                        <a:pt x="525" y="178"/>
                      </a:moveTo>
                      <a:lnTo>
                        <a:pt x="525" y="137"/>
                      </a:lnTo>
                      <a:lnTo>
                        <a:pt x="3" y="0"/>
                      </a:lnTo>
                      <a:lnTo>
                        <a:pt x="0" y="4"/>
                      </a:lnTo>
                      <a:lnTo>
                        <a:pt x="0" y="49"/>
                      </a:lnTo>
                      <a:lnTo>
                        <a:pt x="519" y="186"/>
                      </a:lnTo>
                      <a:lnTo>
                        <a:pt x="525" y="178"/>
                      </a:lnTo>
                      <a:close/>
                      <a:moveTo>
                        <a:pt x="525" y="545"/>
                      </a:moveTo>
                      <a:lnTo>
                        <a:pt x="525" y="505"/>
                      </a:lnTo>
                      <a:lnTo>
                        <a:pt x="0" y="388"/>
                      </a:lnTo>
                      <a:lnTo>
                        <a:pt x="0" y="390"/>
                      </a:lnTo>
                      <a:lnTo>
                        <a:pt x="0" y="436"/>
                      </a:lnTo>
                      <a:lnTo>
                        <a:pt x="520" y="551"/>
                      </a:lnTo>
                      <a:lnTo>
                        <a:pt x="525" y="545"/>
                      </a:lnTo>
                      <a:close/>
                      <a:moveTo>
                        <a:pt x="525" y="1481"/>
                      </a:moveTo>
                      <a:lnTo>
                        <a:pt x="0" y="1422"/>
                      </a:lnTo>
                      <a:lnTo>
                        <a:pt x="0" y="1468"/>
                      </a:lnTo>
                      <a:lnTo>
                        <a:pt x="525" y="1527"/>
                      </a:lnTo>
                      <a:lnTo>
                        <a:pt x="525" y="1481"/>
                      </a:lnTo>
                      <a:close/>
                      <a:moveTo>
                        <a:pt x="525" y="668"/>
                      </a:moveTo>
                      <a:lnTo>
                        <a:pt x="525" y="626"/>
                      </a:lnTo>
                      <a:lnTo>
                        <a:pt x="0" y="517"/>
                      </a:lnTo>
                      <a:lnTo>
                        <a:pt x="0" y="517"/>
                      </a:lnTo>
                      <a:lnTo>
                        <a:pt x="0" y="565"/>
                      </a:lnTo>
                      <a:lnTo>
                        <a:pt x="522" y="674"/>
                      </a:lnTo>
                      <a:lnTo>
                        <a:pt x="525" y="668"/>
                      </a:lnTo>
                      <a:close/>
                      <a:moveTo>
                        <a:pt x="525" y="422"/>
                      </a:moveTo>
                      <a:lnTo>
                        <a:pt x="525" y="382"/>
                      </a:lnTo>
                      <a:lnTo>
                        <a:pt x="2" y="259"/>
                      </a:lnTo>
                      <a:lnTo>
                        <a:pt x="0" y="260"/>
                      </a:lnTo>
                      <a:lnTo>
                        <a:pt x="0" y="307"/>
                      </a:lnTo>
                      <a:lnTo>
                        <a:pt x="520" y="430"/>
                      </a:lnTo>
                      <a:lnTo>
                        <a:pt x="525" y="422"/>
                      </a:lnTo>
                      <a:close/>
                      <a:moveTo>
                        <a:pt x="525" y="2457"/>
                      </a:moveTo>
                      <a:lnTo>
                        <a:pt x="0" y="2457"/>
                      </a:lnTo>
                      <a:lnTo>
                        <a:pt x="0" y="2502"/>
                      </a:lnTo>
                      <a:lnTo>
                        <a:pt x="525" y="2502"/>
                      </a:lnTo>
                      <a:lnTo>
                        <a:pt x="525" y="2457"/>
                      </a:lnTo>
                      <a:close/>
                      <a:moveTo>
                        <a:pt x="525" y="2334"/>
                      </a:moveTo>
                      <a:lnTo>
                        <a:pt x="0" y="2327"/>
                      </a:lnTo>
                      <a:lnTo>
                        <a:pt x="0" y="2373"/>
                      </a:lnTo>
                      <a:lnTo>
                        <a:pt x="525" y="2380"/>
                      </a:lnTo>
                      <a:lnTo>
                        <a:pt x="525" y="2334"/>
                      </a:lnTo>
                      <a:close/>
                      <a:moveTo>
                        <a:pt x="525" y="1602"/>
                      </a:moveTo>
                      <a:lnTo>
                        <a:pt x="0" y="1551"/>
                      </a:lnTo>
                      <a:lnTo>
                        <a:pt x="0" y="1597"/>
                      </a:lnTo>
                      <a:lnTo>
                        <a:pt x="525" y="1649"/>
                      </a:lnTo>
                      <a:lnTo>
                        <a:pt x="525" y="1602"/>
                      </a:lnTo>
                      <a:close/>
                      <a:moveTo>
                        <a:pt x="525" y="2699"/>
                      </a:moveTo>
                      <a:lnTo>
                        <a:pt x="0" y="2715"/>
                      </a:lnTo>
                      <a:lnTo>
                        <a:pt x="0" y="2760"/>
                      </a:lnTo>
                      <a:lnTo>
                        <a:pt x="525" y="2746"/>
                      </a:lnTo>
                      <a:lnTo>
                        <a:pt x="525" y="2699"/>
                      </a:lnTo>
                      <a:close/>
                      <a:moveTo>
                        <a:pt x="525" y="2822"/>
                      </a:moveTo>
                      <a:lnTo>
                        <a:pt x="0" y="2844"/>
                      </a:lnTo>
                      <a:lnTo>
                        <a:pt x="0" y="2889"/>
                      </a:lnTo>
                      <a:lnTo>
                        <a:pt x="525" y="2868"/>
                      </a:lnTo>
                      <a:lnTo>
                        <a:pt x="525" y="2822"/>
                      </a:lnTo>
                      <a:close/>
                      <a:moveTo>
                        <a:pt x="525" y="2578"/>
                      </a:moveTo>
                      <a:lnTo>
                        <a:pt x="0" y="2586"/>
                      </a:lnTo>
                      <a:lnTo>
                        <a:pt x="0" y="2631"/>
                      </a:lnTo>
                      <a:lnTo>
                        <a:pt x="525" y="2623"/>
                      </a:lnTo>
                      <a:lnTo>
                        <a:pt x="525" y="2578"/>
                      </a:lnTo>
                      <a:close/>
                      <a:moveTo>
                        <a:pt x="525" y="1725"/>
                      </a:moveTo>
                      <a:lnTo>
                        <a:pt x="0" y="1681"/>
                      </a:lnTo>
                      <a:lnTo>
                        <a:pt x="0" y="1727"/>
                      </a:lnTo>
                      <a:lnTo>
                        <a:pt x="525" y="1770"/>
                      </a:lnTo>
                      <a:lnTo>
                        <a:pt x="525" y="1725"/>
                      </a:lnTo>
                      <a:close/>
                      <a:moveTo>
                        <a:pt x="525" y="1846"/>
                      </a:moveTo>
                      <a:lnTo>
                        <a:pt x="0" y="1811"/>
                      </a:lnTo>
                      <a:lnTo>
                        <a:pt x="0" y="1856"/>
                      </a:lnTo>
                      <a:lnTo>
                        <a:pt x="525" y="1893"/>
                      </a:lnTo>
                      <a:lnTo>
                        <a:pt x="525" y="1846"/>
                      </a:lnTo>
                      <a:close/>
                      <a:moveTo>
                        <a:pt x="525" y="1968"/>
                      </a:moveTo>
                      <a:lnTo>
                        <a:pt x="0" y="1940"/>
                      </a:lnTo>
                      <a:lnTo>
                        <a:pt x="0" y="1985"/>
                      </a:lnTo>
                      <a:lnTo>
                        <a:pt x="525" y="2015"/>
                      </a:lnTo>
                      <a:lnTo>
                        <a:pt x="525" y="1968"/>
                      </a:lnTo>
                      <a:close/>
                      <a:moveTo>
                        <a:pt x="525" y="2091"/>
                      </a:moveTo>
                      <a:lnTo>
                        <a:pt x="0" y="2069"/>
                      </a:lnTo>
                      <a:lnTo>
                        <a:pt x="0" y="2114"/>
                      </a:lnTo>
                      <a:lnTo>
                        <a:pt x="525" y="2136"/>
                      </a:lnTo>
                      <a:lnTo>
                        <a:pt x="525" y="2091"/>
                      </a:lnTo>
                      <a:close/>
                      <a:moveTo>
                        <a:pt x="525" y="2212"/>
                      </a:moveTo>
                      <a:lnTo>
                        <a:pt x="0" y="2198"/>
                      </a:lnTo>
                      <a:lnTo>
                        <a:pt x="0" y="2243"/>
                      </a:lnTo>
                      <a:lnTo>
                        <a:pt x="525" y="2259"/>
                      </a:lnTo>
                      <a:lnTo>
                        <a:pt x="525" y="2212"/>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9" name="Freeform 51">
                  <a:extLst>
                    <a:ext uri="{FF2B5EF4-FFF2-40B4-BE49-F238E27FC236}">
                      <a16:creationId xmlns:a16="http://schemas.microsoft.com/office/drawing/2014/main" id="{158204C9-2BA7-3EED-3798-EC86F82E5F04}"/>
                    </a:ext>
                  </a:extLst>
                </p:cNvPr>
                <p:cNvSpPr>
                  <a:spLocks noEditPoints="1"/>
                </p:cNvSpPr>
                <p:nvPr/>
              </p:nvSpPr>
              <p:spPr bwMode="auto">
                <a:xfrm>
                  <a:off x="-9345616" y="1720851"/>
                  <a:ext cx="514350" cy="4586288"/>
                </a:xfrm>
                <a:custGeom>
                  <a:avLst/>
                  <a:gdLst>
                    <a:gd name="T0" fmla="*/ 324 w 324"/>
                    <a:gd name="T1" fmla="*/ 776 h 2889"/>
                    <a:gd name="T2" fmla="*/ 0 w 324"/>
                    <a:gd name="T3" fmla="*/ 914 h 2889"/>
                    <a:gd name="T4" fmla="*/ 324 w 324"/>
                    <a:gd name="T5" fmla="*/ 905 h 2889"/>
                    <a:gd name="T6" fmla="*/ 0 w 324"/>
                    <a:gd name="T7" fmla="*/ 1040 h 2889"/>
                    <a:gd name="T8" fmla="*/ 324 w 324"/>
                    <a:gd name="T9" fmla="*/ 1034 h 2889"/>
                    <a:gd name="T10" fmla="*/ 0 w 324"/>
                    <a:gd name="T11" fmla="*/ 1283 h 2889"/>
                    <a:gd name="T12" fmla="*/ 0 w 324"/>
                    <a:gd name="T13" fmla="*/ 1236 h 2889"/>
                    <a:gd name="T14" fmla="*/ 324 w 324"/>
                    <a:gd name="T15" fmla="*/ 1339 h 2889"/>
                    <a:gd name="T16" fmla="*/ 0 w 324"/>
                    <a:gd name="T17" fmla="*/ 1404 h 2889"/>
                    <a:gd name="T18" fmla="*/ 324 w 324"/>
                    <a:gd name="T19" fmla="*/ 646 h 2889"/>
                    <a:gd name="T20" fmla="*/ 2 w 324"/>
                    <a:gd name="T21" fmla="*/ 796 h 2889"/>
                    <a:gd name="T22" fmla="*/ 324 w 324"/>
                    <a:gd name="T23" fmla="*/ 133 h 2889"/>
                    <a:gd name="T24" fmla="*/ 0 w 324"/>
                    <a:gd name="T25" fmla="*/ 301 h 2889"/>
                    <a:gd name="T26" fmla="*/ 324 w 324"/>
                    <a:gd name="T27" fmla="*/ 49 h 2889"/>
                    <a:gd name="T28" fmla="*/ 0 w 324"/>
                    <a:gd name="T29" fmla="*/ 137 h 2889"/>
                    <a:gd name="T30" fmla="*/ 2 w 324"/>
                    <a:gd name="T31" fmla="*/ 551 h 2889"/>
                    <a:gd name="T32" fmla="*/ 324 w 324"/>
                    <a:gd name="T33" fmla="*/ 388 h 2889"/>
                    <a:gd name="T34" fmla="*/ 2 w 324"/>
                    <a:gd name="T35" fmla="*/ 551 h 2889"/>
                    <a:gd name="T36" fmla="*/ 324 w 324"/>
                    <a:gd name="T37" fmla="*/ 1422 h 2889"/>
                    <a:gd name="T38" fmla="*/ 2 w 324"/>
                    <a:gd name="T39" fmla="*/ 674 h 2889"/>
                    <a:gd name="T40" fmla="*/ 324 w 324"/>
                    <a:gd name="T41" fmla="*/ 517 h 2889"/>
                    <a:gd name="T42" fmla="*/ 2 w 324"/>
                    <a:gd name="T43" fmla="*/ 674 h 2889"/>
                    <a:gd name="T44" fmla="*/ 324 w 324"/>
                    <a:gd name="T45" fmla="*/ 260 h 2889"/>
                    <a:gd name="T46" fmla="*/ 0 w 324"/>
                    <a:gd name="T47" fmla="*/ 422 h 2889"/>
                    <a:gd name="T48" fmla="*/ 324 w 324"/>
                    <a:gd name="T49" fmla="*/ 2502 h 2889"/>
                    <a:gd name="T50" fmla="*/ 0 w 324"/>
                    <a:gd name="T51" fmla="*/ 2502 h 2889"/>
                    <a:gd name="T52" fmla="*/ 324 w 324"/>
                    <a:gd name="T53" fmla="*/ 2327 h 2889"/>
                    <a:gd name="T54" fmla="*/ 0 w 324"/>
                    <a:gd name="T55" fmla="*/ 1649 h 2889"/>
                    <a:gd name="T56" fmla="*/ 0 w 324"/>
                    <a:gd name="T57" fmla="*/ 1602 h 2889"/>
                    <a:gd name="T58" fmla="*/ 324 w 324"/>
                    <a:gd name="T59" fmla="*/ 2760 h 2889"/>
                    <a:gd name="T60" fmla="*/ 0 w 324"/>
                    <a:gd name="T61" fmla="*/ 2746 h 2889"/>
                    <a:gd name="T62" fmla="*/ 324 w 324"/>
                    <a:gd name="T63" fmla="*/ 2844 h 2889"/>
                    <a:gd name="T64" fmla="*/ 0 w 324"/>
                    <a:gd name="T65" fmla="*/ 2623 h 2889"/>
                    <a:gd name="T66" fmla="*/ 0 w 324"/>
                    <a:gd name="T67" fmla="*/ 2578 h 2889"/>
                    <a:gd name="T68" fmla="*/ 324 w 324"/>
                    <a:gd name="T69" fmla="*/ 1727 h 2889"/>
                    <a:gd name="T70" fmla="*/ 0 w 324"/>
                    <a:gd name="T71" fmla="*/ 1770 h 2889"/>
                    <a:gd name="T72" fmla="*/ 324 w 324"/>
                    <a:gd name="T73" fmla="*/ 1811 h 2889"/>
                    <a:gd name="T74" fmla="*/ 0 w 324"/>
                    <a:gd name="T75" fmla="*/ 2015 h 2889"/>
                    <a:gd name="T76" fmla="*/ 0 w 324"/>
                    <a:gd name="T77" fmla="*/ 1968 h 2889"/>
                    <a:gd name="T78" fmla="*/ 324 w 324"/>
                    <a:gd name="T79" fmla="*/ 2114 h 2889"/>
                    <a:gd name="T80" fmla="*/ 0 w 324"/>
                    <a:gd name="T81" fmla="*/ 2136 h 2889"/>
                    <a:gd name="T82" fmla="*/ 324 w 324"/>
                    <a:gd name="T83" fmla="*/ 2198 h 2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4" h="2889">
                      <a:moveTo>
                        <a:pt x="0" y="914"/>
                      </a:moveTo>
                      <a:lnTo>
                        <a:pt x="0" y="871"/>
                      </a:lnTo>
                      <a:lnTo>
                        <a:pt x="324" y="776"/>
                      </a:lnTo>
                      <a:lnTo>
                        <a:pt x="324" y="824"/>
                      </a:lnTo>
                      <a:lnTo>
                        <a:pt x="0" y="917"/>
                      </a:lnTo>
                      <a:lnTo>
                        <a:pt x="0" y="914"/>
                      </a:lnTo>
                      <a:close/>
                      <a:moveTo>
                        <a:pt x="0" y="1040"/>
                      </a:moveTo>
                      <a:lnTo>
                        <a:pt x="324" y="951"/>
                      </a:lnTo>
                      <a:lnTo>
                        <a:pt x="324" y="905"/>
                      </a:lnTo>
                      <a:lnTo>
                        <a:pt x="0" y="992"/>
                      </a:lnTo>
                      <a:lnTo>
                        <a:pt x="0" y="1039"/>
                      </a:lnTo>
                      <a:lnTo>
                        <a:pt x="0" y="1040"/>
                      </a:lnTo>
                      <a:close/>
                      <a:moveTo>
                        <a:pt x="0" y="1162"/>
                      </a:moveTo>
                      <a:lnTo>
                        <a:pt x="324" y="1081"/>
                      </a:lnTo>
                      <a:lnTo>
                        <a:pt x="324" y="1034"/>
                      </a:lnTo>
                      <a:lnTo>
                        <a:pt x="0" y="1115"/>
                      </a:lnTo>
                      <a:lnTo>
                        <a:pt x="0" y="1162"/>
                      </a:lnTo>
                      <a:close/>
                      <a:moveTo>
                        <a:pt x="0" y="1283"/>
                      </a:moveTo>
                      <a:lnTo>
                        <a:pt x="324" y="1210"/>
                      </a:lnTo>
                      <a:lnTo>
                        <a:pt x="324" y="1163"/>
                      </a:lnTo>
                      <a:lnTo>
                        <a:pt x="0" y="1236"/>
                      </a:lnTo>
                      <a:lnTo>
                        <a:pt x="0" y="1283"/>
                      </a:lnTo>
                      <a:close/>
                      <a:moveTo>
                        <a:pt x="0" y="1404"/>
                      </a:moveTo>
                      <a:lnTo>
                        <a:pt x="324" y="1339"/>
                      </a:lnTo>
                      <a:lnTo>
                        <a:pt x="324" y="1292"/>
                      </a:lnTo>
                      <a:lnTo>
                        <a:pt x="0" y="1359"/>
                      </a:lnTo>
                      <a:lnTo>
                        <a:pt x="0" y="1404"/>
                      </a:lnTo>
                      <a:close/>
                      <a:moveTo>
                        <a:pt x="2" y="796"/>
                      </a:moveTo>
                      <a:lnTo>
                        <a:pt x="324" y="695"/>
                      </a:lnTo>
                      <a:lnTo>
                        <a:pt x="324" y="646"/>
                      </a:lnTo>
                      <a:lnTo>
                        <a:pt x="0" y="748"/>
                      </a:lnTo>
                      <a:lnTo>
                        <a:pt x="0" y="791"/>
                      </a:lnTo>
                      <a:lnTo>
                        <a:pt x="2" y="796"/>
                      </a:lnTo>
                      <a:close/>
                      <a:moveTo>
                        <a:pt x="3" y="309"/>
                      </a:moveTo>
                      <a:lnTo>
                        <a:pt x="324" y="178"/>
                      </a:lnTo>
                      <a:lnTo>
                        <a:pt x="324" y="133"/>
                      </a:lnTo>
                      <a:lnTo>
                        <a:pt x="322" y="130"/>
                      </a:lnTo>
                      <a:lnTo>
                        <a:pt x="0" y="260"/>
                      </a:lnTo>
                      <a:lnTo>
                        <a:pt x="0" y="301"/>
                      </a:lnTo>
                      <a:lnTo>
                        <a:pt x="3" y="309"/>
                      </a:lnTo>
                      <a:close/>
                      <a:moveTo>
                        <a:pt x="3" y="186"/>
                      </a:moveTo>
                      <a:lnTo>
                        <a:pt x="324" y="49"/>
                      </a:lnTo>
                      <a:lnTo>
                        <a:pt x="324" y="4"/>
                      </a:lnTo>
                      <a:lnTo>
                        <a:pt x="322" y="0"/>
                      </a:lnTo>
                      <a:lnTo>
                        <a:pt x="0" y="137"/>
                      </a:lnTo>
                      <a:lnTo>
                        <a:pt x="0" y="178"/>
                      </a:lnTo>
                      <a:lnTo>
                        <a:pt x="3" y="186"/>
                      </a:lnTo>
                      <a:close/>
                      <a:moveTo>
                        <a:pt x="2" y="551"/>
                      </a:moveTo>
                      <a:lnTo>
                        <a:pt x="324" y="436"/>
                      </a:lnTo>
                      <a:lnTo>
                        <a:pt x="324" y="390"/>
                      </a:lnTo>
                      <a:lnTo>
                        <a:pt x="324" y="388"/>
                      </a:lnTo>
                      <a:lnTo>
                        <a:pt x="0" y="505"/>
                      </a:lnTo>
                      <a:lnTo>
                        <a:pt x="0" y="545"/>
                      </a:lnTo>
                      <a:lnTo>
                        <a:pt x="2" y="551"/>
                      </a:lnTo>
                      <a:close/>
                      <a:moveTo>
                        <a:pt x="0" y="1527"/>
                      </a:moveTo>
                      <a:lnTo>
                        <a:pt x="324" y="1468"/>
                      </a:lnTo>
                      <a:lnTo>
                        <a:pt x="324" y="1422"/>
                      </a:lnTo>
                      <a:lnTo>
                        <a:pt x="0" y="1481"/>
                      </a:lnTo>
                      <a:lnTo>
                        <a:pt x="0" y="1527"/>
                      </a:lnTo>
                      <a:close/>
                      <a:moveTo>
                        <a:pt x="2" y="674"/>
                      </a:moveTo>
                      <a:lnTo>
                        <a:pt x="324" y="565"/>
                      </a:lnTo>
                      <a:lnTo>
                        <a:pt x="324" y="517"/>
                      </a:lnTo>
                      <a:lnTo>
                        <a:pt x="324" y="517"/>
                      </a:lnTo>
                      <a:lnTo>
                        <a:pt x="0" y="626"/>
                      </a:lnTo>
                      <a:lnTo>
                        <a:pt x="0" y="668"/>
                      </a:lnTo>
                      <a:lnTo>
                        <a:pt x="2" y="674"/>
                      </a:lnTo>
                      <a:close/>
                      <a:moveTo>
                        <a:pt x="2" y="430"/>
                      </a:moveTo>
                      <a:lnTo>
                        <a:pt x="324" y="307"/>
                      </a:lnTo>
                      <a:lnTo>
                        <a:pt x="324" y="260"/>
                      </a:lnTo>
                      <a:lnTo>
                        <a:pt x="324" y="259"/>
                      </a:lnTo>
                      <a:lnTo>
                        <a:pt x="0" y="382"/>
                      </a:lnTo>
                      <a:lnTo>
                        <a:pt x="0" y="422"/>
                      </a:lnTo>
                      <a:lnTo>
                        <a:pt x="2" y="430"/>
                      </a:lnTo>
                      <a:close/>
                      <a:moveTo>
                        <a:pt x="0" y="2502"/>
                      </a:moveTo>
                      <a:lnTo>
                        <a:pt x="324" y="2502"/>
                      </a:lnTo>
                      <a:lnTo>
                        <a:pt x="324" y="2457"/>
                      </a:lnTo>
                      <a:lnTo>
                        <a:pt x="0" y="2457"/>
                      </a:lnTo>
                      <a:lnTo>
                        <a:pt x="0" y="2502"/>
                      </a:lnTo>
                      <a:close/>
                      <a:moveTo>
                        <a:pt x="0" y="2380"/>
                      </a:moveTo>
                      <a:lnTo>
                        <a:pt x="324" y="2373"/>
                      </a:lnTo>
                      <a:lnTo>
                        <a:pt x="324" y="2327"/>
                      </a:lnTo>
                      <a:lnTo>
                        <a:pt x="0" y="2334"/>
                      </a:lnTo>
                      <a:lnTo>
                        <a:pt x="0" y="2380"/>
                      </a:lnTo>
                      <a:close/>
                      <a:moveTo>
                        <a:pt x="0" y="1649"/>
                      </a:moveTo>
                      <a:lnTo>
                        <a:pt x="324" y="1597"/>
                      </a:lnTo>
                      <a:lnTo>
                        <a:pt x="324" y="1551"/>
                      </a:lnTo>
                      <a:lnTo>
                        <a:pt x="0" y="1602"/>
                      </a:lnTo>
                      <a:lnTo>
                        <a:pt x="0" y="1649"/>
                      </a:lnTo>
                      <a:close/>
                      <a:moveTo>
                        <a:pt x="0" y="2746"/>
                      </a:moveTo>
                      <a:lnTo>
                        <a:pt x="324" y="2760"/>
                      </a:lnTo>
                      <a:lnTo>
                        <a:pt x="324" y="2715"/>
                      </a:lnTo>
                      <a:lnTo>
                        <a:pt x="0" y="2699"/>
                      </a:lnTo>
                      <a:lnTo>
                        <a:pt x="0" y="2746"/>
                      </a:lnTo>
                      <a:close/>
                      <a:moveTo>
                        <a:pt x="0" y="2868"/>
                      </a:moveTo>
                      <a:lnTo>
                        <a:pt x="324" y="2889"/>
                      </a:lnTo>
                      <a:lnTo>
                        <a:pt x="324" y="2844"/>
                      </a:lnTo>
                      <a:lnTo>
                        <a:pt x="0" y="2822"/>
                      </a:lnTo>
                      <a:lnTo>
                        <a:pt x="0" y="2868"/>
                      </a:lnTo>
                      <a:close/>
                      <a:moveTo>
                        <a:pt x="0" y="2623"/>
                      </a:moveTo>
                      <a:lnTo>
                        <a:pt x="324" y="2631"/>
                      </a:lnTo>
                      <a:lnTo>
                        <a:pt x="324" y="2586"/>
                      </a:lnTo>
                      <a:lnTo>
                        <a:pt x="0" y="2578"/>
                      </a:lnTo>
                      <a:lnTo>
                        <a:pt x="0" y="2623"/>
                      </a:lnTo>
                      <a:close/>
                      <a:moveTo>
                        <a:pt x="0" y="1770"/>
                      </a:moveTo>
                      <a:lnTo>
                        <a:pt x="324" y="1727"/>
                      </a:lnTo>
                      <a:lnTo>
                        <a:pt x="324" y="1681"/>
                      </a:lnTo>
                      <a:lnTo>
                        <a:pt x="0" y="1725"/>
                      </a:lnTo>
                      <a:lnTo>
                        <a:pt x="0" y="1770"/>
                      </a:lnTo>
                      <a:close/>
                      <a:moveTo>
                        <a:pt x="0" y="1893"/>
                      </a:moveTo>
                      <a:lnTo>
                        <a:pt x="324" y="1856"/>
                      </a:lnTo>
                      <a:lnTo>
                        <a:pt x="324" y="1811"/>
                      </a:lnTo>
                      <a:lnTo>
                        <a:pt x="0" y="1846"/>
                      </a:lnTo>
                      <a:lnTo>
                        <a:pt x="0" y="1893"/>
                      </a:lnTo>
                      <a:close/>
                      <a:moveTo>
                        <a:pt x="0" y="2015"/>
                      </a:moveTo>
                      <a:lnTo>
                        <a:pt x="324" y="1985"/>
                      </a:lnTo>
                      <a:lnTo>
                        <a:pt x="324" y="1940"/>
                      </a:lnTo>
                      <a:lnTo>
                        <a:pt x="0" y="1968"/>
                      </a:lnTo>
                      <a:lnTo>
                        <a:pt x="0" y="2015"/>
                      </a:lnTo>
                      <a:close/>
                      <a:moveTo>
                        <a:pt x="0" y="2136"/>
                      </a:moveTo>
                      <a:lnTo>
                        <a:pt x="324" y="2114"/>
                      </a:lnTo>
                      <a:lnTo>
                        <a:pt x="324" y="2069"/>
                      </a:lnTo>
                      <a:lnTo>
                        <a:pt x="0" y="2091"/>
                      </a:lnTo>
                      <a:lnTo>
                        <a:pt x="0" y="2136"/>
                      </a:lnTo>
                      <a:close/>
                      <a:moveTo>
                        <a:pt x="0" y="2259"/>
                      </a:moveTo>
                      <a:lnTo>
                        <a:pt x="324" y="2243"/>
                      </a:lnTo>
                      <a:lnTo>
                        <a:pt x="324" y="2198"/>
                      </a:lnTo>
                      <a:lnTo>
                        <a:pt x="0" y="2212"/>
                      </a:lnTo>
                      <a:lnTo>
                        <a:pt x="0" y="225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0" name="Freeform 52">
                  <a:extLst>
                    <a:ext uri="{FF2B5EF4-FFF2-40B4-BE49-F238E27FC236}">
                      <a16:creationId xmlns:a16="http://schemas.microsoft.com/office/drawing/2014/main" id="{A7996073-111D-44A8-7826-E722C4038FB3}"/>
                    </a:ext>
                  </a:extLst>
                </p:cNvPr>
                <p:cNvSpPr>
                  <a:spLocks/>
                </p:cNvSpPr>
                <p:nvPr/>
              </p:nvSpPr>
              <p:spPr bwMode="auto">
                <a:xfrm>
                  <a:off x="-7620003" y="4340226"/>
                  <a:ext cx="876300" cy="2143124"/>
                </a:xfrm>
                <a:custGeom>
                  <a:avLst/>
                  <a:gdLst>
                    <a:gd name="T0" fmla="*/ 0 w 552"/>
                    <a:gd name="T1" fmla="*/ 738 h 1350"/>
                    <a:gd name="T2" fmla="*/ 85 w 552"/>
                    <a:gd name="T3" fmla="*/ 0 h 1350"/>
                    <a:gd name="T4" fmla="*/ 552 w 552"/>
                    <a:gd name="T5" fmla="*/ 81 h 1350"/>
                    <a:gd name="T6" fmla="*/ 552 w 552"/>
                    <a:gd name="T7" fmla="*/ 1350 h 1350"/>
                    <a:gd name="T8" fmla="*/ 85 w 552"/>
                    <a:gd name="T9" fmla="*/ 1350 h 1350"/>
                    <a:gd name="T10" fmla="*/ 0 w 552"/>
                    <a:gd name="T11" fmla="*/ 738 h 1350"/>
                  </a:gdLst>
                  <a:ahLst/>
                  <a:cxnLst>
                    <a:cxn ang="0">
                      <a:pos x="T0" y="T1"/>
                    </a:cxn>
                    <a:cxn ang="0">
                      <a:pos x="T2" y="T3"/>
                    </a:cxn>
                    <a:cxn ang="0">
                      <a:pos x="T4" y="T5"/>
                    </a:cxn>
                    <a:cxn ang="0">
                      <a:pos x="T6" y="T7"/>
                    </a:cxn>
                    <a:cxn ang="0">
                      <a:pos x="T8" y="T9"/>
                    </a:cxn>
                    <a:cxn ang="0">
                      <a:pos x="T10" y="T11"/>
                    </a:cxn>
                  </a:cxnLst>
                  <a:rect l="0" t="0" r="r" b="b"/>
                  <a:pathLst>
                    <a:path w="552" h="1350">
                      <a:moveTo>
                        <a:pt x="0" y="738"/>
                      </a:moveTo>
                      <a:lnTo>
                        <a:pt x="85" y="0"/>
                      </a:lnTo>
                      <a:lnTo>
                        <a:pt x="552" y="81"/>
                      </a:lnTo>
                      <a:lnTo>
                        <a:pt x="552" y="1350"/>
                      </a:lnTo>
                      <a:lnTo>
                        <a:pt x="85" y="1350"/>
                      </a:lnTo>
                      <a:lnTo>
                        <a:pt x="0" y="738"/>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1" name="Freeform 53">
                  <a:extLst>
                    <a:ext uri="{FF2B5EF4-FFF2-40B4-BE49-F238E27FC236}">
                      <a16:creationId xmlns:a16="http://schemas.microsoft.com/office/drawing/2014/main" id="{E9EB4F42-7A06-02AA-3876-45626675F8B8}"/>
                    </a:ext>
                  </a:extLst>
                </p:cNvPr>
                <p:cNvSpPr>
                  <a:spLocks/>
                </p:cNvSpPr>
                <p:nvPr/>
              </p:nvSpPr>
              <p:spPr bwMode="auto">
                <a:xfrm>
                  <a:off x="-5468941" y="4540251"/>
                  <a:ext cx="776289" cy="1943100"/>
                </a:xfrm>
                <a:custGeom>
                  <a:avLst/>
                  <a:gdLst>
                    <a:gd name="T0" fmla="*/ 489 w 489"/>
                    <a:gd name="T1" fmla="*/ 629 h 1224"/>
                    <a:gd name="T2" fmla="*/ 352 w 489"/>
                    <a:gd name="T3" fmla="*/ 0 h 1224"/>
                    <a:gd name="T4" fmla="*/ 0 w 489"/>
                    <a:gd name="T5" fmla="*/ 56 h 1224"/>
                    <a:gd name="T6" fmla="*/ 0 w 489"/>
                    <a:gd name="T7" fmla="*/ 1183 h 1224"/>
                    <a:gd name="T8" fmla="*/ 352 w 489"/>
                    <a:gd name="T9" fmla="*/ 1224 h 1224"/>
                    <a:gd name="T10" fmla="*/ 489 w 489"/>
                    <a:gd name="T11" fmla="*/ 629 h 1224"/>
                  </a:gdLst>
                  <a:ahLst/>
                  <a:cxnLst>
                    <a:cxn ang="0">
                      <a:pos x="T0" y="T1"/>
                    </a:cxn>
                    <a:cxn ang="0">
                      <a:pos x="T2" y="T3"/>
                    </a:cxn>
                    <a:cxn ang="0">
                      <a:pos x="T4" y="T5"/>
                    </a:cxn>
                    <a:cxn ang="0">
                      <a:pos x="T6" y="T7"/>
                    </a:cxn>
                    <a:cxn ang="0">
                      <a:pos x="T8" y="T9"/>
                    </a:cxn>
                    <a:cxn ang="0">
                      <a:pos x="T10" y="T11"/>
                    </a:cxn>
                  </a:cxnLst>
                  <a:rect l="0" t="0" r="r" b="b"/>
                  <a:pathLst>
                    <a:path w="489" h="1224">
                      <a:moveTo>
                        <a:pt x="489" y="629"/>
                      </a:moveTo>
                      <a:lnTo>
                        <a:pt x="352" y="0"/>
                      </a:lnTo>
                      <a:lnTo>
                        <a:pt x="0" y="56"/>
                      </a:lnTo>
                      <a:lnTo>
                        <a:pt x="0" y="1183"/>
                      </a:lnTo>
                      <a:lnTo>
                        <a:pt x="352" y="1224"/>
                      </a:lnTo>
                      <a:lnTo>
                        <a:pt x="489" y="629"/>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2" name="Freeform 54">
                  <a:extLst>
                    <a:ext uri="{FF2B5EF4-FFF2-40B4-BE49-F238E27FC236}">
                      <a16:creationId xmlns:a16="http://schemas.microsoft.com/office/drawing/2014/main" id="{0E0B9B7E-A549-8A69-898E-9692039A1D3D}"/>
                    </a:ext>
                  </a:extLst>
                </p:cNvPr>
                <p:cNvSpPr>
                  <a:spLocks/>
                </p:cNvSpPr>
                <p:nvPr/>
              </p:nvSpPr>
              <p:spPr bwMode="auto">
                <a:xfrm>
                  <a:off x="-8416928" y="4340226"/>
                  <a:ext cx="931863" cy="2143124"/>
                </a:xfrm>
                <a:custGeom>
                  <a:avLst/>
                  <a:gdLst>
                    <a:gd name="T0" fmla="*/ 587 w 587"/>
                    <a:gd name="T1" fmla="*/ 0 h 1350"/>
                    <a:gd name="T2" fmla="*/ 0 w 587"/>
                    <a:gd name="T3" fmla="*/ 86 h 1350"/>
                    <a:gd name="T4" fmla="*/ 0 w 587"/>
                    <a:gd name="T5" fmla="*/ 1309 h 1350"/>
                    <a:gd name="T6" fmla="*/ 587 w 587"/>
                    <a:gd name="T7" fmla="*/ 1350 h 1350"/>
                    <a:gd name="T8" fmla="*/ 587 w 587"/>
                    <a:gd name="T9" fmla="*/ 0 h 1350"/>
                  </a:gdLst>
                  <a:ahLst/>
                  <a:cxnLst>
                    <a:cxn ang="0">
                      <a:pos x="T0" y="T1"/>
                    </a:cxn>
                    <a:cxn ang="0">
                      <a:pos x="T2" y="T3"/>
                    </a:cxn>
                    <a:cxn ang="0">
                      <a:pos x="T4" y="T5"/>
                    </a:cxn>
                    <a:cxn ang="0">
                      <a:pos x="T6" y="T7"/>
                    </a:cxn>
                    <a:cxn ang="0">
                      <a:pos x="T8" y="T9"/>
                    </a:cxn>
                  </a:cxnLst>
                  <a:rect l="0" t="0" r="r" b="b"/>
                  <a:pathLst>
                    <a:path w="587" h="1350">
                      <a:moveTo>
                        <a:pt x="587" y="0"/>
                      </a:moveTo>
                      <a:lnTo>
                        <a:pt x="0" y="86"/>
                      </a:lnTo>
                      <a:lnTo>
                        <a:pt x="0" y="1309"/>
                      </a:lnTo>
                      <a:lnTo>
                        <a:pt x="587" y="1350"/>
                      </a:lnTo>
                      <a:lnTo>
                        <a:pt x="587" y="0"/>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3" name="Freeform 55">
                  <a:extLst>
                    <a:ext uri="{FF2B5EF4-FFF2-40B4-BE49-F238E27FC236}">
                      <a16:creationId xmlns:a16="http://schemas.microsoft.com/office/drawing/2014/main" id="{A69083D1-C406-2BE0-2A70-AFBA9F4037C3}"/>
                    </a:ext>
                  </a:extLst>
                </p:cNvPr>
                <p:cNvSpPr>
                  <a:spLocks noEditPoints="1"/>
                </p:cNvSpPr>
                <p:nvPr/>
              </p:nvSpPr>
              <p:spPr bwMode="auto">
                <a:xfrm>
                  <a:off x="-8355016" y="4494941"/>
                  <a:ext cx="776289" cy="1809884"/>
                </a:xfrm>
                <a:custGeom>
                  <a:avLst/>
                  <a:gdLst>
                    <a:gd name="T0" fmla="*/ 0 w 489"/>
                    <a:gd name="T1" fmla="*/ 210 h 1163"/>
                    <a:gd name="T2" fmla="*/ 87 w 489"/>
                    <a:gd name="T3" fmla="*/ 81 h 1163"/>
                    <a:gd name="T4" fmla="*/ 260 w 489"/>
                    <a:gd name="T5" fmla="*/ 81 h 1163"/>
                    <a:gd name="T6" fmla="*/ 173 w 489"/>
                    <a:gd name="T7" fmla="*/ 210 h 1163"/>
                    <a:gd name="T8" fmla="*/ 260 w 489"/>
                    <a:gd name="T9" fmla="*/ 81 h 1163"/>
                    <a:gd name="T10" fmla="*/ 400 w 489"/>
                    <a:gd name="T11" fmla="*/ 20 h 1163"/>
                    <a:gd name="T12" fmla="*/ 489 w 489"/>
                    <a:gd name="T13" fmla="*/ 107 h 1163"/>
                    <a:gd name="T14" fmla="*/ 400 w 489"/>
                    <a:gd name="T15" fmla="*/ 179 h 1163"/>
                    <a:gd name="T16" fmla="*/ 313 w 489"/>
                    <a:gd name="T17" fmla="*/ 308 h 1163"/>
                    <a:gd name="T18" fmla="*/ 400 w 489"/>
                    <a:gd name="T19" fmla="*/ 179 h 1163"/>
                    <a:gd name="T20" fmla="*/ 173 w 489"/>
                    <a:gd name="T21" fmla="*/ 254 h 1163"/>
                    <a:gd name="T22" fmla="*/ 260 w 489"/>
                    <a:gd name="T23" fmla="*/ 341 h 1163"/>
                    <a:gd name="T24" fmla="*/ 260 w 489"/>
                    <a:gd name="T25" fmla="*/ 400 h 1163"/>
                    <a:gd name="T26" fmla="*/ 173 w 489"/>
                    <a:gd name="T27" fmla="*/ 529 h 1163"/>
                    <a:gd name="T28" fmla="*/ 260 w 489"/>
                    <a:gd name="T29" fmla="*/ 400 h 1163"/>
                    <a:gd name="T30" fmla="*/ 400 w 489"/>
                    <a:gd name="T31" fmla="*/ 416 h 1163"/>
                    <a:gd name="T32" fmla="*/ 489 w 489"/>
                    <a:gd name="T33" fmla="*/ 503 h 1163"/>
                    <a:gd name="T34" fmla="*/ 489 w 489"/>
                    <a:gd name="T35" fmla="*/ 655 h 1163"/>
                    <a:gd name="T36" fmla="*/ 400 w 489"/>
                    <a:gd name="T37" fmla="*/ 784 h 1163"/>
                    <a:gd name="T38" fmla="*/ 489 w 489"/>
                    <a:gd name="T39" fmla="*/ 655 h 1163"/>
                    <a:gd name="T40" fmla="*/ 270 w 489"/>
                    <a:gd name="T41" fmla="*/ 1023 h 1163"/>
                    <a:gd name="T42" fmla="*/ 357 w 489"/>
                    <a:gd name="T43" fmla="*/ 1110 h 1163"/>
                    <a:gd name="T44" fmla="*/ 489 w 489"/>
                    <a:gd name="T45" fmla="*/ 826 h 1163"/>
                    <a:gd name="T46" fmla="*/ 400 w 489"/>
                    <a:gd name="T47" fmla="*/ 956 h 1163"/>
                    <a:gd name="T48" fmla="*/ 489 w 489"/>
                    <a:gd name="T49" fmla="*/ 826 h 1163"/>
                    <a:gd name="T50" fmla="*/ 173 w 489"/>
                    <a:gd name="T51" fmla="*/ 741 h 1163"/>
                    <a:gd name="T52" fmla="*/ 260 w 489"/>
                    <a:gd name="T53" fmla="*/ 828 h 1163"/>
                    <a:gd name="T54" fmla="*/ 133 w 489"/>
                    <a:gd name="T55" fmla="*/ 847 h 1163"/>
                    <a:gd name="T56" fmla="*/ 44 w 489"/>
                    <a:gd name="T57" fmla="*/ 977 h 1163"/>
                    <a:gd name="T58" fmla="*/ 133 w 489"/>
                    <a:gd name="T59" fmla="*/ 847 h 1163"/>
                    <a:gd name="T60" fmla="*/ 44 w 489"/>
                    <a:gd name="T61" fmla="*/ 1054 h 1163"/>
                    <a:gd name="T62" fmla="*/ 133 w 489"/>
                    <a:gd name="T63" fmla="*/ 1141 h 1163"/>
                    <a:gd name="T64" fmla="*/ 87 w 489"/>
                    <a:gd name="T65" fmla="*/ 419 h 1163"/>
                    <a:gd name="T66" fmla="*/ 0 w 489"/>
                    <a:gd name="T67" fmla="*/ 548 h 1163"/>
                    <a:gd name="T68" fmla="*/ 87 w 489"/>
                    <a:gd name="T69" fmla="*/ 419 h 1163"/>
                    <a:gd name="T70" fmla="*/ 0 w 489"/>
                    <a:gd name="T71" fmla="*/ 612 h 1163"/>
                    <a:gd name="T72" fmla="*/ 87 w 489"/>
                    <a:gd name="T73" fmla="*/ 699 h 1163"/>
                    <a:gd name="T74" fmla="*/ 260 w 489"/>
                    <a:gd name="T75" fmla="*/ 548 h 1163"/>
                    <a:gd name="T76" fmla="*/ 173 w 489"/>
                    <a:gd name="T77" fmla="*/ 677 h 1163"/>
                    <a:gd name="T78" fmla="*/ 260 w 489"/>
                    <a:gd name="T79" fmla="*/ 548 h 1163"/>
                    <a:gd name="T80" fmla="*/ 0 w 489"/>
                    <a:gd name="T81" fmla="*/ 286 h 1163"/>
                    <a:gd name="T82" fmla="*/ 87 w 489"/>
                    <a:gd name="T83" fmla="*/ 374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9" h="1163">
                      <a:moveTo>
                        <a:pt x="87" y="188"/>
                      </a:moveTo>
                      <a:lnTo>
                        <a:pt x="0" y="210"/>
                      </a:lnTo>
                      <a:lnTo>
                        <a:pt x="0" y="101"/>
                      </a:lnTo>
                      <a:lnTo>
                        <a:pt x="87" y="81"/>
                      </a:lnTo>
                      <a:lnTo>
                        <a:pt x="87" y="188"/>
                      </a:lnTo>
                      <a:close/>
                      <a:moveTo>
                        <a:pt x="260" y="81"/>
                      </a:moveTo>
                      <a:lnTo>
                        <a:pt x="173" y="101"/>
                      </a:lnTo>
                      <a:lnTo>
                        <a:pt x="173" y="210"/>
                      </a:lnTo>
                      <a:lnTo>
                        <a:pt x="260" y="188"/>
                      </a:lnTo>
                      <a:lnTo>
                        <a:pt x="260" y="81"/>
                      </a:lnTo>
                      <a:close/>
                      <a:moveTo>
                        <a:pt x="489" y="0"/>
                      </a:moveTo>
                      <a:lnTo>
                        <a:pt x="400" y="20"/>
                      </a:lnTo>
                      <a:lnTo>
                        <a:pt x="400" y="129"/>
                      </a:lnTo>
                      <a:lnTo>
                        <a:pt x="489" y="107"/>
                      </a:lnTo>
                      <a:lnTo>
                        <a:pt x="489" y="0"/>
                      </a:lnTo>
                      <a:close/>
                      <a:moveTo>
                        <a:pt x="400" y="179"/>
                      </a:moveTo>
                      <a:lnTo>
                        <a:pt x="313" y="201"/>
                      </a:lnTo>
                      <a:lnTo>
                        <a:pt x="313" y="308"/>
                      </a:lnTo>
                      <a:lnTo>
                        <a:pt x="400" y="288"/>
                      </a:lnTo>
                      <a:lnTo>
                        <a:pt x="400" y="179"/>
                      </a:lnTo>
                      <a:close/>
                      <a:moveTo>
                        <a:pt x="260" y="232"/>
                      </a:moveTo>
                      <a:lnTo>
                        <a:pt x="173" y="254"/>
                      </a:lnTo>
                      <a:lnTo>
                        <a:pt x="173" y="361"/>
                      </a:lnTo>
                      <a:lnTo>
                        <a:pt x="260" y="341"/>
                      </a:lnTo>
                      <a:lnTo>
                        <a:pt x="260" y="232"/>
                      </a:lnTo>
                      <a:close/>
                      <a:moveTo>
                        <a:pt x="260" y="400"/>
                      </a:moveTo>
                      <a:lnTo>
                        <a:pt x="173" y="420"/>
                      </a:lnTo>
                      <a:lnTo>
                        <a:pt x="173" y="529"/>
                      </a:lnTo>
                      <a:lnTo>
                        <a:pt x="260" y="507"/>
                      </a:lnTo>
                      <a:lnTo>
                        <a:pt x="260" y="400"/>
                      </a:lnTo>
                      <a:close/>
                      <a:moveTo>
                        <a:pt x="489" y="394"/>
                      </a:moveTo>
                      <a:lnTo>
                        <a:pt x="400" y="416"/>
                      </a:lnTo>
                      <a:lnTo>
                        <a:pt x="400" y="523"/>
                      </a:lnTo>
                      <a:lnTo>
                        <a:pt x="489" y="503"/>
                      </a:lnTo>
                      <a:lnTo>
                        <a:pt x="489" y="394"/>
                      </a:lnTo>
                      <a:close/>
                      <a:moveTo>
                        <a:pt x="489" y="655"/>
                      </a:moveTo>
                      <a:lnTo>
                        <a:pt x="400" y="677"/>
                      </a:lnTo>
                      <a:lnTo>
                        <a:pt x="400" y="784"/>
                      </a:lnTo>
                      <a:lnTo>
                        <a:pt x="489" y="764"/>
                      </a:lnTo>
                      <a:lnTo>
                        <a:pt x="489" y="655"/>
                      </a:lnTo>
                      <a:close/>
                      <a:moveTo>
                        <a:pt x="357" y="1002"/>
                      </a:moveTo>
                      <a:lnTo>
                        <a:pt x="270" y="1023"/>
                      </a:lnTo>
                      <a:lnTo>
                        <a:pt x="270" y="1132"/>
                      </a:lnTo>
                      <a:lnTo>
                        <a:pt x="357" y="1110"/>
                      </a:lnTo>
                      <a:lnTo>
                        <a:pt x="357" y="1002"/>
                      </a:lnTo>
                      <a:close/>
                      <a:moveTo>
                        <a:pt x="489" y="826"/>
                      </a:moveTo>
                      <a:lnTo>
                        <a:pt x="400" y="848"/>
                      </a:lnTo>
                      <a:lnTo>
                        <a:pt x="400" y="956"/>
                      </a:lnTo>
                      <a:lnTo>
                        <a:pt x="489" y="935"/>
                      </a:lnTo>
                      <a:lnTo>
                        <a:pt x="489" y="826"/>
                      </a:lnTo>
                      <a:close/>
                      <a:moveTo>
                        <a:pt x="260" y="721"/>
                      </a:moveTo>
                      <a:lnTo>
                        <a:pt x="173" y="741"/>
                      </a:lnTo>
                      <a:lnTo>
                        <a:pt x="173" y="850"/>
                      </a:lnTo>
                      <a:lnTo>
                        <a:pt x="260" y="828"/>
                      </a:lnTo>
                      <a:lnTo>
                        <a:pt x="260" y="721"/>
                      </a:lnTo>
                      <a:close/>
                      <a:moveTo>
                        <a:pt x="133" y="847"/>
                      </a:moveTo>
                      <a:lnTo>
                        <a:pt x="44" y="869"/>
                      </a:lnTo>
                      <a:lnTo>
                        <a:pt x="44" y="977"/>
                      </a:lnTo>
                      <a:lnTo>
                        <a:pt x="133" y="956"/>
                      </a:lnTo>
                      <a:lnTo>
                        <a:pt x="133" y="847"/>
                      </a:lnTo>
                      <a:close/>
                      <a:moveTo>
                        <a:pt x="133" y="1033"/>
                      </a:moveTo>
                      <a:lnTo>
                        <a:pt x="44" y="1054"/>
                      </a:lnTo>
                      <a:lnTo>
                        <a:pt x="44" y="1163"/>
                      </a:lnTo>
                      <a:lnTo>
                        <a:pt x="133" y="1141"/>
                      </a:lnTo>
                      <a:lnTo>
                        <a:pt x="133" y="1033"/>
                      </a:lnTo>
                      <a:close/>
                      <a:moveTo>
                        <a:pt x="87" y="419"/>
                      </a:moveTo>
                      <a:lnTo>
                        <a:pt x="0" y="439"/>
                      </a:lnTo>
                      <a:lnTo>
                        <a:pt x="0" y="548"/>
                      </a:lnTo>
                      <a:lnTo>
                        <a:pt x="87" y="526"/>
                      </a:lnTo>
                      <a:lnTo>
                        <a:pt x="87" y="419"/>
                      </a:lnTo>
                      <a:close/>
                      <a:moveTo>
                        <a:pt x="87" y="591"/>
                      </a:moveTo>
                      <a:lnTo>
                        <a:pt x="0" y="612"/>
                      </a:lnTo>
                      <a:lnTo>
                        <a:pt x="0" y="721"/>
                      </a:lnTo>
                      <a:lnTo>
                        <a:pt x="87" y="699"/>
                      </a:lnTo>
                      <a:lnTo>
                        <a:pt x="87" y="591"/>
                      </a:lnTo>
                      <a:close/>
                      <a:moveTo>
                        <a:pt x="260" y="548"/>
                      </a:moveTo>
                      <a:lnTo>
                        <a:pt x="173" y="570"/>
                      </a:lnTo>
                      <a:lnTo>
                        <a:pt x="173" y="677"/>
                      </a:lnTo>
                      <a:lnTo>
                        <a:pt x="260" y="657"/>
                      </a:lnTo>
                      <a:lnTo>
                        <a:pt x="260" y="548"/>
                      </a:lnTo>
                      <a:close/>
                      <a:moveTo>
                        <a:pt x="87" y="265"/>
                      </a:moveTo>
                      <a:lnTo>
                        <a:pt x="0" y="286"/>
                      </a:lnTo>
                      <a:lnTo>
                        <a:pt x="0" y="394"/>
                      </a:lnTo>
                      <a:lnTo>
                        <a:pt x="87" y="374"/>
                      </a:lnTo>
                      <a:lnTo>
                        <a:pt x="87" y="26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4" name="Freeform 56">
                  <a:extLst>
                    <a:ext uri="{FF2B5EF4-FFF2-40B4-BE49-F238E27FC236}">
                      <a16:creationId xmlns:a16="http://schemas.microsoft.com/office/drawing/2014/main" id="{7B308D37-8D84-4A96-5A91-7BCCA5379CAE}"/>
                    </a:ext>
                  </a:extLst>
                </p:cNvPr>
                <p:cNvSpPr>
                  <a:spLocks noEditPoints="1"/>
                </p:cNvSpPr>
                <p:nvPr/>
              </p:nvSpPr>
              <p:spPr bwMode="auto">
                <a:xfrm>
                  <a:off x="-4349753" y="728663"/>
                  <a:ext cx="622300" cy="3956050"/>
                </a:xfrm>
                <a:custGeom>
                  <a:avLst/>
                  <a:gdLst>
                    <a:gd name="T0" fmla="*/ 392 w 392"/>
                    <a:gd name="T1" fmla="*/ 210 h 2492"/>
                    <a:gd name="T2" fmla="*/ 184 w 392"/>
                    <a:gd name="T3" fmla="*/ 188 h 2492"/>
                    <a:gd name="T4" fmla="*/ 184 w 392"/>
                    <a:gd name="T5" fmla="*/ 81 h 2492"/>
                    <a:gd name="T6" fmla="*/ 70 w 392"/>
                    <a:gd name="T7" fmla="*/ 129 h 2492"/>
                    <a:gd name="T8" fmla="*/ 0 w 392"/>
                    <a:gd name="T9" fmla="*/ 107 h 2492"/>
                    <a:gd name="T10" fmla="*/ 142 w 392"/>
                    <a:gd name="T11" fmla="*/ 201 h 2492"/>
                    <a:gd name="T12" fmla="*/ 184 w 392"/>
                    <a:gd name="T13" fmla="*/ 341 h 2492"/>
                    <a:gd name="T14" fmla="*/ 184 w 392"/>
                    <a:gd name="T15" fmla="*/ 232 h 2492"/>
                    <a:gd name="T16" fmla="*/ 254 w 392"/>
                    <a:gd name="T17" fmla="*/ 529 h 2492"/>
                    <a:gd name="T18" fmla="*/ 184 w 392"/>
                    <a:gd name="T19" fmla="*/ 507 h 2492"/>
                    <a:gd name="T20" fmla="*/ 70 w 392"/>
                    <a:gd name="T21" fmla="*/ 415 h 2492"/>
                    <a:gd name="T22" fmla="*/ 0 w 392"/>
                    <a:gd name="T23" fmla="*/ 764 h 2492"/>
                    <a:gd name="T24" fmla="*/ 0 w 392"/>
                    <a:gd name="T25" fmla="*/ 655 h 2492"/>
                    <a:gd name="T26" fmla="*/ 176 w 392"/>
                    <a:gd name="T27" fmla="*/ 1131 h 2492"/>
                    <a:gd name="T28" fmla="*/ 106 w 392"/>
                    <a:gd name="T29" fmla="*/ 1110 h 2492"/>
                    <a:gd name="T30" fmla="*/ 220 w 392"/>
                    <a:gd name="T31" fmla="*/ 1458 h 2492"/>
                    <a:gd name="T32" fmla="*/ 252 w 392"/>
                    <a:gd name="T33" fmla="*/ 2470 h 2492"/>
                    <a:gd name="T34" fmla="*/ 252 w 392"/>
                    <a:gd name="T35" fmla="*/ 2363 h 2492"/>
                    <a:gd name="T36" fmla="*/ 176 w 392"/>
                    <a:gd name="T37" fmla="*/ 2492 h 2492"/>
                    <a:gd name="T38" fmla="*/ 106 w 392"/>
                    <a:gd name="T39" fmla="*/ 2470 h 2492"/>
                    <a:gd name="T40" fmla="*/ 70 w 392"/>
                    <a:gd name="T41" fmla="*/ 2366 h 2492"/>
                    <a:gd name="T42" fmla="*/ 0 w 392"/>
                    <a:gd name="T43" fmla="*/ 1712 h 2492"/>
                    <a:gd name="T44" fmla="*/ 0 w 392"/>
                    <a:gd name="T45" fmla="*/ 1603 h 2492"/>
                    <a:gd name="T46" fmla="*/ 70 w 392"/>
                    <a:gd name="T47" fmla="*/ 1402 h 2492"/>
                    <a:gd name="T48" fmla="*/ 0 w 392"/>
                    <a:gd name="T49" fmla="*/ 1380 h 2492"/>
                    <a:gd name="T50" fmla="*/ 70 w 392"/>
                    <a:gd name="T51" fmla="*/ 848 h 2492"/>
                    <a:gd name="T52" fmla="*/ 184 w 392"/>
                    <a:gd name="T53" fmla="*/ 828 h 2492"/>
                    <a:gd name="T54" fmla="*/ 184 w 392"/>
                    <a:gd name="T55" fmla="*/ 720 h 2492"/>
                    <a:gd name="T56" fmla="*/ 322 w 392"/>
                    <a:gd name="T57" fmla="*/ 2310 h 2492"/>
                    <a:gd name="T58" fmla="*/ 252 w 392"/>
                    <a:gd name="T59" fmla="*/ 2289 h 2492"/>
                    <a:gd name="T60" fmla="*/ 322 w 392"/>
                    <a:gd name="T61" fmla="*/ 1975 h 2492"/>
                    <a:gd name="T62" fmla="*/ 114 w 392"/>
                    <a:gd name="T63" fmla="*/ 2009 h 2492"/>
                    <a:gd name="T64" fmla="*/ 114 w 392"/>
                    <a:gd name="T65" fmla="*/ 1900 h 2492"/>
                    <a:gd name="T66" fmla="*/ 70 w 392"/>
                    <a:gd name="T67" fmla="*/ 2019 h 2492"/>
                    <a:gd name="T68" fmla="*/ 0 w 392"/>
                    <a:gd name="T69" fmla="*/ 1997 h 2492"/>
                    <a:gd name="T70" fmla="*/ 178 w 392"/>
                    <a:gd name="T71" fmla="*/ 1769 h 2492"/>
                    <a:gd name="T72" fmla="*/ 114 w 392"/>
                    <a:gd name="T73" fmla="*/ 2151 h 2492"/>
                    <a:gd name="T74" fmla="*/ 114 w 392"/>
                    <a:gd name="T75" fmla="*/ 2042 h 2492"/>
                    <a:gd name="T76" fmla="*/ 64 w 392"/>
                    <a:gd name="T77" fmla="*/ 2198 h 2492"/>
                    <a:gd name="T78" fmla="*/ 8 w 392"/>
                    <a:gd name="T79" fmla="*/ 2176 h 2492"/>
                    <a:gd name="T80" fmla="*/ 178 w 392"/>
                    <a:gd name="T81" fmla="*/ 2227 h 2492"/>
                    <a:gd name="T82" fmla="*/ 252 w 392"/>
                    <a:gd name="T83" fmla="*/ 1805 h 2492"/>
                    <a:gd name="T84" fmla="*/ 252 w 392"/>
                    <a:gd name="T85" fmla="*/ 1698 h 2492"/>
                    <a:gd name="T86" fmla="*/ 322 w 392"/>
                    <a:gd name="T87" fmla="*/ 1402 h 2492"/>
                    <a:gd name="T88" fmla="*/ 252 w 392"/>
                    <a:gd name="T89" fmla="*/ 1380 h 2492"/>
                    <a:gd name="T90" fmla="*/ 357 w 392"/>
                    <a:gd name="T91" fmla="*/ 1503 h 2492"/>
                    <a:gd name="T92" fmla="*/ 287 w 392"/>
                    <a:gd name="T93" fmla="*/ 955 h 2492"/>
                    <a:gd name="T94" fmla="*/ 287 w 392"/>
                    <a:gd name="T95" fmla="*/ 846 h 2492"/>
                    <a:gd name="T96" fmla="*/ 357 w 392"/>
                    <a:gd name="T97" fmla="*/ 1162 h 2492"/>
                    <a:gd name="T98" fmla="*/ 287 w 392"/>
                    <a:gd name="T99" fmla="*/ 1141 h 2492"/>
                    <a:gd name="T100" fmla="*/ 392 w 392"/>
                    <a:gd name="T101" fmla="*/ 439 h 2492"/>
                    <a:gd name="T102" fmla="*/ 322 w 392"/>
                    <a:gd name="T103" fmla="*/ 699 h 2492"/>
                    <a:gd name="T104" fmla="*/ 322 w 392"/>
                    <a:gd name="T105" fmla="*/ 591 h 2492"/>
                    <a:gd name="T106" fmla="*/ 254 w 392"/>
                    <a:gd name="T107" fmla="*/ 677 h 2492"/>
                    <a:gd name="T108" fmla="*/ 184 w 392"/>
                    <a:gd name="T109" fmla="*/ 657 h 2492"/>
                    <a:gd name="T110" fmla="*/ 392 w 392"/>
                    <a:gd name="T111" fmla="*/ 286 h 2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2" h="2492">
                      <a:moveTo>
                        <a:pt x="322" y="81"/>
                      </a:moveTo>
                      <a:lnTo>
                        <a:pt x="392" y="101"/>
                      </a:lnTo>
                      <a:lnTo>
                        <a:pt x="392" y="210"/>
                      </a:lnTo>
                      <a:lnTo>
                        <a:pt x="322" y="188"/>
                      </a:lnTo>
                      <a:lnTo>
                        <a:pt x="322" y="81"/>
                      </a:lnTo>
                      <a:close/>
                      <a:moveTo>
                        <a:pt x="184" y="188"/>
                      </a:moveTo>
                      <a:lnTo>
                        <a:pt x="254" y="210"/>
                      </a:lnTo>
                      <a:lnTo>
                        <a:pt x="254" y="101"/>
                      </a:lnTo>
                      <a:lnTo>
                        <a:pt x="184" y="81"/>
                      </a:lnTo>
                      <a:lnTo>
                        <a:pt x="184" y="188"/>
                      </a:lnTo>
                      <a:close/>
                      <a:moveTo>
                        <a:pt x="0" y="107"/>
                      </a:moveTo>
                      <a:lnTo>
                        <a:pt x="70" y="129"/>
                      </a:lnTo>
                      <a:lnTo>
                        <a:pt x="70" y="20"/>
                      </a:lnTo>
                      <a:lnTo>
                        <a:pt x="0" y="0"/>
                      </a:lnTo>
                      <a:lnTo>
                        <a:pt x="0" y="107"/>
                      </a:lnTo>
                      <a:close/>
                      <a:moveTo>
                        <a:pt x="70" y="288"/>
                      </a:moveTo>
                      <a:lnTo>
                        <a:pt x="142" y="308"/>
                      </a:lnTo>
                      <a:lnTo>
                        <a:pt x="142" y="201"/>
                      </a:lnTo>
                      <a:lnTo>
                        <a:pt x="70" y="179"/>
                      </a:lnTo>
                      <a:lnTo>
                        <a:pt x="70" y="288"/>
                      </a:lnTo>
                      <a:close/>
                      <a:moveTo>
                        <a:pt x="184" y="341"/>
                      </a:moveTo>
                      <a:lnTo>
                        <a:pt x="254" y="361"/>
                      </a:lnTo>
                      <a:lnTo>
                        <a:pt x="254" y="253"/>
                      </a:lnTo>
                      <a:lnTo>
                        <a:pt x="184" y="232"/>
                      </a:lnTo>
                      <a:lnTo>
                        <a:pt x="184" y="341"/>
                      </a:lnTo>
                      <a:close/>
                      <a:moveTo>
                        <a:pt x="184" y="507"/>
                      </a:moveTo>
                      <a:lnTo>
                        <a:pt x="254" y="529"/>
                      </a:lnTo>
                      <a:lnTo>
                        <a:pt x="254" y="420"/>
                      </a:lnTo>
                      <a:lnTo>
                        <a:pt x="184" y="400"/>
                      </a:lnTo>
                      <a:lnTo>
                        <a:pt x="184" y="507"/>
                      </a:lnTo>
                      <a:close/>
                      <a:moveTo>
                        <a:pt x="0" y="502"/>
                      </a:moveTo>
                      <a:lnTo>
                        <a:pt x="70" y="523"/>
                      </a:lnTo>
                      <a:lnTo>
                        <a:pt x="70" y="415"/>
                      </a:lnTo>
                      <a:lnTo>
                        <a:pt x="0" y="394"/>
                      </a:lnTo>
                      <a:lnTo>
                        <a:pt x="0" y="502"/>
                      </a:lnTo>
                      <a:close/>
                      <a:moveTo>
                        <a:pt x="0" y="764"/>
                      </a:moveTo>
                      <a:lnTo>
                        <a:pt x="70" y="784"/>
                      </a:lnTo>
                      <a:lnTo>
                        <a:pt x="70" y="677"/>
                      </a:lnTo>
                      <a:lnTo>
                        <a:pt x="0" y="655"/>
                      </a:lnTo>
                      <a:lnTo>
                        <a:pt x="0" y="764"/>
                      </a:lnTo>
                      <a:close/>
                      <a:moveTo>
                        <a:pt x="106" y="1110"/>
                      </a:moveTo>
                      <a:lnTo>
                        <a:pt x="176" y="1131"/>
                      </a:lnTo>
                      <a:lnTo>
                        <a:pt x="176" y="1022"/>
                      </a:lnTo>
                      <a:lnTo>
                        <a:pt x="106" y="1002"/>
                      </a:lnTo>
                      <a:lnTo>
                        <a:pt x="106" y="1110"/>
                      </a:lnTo>
                      <a:close/>
                      <a:moveTo>
                        <a:pt x="150" y="1545"/>
                      </a:moveTo>
                      <a:lnTo>
                        <a:pt x="220" y="1567"/>
                      </a:lnTo>
                      <a:lnTo>
                        <a:pt x="220" y="1458"/>
                      </a:lnTo>
                      <a:lnTo>
                        <a:pt x="150" y="1436"/>
                      </a:lnTo>
                      <a:lnTo>
                        <a:pt x="150" y="1545"/>
                      </a:lnTo>
                      <a:close/>
                      <a:moveTo>
                        <a:pt x="252" y="2470"/>
                      </a:moveTo>
                      <a:lnTo>
                        <a:pt x="322" y="2492"/>
                      </a:lnTo>
                      <a:lnTo>
                        <a:pt x="322" y="2383"/>
                      </a:lnTo>
                      <a:lnTo>
                        <a:pt x="252" y="2363"/>
                      </a:lnTo>
                      <a:lnTo>
                        <a:pt x="252" y="2470"/>
                      </a:lnTo>
                      <a:close/>
                      <a:moveTo>
                        <a:pt x="106" y="2470"/>
                      </a:moveTo>
                      <a:lnTo>
                        <a:pt x="176" y="2492"/>
                      </a:lnTo>
                      <a:lnTo>
                        <a:pt x="176" y="2383"/>
                      </a:lnTo>
                      <a:lnTo>
                        <a:pt x="106" y="2363"/>
                      </a:lnTo>
                      <a:lnTo>
                        <a:pt x="106" y="2470"/>
                      </a:lnTo>
                      <a:close/>
                      <a:moveTo>
                        <a:pt x="0" y="2453"/>
                      </a:moveTo>
                      <a:lnTo>
                        <a:pt x="70" y="2475"/>
                      </a:lnTo>
                      <a:lnTo>
                        <a:pt x="70" y="2366"/>
                      </a:lnTo>
                      <a:lnTo>
                        <a:pt x="0" y="2344"/>
                      </a:lnTo>
                      <a:lnTo>
                        <a:pt x="0" y="2453"/>
                      </a:lnTo>
                      <a:close/>
                      <a:moveTo>
                        <a:pt x="0" y="1712"/>
                      </a:moveTo>
                      <a:lnTo>
                        <a:pt x="70" y="1732"/>
                      </a:lnTo>
                      <a:lnTo>
                        <a:pt x="70" y="1625"/>
                      </a:lnTo>
                      <a:lnTo>
                        <a:pt x="0" y="1603"/>
                      </a:lnTo>
                      <a:lnTo>
                        <a:pt x="0" y="1712"/>
                      </a:lnTo>
                      <a:close/>
                      <a:moveTo>
                        <a:pt x="0" y="1380"/>
                      </a:moveTo>
                      <a:lnTo>
                        <a:pt x="70" y="1402"/>
                      </a:lnTo>
                      <a:lnTo>
                        <a:pt x="70" y="1293"/>
                      </a:lnTo>
                      <a:lnTo>
                        <a:pt x="0" y="1271"/>
                      </a:lnTo>
                      <a:lnTo>
                        <a:pt x="0" y="1380"/>
                      </a:lnTo>
                      <a:close/>
                      <a:moveTo>
                        <a:pt x="0" y="935"/>
                      </a:moveTo>
                      <a:lnTo>
                        <a:pt x="70" y="955"/>
                      </a:lnTo>
                      <a:lnTo>
                        <a:pt x="70" y="848"/>
                      </a:lnTo>
                      <a:lnTo>
                        <a:pt x="0" y="826"/>
                      </a:lnTo>
                      <a:lnTo>
                        <a:pt x="0" y="935"/>
                      </a:lnTo>
                      <a:close/>
                      <a:moveTo>
                        <a:pt x="184" y="828"/>
                      </a:moveTo>
                      <a:lnTo>
                        <a:pt x="254" y="850"/>
                      </a:lnTo>
                      <a:lnTo>
                        <a:pt x="254" y="741"/>
                      </a:lnTo>
                      <a:lnTo>
                        <a:pt x="184" y="720"/>
                      </a:lnTo>
                      <a:lnTo>
                        <a:pt x="184" y="828"/>
                      </a:lnTo>
                      <a:close/>
                      <a:moveTo>
                        <a:pt x="252" y="2289"/>
                      </a:moveTo>
                      <a:lnTo>
                        <a:pt x="322" y="2310"/>
                      </a:lnTo>
                      <a:lnTo>
                        <a:pt x="322" y="2202"/>
                      </a:lnTo>
                      <a:lnTo>
                        <a:pt x="252" y="2180"/>
                      </a:lnTo>
                      <a:lnTo>
                        <a:pt x="252" y="2289"/>
                      </a:lnTo>
                      <a:close/>
                      <a:moveTo>
                        <a:pt x="252" y="2062"/>
                      </a:moveTo>
                      <a:lnTo>
                        <a:pt x="322" y="2082"/>
                      </a:lnTo>
                      <a:lnTo>
                        <a:pt x="322" y="1975"/>
                      </a:lnTo>
                      <a:lnTo>
                        <a:pt x="252" y="1953"/>
                      </a:lnTo>
                      <a:lnTo>
                        <a:pt x="252" y="2062"/>
                      </a:lnTo>
                      <a:close/>
                      <a:moveTo>
                        <a:pt x="114" y="2009"/>
                      </a:moveTo>
                      <a:lnTo>
                        <a:pt x="184" y="2029"/>
                      </a:lnTo>
                      <a:lnTo>
                        <a:pt x="184" y="1922"/>
                      </a:lnTo>
                      <a:lnTo>
                        <a:pt x="114" y="1900"/>
                      </a:lnTo>
                      <a:lnTo>
                        <a:pt x="114" y="2009"/>
                      </a:lnTo>
                      <a:close/>
                      <a:moveTo>
                        <a:pt x="0" y="1997"/>
                      </a:moveTo>
                      <a:lnTo>
                        <a:pt x="70" y="2019"/>
                      </a:lnTo>
                      <a:lnTo>
                        <a:pt x="70" y="1910"/>
                      </a:lnTo>
                      <a:lnTo>
                        <a:pt x="0" y="1889"/>
                      </a:lnTo>
                      <a:lnTo>
                        <a:pt x="0" y="1997"/>
                      </a:lnTo>
                      <a:close/>
                      <a:moveTo>
                        <a:pt x="122" y="1857"/>
                      </a:moveTo>
                      <a:lnTo>
                        <a:pt x="178" y="1878"/>
                      </a:lnTo>
                      <a:lnTo>
                        <a:pt x="178" y="1769"/>
                      </a:lnTo>
                      <a:lnTo>
                        <a:pt x="122" y="1749"/>
                      </a:lnTo>
                      <a:lnTo>
                        <a:pt x="122" y="1857"/>
                      </a:lnTo>
                      <a:close/>
                      <a:moveTo>
                        <a:pt x="114" y="2151"/>
                      </a:moveTo>
                      <a:lnTo>
                        <a:pt x="170" y="2171"/>
                      </a:lnTo>
                      <a:lnTo>
                        <a:pt x="170" y="2064"/>
                      </a:lnTo>
                      <a:lnTo>
                        <a:pt x="114" y="2042"/>
                      </a:lnTo>
                      <a:lnTo>
                        <a:pt x="114" y="2151"/>
                      </a:lnTo>
                      <a:close/>
                      <a:moveTo>
                        <a:pt x="8" y="2176"/>
                      </a:moveTo>
                      <a:lnTo>
                        <a:pt x="64" y="2198"/>
                      </a:lnTo>
                      <a:lnTo>
                        <a:pt x="64" y="2089"/>
                      </a:lnTo>
                      <a:lnTo>
                        <a:pt x="8" y="2068"/>
                      </a:lnTo>
                      <a:lnTo>
                        <a:pt x="8" y="2176"/>
                      </a:lnTo>
                      <a:close/>
                      <a:moveTo>
                        <a:pt x="122" y="2314"/>
                      </a:moveTo>
                      <a:lnTo>
                        <a:pt x="178" y="2336"/>
                      </a:lnTo>
                      <a:lnTo>
                        <a:pt x="178" y="2227"/>
                      </a:lnTo>
                      <a:lnTo>
                        <a:pt x="122" y="2207"/>
                      </a:lnTo>
                      <a:lnTo>
                        <a:pt x="122" y="2314"/>
                      </a:lnTo>
                      <a:close/>
                      <a:moveTo>
                        <a:pt x="252" y="1805"/>
                      </a:moveTo>
                      <a:lnTo>
                        <a:pt x="322" y="1827"/>
                      </a:lnTo>
                      <a:lnTo>
                        <a:pt x="322" y="1718"/>
                      </a:lnTo>
                      <a:lnTo>
                        <a:pt x="252" y="1698"/>
                      </a:lnTo>
                      <a:lnTo>
                        <a:pt x="252" y="1805"/>
                      </a:lnTo>
                      <a:close/>
                      <a:moveTo>
                        <a:pt x="252" y="1380"/>
                      </a:moveTo>
                      <a:lnTo>
                        <a:pt x="322" y="1402"/>
                      </a:lnTo>
                      <a:lnTo>
                        <a:pt x="322" y="1293"/>
                      </a:lnTo>
                      <a:lnTo>
                        <a:pt x="252" y="1271"/>
                      </a:lnTo>
                      <a:lnTo>
                        <a:pt x="252" y="1380"/>
                      </a:lnTo>
                      <a:close/>
                      <a:moveTo>
                        <a:pt x="287" y="1590"/>
                      </a:moveTo>
                      <a:lnTo>
                        <a:pt x="357" y="1611"/>
                      </a:lnTo>
                      <a:lnTo>
                        <a:pt x="357" y="1503"/>
                      </a:lnTo>
                      <a:lnTo>
                        <a:pt x="287" y="1482"/>
                      </a:lnTo>
                      <a:lnTo>
                        <a:pt x="287" y="1590"/>
                      </a:lnTo>
                      <a:close/>
                      <a:moveTo>
                        <a:pt x="287" y="955"/>
                      </a:moveTo>
                      <a:lnTo>
                        <a:pt x="357" y="977"/>
                      </a:lnTo>
                      <a:lnTo>
                        <a:pt x="357" y="868"/>
                      </a:lnTo>
                      <a:lnTo>
                        <a:pt x="287" y="846"/>
                      </a:lnTo>
                      <a:lnTo>
                        <a:pt x="287" y="955"/>
                      </a:lnTo>
                      <a:close/>
                      <a:moveTo>
                        <a:pt x="287" y="1141"/>
                      </a:moveTo>
                      <a:lnTo>
                        <a:pt x="357" y="1162"/>
                      </a:lnTo>
                      <a:lnTo>
                        <a:pt x="357" y="1053"/>
                      </a:lnTo>
                      <a:lnTo>
                        <a:pt x="287" y="1033"/>
                      </a:lnTo>
                      <a:lnTo>
                        <a:pt x="287" y="1141"/>
                      </a:lnTo>
                      <a:close/>
                      <a:moveTo>
                        <a:pt x="322" y="526"/>
                      </a:moveTo>
                      <a:lnTo>
                        <a:pt x="392" y="548"/>
                      </a:lnTo>
                      <a:lnTo>
                        <a:pt x="392" y="439"/>
                      </a:lnTo>
                      <a:lnTo>
                        <a:pt x="322" y="418"/>
                      </a:lnTo>
                      <a:lnTo>
                        <a:pt x="322" y="526"/>
                      </a:lnTo>
                      <a:close/>
                      <a:moveTo>
                        <a:pt x="322" y="699"/>
                      </a:moveTo>
                      <a:lnTo>
                        <a:pt x="392" y="720"/>
                      </a:lnTo>
                      <a:lnTo>
                        <a:pt x="392" y="611"/>
                      </a:lnTo>
                      <a:lnTo>
                        <a:pt x="322" y="591"/>
                      </a:lnTo>
                      <a:lnTo>
                        <a:pt x="322" y="699"/>
                      </a:lnTo>
                      <a:close/>
                      <a:moveTo>
                        <a:pt x="184" y="657"/>
                      </a:moveTo>
                      <a:lnTo>
                        <a:pt x="254" y="677"/>
                      </a:lnTo>
                      <a:lnTo>
                        <a:pt x="254" y="569"/>
                      </a:lnTo>
                      <a:lnTo>
                        <a:pt x="184" y="548"/>
                      </a:lnTo>
                      <a:lnTo>
                        <a:pt x="184" y="657"/>
                      </a:lnTo>
                      <a:close/>
                      <a:moveTo>
                        <a:pt x="322" y="373"/>
                      </a:moveTo>
                      <a:lnTo>
                        <a:pt x="392" y="394"/>
                      </a:lnTo>
                      <a:lnTo>
                        <a:pt x="392" y="286"/>
                      </a:lnTo>
                      <a:lnTo>
                        <a:pt x="322" y="264"/>
                      </a:lnTo>
                      <a:lnTo>
                        <a:pt x="322" y="373"/>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5" name="Freeform 57">
                  <a:extLst>
                    <a:ext uri="{FF2B5EF4-FFF2-40B4-BE49-F238E27FC236}">
                      <a16:creationId xmlns:a16="http://schemas.microsoft.com/office/drawing/2014/main" id="{D7710AB9-162F-8024-A126-855E19A1D17F}"/>
                    </a:ext>
                  </a:extLst>
                </p:cNvPr>
                <p:cNvSpPr>
                  <a:spLocks/>
                </p:cNvSpPr>
                <p:nvPr/>
              </p:nvSpPr>
              <p:spPr bwMode="auto">
                <a:xfrm>
                  <a:off x="-4910139" y="4540251"/>
                  <a:ext cx="1274764" cy="1943100"/>
                </a:xfrm>
                <a:custGeom>
                  <a:avLst/>
                  <a:gdLst>
                    <a:gd name="T0" fmla="*/ 0 w 803"/>
                    <a:gd name="T1" fmla="*/ 0 h 1224"/>
                    <a:gd name="T2" fmla="*/ 0 w 803"/>
                    <a:gd name="T3" fmla="*/ 1224 h 1224"/>
                    <a:gd name="T4" fmla="*/ 803 w 803"/>
                    <a:gd name="T5" fmla="*/ 1190 h 1224"/>
                    <a:gd name="T6" fmla="*/ 803 w 803"/>
                    <a:gd name="T7" fmla="*/ 91 h 1224"/>
                    <a:gd name="T8" fmla="*/ 0 w 803"/>
                    <a:gd name="T9" fmla="*/ 0 h 1224"/>
                  </a:gdLst>
                  <a:ahLst/>
                  <a:cxnLst>
                    <a:cxn ang="0">
                      <a:pos x="T0" y="T1"/>
                    </a:cxn>
                    <a:cxn ang="0">
                      <a:pos x="T2" y="T3"/>
                    </a:cxn>
                    <a:cxn ang="0">
                      <a:pos x="T4" y="T5"/>
                    </a:cxn>
                    <a:cxn ang="0">
                      <a:pos x="T6" y="T7"/>
                    </a:cxn>
                    <a:cxn ang="0">
                      <a:pos x="T8" y="T9"/>
                    </a:cxn>
                  </a:cxnLst>
                  <a:rect l="0" t="0" r="r" b="b"/>
                  <a:pathLst>
                    <a:path w="803" h="1224">
                      <a:moveTo>
                        <a:pt x="0" y="0"/>
                      </a:moveTo>
                      <a:lnTo>
                        <a:pt x="0" y="1224"/>
                      </a:lnTo>
                      <a:lnTo>
                        <a:pt x="803" y="1190"/>
                      </a:lnTo>
                      <a:lnTo>
                        <a:pt x="803" y="91"/>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6" name="Freeform 58">
                  <a:extLst>
                    <a:ext uri="{FF2B5EF4-FFF2-40B4-BE49-F238E27FC236}">
                      <a16:creationId xmlns:a16="http://schemas.microsoft.com/office/drawing/2014/main" id="{3C3C7B1F-1167-26CB-C645-3AF1F0C5ECC3}"/>
                    </a:ext>
                  </a:extLst>
                </p:cNvPr>
                <p:cNvSpPr>
                  <a:spLocks/>
                </p:cNvSpPr>
                <p:nvPr/>
              </p:nvSpPr>
              <p:spPr bwMode="auto">
                <a:xfrm>
                  <a:off x="-4857752" y="5481638"/>
                  <a:ext cx="1146176" cy="117475"/>
                </a:xfrm>
                <a:custGeom>
                  <a:avLst/>
                  <a:gdLst>
                    <a:gd name="T0" fmla="*/ 722 w 722"/>
                    <a:gd name="T1" fmla="*/ 35 h 74"/>
                    <a:gd name="T2" fmla="*/ 0 w 722"/>
                    <a:gd name="T3" fmla="*/ 0 h 74"/>
                    <a:gd name="T4" fmla="*/ 0 w 722"/>
                    <a:gd name="T5" fmla="*/ 39 h 74"/>
                    <a:gd name="T6" fmla="*/ 722 w 722"/>
                    <a:gd name="T7" fmla="*/ 74 h 74"/>
                    <a:gd name="T8" fmla="*/ 722 w 722"/>
                    <a:gd name="T9" fmla="*/ 35 h 74"/>
                  </a:gdLst>
                  <a:ahLst/>
                  <a:cxnLst>
                    <a:cxn ang="0">
                      <a:pos x="T0" y="T1"/>
                    </a:cxn>
                    <a:cxn ang="0">
                      <a:pos x="T2" y="T3"/>
                    </a:cxn>
                    <a:cxn ang="0">
                      <a:pos x="T4" y="T5"/>
                    </a:cxn>
                    <a:cxn ang="0">
                      <a:pos x="T6" y="T7"/>
                    </a:cxn>
                    <a:cxn ang="0">
                      <a:pos x="T8" y="T9"/>
                    </a:cxn>
                  </a:cxnLst>
                  <a:rect l="0" t="0" r="r" b="b"/>
                  <a:pathLst>
                    <a:path w="722" h="74">
                      <a:moveTo>
                        <a:pt x="722" y="35"/>
                      </a:moveTo>
                      <a:lnTo>
                        <a:pt x="0" y="0"/>
                      </a:lnTo>
                      <a:lnTo>
                        <a:pt x="0" y="39"/>
                      </a:lnTo>
                      <a:lnTo>
                        <a:pt x="722" y="74"/>
                      </a:lnTo>
                      <a:lnTo>
                        <a:pt x="722" y="35"/>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7" name="Freeform 59">
                  <a:extLst>
                    <a:ext uri="{FF2B5EF4-FFF2-40B4-BE49-F238E27FC236}">
                      <a16:creationId xmlns:a16="http://schemas.microsoft.com/office/drawing/2014/main" id="{AA5F2EC4-818D-2274-200E-33613E543600}"/>
                    </a:ext>
                  </a:extLst>
                </p:cNvPr>
                <p:cNvSpPr>
                  <a:spLocks/>
                </p:cNvSpPr>
                <p:nvPr/>
              </p:nvSpPr>
              <p:spPr bwMode="auto">
                <a:xfrm>
                  <a:off x="-4857752" y="5310188"/>
                  <a:ext cx="1146176" cy="115888"/>
                </a:xfrm>
                <a:custGeom>
                  <a:avLst/>
                  <a:gdLst>
                    <a:gd name="T0" fmla="*/ 722 w 722"/>
                    <a:gd name="T1" fmla="*/ 34 h 73"/>
                    <a:gd name="T2" fmla="*/ 0 w 722"/>
                    <a:gd name="T3" fmla="*/ 0 h 73"/>
                    <a:gd name="T4" fmla="*/ 0 w 722"/>
                    <a:gd name="T5" fmla="*/ 38 h 73"/>
                    <a:gd name="T6" fmla="*/ 722 w 722"/>
                    <a:gd name="T7" fmla="*/ 73 h 73"/>
                    <a:gd name="T8" fmla="*/ 722 w 722"/>
                    <a:gd name="T9" fmla="*/ 34 h 73"/>
                  </a:gdLst>
                  <a:ahLst/>
                  <a:cxnLst>
                    <a:cxn ang="0">
                      <a:pos x="T0" y="T1"/>
                    </a:cxn>
                    <a:cxn ang="0">
                      <a:pos x="T2" y="T3"/>
                    </a:cxn>
                    <a:cxn ang="0">
                      <a:pos x="T4" y="T5"/>
                    </a:cxn>
                    <a:cxn ang="0">
                      <a:pos x="T6" y="T7"/>
                    </a:cxn>
                    <a:cxn ang="0">
                      <a:pos x="T8" y="T9"/>
                    </a:cxn>
                  </a:cxnLst>
                  <a:rect l="0" t="0" r="r" b="b"/>
                  <a:pathLst>
                    <a:path w="722" h="73">
                      <a:moveTo>
                        <a:pt x="722" y="34"/>
                      </a:moveTo>
                      <a:lnTo>
                        <a:pt x="0" y="0"/>
                      </a:lnTo>
                      <a:lnTo>
                        <a:pt x="0" y="38"/>
                      </a:lnTo>
                      <a:lnTo>
                        <a:pt x="722" y="73"/>
                      </a:lnTo>
                      <a:lnTo>
                        <a:pt x="722" y="34"/>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8" name="Freeform 60">
                  <a:extLst>
                    <a:ext uri="{FF2B5EF4-FFF2-40B4-BE49-F238E27FC236}">
                      <a16:creationId xmlns:a16="http://schemas.microsoft.com/office/drawing/2014/main" id="{1753549B-F833-2227-FA22-C2DDB0C3E3E3}"/>
                    </a:ext>
                  </a:extLst>
                </p:cNvPr>
                <p:cNvSpPr>
                  <a:spLocks/>
                </p:cNvSpPr>
                <p:nvPr/>
              </p:nvSpPr>
              <p:spPr bwMode="auto">
                <a:xfrm>
                  <a:off x="-4857752" y="5094288"/>
                  <a:ext cx="1146176" cy="150813"/>
                </a:xfrm>
                <a:custGeom>
                  <a:avLst/>
                  <a:gdLst>
                    <a:gd name="T0" fmla="*/ 722 w 722"/>
                    <a:gd name="T1" fmla="*/ 56 h 95"/>
                    <a:gd name="T2" fmla="*/ 0 w 722"/>
                    <a:gd name="T3" fmla="*/ 0 h 95"/>
                    <a:gd name="T4" fmla="*/ 0 w 722"/>
                    <a:gd name="T5" fmla="*/ 39 h 95"/>
                    <a:gd name="T6" fmla="*/ 722 w 722"/>
                    <a:gd name="T7" fmla="*/ 95 h 95"/>
                    <a:gd name="T8" fmla="*/ 722 w 722"/>
                    <a:gd name="T9" fmla="*/ 56 h 95"/>
                  </a:gdLst>
                  <a:ahLst/>
                  <a:cxnLst>
                    <a:cxn ang="0">
                      <a:pos x="T0" y="T1"/>
                    </a:cxn>
                    <a:cxn ang="0">
                      <a:pos x="T2" y="T3"/>
                    </a:cxn>
                    <a:cxn ang="0">
                      <a:pos x="T4" y="T5"/>
                    </a:cxn>
                    <a:cxn ang="0">
                      <a:pos x="T6" y="T7"/>
                    </a:cxn>
                    <a:cxn ang="0">
                      <a:pos x="T8" y="T9"/>
                    </a:cxn>
                  </a:cxnLst>
                  <a:rect l="0" t="0" r="r" b="b"/>
                  <a:pathLst>
                    <a:path w="722" h="95">
                      <a:moveTo>
                        <a:pt x="722" y="56"/>
                      </a:moveTo>
                      <a:lnTo>
                        <a:pt x="0" y="0"/>
                      </a:lnTo>
                      <a:lnTo>
                        <a:pt x="0" y="39"/>
                      </a:lnTo>
                      <a:lnTo>
                        <a:pt x="722" y="95"/>
                      </a:lnTo>
                      <a:lnTo>
                        <a:pt x="722" y="56"/>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9" name="Freeform 61">
                  <a:extLst>
                    <a:ext uri="{FF2B5EF4-FFF2-40B4-BE49-F238E27FC236}">
                      <a16:creationId xmlns:a16="http://schemas.microsoft.com/office/drawing/2014/main" id="{645B3618-AA3B-7F0C-495E-C8A88CA0A578}"/>
                    </a:ext>
                  </a:extLst>
                </p:cNvPr>
                <p:cNvSpPr>
                  <a:spLocks/>
                </p:cNvSpPr>
                <p:nvPr/>
              </p:nvSpPr>
              <p:spPr bwMode="auto">
                <a:xfrm>
                  <a:off x="-4857752" y="4713288"/>
                  <a:ext cx="1146176" cy="168275"/>
                </a:xfrm>
                <a:custGeom>
                  <a:avLst/>
                  <a:gdLst>
                    <a:gd name="T0" fmla="*/ 722 w 722"/>
                    <a:gd name="T1" fmla="*/ 67 h 106"/>
                    <a:gd name="T2" fmla="*/ 0 w 722"/>
                    <a:gd name="T3" fmla="*/ 0 h 106"/>
                    <a:gd name="T4" fmla="*/ 0 w 722"/>
                    <a:gd name="T5" fmla="*/ 39 h 106"/>
                    <a:gd name="T6" fmla="*/ 722 w 722"/>
                    <a:gd name="T7" fmla="*/ 106 h 106"/>
                    <a:gd name="T8" fmla="*/ 722 w 722"/>
                    <a:gd name="T9" fmla="*/ 67 h 106"/>
                  </a:gdLst>
                  <a:ahLst/>
                  <a:cxnLst>
                    <a:cxn ang="0">
                      <a:pos x="T0" y="T1"/>
                    </a:cxn>
                    <a:cxn ang="0">
                      <a:pos x="T2" y="T3"/>
                    </a:cxn>
                    <a:cxn ang="0">
                      <a:pos x="T4" y="T5"/>
                    </a:cxn>
                    <a:cxn ang="0">
                      <a:pos x="T6" y="T7"/>
                    </a:cxn>
                    <a:cxn ang="0">
                      <a:pos x="T8" y="T9"/>
                    </a:cxn>
                  </a:cxnLst>
                  <a:rect l="0" t="0" r="r" b="b"/>
                  <a:pathLst>
                    <a:path w="722" h="106">
                      <a:moveTo>
                        <a:pt x="722" y="67"/>
                      </a:moveTo>
                      <a:lnTo>
                        <a:pt x="0" y="0"/>
                      </a:lnTo>
                      <a:lnTo>
                        <a:pt x="0" y="39"/>
                      </a:lnTo>
                      <a:lnTo>
                        <a:pt x="722" y="106"/>
                      </a:lnTo>
                      <a:lnTo>
                        <a:pt x="722" y="67"/>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0" name="Freeform 62">
                  <a:extLst>
                    <a:ext uri="{FF2B5EF4-FFF2-40B4-BE49-F238E27FC236}">
                      <a16:creationId xmlns:a16="http://schemas.microsoft.com/office/drawing/2014/main" id="{A0F7AF80-97E8-A4FE-2655-704A74957813}"/>
                    </a:ext>
                  </a:extLst>
                </p:cNvPr>
                <p:cNvSpPr>
                  <a:spLocks/>
                </p:cNvSpPr>
                <p:nvPr/>
              </p:nvSpPr>
              <p:spPr bwMode="auto">
                <a:xfrm>
                  <a:off x="-4857752" y="4881563"/>
                  <a:ext cx="1146176" cy="171450"/>
                </a:xfrm>
                <a:custGeom>
                  <a:avLst/>
                  <a:gdLst>
                    <a:gd name="T0" fmla="*/ 722 w 722"/>
                    <a:gd name="T1" fmla="*/ 69 h 108"/>
                    <a:gd name="T2" fmla="*/ 0 w 722"/>
                    <a:gd name="T3" fmla="*/ 0 h 108"/>
                    <a:gd name="T4" fmla="*/ 0 w 722"/>
                    <a:gd name="T5" fmla="*/ 39 h 108"/>
                    <a:gd name="T6" fmla="*/ 722 w 722"/>
                    <a:gd name="T7" fmla="*/ 108 h 108"/>
                    <a:gd name="T8" fmla="*/ 722 w 722"/>
                    <a:gd name="T9" fmla="*/ 69 h 108"/>
                  </a:gdLst>
                  <a:ahLst/>
                  <a:cxnLst>
                    <a:cxn ang="0">
                      <a:pos x="T0" y="T1"/>
                    </a:cxn>
                    <a:cxn ang="0">
                      <a:pos x="T2" y="T3"/>
                    </a:cxn>
                    <a:cxn ang="0">
                      <a:pos x="T4" y="T5"/>
                    </a:cxn>
                    <a:cxn ang="0">
                      <a:pos x="T6" y="T7"/>
                    </a:cxn>
                    <a:cxn ang="0">
                      <a:pos x="T8" y="T9"/>
                    </a:cxn>
                  </a:cxnLst>
                  <a:rect l="0" t="0" r="r" b="b"/>
                  <a:pathLst>
                    <a:path w="722" h="108">
                      <a:moveTo>
                        <a:pt x="722" y="69"/>
                      </a:moveTo>
                      <a:lnTo>
                        <a:pt x="0" y="0"/>
                      </a:lnTo>
                      <a:lnTo>
                        <a:pt x="0" y="39"/>
                      </a:lnTo>
                      <a:lnTo>
                        <a:pt x="722" y="108"/>
                      </a:lnTo>
                      <a:lnTo>
                        <a:pt x="722" y="69"/>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1" name="Freeform 63">
                  <a:extLst>
                    <a:ext uri="{FF2B5EF4-FFF2-40B4-BE49-F238E27FC236}">
                      <a16:creationId xmlns:a16="http://schemas.microsoft.com/office/drawing/2014/main" id="{B6AB8D2A-EC33-D509-158E-58469B9B900B}"/>
                    </a:ext>
                  </a:extLst>
                </p:cNvPr>
                <p:cNvSpPr>
                  <a:spLocks/>
                </p:cNvSpPr>
                <p:nvPr/>
              </p:nvSpPr>
              <p:spPr bwMode="auto">
                <a:xfrm>
                  <a:off x="-4857752" y="6080126"/>
                  <a:ext cx="1146176" cy="82551"/>
                </a:xfrm>
                <a:custGeom>
                  <a:avLst/>
                  <a:gdLst>
                    <a:gd name="T0" fmla="*/ 722 w 722"/>
                    <a:gd name="T1" fmla="*/ 13 h 52"/>
                    <a:gd name="T2" fmla="*/ 0 w 722"/>
                    <a:gd name="T3" fmla="*/ 0 h 52"/>
                    <a:gd name="T4" fmla="*/ 0 w 722"/>
                    <a:gd name="T5" fmla="*/ 39 h 52"/>
                    <a:gd name="T6" fmla="*/ 722 w 722"/>
                    <a:gd name="T7" fmla="*/ 52 h 52"/>
                    <a:gd name="T8" fmla="*/ 722 w 722"/>
                    <a:gd name="T9" fmla="*/ 13 h 52"/>
                  </a:gdLst>
                  <a:ahLst/>
                  <a:cxnLst>
                    <a:cxn ang="0">
                      <a:pos x="T0" y="T1"/>
                    </a:cxn>
                    <a:cxn ang="0">
                      <a:pos x="T2" y="T3"/>
                    </a:cxn>
                    <a:cxn ang="0">
                      <a:pos x="T4" y="T5"/>
                    </a:cxn>
                    <a:cxn ang="0">
                      <a:pos x="T6" y="T7"/>
                    </a:cxn>
                    <a:cxn ang="0">
                      <a:pos x="T8" y="T9"/>
                    </a:cxn>
                  </a:cxnLst>
                  <a:rect l="0" t="0" r="r" b="b"/>
                  <a:pathLst>
                    <a:path w="722" h="52">
                      <a:moveTo>
                        <a:pt x="722" y="13"/>
                      </a:moveTo>
                      <a:lnTo>
                        <a:pt x="0" y="0"/>
                      </a:lnTo>
                      <a:lnTo>
                        <a:pt x="0" y="39"/>
                      </a:lnTo>
                      <a:lnTo>
                        <a:pt x="722" y="52"/>
                      </a:lnTo>
                      <a:lnTo>
                        <a:pt x="722" y="13"/>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2" name="Freeform 64">
                  <a:extLst>
                    <a:ext uri="{FF2B5EF4-FFF2-40B4-BE49-F238E27FC236}">
                      <a16:creationId xmlns:a16="http://schemas.microsoft.com/office/drawing/2014/main" id="{F521E34B-C996-D35D-09ED-DBF96AB0C324}"/>
                    </a:ext>
                  </a:extLst>
                </p:cNvPr>
                <p:cNvSpPr>
                  <a:spLocks/>
                </p:cNvSpPr>
                <p:nvPr/>
              </p:nvSpPr>
              <p:spPr bwMode="auto">
                <a:xfrm>
                  <a:off x="-4857752" y="6265863"/>
                  <a:ext cx="1146176" cy="80963"/>
                </a:xfrm>
                <a:custGeom>
                  <a:avLst/>
                  <a:gdLst>
                    <a:gd name="T0" fmla="*/ 722 w 722"/>
                    <a:gd name="T1" fmla="*/ 12 h 51"/>
                    <a:gd name="T2" fmla="*/ 0 w 722"/>
                    <a:gd name="T3" fmla="*/ 0 h 51"/>
                    <a:gd name="T4" fmla="*/ 0 w 722"/>
                    <a:gd name="T5" fmla="*/ 39 h 51"/>
                    <a:gd name="T6" fmla="*/ 722 w 722"/>
                    <a:gd name="T7" fmla="*/ 51 h 51"/>
                    <a:gd name="T8" fmla="*/ 722 w 722"/>
                    <a:gd name="T9" fmla="*/ 12 h 51"/>
                  </a:gdLst>
                  <a:ahLst/>
                  <a:cxnLst>
                    <a:cxn ang="0">
                      <a:pos x="T0" y="T1"/>
                    </a:cxn>
                    <a:cxn ang="0">
                      <a:pos x="T2" y="T3"/>
                    </a:cxn>
                    <a:cxn ang="0">
                      <a:pos x="T4" y="T5"/>
                    </a:cxn>
                    <a:cxn ang="0">
                      <a:pos x="T6" y="T7"/>
                    </a:cxn>
                    <a:cxn ang="0">
                      <a:pos x="T8" y="T9"/>
                    </a:cxn>
                  </a:cxnLst>
                  <a:rect l="0" t="0" r="r" b="b"/>
                  <a:pathLst>
                    <a:path w="722" h="51">
                      <a:moveTo>
                        <a:pt x="722" y="12"/>
                      </a:moveTo>
                      <a:lnTo>
                        <a:pt x="0" y="0"/>
                      </a:lnTo>
                      <a:lnTo>
                        <a:pt x="0" y="39"/>
                      </a:lnTo>
                      <a:lnTo>
                        <a:pt x="722" y="51"/>
                      </a:lnTo>
                      <a:lnTo>
                        <a:pt x="722" y="12"/>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3" name="Freeform 65">
                  <a:extLst>
                    <a:ext uri="{FF2B5EF4-FFF2-40B4-BE49-F238E27FC236}">
                      <a16:creationId xmlns:a16="http://schemas.microsoft.com/office/drawing/2014/main" id="{2C4558A4-A137-CAC6-E3B0-90FBCF7CA4A2}"/>
                    </a:ext>
                  </a:extLst>
                </p:cNvPr>
                <p:cNvSpPr>
                  <a:spLocks/>
                </p:cNvSpPr>
                <p:nvPr/>
              </p:nvSpPr>
              <p:spPr bwMode="auto">
                <a:xfrm>
                  <a:off x="-4857752" y="5897563"/>
                  <a:ext cx="1146176" cy="80963"/>
                </a:xfrm>
                <a:custGeom>
                  <a:avLst/>
                  <a:gdLst>
                    <a:gd name="T0" fmla="*/ 722 w 722"/>
                    <a:gd name="T1" fmla="*/ 12 h 51"/>
                    <a:gd name="T2" fmla="*/ 0 w 722"/>
                    <a:gd name="T3" fmla="*/ 0 h 51"/>
                    <a:gd name="T4" fmla="*/ 0 w 722"/>
                    <a:gd name="T5" fmla="*/ 39 h 51"/>
                    <a:gd name="T6" fmla="*/ 722 w 722"/>
                    <a:gd name="T7" fmla="*/ 51 h 51"/>
                    <a:gd name="T8" fmla="*/ 722 w 722"/>
                    <a:gd name="T9" fmla="*/ 12 h 51"/>
                  </a:gdLst>
                  <a:ahLst/>
                  <a:cxnLst>
                    <a:cxn ang="0">
                      <a:pos x="T0" y="T1"/>
                    </a:cxn>
                    <a:cxn ang="0">
                      <a:pos x="T2" y="T3"/>
                    </a:cxn>
                    <a:cxn ang="0">
                      <a:pos x="T4" y="T5"/>
                    </a:cxn>
                    <a:cxn ang="0">
                      <a:pos x="T6" y="T7"/>
                    </a:cxn>
                    <a:cxn ang="0">
                      <a:pos x="T8" y="T9"/>
                    </a:cxn>
                  </a:cxnLst>
                  <a:rect l="0" t="0" r="r" b="b"/>
                  <a:pathLst>
                    <a:path w="722" h="51">
                      <a:moveTo>
                        <a:pt x="722" y="12"/>
                      </a:moveTo>
                      <a:lnTo>
                        <a:pt x="0" y="0"/>
                      </a:lnTo>
                      <a:lnTo>
                        <a:pt x="0" y="39"/>
                      </a:lnTo>
                      <a:lnTo>
                        <a:pt x="722" y="51"/>
                      </a:lnTo>
                      <a:lnTo>
                        <a:pt x="722" y="12"/>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4" name="Freeform 66">
                  <a:extLst>
                    <a:ext uri="{FF2B5EF4-FFF2-40B4-BE49-F238E27FC236}">
                      <a16:creationId xmlns:a16="http://schemas.microsoft.com/office/drawing/2014/main" id="{4F6A206B-4242-E979-5220-5B7850101E07}"/>
                    </a:ext>
                  </a:extLst>
                </p:cNvPr>
                <p:cNvSpPr>
                  <a:spLocks/>
                </p:cNvSpPr>
                <p:nvPr/>
              </p:nvSpPr>
              <p:spPr bwMode="auto">
                <a:xfrm>
                  <a:off x="-4857751" y="5675313"/>
                  <a:ext cx="1146175" cy="115888"/>
                </a:xfrm>
                <a:custGeom>
                  <a:avLst/>
                  <a:gdLst>
                    <a:gd name="T0" fmla="*/ 722 w 722"/>
                    <a:gd name="T1" fmla="*/ 34 h 73"/>
                    <a:gd name="T2" fmla="*/ 0 w 722"/>
                    <a:gd name="T3" fmla="*/ 0 h 73"/>
                    <a:gd name="T4" fmla="*/ 0 w 722"/>
                    <a:gd name="T5" fmla="*/ 39 h 73"/>
                    <a:gd name="T6" fmla="*/ 722 w 722"/>
                    <a:gd name="T7" fmla="*/ 73 h 73"/>
                    <a:gd name="T8" fmla="*/ 722 w 722"/>
                    <a:gd name="T9" fmla="*/ 34 h 73"/>
                  </a:gdLst>
                  <a:ahLst/>
                  <a:cxnLst>
                    <a:cxn ang="0">
                      <a:pos x="T0" y="T1"/>
                    </a:cxn>
                    <a:cxn ang="0">
                      <a:pos x="T2" y="T3"/>
                    </a:cxn>
                    <a:cxn ang="0">
                      <a:pos x="T4" y="T5"/>
                    </a:cxn>
                    <a:cxn ang="0">
                      <a:pos x="T6" y="T7"/>
                    </a:cxn>
                    <a:cxn ang="0">
                      <a:pos x="T8" y="T9"/>
                    </a:cxn>
                  </a:cxnLst>
                  <a:rect l="0" t="0" r="r" b="b"/>
                  <a:pathLst>
                    <a:path w="722" h="73">
                      <a:moveTo>
                        <a:pt x="722" y="34"/>
                      </a:moveTo>
                      <a:lnTo>
                        <a:pt x="0" y="0"/>
                      </a:lnTo>
                      <a:lnTo>
                        <a:pt x="0" y="39"/>
                      </a:lnTo>
                      <a:lnTo>
                        <a:pt x="722" y="73"/>
                      </a:lnTo>
                      <a:lnTo>
                        <a:pt x="722" y="34"/>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5" name="Freeform 67">
                  <a:extLst>
                    <a:ext uri="{FF2B5EF4-FFF2-40B4-BE49-F238E27FC236}">
                      <a16:creationId xmlns:a16="http://schemas.microsoft.com/office/drawing/2014/main" id="{FA103F4F-9E38-9009-F3C7-149BDB29BFF1}"/>
                    </a:ext>
                  </a:extLst>
                </p:cNvPr>
                <p:cNvSpPr>
                  <a:spLocks/>
                </p:cNvSpPr>
                <p:nvPr/>
              </p:nvSpPr>
              <p:spPr bwMode="auto">
                <a:xfrm>
                  <a:off x="-7386639" y="5387976"/>
                  <a:ext cx="1023937" cy="131762"/>
                </a:xfrm>
                <a:custGeom>
                  <a:avLst/>
                  <a:gdLst>
                    <a:gd name="T0" fmla="*/ 645 w 645"/>
                    <a:gd name="T1" fmla="*/ 39 h 83"/>
                    <a:gd name="T2" fmla="*/ 0 w 645"/>
                    <a:gd name="T3" fmla="*/ 0 h 83"/>
                    <a:gd name="T4" fmla="*/ 0 w 645"/>
                    <a:gd name="T5" fmla="*/ 45 h 83"/>
                    <a:gd name="T6" fmla="*/ 645 w 645"/>
                    <a:gd name="T7" fmla="*/ 83 h 83"/>
                    <a:gd name="T8" fmla="*/ 645 w 645"/>
                    <a:gd name="T9" fmla="*/ 39 h 83"/>
                  </a:gdLst>
                  <a:ahLst/>
                  <a:cxnLst>
                    <a:cxn ang="0">
                      <a:pos x="T0" y="T1"/>
                    </a:cxn>
                    <a:cxn ang="0">
                      <a:pos x="T2" y="T3"/>
                    </a:cxn>
                    <a:cxn ang="0">
                      <a:pos x="T4" y="T5"/>
                    </a:cxn>
                    <a:cxn ang="0">
                      <a:pos x="T6" y="T7"/>
                    </a:cxn>
                    <a:cxn ang="0">
                      <a:pos x="T8" y="T9"/>
                    </a:cxn>
                  </a:cxnLst>
                  <a:rect l="0" t="0" r="r" b="b"/>
                  <a:pathLst>
                    <a:path w="645" h="83">
                      <a:moveTo>
                        <a:pt x="645" y="39"/>
                      </a:moveTo>
                      <a:lnTo>
                        <a:pt x="0" y="0"/>
                      </a:lnTo>
                      <a:lnTo>
                        <a:pt x="0" y="45"/>
                      </a:lnTo>
                      <a:lnTo>
                        <a:pt x="645" y="83"/>
                      </a:lnTo>
                      <a:lnTo>
                        <a:pt x="645" y="39"/>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6" name="Freeform 68">
                  <a:extLst>
                    <a:ext uri="{FF2B5EF4-FFF2-40B4-BE49-F238E27FC236}">
                      <a16:creationId xmlns:a16="http://schemas.microsoft.com/office/drawing/2014/main" id="{72EDBA19-DAFE-68AC-0F91-6B557EB5E8A2}"/>
                    </a:ext>
                  </a:extLst>
                </p:cNvPr>
                <p:cNvSpPr>
                  <a:spLocks/>
                </p:cNvSpPr>
                <p:nvPr/>
              </p:nvSpPr>
              <p:spPr bwMode="auto">
                <a:xfrm>
                  <a:off x="-7386639" y="5192713"/>
                  <a:ext cx="1023937" cy="131762"/>
                </a:xfrm>
                <a:custGeom>
                  <a:avLst/>
                  <a:gdLst>
                    <a:gd name="T0" fmla="*/ 645 w 645"/>
                    <a:gd name="T1" fmla="*/ 38 h 83"/>
                    <a:gd name="T2" fmla="*/ 0 w 645"/>
                    <a:gd name="T3" fmla="*/ 0 h 83"/>
                    <a:gd name="T4" fmla="*/ 0 w 645"/>
                    <a:gd name="T5" fmla="*/ 44 h 83"/>
                    <a:gd name="T6" fmla="*/ 645 w 645"/>
                    <a:gd name="T7" fmla="*/ 83 h 83"/>
                    <a:gd name="T8" fmla="*/ 645 w 645"/>
                    <a:gd name="T9" fmla="*/ 38 h 83"/>
                  </a:gdLst>
                  <a:ahLst/>
                  <a:cxnLst>
                    <a:cxn ang="0">
                      <a:pos x="T0" y="T1"/>
                    </a:cxn>
                    <a:cxn ang="0">
                      <a:pos x="T2" y="T3"/>
                    </a:cxn>
                    <a:cxn ang="0">
                      <a:pos x="T4" y="T5"/>
                    </a:cxn>
                    <a:cxn ang="0">
                      <a:pos x="T6" y="T7"/>
                    </a:cxn>
                    <a:cxn ang="0">
                      <a:pos x="T8" y="T9"/>
                    </a:cxn>
                  </a:cxnLst>
                  <a:rect l="0" t="0" r="r" b="b"/>
                  <a:pathLst>
                    <a:path w="645" h="83">
                      <a:moveTo>
                        <a:pt x="645" y="38"/>
                      </a:moveTo>
                      <a:lnTo>
                        <a:pt x="0" y="0"/>
                      </a:lnTo>
                      <a:lnTo>
                        <a:pt x="0" y="44"/>
                      </a:lnTo>
                      <a:lnTo>
                        <a:pt x="645" y="83"/>
                      </a:lnTo>
                      <a:lnTo>
                        <a:pt x="645" y="38"/>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7" name="Freeform 69">
                  <a:extLst>
                    <a:ext uri="{FF2B5EF4-FFF2-40B4-BE49-F238E27FC236}">
                      <a16:creationId xmlns:a16="http://schemas.microsoft.com/office/drawing/2014/main" id="{36FA6E82-C56C-4920-C479-5EA38EFBF4BC}"/>
                    </a:ext>
                  </a:extLst>
                </p:cNvPr>
                <p:cNvSpPr>
                  <a:spLocks/>
                </p:cNvSpPr>
                <p:nvPr/>
              </p:nvSpPr>
              <p:spPr bwMode="auto">
                <a:xfrm>
                  <a:off x="-7386639" y="4948239"/>
                  <a:ext cx="1023937" cy="171450"/>
                </a:xfrm>
                <a:custGeom>
                  <a:avLst/>
                  <a:gdLst>
                    <a:gd name="T0" fmla="*/ 645 w 645"/>
                    <a:gd name="T1" fmla="*/ 63 h 108"/>
                    <a:gd name="T2" fmla="*/ 0 w 645"/>
                    <a:gd name="T3" fmla="*/ 0 h 108"/>
                    <a:gd name="T4" fmla="*/ 0 w 645"/>
                    <a:gd name="T5" fmla="*/ 44 h 108"/>
                    <a:gd name="T6" fmla="*/ 645 w 645"/>
                    <a:gd name="T7" fmla="*/ 108 h 108"/>
                    <a:gd name="T8" fmla="*/ 645 w 645"/>
                    <a:gd name="T9" fmla="*/ 63 h 108"/>
                  </a:gdLst>
                  <a:ahLst/>
                  <a:cxnLst>
                    <a:cxn ang="0">
                      <a:pos x="T0" y="T1"/>
                    </a:cxn>
                    <a:cxn ang="0">
                      <a:pos x="T2" y="T3"/>
                    </a:cxn>
                    <a:cxn ang="0">
                      <a:pos x="T4" y="T5"/>
                    </a:cxn>
                    <a:cxn ang="0">
                      <a:pos x="T6" y="T7"/>
                    </a:cxn>
                    <a:cxn ang="0">
                      <a:pos x="T8" y="T9"/>
                    </a:cxn>
                  </a:cxnLst>
                  <a:rect l="0" t="0" r="r" b="b"/>
                  <a:pathLst>
                    <a:path w="645" h="108">
                      <a:moveTo>
                        <a:pt x="645" y="63"/>
                      </a:moveTo>
                      <a:lnTo>
                        <a:pt x="0" y="0"/>
                      </a:lnTo>
                      <a:lnTo>
                        <a:pt x="0" y="44"/>
                      </a:lnTo>
                      <a:lnTo>
                        <a:pt x="645" y="108"/>
                      </a:lnTo>
                      <a:lnTo>
                        <a:pt x="645" y="63"/>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8" name="Freeform 70">
                  <a:extLst>
                    <a:ext uri="{FF2B5EF4-FFF2-40B4-BE49-F238E27FC236}">
                      <a16:creationId xmlns:a16="http://schemas.microsoft.com/office/drawing/2014/main" id="{1C30992A-FF1B-0A71-7A91-2164F71E1BC5}"/>
                    </a:ext>
                  </a:extLst>
                </p:cNvPr>
                <p:cNvSpPr>
                  <a:spLocks/>
                </p:cNvSpPr>
                <p:nvPr/>
              </p:nvSpPr>
              <p:spPr bwMode="auto">
                <a:xfrm>
                  <a:off x="-7386639" y="4513263"/>
                  <a:ext cx="1023937" cy="193674"/>
                </a:xfrm>
                <a:custGeom>
                  <a:avLst/>
                  <a:gdLst>
                    <a:gd name="T0" fmla="*/ 645 w 645"/>
                    <a:gd name="T1" fmla="*/ 77 h 122"/>
                    <a:gd name="T2" fmla="*/ 0 w 645"/>
                    <a:gd name="T3" fmla="*/ 0 h 122"/>
                    <a:gd name="T4" fmla="*/ 0 w 645"/>
                    <a:gd name="T5" fmla="*/ 44 h 122"/>
                    <a:gd name="T6" fmla="*/ 645 w 645"/>
                    <a:gd name="T7" fmla="*/ 122 h 122"/>
                    <a:gd name="T8" fmla="*/ 645 w 645"/>
                    <a:gd name="T9" fmla="*/ 77 h 122"/>
                  </a:gdLst>
                  <a:ahLst/>
                  <a:cxnLst>
                    <a:cxn ang="0">
                      <a:pos x="T0" y="T1"/>
                    </a:cxn>
                    <a:cxn ang="0">
                      <a:pos x="T2" y="T3"/>
                    </a:cxn>
                    <a:cxn ang="0">
                      <a:pos x="T4" y="T5"/>
                    </a:cxn>
                    <a:cxn ang="0">
                      <a:pos x="T6" y="T7"/>
                    </a:cxn>
                    <a:cxn ang="0">
                      <a:pos x="T8" y="T9"/>
                    </a:cxn>
                  </a:cxnLst>
                  <a:rect l="0" t="0" r="r" b="b"/>
                  <a:pathLst>
                    <a:path w="645" h="122">
                      <a:moveTo>
                        <a:pt x="645" y="77"/>
                      </a:moveTo>
                      <a:lnTo>
                        <a:pt x="0" y="0"/>
                      </a:lnTo>
                      <a:lnTo>
                        <a:pt x="0" y="44"/>
                      </a:lnTo>
                      <a:lnTo>
                        <a:pt x="645" y="122"/>
                      </a:lnTo>
                      <a:lnTo>
                        <a:pt x="645" y="77"/>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9" name="Freeform 71">
                  <a:extLst>
                    <a:ext uri="{FF2B5EF4-FFF2-40B4-BE49-F238E27FC236}">
                      <a16:creationId xmlns:a16="http://schemas.microsoft.com/office/drawing/2014/main" id="{44BC7A4F-08B9-41D5-C3AB-3ABF28D18EE1}"/>
                    </a:ext>
                  </a:extLst>
                </p:cNvPr>
                <p:cNvSpPr>
                  <a:spLocks/>
                </p:cNvSpPr>
                <p:nvPr/>
              </p:nvSpPr>
              <p:spPr bwMode="auto">
                <a:xfrm>
                  <a:off x="-7386639" y="4706938"/>
                  <a:ext cx="1023937" cy="192088"/>
                </a:xfrm>
                <a:custGeom>
                  <a:avLst/>
                  <a:gdLst>
                    <a:gd name="T0" fmla="*/ 645 w 645"/>
                    <a:gd name="T1" fmla="*/ 76 h 121"/>
                    <a:gd name="T2" fmla="*/ 0 w 645"/>
                    <a:gd name="T3" fmla="*/ 0 h 121"/>
                    <a:gd name="T4" fmla="*/ 0 w 645"/>
                    <a:gd name="T5" fmla="*/ 43 h 121"/>
                    <a:gd name="T6" fmla="*/ 645 w 645"/>
                    <a:gd name="T7" fmla="*/ 121 h 121"/>
                    <a:gd name="T8" fmla="*/ 645 w 645"/>
                    <a:gd name="T9" fmla="*/ 76 h 121"/>
                  </a:gdLst>
                  <a:ahLst/>
                  <a:cxnLst>
                    <a:cxn ang="0">
                      <a:pos x="T0" y="T1"/>
                    </a:cxn>
                    <a:cxn ang="0">
                      <a:pos x="T2" y="T3"/>
                    </a:cxn>
                    <a:cxn ang="0">
                      <a:pos x="T4" y="T5"/>
                    </a:cxn>
                    <a:cxn ang="0">
                      <a:pos x="T6" y="T7"/>
                    </a:cxn>
                    <a:cxn ang="0">
                      <a:pos x="T8" y="T9"/>
                    </a:cxn>
                  </a:cxnLst>
                  <a:rect l="0" t="0" r="r" b="b"/>
                  <a:pathLst>
                    <a:path w="645" h="121">
                      <a:moveTo>
                        <a:pt x="645" y="76"/>
                      </a:moveTo>
                      <a:lnTo>
                        <a:pt x="0" y="0"/>
                      </a:lnTo>
                      <a:lnTo>
                        <a:pt x="0" y="43"/>
                      </a:lnTo>
                      <a:lnTo>
                        <a:pt x="645" y="121"/>
                      </a:lnTo>
                      <a:lnTo>
                        <a:pt x="645" y="76"/>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0" name="Freeform 72">
                  <a:extLst>
                    <a:ext uri="{FF2B5EF4-FFF2-40B4-BE49-F238E27FC236}">
                      <a16:creationId xmlns:a16="http://schemas.microsoft.com/office/drawing/2014/main" id="{24CC4A9F-2BCC-EF8B-D0CE-3074021F7AD3}"/>
                    </a:ext>
                  </a:extLst>
                </p:cNvPr>
                <p:cNvSpPr>
                  <a:spLocks/>
                </p:cNvSpPr>
                <p:nvPr/>
              </p:nvSpPr>
              <p:spPr bwMode="auto">
                <a:xfrm>
                  <a:off x="-7386639" y="6067426"/>
                  <a:ext cx="1023937" cy="95251"/>
                </a:xfrm>
                <a:custGeom>
                  <a:avLst/>
                  <a:gdLst>
                    <a:gd name="T0" fmla="*/ 645 w 645"/>
                    <a:gd name="T1" fmla="*/ 16 h 60"/>
                    <a:gd name="T2" fmla="*/ 0 w 645"/>
                    <a:gd name="T3" fmla="*/ 0 h 60"/>
                    <a:gd name="T4" fmla="*/ 0 w 645"/>
                    <a:gd name="T5" fmla="*/ 46 h 60"/>
                    <a:gd name="T6" fmla="*/ 645 w 645"/>
                    <a:gd name="T7" fmla="*/ 60 h 60"/>
                    <a:gd name="T8" fmla="*/ 645 w 645"/>
                    <a:gd name="T9" fmla="*/ 16 h 60"/>
                  </a:gdLst>
                  <a:ahLst/>
                  <a:cxnLst>
                    <a:cxn ang="0">
                      <a:pos x="T0" y="T1"/>
                    </a:cxn>
                    <a:cxn ang="0">
                      <a:pos x="T2" y="T3"/>
                    </a:cxn>
                    <a:cxn ang="0">
                      <a:pos x="T4" y="T5"/>
                    </a:cxn>
                    <a:cxn ang="0">
                      <a:pos x="T6" y="T7"/>
                    </a:cxn>
                    <a:cxn ang="0">
                      <a:pos x="T8" y="T9"/>
                    </a:cxn>
                  </a:cxnLst>
                  <a:rect l="0" t="0" r="r" b="b"/>
                  <a:pathLst>
                    <a:path w="645" h="60">
                      <a:moveTo>
                        <a:pt x="645" y="16"/>
                      </a:moveTo>
                      <a:lnTo>
                        <a:pt x="0" y="0"/>
                      </a:lnTo>
                      <a:lnTo>
                        <a:pt x="0" y="46"/>
                      </a:lnTo>
                      <a:lnTo>
                        <a:pt x="645" y="60"/>
                      </a:lnTo>
                      <a:lnTo>
                        <a:pt x="645" y="16"/>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1" name="Freeform 73">
                  <a:extLst>
                    <a:ext uri="{FF2B5EF4-FFF2-40B4-BE49-F238E27FC236}">
                      <a16:creationId xmlns:a16="http://schemas.microsoft.com/office/drawing/2014/main" id="{107625C3-E371-A8BC-83C2-58AB1D646FE2}"/>
                    </a:ext>
                  </a:extLst>
                </p:cNvPr>
                <p:cNvSpPr>
                  <a:spLocks/>
                </p:cNvSpPr>
                <p:nvPr/>
              </p:nvSpPr>
              <p:spPr bwMode="auto">
                <a:xfrm>
                  <a:off x="-7386639" y="6280151"/>
                  <a:ext cx="1023937" cy="92075"/>
                </a:xfrm>
                <a:custGeom>
                  <a:avLst/>
                  <a:gdLst>
                    <a:gd name="T0" fmla="*/ 645 w 645"/>
                    <a:gd name="T1" fmla="*/ 14 h 58"/>
                    <a:gd name="T2" fmla="*/ 0 w 645"/>
                    <a:gd name="T3" fmla="*/ 0 h 58"/>
                    <a:gd name="T4" fmla="*/ 0 w 645"/>
                    <a:gd name="T5" fmla="*/ 44 h 58"/>
                    <a:gd name="T6" fmla="*/ 645 w 645"/>
                    <a:gd name="T7" fmla="*/ 58 h 58"/>
                    <a:gd name="T8" fmla="*/ 645 w 645"/>
                    <a:gd name="T9" fmla="*/ 14 h 58"/>
                  </a:gdLst>
                  <a:ahLst/>
                  <a:cxnLst>
                    <a:cxn ang="0">
                      <a:pos x="T0" y="T1"/>
                    </a:cxn>
                    <a:cxn ang="0">
                      <a:pos x="T2" y="T3"/>
                    </a:cxn>
                    <a:cxn ang="0">
                      <a:pos x="T4" y="T5"/>
                    </a:cxn>
                    <a:cxn ang="0">
                      <a:pos x="T6" y="T7"/>
                    </a:cxn>
                    <a:cxn ang="0">
                      <a:pos x="T8" y="T9"/>
                    </a:cxn>
                  </a:cxnLst>
                  <a:rect l="0" t="0" r="r" b="b"/>
                  <a:pathLst>
                    <a:path w="645" h="58">
                      <a:moveTo>
                        <a:pt x="645" y="14"/>
                      </a:moveTo>
                      <a:lnTo>
                        <a:pt x="0" y="0"/>
                      </a:lnTo>
                      <a:lnTo>
                        <a:pt x="0" y="44"/>
                      </a:lnTo>
                      <a:lnTo>
                        <a:pt x="645" y="58"/>
                      </a:lnTo>
                      <a:lnTo>
                        <a:pt x="645" y="14"/>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2" name="Freeform 74">
                  <a:extLst>
                    <a:ext uri="{FF2B5EF4-FFF2-40B4-BE49-F238E27FC236}">
                      <a16:creationId xmlns:a16="http://schemas.microsoft.com/office/drawing/2014/main" id="{2CD107DB-E9FC-31B2-B00F-F32F652BCB4B}"/>
                    </a:ext>
                  </a:extLst>
                </p:cNvPr>
                <p:cNvSpPr>
                  <a:spLocks/>
                </p:cNvSpPr>
                <p:nvPr/>
              </p:nvSpPr>
              <p:spPr bwMode="auto">
                <a:xfrm>
                  <a:off x="-7386639" y="5861051"/>
                  <a:ext cx="1023937" cy="93663"/>
                </a:xfrm>
                <a:custGeom>
                  <a:avLst/>
                  <a:gdLst>
                    <a:gd name="T0" fmla="*/ 645 w 645"/>
                    <a:gd name="T1" fmla="*/ 14 h 59"/>
                    <a:gd name="T2" fmla="*/ 0 w 645"/>
                    <a:gd name="T3" fmla="*/ 0 h 59"/>
                    <a:gd name="T4" fmla="*/ 0 w 645"/>
                    <a:gd name="T5" fmla="*/ 45 h 59"/>
                    <a:gd name="T6" fmla="*/ 645 w 645"/>
                    <a:gd name="T7" fmla="*/ 59 h 59"/>
                    <a:gd name="T8" fmla="*/ 645 w 645"/>
                    <a:gd name="T9" fmla="*/ 14 h 59"/>
                  </a:gdLst>
                  <a:ahLst/>
                  <a:cxnLst>
                    <a:cxn ang="0">
                      <a:pos x="T0" y="T1"/>
                    </a:cxn>
                    <a:cxn ang="0">
                      <a:pos x="T2" y="T3"/>
                    </a:cxn>
                    <a:cxn ang="0">
                      <a:pos x="T4" y="T5"/>
                    </a:cxn>
                    <a:cxn ang="0">
                      <a:pos x="T6" y="T7"/>
                    </a:cxn>
                    <a:cxn ang="0">
                      <a:pos x="T8" y="T9"/>
                    </a:cxn>
                  </a:cxnLst>
                  <a:rect l="0" t="0" r="r" b="b"/>
                  <a:pathLst>
                    <a:path w="645" h="59">
                      <a:moveTo>
                        <a:pt x="645" y="14"/>
                      </a:moveTo>
                      <a:lnTo>
                        <a:pt x="0" y="0"/>
                      </a:lnTo>
                      <a:lnTo>
                        <a:pt x="0" y="45"/>
                      </a:lnTo>
                      <a:lnTo>
                        <a:pt x="645" y="59"/>
                      </a:lnTo>
                      <a:lnTo>
                        <a:pt x="645" y="14"/>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3" name="Freeform 75">
                  <a:extLst>
                    <a:ext uri="{FF2B5EF4-FFF2-40B4-BE49-F238E27FC236}">
                      <a16:creationId xmlns:a16="http://schemas.microsoft.com/office/drawing/2014/main" id="{AA22EA2A-4D1A-63FC-1738-4DF6B7777C28}"/>
                    </a:ext>
                  </a:extLst>
                </p:cNvPr>
                <p:cNvSpPr>
                  <a:spLocks/>
                </p:cNvSpPr>
                <p:nvPr/>
              </p:nvSpPr>
              <p:spPr bwMode="auto">
                <a:xfrm>
                  <a:off x="-7386639" y="5608638"/>
                  <a:ext cx="1023937" cy="130175"/>
                </a:xfrm>
                <a:custGeom>
                  <a:avLst/>
                  <a:gdLst>
                    <a:gd name="T0" fmla="*/ 645 w 645"/>
                    <a:gd name="T1" fmla="*/ 39 h 82"/>
                    <a:gd name="T2" fmla="*/ 0 w 645"/>
                    <a:gd name="T3" fmla="*/ 0 h 82"/>
                    <a:gd name="T4" fmla="*/ 0 w 645"/>
                    <a:gd name="T5" fmla="*/ 45 h 82"/>
                    <a:gd name="T6" fmla="*/ 645 w 645"/>
                    <a:gd name="T7" fmla="*/ 82 h 82"/>
                    <a:gd name="T8" fmla="*/ 645 w 645"/>
                    <a:gd name="T9" fmla="*/ 39 h 82"/>
                  </a:gdLst>
                  <a:ahLst/>
                  <a:cxnLst>
                    <a:cxn ang="0">
                      <a:pos x="T0" y="T1"/>
                    </a:cxn>
                    <a:cxn ang="0">
                      <a:pos x="T2" y="T3"/>
                    </a:cxn>
                    <a:cxn ang="0">
                      <a:pos x="T4" y="T5"/>
                    </a:cxn>
                    <a:cxn ang="0">
                      <a:pos x="T6" y="T7"/>
                    </a:cxn>
                    <a:cxn ang="0">
                      <a:pos x="T8" y="T9"/>
                    </a:cxn>
                  </a:cxnLst>
                  <a:rect l="0" t="0" r="r" b="b"/>
                  <a:pathLst>
                    <a:path w="645" h="82">
                      <a:moveTo>
                        <a:pt x="645" y="39"/>
                      </a:moveTo>
                      <a:lnTo>
                        <a:pt x="0" y="0"/>
                      </a:lnTo>
                      <a:lnTo>
                        <a:pt x="0" y="45"/>
                      </a:lnTo>
                      <a:lnTo>
                        <a:pt x="645" y="82"/>
                      </a:lnTo>
                      <a:lnTo>
                        <a:pt x="645" y="39"/>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4" name="Freeform 76">
                  <a:extLst>
                    <a:ext uri="{FF2B5EF4-FFF2-40B4-BE49-F238E27FC236}">
                      <a16:creationId xmlns:a16="http://schemas.microsoft.com/office/drawing/2014/main" id="{D8E7923E-A6B2-79AC-BA4D-31AA293FE987}"/>
                    </a:ext>
                  </a:extLst>
                </p:cNvPr>
                <p:cNvSpPr>
                  <a:spLocks/>
                </p:cNvSpPr>
                <p:nvPr/>
              </p:nvSpPr>
              <p:spPr bwMode="auto">
                <a:xfrm>
                  <a:off x="-7223125" y="511176"/>
                  <a:ext cx="1336676" cy="6043613"/>
                </a:xfrm>
                <a:custGeom>
                  <a:avLst/>
                  <a:gdLst>
                    <a:gd name="T0" fmla="*/ 724 w 842"/>
                    <a:gd name="T1" fmla="*/ 0 h 3807"/>
                    <a:gd name="T2" fmla="*/ 0 w 842"/>
                    <a:gd name="T3" fmla="*/ 649 h 3807"/>
                    <a:gd name="T4" fmla="*/ 0 w 842"/>
                    <a:gd name="T5" fmla="*/ 3773 h 3807"/>
                    <a:gd name="T6" fmla="*/ 724 w 842"/>
                    <a:gd name="T7" fmla="*/ 3807 h 3807"/>
                    <a:gd name="T8" fmla="*/ 842 w 842"/>
                    <a:gd name="T9" fmla="*/ 1866 h 3807"/>
                    <a:gd name="T10" fmla="*/ 724 w 842"/>
                    <a:gd name="T11" fmla="*/ 0 h 3807"/>
                  </a:gdLst>
                  <a:ahLst/>
                  <a:cxnLst>
                    <a:cxn ang="0">
                      <a:pos x="T0" y="T1"/>
                    </a:cxn>
                    <a:cxn ang="0">
                      <a:pos x="T2" y="T3"/>
                    </a:cxn>
                    <a:cxn ang="0">
                      <a:pos x="T4" y="T5"/>
                    </a:cxn>
                    <a:cxn ang="0">
                      <a:pos x="T6" y="T7"/>
                    </a:cxn>
                    <a:cxn ang="0">
                      <a:pos x="T8" y="T9"/>
                    </a:cxn>
                    <a:cxn ang="0">
                      <a:pos x="T10" y="T11"/>
                    </a:cxn>
                  </a:cxnLst>
                  <a:rect l="0" t="0" r="r" b="b"/>
                  <a:pathLst>
                    <a:path w="842" h="3807">
                      <a:moveTo>
                        <a:pt x="724" y="0"/>
                      </a:moveTo>
                      <a:lnTo>
                        <a:pt x="0" y="649"/>
                      </a:lnTo>
                      <a:lnTo>
                        <a:pt x="0" y="3773"/>
                      </a:lnTo>
                      <a:lnTo>
                        <a:pt x="724" y="3807"/>
                      </a:lnTo>
                      <a:lnTo>
                        <a:pt x="842" y="1866"/>
                      </a:lnTo>
                      <a:lnTo>
                        <a:pt x="724" y="0"/>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5" name="Freeform 77">
                  <a:extLst>
                    <a:ext uri="{FF2B5EF4-FFF2-40B4-BE49-F238E27FC236}">
                      <a16:creationId xmlns:a16="http://schemas.microsoft.com/office/drawing/2014/main" id="{9ED2CC1A-1C86-FA7C-054A-644F8AD59FE0}"/>
                    </a:ext>
                  </a:extLst>
                </p:cNvPr>
                <p:cNvSpPr>
                  <a:spLocks noEditPoints="1"/>
                </p:cNvSpPr>
                <p:nvPr/>
              </p:nvSpPr>
              <p:spPr bwMode="auto">
                <a:xfrm>
                  <a:off x="-7072314" y="1449389"/>
                  <a:ext cx="830263" cy="4862513"/>
                </a:xfrm>
                <a:custGeom>
                  <a:avLst/>
                  <a:gdLst>
                    <a:gd name="T0" fmla="*/ 51 w 523"/>
                    <a:gd name="T1" fmla="*/ 3063 h 3063"/>
                    <a:gd name="T2" fmla="*/ 0 w 523"/>
                    <a:gd name="T3" fmla="*/ 3063 h 3063"/>
                    <a:gd name="T4" fmla="*/ 0 w 523"/>
                    <a:gd name="T5" fmla="*/ 175 h 3063"/>
                    <a:gd name="T6" fmla="*/ 51 w 523"/>
                    <a:gd name="T7" fmla="*/ 175 h 3063"/>
                    <a:gd name="T8" fmla="*/ 51 w 523"/>
                    <a:gd name="T9" fmla="*/ 3063 h 3063"/>
                    <a:gd name="T10" fmla="*/ 163 w 523"/>
                    <a:gd name="T11" fmla="*/ 126 h 3063"/>
                    <a:gd name="T12" fmla="*/ 112 w 523"/>
                    <a:gd name="T13" fmla="*/ 126 h 3063"/>
                    <a:gd name="T14" fmla="*/ 112 w 523"/>
                    <a:gd name="T15" fmla="*/ 3063 h 3063"/>
                    <a:gd name="T16" fmla="*/ 163 w 523"/>
                    <a:gd name="T17" fmla="*/ 3063 h 3063"/>
                    <a:gd name="T18" fmla="*/ 163 w 523"/>
                    <a:gd name="T19" fmla="*/ 126 h 3063"/>
                    <a:gd name="T20" fmla="*/ 288 w 523"/>
                    <a:gd name="T21" fmla="*/ 86 h 3063"/>
                    <a:gd name="T22" fmla="*/ 237 w 523"/>
                    <a:gd name="T23" fmla="*/ 86 h 3063"/>
                    <a:gd name="T24" fmla="*/ 237 w 523"/>
                    <a:gd name="T25" fmla="*/ 3063 h 3063"/>
                    <a:gd name="T26" fmla="*/ 288 w 523"/>
                    <a:gd name="T27" fmla="*/ 3063 h 3063"/>
                    <a:gd name="T28" fmla="*/ 288 w 523"/>
                    <a:gd name="T29" fmla="*/ 86 h 3063"/>
                    <a:gd name="T30" fmla="*/ 400 w 523"/>
                    <a:gd name="T31" fmla="*/ 50 h 3063"/>
                    <a:gd name="T32" fmla="*/ 349 w 523"/>
                    <a:gd name="T33" fmla="*/ 50 h 3063"/>
                    <a:gd name="T34" fmla="*/ 349 w 523"/>
                    <a:gd name="T35" fmla="*/ 3063 h 3063"/>
                    <a:gd name="T36" fmla="*/ 400 w 523"/>
                    <a:gd name="T37" fmla="*/ 3063 h 3063"/>
                    <a:gd name="T38" fmla="*/ 400 w 523"/>
                    <a:gd name="T39" fmla="*/ 50 h 3063"/>
                    <a:gd name="T40" fmla="*/ 523 w 523"/>
                    <a:gd name="T41" fmla="*/ 0 h 3063"/>
                    <a:gd name="T42" fmla="*/ 472 w 523"/>
                    <a:gd name="T43" fmla="*/ 0 h 3063"/>
                    <a:gd name="T44" fmla="*/ 472 w 523"/>
                    <a:gd name="T45" fmla="*/ 3063 h 3063"/>
                    <a:gd name="T46" fmla="*/ 523 w 523"/>
                    <a:gd name="T47" fmla="*/ 3063 h 3063"/>
                    <a:gd name="T48" fmla="*/ 523 w 523"/>
                    <a:gd name="T49" fmla="*/ 0 h 3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3" h="3063">
                      <a:moveTo>
                        <a:pt x="51" y="3063"/>
                      </a:moveTo>
                      <a:lnTo>
                        <a:pt x="0" y="3063"/>
                      </a:lnTo>
                      <a:lnTo>
                        <a:pt x="0" y="175"/>
                      </a:lnTo>
                      <a:lnTo>
                        <a:pt x="51" y="175"/>
                      </a:lnTo>
                      <a:lnTo>
                        <a:pt x="51" y="3063"/>
                      </a:lnTo>
                      <a:close/>
                      <a:moveTo>
                        <a:pt x="163" y="126"/>
                      </a:moveTo>
                      <a:lnTo>
                        <a:pt x="112" y="126"/>
                      </a:lnTo>
                      <a:lnTo>
                        <a:pt x="112" y="3063"/>
                      </a:lnTo>
                      <a:lnTo>
                        <a:pt x="163" y="3063"/>
                      </a:lnTo>
                      <a:lnTo>
                        <a:pt x="163" y="126"/>
                      </a:lnTo>
                      <a:close/>
                      <a:moveTo>
                        <a:pt x="288" y="86"/>
                      </a:moveTo>
                      <a:lnTo>
                        <a:pt x="237" y="86"/>
                      </a:lnTo>
                      <a:lnTo>
                        <a:pt x="237" y="3063"/>
                      </a:lnTo>
                      <a:lnTo>
                        <a:pt x="288" y="3063"/>
                      </a:lnTo>
                      <a:lnTo>
                        <a:pt x="288" y="86"/>
                      </a:lnTo>
                      <a:close/>
                      <a:moveTo>
                        <a:pt x="400" y="50"/>
                      </a:moveTo>
                      <a:lnTo>
                        <a:pt x="349" y="50"/>
                      </a:lnTo>
                      <a:lnTo>
                        <a:pt x="349" y="3063"/>
                      </a:lnTo>
                      <a:lnTo>
                        <a:pt x="400" y="3063"/>
                      </a:lnTo>
                      <a:lnTo>
                        <a:pt x="400" y="50"/>
                      </a:lnTo>
                      <a:close/>
                      <a:moveTo>
                        <a:pt x="523" y="0"/>
                      </a:moveTo>
                      <a:lnTo>
                        <a:pt x="472" y="0"/>
                      </a:lnTo>
                      <a:lnTo>
                        <a:pt x="472" y="3063"/>
                      </a:lnTo>
                      <a:lnTo>
                        <a:pt x="523" y="3063"/>
                      </a:lnTo>
                      <a:lnTo>
                        <a:pt x="523"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6" name="Freeform 78">
                  <a:extLst>
                    <a:ext uri="{FF2B5EF4-FFF2-40B4-BE49-F238E27FC236}">
                      <a16:creationId xmlns:a16="http://schemas.microsoft.com/office/drawing/2014/main" id="{1A80EAC1-0B42-6F63-57BB-B365732756ED}"/>
                    </a:ext>
                  </a:extLst>
                </p:cNvPr>
                <p:cNvSpPr>
                  <a:spLocks/>
                </p:cNvSpPr>
                <p:nvPr/>
              </p:nvSpPr>
              <p:spPr bwMode="auto">
                <a:xfrm>
                  <a:off x="-6073778" y="511176"/>
                  <a:ext cx="1074738" cy="6043613"/>
                </a:xfrm>
                <a:custGeom>
                  <a:avLst/>
                  <a:gdLst>
                    <a:gd name="T0" fmla="*/ 0 w 677"/>
                    <a:gd name="T1" fmla="*/ 0 h 3807"/>
                    <a:gd name="T2" fmla="*/ 677 w 677"/>
                    <a:gd name="T3" fmla="*/ 653 h 3807"/>
                    <a:gd name="T4" fmla="*/ 677 w 677"/>
                    <a:gd name="T5" fmla="*/ 3773 h 3807"/>
                    <a:gd name="T6" fmla="*/ 0 w 677"/>
                    <a:gd name="T7" fmla="*/ 3807 h 3807"/>
                    <a:gd name="T8" fmla="*/ 0 w 677"/>
                    <a:gd name="T9" fmla="*/ 0 h 3807"/>
                  </a:gdLst>
                  <a:ahLst/>
                  <a:cxnLst>
                    <a:cxn ang="0">
                      <a:pos x="T0" y="T1"/>
                    </a:cxn>
                    <a:cxn ang="0">
                      <a:pos x="T2" y="T3"/>
                    </a:cxn>
                    <a:cxn ang="0">
                      <a:pos x="T4" y="T5"/>
                    </a:cxn>
                    <a:cxn ang="0">
                      <a:pos x="T6" y="T7"/>
                    </a:cxn>
                    <a:cxn ang="0">
                      <a:pos x="T8" y="T9"/>
                    </a:cxn>
                  </a:cxnLst>
                  <a:rect l="0" t="0" r="r" b="b"/>
                  <a:pathLst>
                    <a:path w="677" h="3807">
                      <a:moveTo>
                        <a:pt x="0" y="0"/>
                      </a:moveTo>
                      <a:lnTo>
                        <a:pt x="677" y="653"/>
                      </a:lnTo>
                      <a:lnTo>
                        <a:pt x="677" y="3773"/>
                      </a:lnTo>
                      <a:lnTo>
                        <a:pt x="0" y="3807"/>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7" name="Freeform 79">
                  <a:extLst>
                    <a:ext uri="{FF2B5EF4-FFF2-40B4-BE49-F238E27FC236}">
                      <a16:creationId xmlns:a16="http://schemas.microsoft.com/office/drawing/2014/main" id="{0E4BA7CA-2381-C477-7A87-281376E1B513}"/>
                    </a:ext>
                  </a:extLst>
                </p:cNvPr>
                <p:cNvSpPr>
                  <a:spLocks noEditPoints="1"/>
                </p:cNvSpPr>
                <p:nvPr/>
              </p:nvSpPr>
              <p:spPr bwMode="auto">
                <a:xfrm>
                  <a:off x="-5883275" y="1449389"/>
                  <a:ext cx="747713" cy="4862513"/>
                </a:xfrm>
                <a:custGeom>
                  <a:avLst/>
                  <a:gdLst>
                    <a:gd name="T0" fmla="*/ 425 w 471"/>
                    <a:gd name="T1" fmla="*/ 175 h 3063"/>
                    <a:gd name="T2" fmla="*/ 471 w 471"/>
                    <a:gd name="T3" fmla="*/ 175 h 3063"/>
                    <a:gd name="T4" fmla="*/ 471 w 471"/>
                    <a:gd name="T5" fmla="*/ 3063 h 3063"/>
                    <a:gd name="T6" fmla="*/ 425 w 471"/>
                    <a:gd name="T7" fmla="*/ 3063 h 3063"/>
                    <a:gd name="T8" fmla="*/ 425 w 471"/>
                    <a:gd name="T9" fmla="*/ 175 h 3063"/>
                    <a:gd name="T10" fmla="*/ 323 w 471"/>
                    <a:gd name="T11" fmla="*/ 3063 h 3063"/>
                    <a:gd name="T12" fmla="*/ 369 w 471"/>
                    <a:gd name="T13" fmla="*/ 3063 h 3063"/>
                    <a:gd name="T14" fmla="*/ 369 w 471"/>
                    <a:gd name="T15" fmla="*/ 126 h 3063"/>
                    <a:gd name="T16" fmla="*/ 323 w 471"/>
                    <a:gd name="T17" fmla="*/ 126 h 3063"/>
                    <a:gd name="T18" fmla="*/ 323 w 471"/>
                    <a:gd name="T19" fmla="*/ 3063 h 3063"/>
                    <a:gd name="T20" fmla="*/ 211 w 471"/>
                    <a:gd name="T21" fmla="*/ 3063 h 3063"/>
                    <a:gd name="T22" fmla="*/ 258 w 471"/>
                    <a:gd name="T23" fmla="*/ 3063 h 3063"/>
                    <a:gd name="T24" fmla="*/ 258 w 471"/>
                    <a:gd name="T25" fmla="*/ 86 h 3063"/>
                    <a:gd name="T26" fmla="*/ 211 w 471"/>
                    <a:gd name="T27" fmla="*/ 86 h 3063"/>
                    <a:gd name="T28" fmla="*/ 211 w 471"/>
                    <a:gd name="T29" fmla="*/ 3063 h 3063"/>
                    <a:gd name="T30" fmla="*/ 110 w 471"/>
                    <a:gd name="T31" fmla="*/ 3063 h 3063"/>
                    <a:gd name="T32" fmla="*/ 157 w 471"/>
                    <a:gd name="T33" fmla="*/ 3063 h 3063"/>
                    <a:gd name="T34" fmla="*/ 157 w 471"/>
                    <a:gd name="T35" fmla="*/ 50 h 3063"/>
                    <a:gd name="T36" fmla="*/ 110 w 471"/>
                    <a:gd name="T37" fmla="*/ 50 h 3063"/>
                    <a:gd name="T38" fmla="*/ 110 w 471"/>
                    <a:gd name="T39" fmla="*/ 3063 h 3063"/>
                    <a:gd name="T40" fmla="*/ 0 w 471"/>
                    <a:gd name="T41" fmla="*/ 3063 h 3063"/>
                    <a:gd name="T42" fmla="*/ 45 w 471"/>
                    <a:gd name="T43" fmla="*/ 3063 h 3063"/>
                    <a:gd name="T44" fmla="*/ 45 w 471"/>
                    <a:gd name="T45" fmla="*/ 0 h 3063"/>
                    <a:gd name="T46" fmla="*/ 0 w 471"/>
                    <a:gd name="T47" fmla="*/ 0 h 3063"/>
                    <a:gd name="T48" fmla="*/ 0 w 471"/>
                    <a:gd name="T49" fmla="*/ 3063 h 3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1" h="3063">
                      <a:moveTo>
                        <a:pt x="425" y="175"/>
                      </a:moveTo>
                      <a:lnTo>
                        <a:pt x="471" y="175"/>
                      </a:lnTo>
                      <a:lnTo>
                        <a:pt x="471" y="3063"/>
                      </a:lnTo>
                      <a:lnTo>
                        <a:pt x="425" y="3063"/>
                      </a:lnTo>
                      <a:lnTo>
                        <a:pt x="425" y="175"/>
                      </a:lnTo>
                      <a:close/>
                      <a:moveTo>
                        <a:pt x="323" y="3063"/>
                      </a:moveTo>
                      <a:lnTo>
                        <a:pt x="369" y="3063"/>
                      </a:lnTo>
                      <a:lnTo>
                        <a:pt x="369" y="126"/>
                      </a:lnTo>
                      <a:lnTo>
                        <a:pt x="323" y="126"/>
                      </a:lnTo>
                      <a:lnTo>
                        <a:pt x="323" y="3063"/>
                      </a:lnTo>
                      <a:close/>
                      <a:moveTo>
                        <a:pt x="211" y="3063"/>
                      </a:moveTo>
                      <a:lnTo>
                        <a:pt x="258" y="3063"/>
                      </a:lnTo>
                      <a:lnTo>
                        <a:pt x="258" y="86"/>
                      </a:lnTo>
                      <a:lnTo>
                        <a:pt x="211" y="86"/>
                      </a:lnTo>
                      <a:lnTo>
                        <a:pt x="211" y="3063"/>
                      </a:lnTo>
                      <a:close/>
                      <a:moveTo>
                        <a:pt x="110" y="3063"/>
                      </a:moveTo>
                      <a:lnTo>
                        <a:pt x="157" y="3063"/>
                      </a:lnTo>
                      <a:lnTo>
                        <a:pt x="157" y="50"/>
                      </a:lnTo>
                      <a:lnTo>
                        <a:pt x="110" y="50"/>
                      </a:lnTo>
                      <a:lnTo>
                        <a:pt x="110" y="3063"/>
                      </a:lnTo>
                      <a:close/>
                      <a:moveTo>
                        <a:pt x="0" y="3063"/>
                      </a:moveTo>
                      <a:lnTo>
                        <a:pt x="45" y="3063"/>
                      </a:lnTo>
                      <a:lnTo>
                        <a:pt x="45" y="0"/>
                      </a:lnTo>
                      <a:lnTo>
                        <a:pt x="0" y="0"/>
                      </a:lnTo>
                      <a:lnTo>
                        <a:pt x="0" y="3063"/>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grpSp>
          <p:sp>
            <p:nvSpPr>
              <p:cNvPr id="196" name="Freeform: Shape 195">
                <a:extLst>
                  <a:ext uri="{FF2B5EF4-FFF2-40B4-BE49-F238E27FC236}">
                    <a16:creationId xmlns:a16="http://schemas.microsoft.com/office/drawing/2014/main" id="{3763FFD5-3403-718A-2134-C97317AFAB57}"/>
                  </a:ext>
                </a:extLst>
              </p:cNvPr>
              <p:cNvSpPr>
                <a:spLocks/>
              </p:cNvSpPr>
              <p:nvPr/>
            </p:nvSpPr>
            <p:spPr bwMode="auto">
              <a:xfrm>
                <a:off x="7492483" y="5284071"/>
                <a:ext cx="4593982" cy="560778"/>
              </a:xfrm>
              <a:custGeom>
                <a:avLst/>
                <a:gdLst>
                  <a:gd name="connsiteX0" fmla="*/ 1109211 w 6688923"/>
                  <a:gd name="connsiteY0" fmla="*/ 0 h 220662"/>
                  <a:gd name="connsiteX1" fmla="*/ 1131436 w 6688923"/>
                  <a:gd name="connsiteY1" fmla="*/ 123825 h 220662"/>
                  <a:gd name="connsiteX2" fmla="*/ 1185411 w 6688923"/>
                  <a:gd name="connsiteY2" fmla="*/ 34925 h 220662"/>
                  <a:gd name="connsiteX3" fmla="*/ 1215574 w 6688923"/>
                  <a:gd name="connsiteY3" fmla="*/ 123825 h 220662"/>
                  <a:gd name="connsiteX4" fmla="*/ 1277486 w 6688923"/>
                  <a:gd name="connsiteY4" fmla="*/ 38100 h 220662"/>
                  <a:gd name="connsiteX5" fmla="*/ 1315586 w 6688923"/>
                  <a:gd name="connsiteY5" fmla="*/ 147637 h 220662"/>
                  <a:gd name="connsiteX6" fmla="*/ 1383849 w 6688923"/>
                  <a:gd name="connsiteY6" fmla="*/ 112712 h 220662"/>
                  <a:gd name="connsiteX7" fmla="*/ 1429886 w 6688923"/>
                  <a:gd name="connsiteY7" fmla="*/ 139700 h 220662"/>
                  <a:gd name="connsiteX8" fmla="*/ 1460049 w 6688923"/>
                  <a:gd name="connsiteY8" fmla="*/ 85725 h 220662"/>
                  <a:gd name="connsiteX9" fmla="*/ 1506086 w 6688923"/>
                  <a:gd name="connsiteY9" fmla="*/ 142875 h 220662"/>
                  <a:gd name="connsiteX10" fmla="*/ 1560061 w 6688923"/>
                  <a:gd name="connsiteY10" fmla="*/ 42863 h 220662"/>
                  <a:gd name="connsiteX11" fmla="*/ 1620386 w 6688923"/>
                  <a:gd name="connsiteY11" fmla="*/ 142875 h 220662"/>
                  <a:gd name="connsiteX12" fmla="*/ 1666424 w 6688923"/>
                  <a:gd name="connsiteY12" fmla="*/ 96838 h 220662"/>
                  <a:gd name="connsiteX13" fmla="*/ 1704524 w 6688923"/>
                  <a:gd name="connsiteY13" fmla="*/ 142875 h 220662"/>
                  <a:gd name="connsiteX14" fmla="*/ 1758499 w 6688923"/>
                  <a:gd name="connsiteY14" fmla="*/ 61913 h 220662"/>
                  <a:gd name="connsiteX15" fmla="*/ 1788661 w 6688923"/>
                  <a:gd name="connsiteY15" fmla="*/ 142875 h 220662"/>
                  <a:gd name="connsiteX16" fmla="*/ 1842636 w 6688923"/>
                  <a:gd name="connsiteY16" fmla="*/ 85725 h 220662"/>
                  <a:gd name="connsiteX17" fmla="*/ 1872799 w 6688923"/>
                  <a:gd name="connsiteY17" fmla="*/ 142875 h 220662"/>
                  <a:gd name="connsiteX18" fmla="*/ 1918836 w 6688923"/>
                  <a:gd name="connsiteY18" fmla="*/ 31750 h 220662"/>
                  <a:gd name="connsiteX19" fmla="*/ 1972811 w 6688923"/>
                  <a:gd name="connsiteY19" fmla="*/ 139700 h 220662"/>
                  <a:gd name="connsiteX20" fmla="*/ 2018849 w 6688923"/>
                  <a:gd name="connsiteY20" fmla="*/ 115887 h 220662"/>
                  <a:gd name="connsiteX21" fmla="*/ 2041074 w 6688923"/>
                  <a:gd name="connsiteY21" fmla="*/ 131762 h 220662"/>
                  <a:gd name="connsiteX22" fmla="*/ 2095049 w 6688923"/>
                  <a:gd name="connsiteY22" fmla="*/ 66675 h 220662"/>
                  <a:gd name="connsiteX23" fmla="*/ 2155374 w 6688923"/>
                  <a:gd name="connsiteY23" fmla="*/ 158750 h 220662"/>
                  <a:gd name="connsiteX24" fmla="*/ 2163311 w 6688923"/>
                  <a:gd name="connsiteY24" fmla="*/ 158750 h 220662"/>
                  <a:gd name="connsiteX25" fmla="*/ 2195061 w 6688923"/>
                  <a:gd name="connsiteY25" fmla="*/ 85725 h 220662"/>
                  <a:gd name="connsiteX26" fmla="*/ 2225224 w 6688923"/>
                  <a:gd name="connsiteY26" fmla="*/ 147637 h 220662"/>
                  <a:gd name="connsiteX27" fmla="*/ 2309361 w 6688923"/>
                  <a:gd name="connsiteY27" fmla="*/ 26988 h 220662"/>
                  <a:gd name="connsiteX28" fmla="*/ 2369686 w 6688923"/>
                  <a:gd name="connsiteY28" fmla="*/ 128587 h 220662"/>
                  <a:gd name="connsiteX29" fmla="*/ 2445886 w 6688923"/>
                  <a:gd name="connsiteY29" fmla="*/ 58738 h 220662"/>
                  <a:gd name="connsiteX30" fmla="*/ 2507799 w 6688923"/>
                  <a:gd name="connsiteY30" fmla="*/ 112712 h 220662"/>
                  <a:gd name="connsiteX31" fmla="*/ 2545899 w 6688923"/>
                  <a:gd name="connsiteY31" fmla="*/ 4763 h 220662"/>
                  <a:gd name="connsiteX32" fmla="*/ 2622099 w 6688923"/>
                  <a:gd name="connsiteY32" fmla="*/ 134937 h 220662"/>
                  <a:gd name="connsiteX33" fmla="*/ 2714174 w 6688923"/>
                  <a:gd name="connsiteY33" fmla="*/ 88900 h 220662"/>
                  <a:gd name="connsiteX34" fmla="*/ 2744336 w 6688923"/>
                  <a:gd name="connsiteY34" fmla="*/ 134937 h 220662"/>
                  <a:gd name="connsiteX35" fmla="*/ 2798311 w 6688923"/>
                  <a:gd name="connsiteY35" fmla="*/ 50800 h 220662"/>
                  <a:gd name="connsiteX36" fmla="*/ 2858636 w 6688923"/>
                  <a:gd name="connsiteY36" fmla="*/ 139700 h 220662"/>
                  <a:gd name="connsiteX37" fmla="*/ 2882449 w 6688923"/>
                  <a:gd name="connsiteY37" fmla="*/ 123825 h 220662"/>
                  <a:gd name="connsiteX38" fmla="*/ 2920549 w 6688923"/>
                  <a:gd name="connsiteY38" fmla="*/ 134937 h 220662"/>
                  <a:gd name="connsiteX39" fmla="*/ 2950711 w 6688923"/>
                  <a:gd name="connsiteY39" fmla="*/ 93663 h 220662"/>
                  <a:gd name="connsiteX40" fmla="*/ 2988811 w 6688923"/>
                  <a:gd name="connsiteY40" fmla="*/ 139700 h 220662"/>
                  <a:gd name="connsiteX41" fmla="*/ 3026911 w 6688923"/>
                  <a:gd name="connsiteY41" fmla="*/ 31750 h 220662"/>
                  <a:gd name="connsiteX42" fmla="*/ 3080886 w 6688923"/>
                  <a:gd name="connsiteY42" fmla="*/ 142875 h 220662"/>
                  <a:gd name="connsiteX43" fmla="*/ 3126924 w 6688923"/>
                  <a:gd name="connsiteY43" fmla="*/ 77788 h 220662"/>
                  <a:gd name="connsiteX44" fmla="*/ 3157086 w 6688923"/>
                  <a:gd name="connsiteY44" fmla="*/ 142875 h 220662"/>
                  <a:gd name="connsiteX45" fmla="*/ 3218999 w 6688923"/>
                  <a:gd name="connsiteY45" fmla="*/ 0 h 220662"/>
                  <a:gd name="connsiteX46" fmla="*/ 3241224 w 6688923"/>
                  <a:gd name="connsiteY46" fmla="*/ 123825 h 220662"/>
                  <a:gd name="connsiteX47" fmla="*/ 3295199 w 6688923"/>
                  <a:gd name="connsiteY47" fmla="*/ 34925 h 220662"/>
                  <a:gd name="connsiteX48" fmla="*/ 3325361 w 6688923"/>
                  <a:gd name="connsiteY48" fmla="*/ 123825 h 220662"/>
                  <a:gd name="connsiteX49" fmla="*/ 3387274 w 6688923"/>
                  <a:gd name="connsiteY49" fmla="*/ 38100 h 220662"/>
                  <a:gd name="connsiteX50" fmla="*/ 3425374 w 6688923"/>
                  <a:gd name="connsiteY50" fmla="*/ 147637 h 220662"/>
                  <a:gd name="connsiteX51" fmla="*/ 3493636 w 6688923"/>
                  <a:gd name="connsiteY51" fmla="*/ 112712 h 220662"/>
                  <a:gd name="connsiteX52" fmla="*/ 3539674 w 6688923"/>
                  <a:gd name="connsiteY52" fmla="*/ 139700 h 220662"/>
                  <a:gd name="connsiteX53" fmla="*/ 3569836 w 6688923"/>
                  <a:gd name="connsiteY53" fmla="*/ 85725 h 220662"/>
                  <a:gd name="connsiteX54" fmla="*/ 3615874 w 6688923"/>
                  <a:gd name="connsiteY54" fmla="*/ 142875 h 220662"/>
                  <a:gd name="connsiteX55" fmla="*/ 3669849 w 6688923"/>
                  <a:gd name="connsiteY55" fmla="*/ 42863 h 220662"/>
                  <a:gd name="connsiteX56" fmla="*/ 3730174 w 6688923"/>
                  <a:gd name="connsiteY56" fmla="*/ 142875 h 220662"/>
                  <a:gd name="connsiteX57" fmla="*/ 3776211 w 6688923"/>
                  <a:gd name="connsiteY57" fmla="*/ 96838 h 220662"/>
                  <a:gd name="connsiteX58" fmla="*/ 3814311 w 6688923"/>
                  <a:gd name="connsiteY58" fmla="*/ 142875 h 220662"/>
                  <a:gd name="connsiteX59" fmla="*/ 3868286 w 6688923"/>
                  <a:gd name="connsiteY59" fmla="*/ 61913 h 220662"/>
                  <a:gd name="connsiteX60" fmla="*/ 3898449 w 6688923"/>
                  <a:gd name="connsiteY60" fmla="*/ 142875 h 220662"/>
                  <a:gd name="connsiteX61" fmla="*/ 3952424 w 6688923"/>
                  <a:gd name="connsiteY61" fmla="*/ 85725 h 220662"/>
                  <a:gd name="connsiteX62" fmla="*/ 3982586 w 6688923"/>
                  <a:gd name="connsiteY62" fmla="*/ 142875 h 220662"/>
                  <a:gd name="connsiteX63" fmla="*/ 4028624 w 6688923"/>
                  <a:gd name="connsiteY63" fmla="*/ 31750 h 220662"/>
                  <a:gd name="connsiteX64" fmla="*/ 4082599 w 6688923"/>
                  <a:gd name="connsiteY64" fmla="*/ 139700 h 220662"/>
                  <a:gd name="connsiteX65" fmla="*/ 4128636 w 6688923"/>
                  <a:gd name="connsiteY65" fmla="*/ 115887 h 220662"/>
                  <a:gd name="connsiteX66" fmla="*/ 4150861 w 6688923"/>
                  <a:gd name="connsiteY66" fmla="*/ 131762 h 220662"/>
                  <a:gd name="connsiteX67" fmla="*/ 4204837 w 6688923"/>
                  <a:gd name="connsiteY67" fmla="*/ 66675 h 220662"/>
                  <a:gd name="connsiteX68" fmla="*/ 4265162 w 6688923"/>
                  <a:gd name="connsiteY68" fmla="*/ 158750 h 220662"/>
                  <a:gd name="connsiteX69" fmla="*/ 4273099 w 6688923"/>
                  <a:gd name="connsiteY69" fmla="*/ 158750 h 220662"/>
                  <a:gd name="connsiteX70" fmla="*/ 4303262 w 6688923"/>
                  <a:gd name="connsiteY70" fmla="*/ 85725 h 220662"/>
                  <a:gd name="connsiteX71" fmla="*/ 4335012 w 6688923"/>
                  <a:gd name="connsiteY71" fmla="*/ 147637 h 220662"/>
                  <a:gd name="connsiteX72" fmla="*/ 4419149 w 6688923"/>
                  <a:gd name="connsiteY72" fmla="*/ 26988 h 220662"/>
                  <a:gd name="connsiteX73" fmla="*/ 4479474 w 6688923"/>
                  <a:gd name="connsiteY73" fmla="*/ 128587 h 220662"/>
                  <a:gd name="connsiteX74" fmla="*/ 4555674 w 6688923"/>
                  <a:gd name="connsiteY74" fmla="*/ 58738 h 220662"/>
                  <a:gd name="connsiteX75" fmla="*/ 4617587 w 6688923"/>
                  <a:gd name="connsiteY75" fmla="*/ 112712 h 220662"/>
                  <a:gd name="connsiteX76" fmla="*/ 4655687 w 6688923"/>
                  <a:gd name="connsiteY76" fmla="*/ 4763 h 220662"/>
                  <a:gd name="connsiteX77" fmla="*/ 4731887 w 6688923"/>
                  <a:gd name="connsiteY77" fmla="*/ 134937 h 220662"/>
                  <a:gd name="connsiteX78" fmla="*/ 4823962 w 6688923"/>
                  <a:gd name="connsiteY78" fmla="*/ 88900 h 220662"/>
                  <a:gd name="connsiteX79" fmla="*/ 4854124 w 6688923"/>
                  <a:gd name="connsiteY79" fmla="*/ 134937 h 220662"/>
                  <a:gd name="connsiteX80" fmla="*/ 4908099 w 6688923"/>
                  <a:gd name="connsiteY80" fmla="*/ 50800 h 220662"/>
                  <a:gd name="connsiteX81" fmla="*/ 4968424 w 6688923"/>
                  <a:gd name="connsiteY81" fmla="*/ 139700 h 220662"/>
                  <a:gd name="connsiteX82" fmla="*/ 4992237 w 6688923"/>
                  <a:gd name="connsiteY82" fmla="*/ 123825 h 220662"/>
                  <a:gd name="connsiteX83" fmla="*/ 5030337 w 6688923"/>
                  <a:gd name="connsiteY83" fmla="*/ 134937 h 220662"/>
                  <a:gd name="connsiteX84" fmla="*/ 5060499 w 6688923"/>
                  <a:gd name="connsiteY84" fmla="*/ 93663 h 220662"/>
                  <a:gd name="connsiteX85" fmla="*/ 5098599 w 6688923"/>
                  <a:gd name="connsiteY85" fmla="*/ 139700 h 220662"/>
                  <a:gd name="connsiteX86" fmla="*/ 5136699 w 6688923"/>
                  <a:gd name="connsiteY86" fmla="*/ 31750 h 220662"/>
                  <a:gd name="connsiteX87" fmla="*/ 5190674 w 6688923"/>
                  <a:gd name="connsiteY87" fmla="*/ 142875 h 220662"/>
                  <a:gd name="connsiteX88" fmla="*/ 5236712 w 6688923"/>
                  <a:gd name="connsiteY88" fmla="*/ 77788 h 220662"/>
                  <a:gd name="connsiteX89" fmla="*/ 5266874 w 6688923"/>
                  <a:gd name="connsiteY89" fmla="*/ 142875 h 220662"/>
                  <a:gd name="connsiteX90" fmla="*/ 5328787 w 6688923"/>
                  <a:gd name="connsiteY90" fmla="*/ 0 h 220662"/>
                  <a:gd name="connsiteX91" fmla="*/ 5351012 w 6688923"/>
                  <a:gd name="connsiteY91" fmla="*/ 123825 h 220662"/>
                  <a:gd name="connsiteX92" fmla="*/ 5404987 w 6688923"/>
                  <a:gd name="connsiteY92" fmla="*/ 34925 h 220662"/>
                  <a:gd name="connsiteX93" fmla="*/ 5435149 w 6688923"/>
                  <a:gd name="connsiteY93" fmla="*/ 123825 h 220662"/>
                  <a:gd name="connsiteX94" fmla="*/ 5495474 w 6688923"/>
                  <a:gd name="connsiteY94" fmla="*/ 38100 h 220662"/>
                  <a:gd name="connsiteX95" fmla="*/ 5535162 w 6688923"/>
                  <a:gd name="connsiteY95" fmla="*/ 147637 h 220662"/>
                  <a:gd name="connsiteX96" fmla="*/ 5603424 w 6688923"/>
                  <a:gd name="connsiteY96" fmla="*/ 112712 h 220662"/>
                  <a:gd name="connsiteX97" fmla="*/ 5649461 w 6688923"/>
                  <a:gd name="connsiteY97" fmla="*/ 139700 h 220662"/>
                  <a:gd name="connsiteX98" fmla="*/ 5679624 w 6688923"/>
                  <a:gd name="connsiteY98" fmla="*/ 85725 h 220662"/>
                  <a:gd name="connsiteX99" fmla="*/ 5725661 w 6688923"/>
                  <a:gd name="connsiteY99" fmla="*/ 142875 h 220662"/>
                  <a:gd name="connsiteX100" fmla="*/ 5779637 w 6688923"/>
                  <a:gd name="connsiteY100" fmla="*/ 42863 h 220662"/>
                  <a:gd name="connsiteX101" fmla="*/ 5839961 w 6688923"/>
                  <a:gd name="connsiteY101" fmla="*/ 142875 h 220662"/>
                  <a:gd name="connsiteX102" fmla="*/ 5885999 w 6688923"/>
                  <a:gd name="connsiteY102" fmla="*/ 96838 h 220662"/>
                  <a:gd name="connsiteX103" fmla="*/ 5924099 w 6688923"/>
                  <a:gd name="connsiteY103" fmla="*/ 142875 h 220662"/>
                  <a:gd name="connsiteX104" fmla="*/ 5978074 w 6688923"/>
                  <a:gd name="connsiteY104" fmla="*/ 61913 h 220662"/>
                  <a:gd name="connsiteX105" fmla="*/ 6008237 w 6688923"/>
                  <a:gd name="connsiteY105" fmla="*/ 142875 h 220662"/>
                  <a:gd name="connsiteX106" fmla="*/ 6062211 w 6688923"/>
                  <a:gd name="connsiteY106" fmla="*/ 85725 h 220662"/>
                  <a:gd name="connsiteX107" fmla="*/ 6092374 w 6688923"/>
                  <a:gd name="connsiteY107" fmla="*/ 142875 h 220662"/>
                  <a:gd name="connsiteX108" fmla="*/ 6138411 w 6688923"/>
                  <a:gd name="connsiteY108" fmla="*/ 31750 h 220662"/>
                  <a:gd name="connsiteX109" fmla="*/ 6192387 w 6688923"/>
                  <a:gd name="connsiteY109" fmla="*/ 139700 h 220662"/>
                  <a:gd name="connsiteX110" fmla="*/ 6238424 w 6688923"/>
                  <a:gd name="connsiteY110" fmla="*/ 115887 h 220662"/>
                  <a:gd name="connsiteX111" fmla="*/ 6260649 w 6688923"/>
                  <a:gd name="connsiteY111" fmla="*/ 131762 h 220662"/>
                  <a:gd name="connsiteX112" fmla="*/ 6314624 w 6688923"/>
                  <a:gd name="connsiteY112" fmla="*/ 66675 h 220662"/>
                  <a:gd name="connsiteX113" fmla="*/ 6374949 w 6688923"/>
                  <a:gd name="connsiteY113" fmla="*/ 158750 h 220662"/>
                  <a:gd name="connsiteX114" fmla="*/ 6382887 w 6688923"/>
                  <a:gd name="connsiteY114" fmla="*/ 158750 h 220662"/>
                  <a:gd name="connsiteX115" fmla="*/ 6413049 w 6688923"/>
                  <a:gd name="connsiteY115" fmla="*/ 85725 h 220662"/>
                  <a:gd name="connsiteX116" fmla="*/ 6444799 w 6688923"/>
                  <a:gd name="connsiteY116" fmla="*/ 147637 h 220662"/>
                  <a:gd name="connsiteX117" fmla="*/ 6527349 w 6688923"/>
                  <a:gd name="connsiteY117" fmla="*/ 26988 h 220662"/>
                  <a:gd name="connsiteX118" fmla="*/ 6589261 w 6688923"/>
                  <a:gd name="connsiteY118" fmla="*/ 128587 h 220662"/>
                  <a:gd name="connsiteX119" fmla="*/ 6606223 w 6688923"/>
                  <a:gd name="connsiteY119" fmla="*/ 113039 h 220662"/>
                  <a:gd name="connsiteX120" fmla="*/ 6688923 w 6688923"/>
                  <a:gd name="connsiteY120" fmla="*/ 220662 h 220662"/>
                  <a:gd name="connsiteX121" fmla="*/ 0 w 6688923"/>
                  <a:gd name="connsiteY121" fmla="*/ 220662 h 220662"/>
                  <a:gd name="connsiteX122" fmla="*/ 99526 w 6688923"/>
                  <a:gd name="connsiteY122" fmla="*/ 92023 h 220662"/>
                  <a:gd name="connsiteX123" fmla="*/ 131311 w 6688923"/>
                  <a:gd name="connsiteY123" fmla="*/ 139700 h 220662"/>
                  <a:gd name="connsiteX124" fmla="*/ 199574 w 6688923"/>
                  <a:gd name="connsiteY124" fmla="*/ 58738 h 220662"/>
                  <a:gd name="connsiteX125" fmla="*/ 259899 w 6688923"/>
                  <a:gd name="connsiteY125" fmla="*/ 128587 h 220662"/>
                  <a:gd name="connsiteX126" fmla="*/ 337686 w 6688923"/>
                  <a:gd name="connsiteY126" fmla="*/ 88900 h 220662"/>
                  <a:gd name="connsiteX127" fmla="*/ 398011 w 6688923"/>
                  <a:gd name="connsiteY127" fmla="*/ 128587 h 220662"/>
                  <a:gd name="connsiteX128" fmla="*/ 436111 w 6688923"/>
                  <a:gd name="connsiteY128" fmla="*/ 34925 h 220662"/>
                  <a:gd name="connsiteX129" fmla="*/ 512311 w 6688923"/>
                  <a:gd name="connsiteY129" fmla="*/ 134937 h 220662"/>
                  <a:gd name="connsiteX130" fmla="*/ 574224 w 6688923"/>
                  <a:gd name="connsiteY130" fmla="*/ 73025 h 220662"/>
                  <a:gd name="connsiteX131" fmla="*/ 634549 w 6688923"/>
                  <a:gd name="connsiteY131" fmla="*/ 134937 h 220662"/>
                  <a:gd name="connsiteX132" fmla="*/ 688524 w 6688923"/>
                  <a:gd name="connsiteY132" fmla="*/ 50800 h 220662"/>
                  <a:gd name="connsiteX133" fmla="*/ 750436 w 6688923"/>
                  <a:gd name="connsiteY133" fmla="*/ 139700 h 220662"/>
                  <a:gd name="connsiteX134" fmla="*/ 772661 w 6688923"/>
                  <a:gd name="connsiteY134" fmla="*/ 123825 h 220662"/>
                  <a:gd name="connsiteX135" fmla="*/ 810761 w 6688923"/>
                  <a:gd name="connsiteY135" fmla="*/ 134937 h 220662"/>
                  <a:gd name="connsiteX136" fmla="*/ 840924 w 6688923"/>
                  <a:gd name="connsiteY136" fmla="*/ 93663 h 220662"/>
                  <a:gd name="connsiteX137" fmla="*/ 879024 w 6688923"/>
                  <a:gd name="connsiteY137" fmla="*/ 139700 h 220662"/>
                  <a:gd name="connsiteX138" fmla="*/ 917124 w 6688923"/>
                  <a:gd name="connsiteY138" fmla="*/ 31750 h 220662"/>
                  <a:gd name="connsiteX139" fmla="*/ 971099 w 6688923"/>
                  <a:gd name="connsiteY139" fmla="*/ 142875 h 220662"/>
                  <a:gd name="connsiteX140" fmla="*/ 1017136 w 6688923"/>
                  <a:gd name="connsiteY140" fmla="*/ 77788 h 220662"/>
                  <a:gd name="connsiteX141" fmla="*/ 1047299 w 6688923"/>
                  <a:gd name="connsiteY141" fmla="*/ 142875 h 22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688923" h="220662">
                    <a:moveTo>
                      <a:pt x="1109211" y="0"/>
                    </a:moveTo>
                    <a:lnTo>
                      <a:pt x="1131436" y="123825"/>
                    </a:lnTo>
                    <a:lnTo>
                      <a:pt x="1185411" y="34925"/>
                    </a:lnTo>
                    <a:lnTo>
                      <a:pt x="1215574" y="123825"/>
                    </a:lnTo>
                    <a:lnTo>
                      <a:pt x="1277486" y="38100"/>
                    </a:lnTo>
                    <a:lnTo>
                      <a:pt x="1315586" y="147637"/>
                    </a:lnTo>
                    <a:lnTo>
                      <a:pt x="1383849" y="112712"/>
                    </a:lnTo>
                    <a:lnTo>
                      <a:pt x="1429886" y="139700"/>
                    </a:lnTo>
                    <a:lnTo>
                      <a:pt x="1460049" y="85725"/>
                    </a:lnTo>
                    <a:lnTo>
                      <a:pt x="1506086" y="142875"/>
                    </a:lnTo>
                    <a:lnTo>
                      <a:pt x="1560061" y="42863"/>
                    </a:lnTo>
                    <a:lnTo>
                      <a:pt x="1620386" y="142875"/>
                    </a:lnTo>
                    <a:lnTo>
                      <a:pt x="1666424" y="96838"/>
                    </a:lnTo>
                    <a:lnTo>
                      <a:pt x="1704524" y="142875"/>
                    </a:lnTo>
                    <a:lnTo>
                      <a:pt x="1758499" y="61913"/>
                    </a:lnTo>
                    <a:lnTo>
                      <a:pt x="1788661" y="142875"/>
                    </a:lnTo>
                    <a:lnTo>
                      <a:pt x="1842636" y="85725"/>
                    </a:lnTo>
                    <a:lnTo>
                      <a:pt x="1872799" y="142875"/>
                    </a:lnTo>
                    <a:lnTo>
                      <a:pt x="1918836" y="31750"/>
                    </a:lnTo>
                    <a:lnTo>
                      <a:pt x="1972811" y="139700"/>
                    </a:lnTo>
                    <a:lnTo>
                      <a:pt x="2018849" y="115887"/>
                    </a:lnTo>
                    <a:lnTo>
                      <a:pt x="2041074" y="131762"/>
                    </a:lnTo>
                    <a:lnTo>
                      <a:pt x="2095049" y="66675"/>
                    </a:lnTo>
                    <a:lnTo>
                      <a:pt x="2155374" y="158750"/>
                    </a:lnTo>
                    <a:lnTo>
                      <a:pt x="2163311" y="158750"/>
                    </a:lnTo>
                    <a:lnTo>
                      <a:pt x="2195061" y="85725"/>
                    </a:lnTo>
                    <a:lnTo>
                      <a:pt x="2225224" y="147637"/>
                    </a:lnTo>
                    <a:lnTo>
                      <a:pt x="2309361" y="26988"/>
                    </a:lnTo>
                    <a:lnTo>
                      <a:pt x="2369686" y="128587"/>
                    </a:lnTo>
                    <a:lnTo>
                      <a:pt x="2445886" y="58738"/>
                    </a:lnTo>
                    <a:lnTo>
                      <a:pt x="2507799" y="112712"/>
                    </a:lnTo>
                    <a:lnTo>
                      <a:pt x="2545899" y="4763"/>
                    </a:lnTo>
                    <a:lnTo>
                      <a:pt x="2622099" y="134937"/>
                    </a:lnTo>
                    <a:lnTo>
                      <a:pt x="2714174" y="88900"/>
                    </a:lnTo>
                    <a:lnTo>
                      <a:pt x="2744336" y="134937"/>
                    </a:lnTo>
                    <a:lnTo>
                      <a:pt x="2798311" y="50800"/>
                    </a:lnTo>
                    <a:lnTo>
                      <a:pt x="2858636" y="139700"/>
                    </a:lnTo>
                    <a:lnTo>
                      <a:pt x="2882449" y="123825"/>
                    </a:lnTo>
                    <a:lnTo>
                      <a:pt x="2920549" y="134937"/>
                    </a:lnTo>
                    <a:lnTo>
                      <a:pt x="2950711" y="93663"/>
                    </a:lnTo>
                    <a:lnTo>
                      <a:pt x="2988811" y="139700"/>
                    </a:lnTo>
                    <a:lnTo>
                      <a:pt x="3026911" y="31750"/>
                    </a:lnTo>
                    <a:lnTo>
                      <a:pt x="3080886" y="142875"/>
                    </a:lnTo>
                    <a:lnTo>
                      <a:pt x="3126924" y="77788"/>
                    </a:lnTo>
                    <a:lnTo>
                      <a:pt x="3157086" y="142875"/>
                    </a:lnTo>
                    <a:lnTo>
                      <a:pt x="3218999" y="0"/>
                    </a:lnTo>
                    <a:lnTo>
                      <a:pt x="3241224" y="123825"/>
                    </a:lnTo>
                    <a:lnTo>
                      <a:pt x="3295199" y="34925"/>
                    </a:lnTo>
                    <a:lnTo>
                      <a:pt x="3325361" y="123825"/>
                    </a:lnTo>
                    <a:lnTo>
                      <a:pt x="3387274" y="38100"/>
                    </a:lnTo>
                    <a:lnTo>
                      <a:pt x="3425374" y="147637"/>
                    </a:lnTo>
                    <a:lnTo>
                      <a:pt x="3493636" y="112712"/>
                    </a:lnTo>
                    <a:lnTo>
                      <a:pt x="3539674" y="139700"/>
                    </a:lnTo>
                    <a:lnTo>
                      <a:pt x="3569836" y="85725"/>
                    </a:lnTo>
                    <a:lnTo>
                      <a:pt x="3615874" y="142875"/>
                    </a:lnTo>
                    <a:lnTo>
                      <a:pt x="3669849" y="42863"/>
                    </a:lnTo>
                    <a:lnTo>
                      <a:pt x="3730174" y="142875"/>
                    </a:lnTo>
                    <a:lnTo>
                      <a:pt x="3776211" y="96838"/>
                    </a:lnTo>
                    <a:lnTo>
                      <a:pt x="3814311" y="142875"/>
                    </a:lnTo>
                    <a:lnTo>
                      <a:pt x="3868286" y="61913"/>
                    </a:lnTo>
                    <a:lnTo>
                      <a:pt x="3898449" y="142875"/>
                    </a:lnTo>
                    <a:lnTo>
                      <a:pt x="3952424" y="85725"/>
                    </a:lnTo>
                    <a:lnTo>
                      <a:pt x="3982586" y="142875"/>
                    </a:lnTo>
                    <a:lnTo>
                      <a:pt x="4028624" y="31750"/>
                    </a:lnTo>
                    <a:lnTo>
                      <a:pt x="4082599" y="139700"/>
                    </a:lnTo>
                    <a:lnTo>
                      <a:pt x="4128636" y="115887"/>
                    </a:lnTo>
                    <a:lnTo>
                      <a:pt x="4150861" y="131762"/>
                    </a:lnTo>
                    <a:lnTo>
                      <a:pt x="4204837" y="66675"/>
                    </a:lnTo>
                    <a:lnTo>
                      <a:pt x="4265162" y="158750"/>
                    </a:lnTo>
                    <a:lnTo>
                      <a:pt x="4273099" y="158750"/>
                    </a:lnTo>
                    <a:lnTo>
                      <a:pt x="4303262" y="85725"/>
                    </a:lnTo>
                    <a:lnTo>
                      <a:pt x="4335012" y="147637"/>
                    </a:lnTo>
                    <a:lnTo>
                      <a:pt x="4419149" y="26988"/>
                    </a:lnTo>
                    <a:lnTo>
                      <a:pt x="4479474" y="128587"/>
                    </a:lnTo>
                    <a:lnTo>
                      <a:pt x="4555674" y="58738"/>
                    </a:lnTo>
                    <a:lnTo>
                      <a:pt x="4617587" y="112712"/>
                    </a:lnTo>
                    <a:lnTo>
                      <a:pt x="4655687" y="4763"/>
                    </a:lnTo>
                    <a:lnTo>
                      <a:pt x="4731887" y="134937"/>
                    </a:lnTo>
                    <a:lnTo>
                      <a:pt x="4823962" y="88900"/>
                    </a:lnTo>
                    <a:lnTo>
                      <a:pt x="4854124" y="134937"/>
                    </a:lnTo>
                    <a:lnTo>
                      <a:pt x="4908099" y="50800"/>
                    </a:lnTo>
                    <a:lnTo>
                      <a:pt x="4968424" y="139700"/>
                    </a:lnTo>
                    <a:lnTo>
                      <a:pt x="4992237" y="123825"/>
                    </a:lnTo>
                    <a:lnTo>
                      <a:pt x="5030337" y="134937"/>
                    </a:lnTo>
                    <a:lnTo>
                      <a:pt x="5060499" y="93663"/>
                    </a:lnTo>
                    <a:lnTo>
                      <a:pt x="5098599" y="139700"/>
                    </a:lnTo>
                    <a:lnTo>
                      <a:pt x="5136699" y="31750"/>
                    </a:lnTo>
                    <a:lnTo>
                      <a:pt x="5190674" y="142875"/>
                    </a:lnTo>
                    <a:lnTo>
                      <a:pt x="5236712" y="77788"/>
                    </a:lnTo>
                    <a:lnTo>
                      <a:pt x="5266874" y="142875"/>
                    </a:lnTo>
                    <a:lnTo>
                      <a:pt x="5328787" y="0"/>
                    </a:lnTo>
                    <a:lnTo>
                      <a:pt x="5351012" y="123825"/>
                    </a:lnTo>
                    <a:lnTo>
                      <a:pt x="5404987" y="34925"/>
                    </a:lnTo>
                    <a:lnTo>
                      <a:pt x="5435149" y="123825"/>
                    </a:lnTo>
                    <a:lnTo>
                      <a:pt x="5495474" y="38100"/>
                    </a:lnTo>
                    <a:lnTo>
                      <a:pt x="5535162" y="147637"/>
                    </a:lnTo>
                    <a:lnTo>
                      <a:pt x="5603424" y="112712"/>
                    </a:lnTo>
                    <a:lnTo>
                      <a:pt x="5649461" y="139700"/>
                    </a:lnTo>
                    <a:lnTo>
                      <a:pt x="5679624" y="85725"/>
                    </a:lnTo>
                    <a:lnTo>
                      <a:pt x="5725661" y="142875"/>
                    </a:lnTo>
                    <a:lnTo>
                      <a:pt x="5779637" y="42863"/>
                    </a:lnTo>
                    <a:lnTo>
                      <a:pt x="5839961" y="142875"/>
                    </a:lnTo>
                    <a:lnTo>
                      <a:pt x="5885999" y="96838"/>
                    </a:lnTo>
                    <a:lnTo>
                      <a:pt x="5924099" y="142875"/>
                    </a:lnTo>
                    <a:lnTo>
                      <a:pt x="5978074" y="61913"/>
                    </a:lnTo>
                    <a:lnTo>
                      <a:pt x="6008237" y="142875"/>
                    </a:lnTo>
                    <a:lnTo>
                      <a:pt x="6062211" y="85725"/>
                    </a:lnTo>
                    <a:lnTo>
                      <a:pt x="6092374" y="142875"/>
                    </a:lnTo>
                    <a:lnTo>
                      <a:pt x="6138411" y="31750"/>
                    </a:lnTo>
                    <a:lnTo>
                      <a:pt x="6192387" y="139700"/>
                    </a:lnTo>
                    <a:lnTo>
                      <a:pt x="6238424" y="115887"/>
                    </a:lnTo>
                    <a:lnTo>
                      <a:pt x="6260649" y="131762"/>
                    </a:lnTo>
                    <a:lnTo>
                      <a:pt x="6314624" y="66675"/>
                    </a:lnTo>
                    <a:lnTo>
                      <a:pt x="6374949" y="158750"/>
                    </a:lnTo>
                    <a:lnTo>
                      <a:pt x="6382887" y="158750"/>
                    </a:lnTo>
                    <a:lnTo>
                      <a:pt x="6413049" y="85725"/>
                    </a:lnTo>
                    <a:lnTo>
                      <a:pt x="6444799" y="147637"/>
                    </a:lnTo>
                    <a:lnTo>
                      <a:pt x="6527349" y="26988"/>
                    </a:lnTo>
                    <a:lnTo>
                      <a:pt x="6589261" y="128587"/>
                    </a:lnTo>
                    <a:lnTo>
                      <a:pt x="6606223" y="113039"/>
                    </a:lnTo>
                    <a:lnTo>
                      <a:pt x="6688923" y="220662"/>
                    </a:lnTo>
                    <a:lnTo>
                      <a:pt x="0" y="220662"/>
                    </a:lnTo>
                    <a:lnTo>
                      <a:pt x="99526" y="92023"/>
                    </a:lnTo>
                    <a:lnTo>
                      <a:pt x="131311" y="139700"/>
                    </a:lnTo>
                    <a:lnTo>
                      <a:pt x="199574" y="58738"/>
                    </a:lnTo>
                    <a:lnTo>
                      <a:pt x="259899" y="128587"/>
                    </a:lnTo>
                    <a:lnTo>
                      <a:pt x="337686" y="88900"/>
                    </a:lnTo>
                    <a:lnTo>
                      <a:pt x="398011" y="128587"/>
                    </a:lnTo>
                    <a:lnTo>
                      <a:pt x="436111" y="34925"/>
                    </a:lnTo>
                    <a:lnTo>
                      <a:pt x="512311" y="134937"/>
                    </a:lnTo>
                    <a:lnTo>
                      <a:pt x="574224" y="73025"/>
                    </a:lnTo>
                    <a:lnTo>
                      <a:pt x="634549" y="134937"/>
                    </a:lnTo>
                    <a:lnTo>
                      <a:pt x="688524" y="50800"/>
                    </a:lnTo>
                    <a:lnTo>
                      <a:pt x="750436" y="139700"/>
                    </a:lnTo>
                    <a:lnTo>
                      <a:pt x="772661" y="123825"/>
                    </a:lnTo>
                    <a:lnTo>
                      <a:pt x="810761" y="134937"/>
                    </a:lnTo>
                    <a:lnTo>
                      <a:pt x="840924" y="93663"/>
                    </a:lnTo>
                    <a:lnTo>
                      <a:pt x="879024" y="139700"/>
                    </a:lnTo>
                    <a:lnTo>
                      <a:pt x="917124" y="31750"/>
                    </a:lnTo>
                    <a:lnTo>
                      <a:pt x="971099" y="142875"/>
                    </a:lnTo>
                    <a:lnTo>
                      <a:pt x="1017136" y="77788"/>
                    </a:lnTo>
                    <a:lnTo>
                      <a:pt x="1047299" y="142875"/>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500">
                  <a:solidFill>
                    <a:schemeClr val="bg1"/>
                  </a:solidFill>
                  <a:latin typeface="Raleway" panose="020B0503030101060003" pitchFamily="34" charset="0"/>
                </a:endParaRPr>
              </a:p>
            </p:txBody>
          </p:sp>
          <p:grpSp>
            <p:nvGrpSpPr>
              <p:cNvPr id="198" name="Group 197">
                <a:extLst>
                  <a:ext uri="{FF2B5EF4-FFF2-40B4-BE49-F238E27FC236}">
                    <a16:creationId xmlns:a16="http://schemas.microsoft.com/office/drawing/2014/main" id="{0517B3BD-7295-216E-DF99-F7B9A36BD28B}"/>
                  </a:ext>
                </a:extLst>
              </p:cNvPr>
              <p:cNvGrpSpPr/>
              <p:nvPr/>
            </p:nvGrpSpPr>
            <p:grpSpPr>
              <a:xfrm>
                <a:off x="9056626" y="5354715"/>
                <a:ext cx="257701" cy="635051"/>
                <a:chOff x="6214178" y="3193388"/>
                <a:chExt cx="1161626" cy="2862586"/>
              </a:xfrm>
            </p:grpSpPr>
            <p:sp>
              <p:nvSpPr>
                <p:cNvPr id="199" name="Freeform 107">
                  <a:extLst>
                    <a:ext uri="{FF2B5EF4-FFF2-40B4-BE49-F238E27FC236}">
                      <a16:creationId xmlns:a16="http://schemas.microsoft.com/office/drawing/2014/main" id="{B8FB80AB-CEDE-1CF9-88B2-79357F0F5B54}"/>
                    </a:ext>
                  </a:extLst>
                </p:cNvPr>
                <p:cNvSpPr>
                  <a:spLocks/>
                </p:cNvSpPr>
                <p:nvPr/>
              </p:nvSpPr>
              <p:spPr bwMode="auto">
                <a:xfrm>
                  <a:off x="6695425" y="5475161"/>
                  <a:ext cx="199140" cy="580813"/>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0" name="Freeform 108">
                  <a:extLst>
                    <a:ext uri="{FF2B5EF4-FFF2-40B4-BE49-F238E27FC236}">
                      <a16:creationId xmlns:a16="http://schemas.microsoft.com/office/drawing/2014/main" id="{505750F5-8314-300D-9318-0397B0E1F5C5}"/>
                    </a:ext>
                  </a:extLst>
                </p:cNvPr>
                <p:cNvSpPr>
                  <a:spLocks/>
                </p:cNvSpPr>
                <p:nvPr/>
              </p:nvSpPr>
              <p:spPr bwMode="auto">
                <a:xfrm>
                  <a:off x="6794991" y="5475161"/>
                  <a:ext cx="99566" cy="580813"/>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1" name="Freeform 109">
                  <a:extLst>
                    <a:ext uri="{FF2B5EF4-FFF2-40B4-BE49-F238E27FC236}">
                      <a16:creationId xmlns:a16="http://schemas.microsoft.com/office/drawing/2014/main" id="{116F0D08-7DCF-0859-8082-8EDABB9E1226}"/>
                    </a:ext>
                  </a:extLst>
                </p:cNvPr>
                <p:cNvSpPr>
                  <a:spLocks/>
                </p:cNvSpPr>
                <p:nvPr/>
              </p:nvSpPr>
              <p:spPr bwMode="auto">
                <a:xfrm>
                  <a:off x="6794991" y="3193388"/>
                  <a:ext cx="580813" cy="2472609"/>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2" name="Freeform 110">
                  <a:extLst>
                    <a:ext uri="{FF2B5EF4-FFF2-40B4-BE49-F238E27FC236}">
                      <a16:creationId xmlns:a16="http://schemas.microsoft.com/office/drawing/2014/main" id="{C761B518-8870-5CFE-1450-00EBE0ED3EF9}"/>
                    </a:ext>
                  </a:extLst>
                </p:cNvPr>
                <p:cNvSpPr>
                  <a:spLocks/>
                </p:cNvSpPr>
                <p:nvPr/>
              </p:nvSpPr>
              <p:spPr bwMode="auto">
                <a:xfrm>
                  <a:off x="6214178" y="3193388"/>
                  <a:ext cx="580813" cy="2472609"/>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203" name="Group 202">
                <a:extLst>
                  <a:ext uri="{FF2B5EF4-FFF2-40B4-BE49-F238E27FC236}">
                    <a16:creationId xmlns:a16="http://schemas.microsoft.com/office/drawing/2014/main" id="{DC408605-B54C-B2E3-A05F-8ED8923CD2AB}"/>
                  </a:ext>
                </a:extLst>
              </p:cNvPr>
              <p:cNvGrpSpPr/>
              <p:nvPr/>
            </p:nvGrpSpPr>
            <p:grpSpPr>
              <a:xfrm>
                <a:off x="10916100" y="5080609"/>
                <a:ext cx="257701" cy="635051"/>
                <a:chOff x="6214178" y="3193388"/>
                <a:chExt cx="1161626" cy="2862586"/>
              </a:xfrm>
            </p:grpSpPr>
            <p:sp>
              <p:nvSpPr>
                <p:cNvPr id="204" name="Freeform 107">
                  <a:extLst>
                    <a:ext uri="{FF2B5EF4-FFF2-40B4-BE49-F238E27FC236}">
                      <a16:creationId xmlns:a16="http://schemas.microsoft.com/office/drawing/2014/main" id="{24C9A91A-2335-E75A-CCF2-B97420C13255}"/>
                    </a:ext>
                  </a:extLst>
                </p:cNvPr>
                <p:cNvSpPr>
                  <a:spLocks/>
                </p:cNvSpPr>
                <p:nvPr/>
              </p:nvSpPr>
              <p:spPr bwMode="auto">
                <a:xfrm>
                  <a:off x="6695425" y="5475161"/>
                  <a:ext cx="199140" cy="580813"/>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5" name="Freeform 108">
                  <a:extLst>
                    <a:ext uri="{FF2B5EF4-FFF2-40B4-BE49-F238E27FC236}">
                      <a16:creationId xmlns:a16="http://schemas.microsoft.com/office/drawing/2014/main" id="{9337D2B7-9B3E-0D1B-3ABB-AA4D281AE2FD}"/>
                    </a:ext>
                  </a:extLst>
                </p:cNvPr>
                <p:cNvSpPr>
                  <a:spLocks/>
                </p:cNvSpPr>
                <p:nvPr/>
              </p:nvSpPr>
              <p:spPr bwMode="auto">
                <a:xfrm>
                  <a:off x="6794991" y="5475161"/>
                  <a:ext cx="99566" cy="580813"/>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6" name="Freeform 109">
                  <a:extLst>
                    <a:ext uri="{FF2B5EF4-FFF2-40B4-BE49-F238E27FC236}">
                      <a16:creationId xmlns:a16="http://schemas.microsoft.com/office/drawing/2014/main" id="{18A3DCD3-96FC-9C62-A46E-0FFA6AE1BAC0}"/>
                    </a:ext>
                  </a:extLst>
                </p:cNvPr>
                <p:cNvSpPr>
                  <a:spLocks/>
                </p:cNvSpPr>
                <p:nvPr/>
              </p:nvSpPr>
              <p:spPr bwMode="auto">
                <a:xfrm>
                  <a:off x="6794991" y="3193388"/>
                  <a:ext cx="580813" cy="2472609"/>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7" name="Freeform 110">
                  <a:extLst>
                    <a:ext uri="{FF2B5EF4-FFF2-40B4-BE49-F238E27FC236}">
                      <a16:creationId xmlns:a16="http://schemas.microsoft.com/office/drawing/2014/main" id="{E01574C4-2508-69AA-5DBC-70107952255E}"/>
                    </a:ext>
                  </a:extLst>
                </p:cNvPr>
                <p:cNvSpPr>
                  <a:spLocks/>
                </p:cNvSpPr>
                <p:nvPr/>
              </p:nvSpPr>
              <p:spPr bwMode="auto">
                <a:xfrm>
                  <a:off x="6214178" y="3193388"/>
                  <a:ext cx="580813" cy="2472609"/>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208" name="Group 207">
                <a:extLst>
                  <a:ext uri="{FF2B5EF4-FFF2-40B4-BE49-F238E27FC236}">
                    <a16:creationId xmlns:a16="http://schemas.microsoft.com/office/drawing/2014/main" id="{2F33E63C-BBE8-6A22-E104-09F95FA96AD2}"/>
                  </a:ext>
                </a:extLst>
              </p:cNvPr>
              <p:cNvGrpSpPr/>
              <p:nvPr/>
            </p:nvGrpSpPr>
            <p:grpSpPr>
              <a:xfrm>
                <a:off x="10406789" y="3723246"/>
                <a:ext cx="1040096" cy="591682"/>
                <a:chOff x="1811621" y="3709996"/>
                <a:chExt cx="850471" cy="483810"/>
              </a:xfrm>
            </p:grpSpPr>
            <p:sp>
              <p:nvSpPr>
                <p:cNvPr id="209" name="Freeform 22">
                  <a:extLst>
                    <a:ext uri="{FF2B5EF4-FFF2-40B4-BE49-F238E27FC236}">
                      <a16:creationId xmlns:a16="http://schemas.microsoft.com/office/drawing/2014/main" id="{65D8B93B-7354-5294-99DC-7F908A6C07CF}"/>
                    </a:ext>
                  </a:extLst>
                </p:cNvPr>
                <p:cNvSpPr>
                  <a:spLocks noChangeArrowheads="1"/>
                </p:cNvSpPr>
                <p:nvPr/>
              </p:nvSpPr>
              <p:spPr bwMode="auto">
                <a:xfrm>
                  <a:off x="1811621" y="3709996"/>
                  <a:ext cx="800302" cy="4662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dirty="0">
                    <a:solidFill>
                      <a:srgbClr val="FFFFFF"/>
                    </a:solidFill>
                    <a:latin typeface="Calibri" pitchFamily="-105" charset="0"/>
                  </a:endParaRPr>
                </a:p>
              </p:txBody>
            </p:sp>
            <p:sp>
              <p:nvSpPr>
                <p:cNvPr id="210" name="Freeform 23">
                  <a:extLst>
                    <a:ext uri="{FF2B5EF4-FFF2-40B4-BE49-F238E27FC236}">
                      <a16:creationId xmlns:a16="http://schemas.microsoft.com/office/drawing/2014/main" id="{7002629D-57F0-45B7-13C3-87246802BA33}"/>
                    </a:ext>
                  </a:extLst>
                </p:cNvPr>
                <p:cNvSpPr>
                  <a:spLocks noChangeArrowheads="1"/>
                </p:cNvSpPr>
                <p:nvPr/>
              </p:nvSpPr>
              <p:spPr bwMode="auto">
                <a:xfrm>
                  <a:off x="2211771" y="3931439"/>
                  <a:ext cx="450321" cy="26236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grpSp>
      <p:grpSp>
        <p:nvGrpSpPr>
          <p:cNvPr id="5" name="Group 4">
            <a:extLst>
              <a:ext uri="{FF2B5EF4-FFF2-40B4-BE49-F238E27FC236}">
                <a16:creationId xmlns:a16="http://schemas.microsoft.com/office/drawing/2014/main" id="{A3D556BE-8F92-CAEA-73CF-79D8F290B6CD}"/>
              </a:ext>
            </a:extLst>
          </p:cNvPr>
          <p:cNvGrpSpPr/>
          <p:nvPr/>
        </p:nvGrpSpPr>
        <p:grpSpPr>
          <a:xfrm>
            <a:off x="420880" y="1313615"/>
            <a:ext cx="5350286" cy="1676791"/>
            <a:chOff x="659508" y="1761571"/>
            <a:chExt cx="5350286" cy="1676791"/>
          </a:xfrm>
        </p:grpSpPr>
        <p:sp>
          <p:nvSpPr>
            <p:cNvPr id="3" name="Rectangle 2">
              <a:extLst>
                <a:ext uri="{FF2B5EF4-FFF2-40B4-BE49-F238E27FC236}">
                  <a16:creationId xmlns:a16="http://schemas.microsoft.com/office/drawing/2014/main" id="{71A09FAB-E454-F4DC-47C4-B3C25AFEA9DE}"/>
                </a:ext>
              </a:extLst>
            </p:cNvPr>
            <p:cNvSpPr/>
            <p:nvPr/>
          </p:nvSpPr>
          <p:spPr>
            <a:xfrm>
              <a:off x="659508" y="1807146"/>
              <a:ext cx="5350286" cy="1631216"/>
            </a:xfrm>
            <a:prstGeom prst="rect">
              <a:avLst/>
            </a:prstGeom>
          </p:spPr>
          <p:txBody>
            <a:bodyPr wrap="square">
              <a:spAutoFit/>
            </a:bodyPr>
            <a:lstStyle/>
            <a:p>
              <a:r>
                <a:rPr lang="en-US" sz="10000" b="1" dirty="0">
                  <a:ln w="25400">
                    <a:solidFill>
                      <a:schemeClr val="bg1"/>
                    </a:solidFill>
                  </a:ln>
                  <a:noFill/>
                  <a:latin typeface="Bebas Neue" panose="020B0000000000000000" pitchFamily="34" charset="0"/>
                  <a:cs typeface="Poppins" pitchFamily="2" charset="77"/>
                </a:rPr>
                <a:t> conclusion</a:t>
              </a:r>
              <a:endParaRPr lang="en-US" sz="10000" dirty="0"/>
            </a:p>
          </p:txBody>
        </p:sp>
        <p:sp>
          <p:nvSpPr>
            <p:cNvPr id="4" name="TextBox 3">
              <a:extLst>
                <a:ext uri="{FF2B5EF4-FFF2-40B4-BE49-F238E27FC236}">
                  <a16:creationId xmlns:a16="http://schemas.microsoft.com/office/drawing/2014/main" id="{536643BE-3EB4-B7DA-D26C-3DC22C8B4FFD}"/>
                </a:ext>
              </a:extLst>
            </p:cNvPr>
            <p:cNvSpPr txBox="1"/>
            <p:nvPr/>
          </p:nvSpPr>
          <p:spPr>
            <a:xfrm>
              <a:off x="791204" y="1761571"/>
              <a:ext cx="4921547" cy="1631216"/>
            </a:xfrm>
            <a:prstGeom prst="rect">
              <a:avLst/>
            </a:prstGeom>
            <a:noFill/>
          </p:spPr>
          <p:txBody>
            <a:bodyPr wrap="square" rtlCol="0">
              <a:spAutoFit/>
            </a:bodyPr>
            <a:lstStyle/>
            <a:p>
              <a:r>
                <a:rPr lang="en-US" sz="10000" b="1" dirty="0">
                  <a:solidFill>
                    <a:schemeClr val="accent2"/>
                  </a:solidFill>
                  <a:latin typeface="Bebas Neue" panose="020B0000000000000000" pitchFamily="34" charset="0"/>
                  <a:cs typeface="Poppins" pitchFamily="2" charset="77"/>
                </a:rPr>
                <a:t>Conclusion</a:t>
              </a:r>
              <a:endParaRPr lang="en-US" sz="10000" b="1" dirty="0">
                <a:ln w="25400">
                  <a:solidFill>
                    <a:schemeClr val="bg1"/>
                  </a:solidFill>
                </a:ln>
                <a:solidFill>
                  <a:schemeClr val="accent2"/>
                </a:solidFill>
                <a:latin typeface="Bebas Neue" panose="020B0000000000000000" pitchFamily="34" charset="0"/>
                <a:cs typeface="Poppins" pitchFamily="2" charset="77"/>
              </a:endParaRPr>
            </a:p>
          </p:txBody>
        </p:sp>
      </p:grpSp>
      <p:sp>
        <p:nvSpPr>
          <p:cNvPr id="2" name="Rectangle 1">
            <a:extLst>
              <a:ext uri="{FF2B5EF4-FFF2-40B4-BE49-F238E27FC236}">
                <a16:creationId xmlns:a16="http://schemas.microsoft.com/office/drawing/2014/main" id="{2ECDB9CE-6F6F-BDAF-BAC1-F0A3FCDFE0D9}"/>
              </a:ext>
            </a:extLst>
          </p:cNvPr>
          <p:cNvSpPr/>
          <p:nvPr/>
        </p:nvSpPr>
        <p:spPr>
          <a:xfrm>
            <a:off x="6214178" y="236535"/>
            <a:ext cx="5876221" cy="1447512"/>
          </a:xfrm>
          <a:prstGeom prst="rect">
            <a:avLst/>
          </a:prstGeom>
        </p:spPr>
        <p:txBody>
          <a:bodyPr wrap="square">
            <a:spAutoFit/>
          </a:bodyPr>
          <a:lstStyle/>
          <a:p>
            <a:pPr>
              <a:lnSpc>
                <a:spcPct val="150000"/>
              </a:lnSpc>
            </a:pPr>
            <a:r>
              <a:rPr lang="en-US" sz="1200" b="0" i="0" dirty="0">
                <a:solidFill>
                  <a:srgbClr val="FFFF00"/>
                </a:solidFill>
                <a:effectLst/>
                <a:latin typeface="arial" panose="020B0604020202020204" pitchFamily="34" charset="0"/>
              </a:rPr>
              <a:t>Pollutants</a:t>
            </a:r>
            <a:r>
              <a:rPr lang="en-US" sz="1200" b="0" i="0" dirty="0">
                <a:solidFill>
                  <a:schemeClr val="bg1"/>
                </a:solidFill>
                <a:effectLst/>
                <a:latin typeface="arial" panose="020B0604020202020204" pitchFamily="34" charset="0"/>
              </a:rPr>
              <a:t> such as PM25, PM10, and NO2 allow scientists to estimate the spatial distribution of their ambient </a:t>
            </a:r>
            <a:r>
              <a:rPr lang="en-US" sz="1200" b="0" i="0" dirty="0">
                <a:solidFill>
                  <a:schemeClr val="accent1"/>
                </a:solidFill>
                <a:effectLst/>
                <a:latin typeface="arial" panose="020B0604020202020204" pitchFamily="34" charset="0"/>
              </a:rPr>
              <a:t>concentrations</a:t>
            </a:r>
            <a:r>
              <a:rPr lang="en-US" sz="1200" b="0" i="0" dirty="0">
                <a:solidFill>
                  <a:schemeClr val="bg1"/>
                </a:solidFill>
                <a:effectLst/>
                <a:latin typeface="arial" panose="020B0604020202020204" pitchFamily="34" charset="0"/>
              </a:rPr>
              <a:t> across different countries, quantifying air pollution and the burden of </a:t>
            </a:r>
            <a:r>
              <a:rPr lang="en-US" sz="1200" b="0" i="0" dirty="0">
                <a:solidFill>
                  <a:srgbClr val="FFFF00"/>
                </a:solidFill>
                <a:effectLst/>
                <a:latin typeface="arial" panose="020B0604020202020204" pitchFamily="34" charset="0"/>
              </a:rPr>
              <a:t>disease</a:t>
            </a:r>
            <a:r>
              <a:rPr lang="en-US" sz="1200" b="0" i="0" dirty="0">
                <a:solidFill>
                  <a:schemeClr val="bg1"/>
                </a:solidFill>
                <a:effectLst/>
                <a:latin typeface="arial" panose="020B0604020202020204" pitchFamily="34" charset="0"/>
              </a:rPr>
              <a:t>. These pollutants, in addition to other pollutants, vary across the globe and may result in different </a:t>
            </a:r>
            <a:r>
              <a:rPr lang="en-US" sz="1200" b="0" i="0" dirty="0">
                <a:solidFill>
                  <a:schemeClr val="accent2"/>
                </a:solidFill>
                <a:effectLst/>
                <a:latin typeface="arial" panose="020B0604020202020204" pitchFamily="34" charset="0"/>
              </a:rPr>
              <a:t>concentrations</a:t>
            </a:r>
            <a:r>
              <a:rPr lang="en-US" sz="1200" b="0" i="0" dirty="0">
                <a:solidFill>
                  <a:schemeClr val="bg1"/>
                </a:solidFill>
                <a:effectLst/>
                <a:latin typeface="arial" panose="020B0604020202020204" pitchFamily="34" charset="0"/>
              </a:rPr>
              <a:t> of air pollution from city to city, and country to country.</a:t>
            </a:r>
            <a:endParaRPr lang="en-US" sz="1200" dirty="0">
              <a:solidFill>
                <a:schemeClr val="bg1"/>
              </a:solidFill>
              <a:latin typeface="+mj-lt"/>
              <a:cs typeface="Segoe UI Light" panose="020B0502040204020203" pitchFamily="34" charset="0"/>
            </a:endParaRPr>
          </a:p>
        </p:txBody>
      </p:sp>
      <p:sp>
        <p:nvSpPr>
          <p:cNvPr id="10" name="Rectangle 9">
            <a:extLst>
              <a:ext uri="{FF2B5EF4-FFF2-40B4-BE49-F238E27FC236}">
                <a16:creationId xmlns:a16="http://schemas.microsoft.com/office/drawing/2014/main" id="{498D4C6E-9DE9-B929-BE20-FF4E2A6C455F}"/>
              </a:ext>
            </a:extLst>
          </p:cNvPr>
          <p:cNvSpPr/>
          <p:nvPr/>
        </p:nvSpPr>
        <p:spPr>
          <a:xfrm>
            <a:off x="6214178" y="1928477"/>
            <a:ext cx="5872286" cy="461665"/>
          </a:xfrm>
          <a:prstGeom prst="rect">
            <a:avLst/>
          </a:prstGeom>
        </p:spPr>
        <p:txBody>
          <a:bodyPr wrap="square">
            <a:spAutoFit/>
          </a:bodyPr>
          <a:lstStyle/>
          <a:p>
            <a:pPr algn="l" fontAlgn="base"/>
            <a:r>
              <a:rPr lang="en-US" sz="1200" b="0" i="0" dirty="0">
                <a:solidFill>
                  <a:schemeClr val="bg1"/>
                </a:solidFill>
                <a:effectLst/>
                <a:latin typeface="arial" panose="020B0604020202020204" pitchFamily="34" charset="0"/>
              </a:rPr>
              <a:t>Based on our analysis, it can be concluded that air </a:t>
            </a:r>
            <a:r>
              <a:rPr lang="en-US" sz="1200" b="0" i="0" dirty="0">
                <a:solidFill>
                  <a:schemeClr val="accent1"/>
                </a:solidFill>
                <a:effectLst/>
                <a:latin typeface="arial" panose="020B0604020202020204" pitchFamily="34" charset="0"/>
              </a:rPr>
              <a:t>pollution</a:t>
            </a:r>
            <a:r>
              <a:rPr lang="en-US" sz="1200" b="0" i="0" dirty="0">
                <a:solidFill>
                  <a:schemeClr val="bg1"/>
                </a:solidFill>
                <a:effectLst/>
                <a:latin typeface="arial" panose="020B0604020202020204" pitchFamily="34" charset="0"/>
              </a:rPr>
              <a:t> is among the top five factors contributing to mortality rates worldwide</a:t>
            </a:r>
            <a:endParaRPr lang="en-US" sz="1200" dirty="0">
              <a:solidFill>
                <a:schemeClr val="bg1"/>
              </a:solidFill>
              <a:latin typeface="+mj-lt"/>
              <a:cs typeface="Segoe UI Light" panose="020B0502040204020203" pitchFamily="34" charset="0"/>
            </a:endParaRPr>
          </a:p>
        </p:txBody>
      </p:sp>
      <p:sp>
        <p:nvSpPr>
          <p:cNvPr id="11" name="Rectangle 10">
            <a:extLst>
              <a:ext uri="{FF2B5EF4-FFF2-40B4-BE49-F238E27FC236}">
                <a16:creationId xmlns:a16="http://schemas.microsoft.com/office/drawing/2014/main" id="{0624489E-F588-FD16-EDD9-59B5D39D6B36}"/>
              </a:ext>
            </a:extLst>
          </p:cNvPr>
          <p:cNvSpPr/>
          <p:nvPr/>
        </p:nvSpPr>
        <p:spPr>
          <a:xfrm>
            <a:off x="6214178" y="2481600"/>
            <a:ext cx="5872286" cy="830997"/>
          </a:xfrm>
          <a:prstGeom prst="rect">
            <a:avLst/>
          </a:prstGeom>
        </p:spPr>
        <p:txBody>
          <a:bodyPr wrap="square">
            <a:spAutoFit/>
          </a:bodyPr>
          <a:lstStyle/>
          <a:p>
            <a:pPr fontAlgn="base"/>
            <a:r>
              <a:rPr lang="en-US" sz="1200" dirty="0">
                <a:solidFill>
                  <a:schemeClr val="bg1"/>
                </a:solidFill>
                <a:effectLst/>
                <a:latin typeface="Arial" panose="020B0604020202020204" pitchFamily="34" charset="0"/>
                <a:cs typeface="Arial" panose="020B0604020202020204" pitchFamily="34" charset="0"/>
              </a:rPr>
              <a:t> Lastly, it can be deduced that similar </a:t>
            </a:r>
            <a:r>
              <a:rPr lang="en-US" sz="1200" dirty="0">
                <a:solidFill>
                  <a:schemeClr val="accent2"/>
                </a:solidFill>
                <a:effectLst/>
                <a:latin typeface="Arial" panose="020B0604020202020204" pitchFamily="34" charset="0"/>
                <a:cs typeface="Arial" panose="020B0604020202020204" pitchFamily="34" charset="0"/>
              </a:rPr>
              <a:t>age</a:t>
            </a:r>
            <a:r>
              <a:rPr lang="en-US" sz="1200" dirty="0">
                <a:solidFill>
                  <a:schemeClr val="bg1"/>
                </a:solidFill>
                <a:effectLst/>
                <a:latin typeface="Arial" panose="020B0604020202020204" pitchFamily="34" charset="0"/>
                <a:cs typeface="Arial" panose="020B0604020202020204" pitchFamily="34" charset="0"/>
              </a:rPr>
              <a:t> groups (i.e., under 5, 5-14, 15-49, 50-69, 70 plus) are affected similarly by air pollution in all countries across the </a:t>
            </a:r>
            <a:r>
              <a:rPr lang="en-US" sz="1200" dirty="0">
                <a:solidFill>
                  <a:schemeClr val="accent2"/>
                </a:solidFill>
                <a:effectLst/>
                <a:latin typeface="Arial" panose="020B0604020202020204" pitchFamily="34" charset="0"/>
                <a:cs typeface="Arial" panose="020B0604020202020204" pitchFamily="34" charset="0"/>
              </a:rPr>
              <a:t>globe</a:t>
            </a:r>
            <a:r>
              <a:rPr lang="en-US" sz="1200" dirty="0">
                <a:solidFill>
                  <a:schemeClr val="bg1"/>
                </a:solidFill>
                <a:effectLst/>
                <a:latin typeface="Arial" panose="020B0604020202020204" pitchFamily="34" charset="0"/>
                <a:cs typeface="Arial" panose="020B0604020202020204" pitchFamily="34" charset="0"/>
              </a:rPr>
              <a:t>.</a:t>
            </a:r>
          </a:p>
          <a:p>
            <a:br>
              <a:rPr lang="en-US" sz="1200" dirty="0">
                <a:solidFill>
                  <a:srgbClr val="000000"/>
                </a:solidFill>
                <a:effectLst/>
                <a:latin typeface="Arial" panose="020B0604020202020204" pitchFamily="34" charset="0"/>
                <a:cs typeface="Arial" panose="020B0604020202020204" pitchFamily="34" charset="0"/>
              </a:rPr>
            </a:br>
            <a:endParaRPr lang="en-US" sz="1200" dirty="0">
              <a:solidFill>
                <a:schemeClr val="bg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6334A82B-285E-92D6-8FAC-38CA8787B430}"/>
              </a:ext>
            </a:extLst>
          </p:cNvPr>
          <p:cNvSpPr/>
          <p:nvPr/>
        </p:nvSpPr>
        <p:spPr>
          <a:xfrm>
            <a:off x="6251058" y="3165148"/>
            <a:ext cx="5835405" cy="1384995"/>
          </a:xfrm>
          <a:prstGeom prst="rect">
            <a:avLst/>
          </a:prstGeom>
        </p:spPr>
        <p:txBody>
          <a:bodyPr wrap="square">
            <a:spAutoFit/>
          </a:bodyPr>
          <a:lstStyle/>
          <a:p>
            <a:pPr fontAlgn="base"/>
            <a:r>
              <a:rPr lang="en-US" sz="1200" dirty="0">
                <a:solidFill>
                  <a:schemeClr val="bg1"/>
                </a:solidFill>
                <a:latin typeface="arial" panose="020B0604020202020204" pitchFamily="34" charset="0"/>
              </a:rPr>
              <a:t>However, there are many steps that individuals, </a:t>
            </a:r>
            <a:r>
              <a:rPr lang="en-US" sz="1200" dirty="0">
                <a:solidFill>
                  <a:schemeClr val="accent1"/>
                </a:solidFill>
                <a:latin typeface="arial" panose="020B0604020202020204" pitchFamily="34" charset="0"/>
              </a:rPr>
              <a:t>organizations</a:t>
            </a:r>
            <a:r>
              <a:rPr lang="en-US" sz="1200" dirty="0">
                <a:solidFill>
                  <a:schemeClr val="bg1"/>
                </a:solidFill>
                <a:latin typeface="arial" panose="020B0604020202020204" pitchFamily="34" charset="0"/>
              </a:rPr>
              <a:t>, and governments can take to reduce air </a:t>
            </a:r>
            <a:r>
              <a:rPr lang="en-US" sz="1200" dirty="0">
                <a:solidFill>
                  <a:schemeClr val="accent1"/>
                </a:solidFill>
                <a:latin typeface="arial" panose="020B0604020202020204" pitchFamily="34" charset="0"/>
              </a:rPr>
              <a:t>pollution</a:t>
            </a:r>
            <a:r>
              <a:rPr lang="en-US" sz="1200" dirty="0">
                <a:solidFill>
                  <a:schemeClr val="bg1"/>
                </a:solidFill>
                <a:latin typeface="arial" panose="020B0604020202020204" pitchFamily="34" charset="0"/>
              </a:rPr>
              <a:t> and its impacts. Some of these solutions include reducing our reliance on fossil fuels, transitioning to cleaner and more efficient </a:t>
            </a:r>
            <a:r>
              <a:rPr lang="en-US" sz="1200" dirty="0">
                <a:solidFill>
                  <a:schemeClr val="accent2"/>
                </a:solidFill>
                <a:latin typeface="arial" panose="020B0604020202020204" pitchFamily="34" charset="0"/>
              </a:rPr>
              <a:t>transportation</a:t>
            </a:r>
            <a:r>
              <a:rPr lang="en-US" sz="1200" dirty="0">
                <a:solidFill>
                  <a:schemeClr val="bg1"/>
                </a:solidFill>
                <a:latin typeface="arial" panose="020B0604020202020204" pitchFamily="34" charset="0"/>
              </a:rPr>
              <a:t>, and improving regulations on industrial emissions. By working together to address this issue, we can help to protect the air we breathe and create a healthier, more sustainable future for </a:t>
            </a:r>
            <a:r>
              <a:rPr lang="en-US" sz="1200" dirty="0">
                <a:solidFill>
                  <a:schemeClr val="accent2"/>
                </a:solidFill>
                <a:latin typeface="arial" panose="020B0604020202020204" pitchFamily="34" charset="0"/>
              </a:rPr>
              <a:t>ourselves</a:t>
            </a:r>
            <a:r>
              <a:rPr lang="en-US" sz="1200" dirty="0">
                <a:solidFill>
                  <a:schemeClr val="bg1"/>
                </a:solidFill>
                <a:latin typeface="arial" panose="020B0604020202020204" pitchFamily="34" charset="0"/>
              </a:rPr>
              <a:t> </a:t>
            </a:r>
            <a:r>
              <a:rPr lang="en-US" sz="1200" dirty="0">
                <a:solidFill>
                  <a:schemeClr val="accent2"/>
                </a:solidFill>
                <a:latin typeface="arial" panose="020B0604020202020204" pitchFamily="34" charset="0"/>
              </a:rPr>
              <a:t>and future generations</a:t>
            </a:r>
            <a:r>
              <a:rPr lang="en-US" sz="1200" dirty="0">
                <a:solidFill>
                  <a:schemeClr val="bg1"/>
                </a:solidFill>
                <a:latin typeface="arial" panose="020B0604020202020204" pitchFamily="34" charset="0"/>
              </a:rPr>
              <a:t>.</a:t>
            </a:r>
            <a:br>
              <a:rPr lang="en-US" sz="1200" dirty="0">
                <a:solidFill>
                  <a:srgbClr val="000000"/>
                </a:solidFill>
                <a:effectLst/>
                <a:latin typeface="Arial" panose="020B0604020202020204" pitchFamily="34" charset="0"/>
                <a:cs typeface="Arial" panose="020B0604020202020204" pitchFamily="34" charset="0"/>
              </a:rPr>
            </a:br>
            <a:endParaRPr lang="en-US" sz="1200" dirty="0">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E7C0A52-D262-12DA-4275-8F192E19DB51}"/>
              </a:ext>
            </a:extLst>
          </p:cNvPr>
          <p:cNvSpPr/>
          <p:nvPr/>
        </p:nvSpPr>
        <p:spPr>
          <a:xfrm>
            <a:off x="1756561" y="3062226"/>
            <a:ext cx="2873920" cy="2308324"/>
          </a:xfrm>
          <a:prstGeom prst="rect">
            <a:avLst/>
          </a:prstGeom>
        </p:spPr>
        <p:txBody>
          <a:bodyPr wrap="square">
            <a:spAutoFit/>
          </a:bodyPr>
          <a:lstStyle/>
          <a:p>
            <a:pPr algn="ctr"/>
            <a:r>
              <a:rPr lang="en-US" sz="3600" b="1" dirty="0">
                <a:ln w="25400">
                  <a:solidFill>
                    <a:schemeClr val="bg1"/>
                  </a:solidFill>
                </a:ln>
                <a:noFill/>
                <a:latin typeface="Poppins" panose="00000800000000000000" pitchFamily="2" charset="0"/>
                <a:cs typeface="Poppins" panose="00000800000000000000" pitchFamily="2" charset="0"/>
              </a:rPr>
              <a:t>STOP </a:t>
            </a:r>
          </a:p>
          <a:p>
            <a:pPr algn="ctr"/>
            <a:r>
              <a:rPr lang="en-US" sz="3600" b="1" dirty="0">
                <a:ln w="25400">
                  <a:solidFill>
                    <a:schemeClr val="bg1"/>
                  </a:solidFill>
                </a:ln>
                <a:noFill/>
                <a:latin typeface="Poppins" panose="00000800000000000000" pitchFamily="2" charset="0"/>
                <a:cs typeface="Poppins" panose="00000800000000000000" pitchFamily="2" charset="0"/>
              </a:rPr>
              <a:t>POLLUTION </a:t>
            </a:r>
          </a:p>
          <a:p>
            <a:pPr algn="ctr"/>
            <a:r>
              <a:rPr lang="en-US" sz="3600" b="1" dirty="0">
                <a:ln w="25400">
                  <a:solidFill>
                    <a:schemeClr val="bg1"/>
                  </a:solidFill>
                </a:ln>
                <a:noFill/>
                <a:latin typeface="Poppins" panose="00000800000000000000" pitchFamily="2" charset="0"/>
                <a:cs typeface="Poppins" panose="00000800000000000000" pitchFamily="2" charset="0"/>
              </a:rPr>
              <a:t>GO </a:t>
            </a:r>
          </a:p>
          <a:p>
            <a:pPr algn="ctr"/>
            <a:r>
              <a:rPr lang="en-US" sz="3600" b="1" dirty="0">
                <a:ln w="25400">
                  <a:solidFill>
                    <a:schemeClr val="bg1"/>
                  </a:solidFill>
                </a:ln>
                <a:noFill/>
                <a:latin typeface="Poppins" panose="00000800000000000000" pitchFamily="2" charset="0"/>
                <a:cs typeface="Poppins" panose="00000800000000000000" pitchFamily="2" charset="0"/>
              </a:rPr>
              <a:t>GREEN</a:t>
            </a:r>
            <a:endParaRPr lang="en-US" sz="3600" dirty="0">
              <a:latin typeface="Poppins" panose="00000800000000000000" pitchFamily="2" charset="0"/>
              <a:cs typeface="Poppins" panose="00000800000000000000" pitchFamily="2" charset="0"/>
            </a:endParaRPr>
          </a:p>
        </p:txBody>
      </p:sp>
      <p:sp>
        <p:nvSpPr>
          <p:cNvPr id="18" name="TextBox 17">
            <a:extLst>
              <a:ext uri="{FF2B5EF4-FFF2-40B4-BE49-F238E27FC236}">
                <a16:creationId xmlns:a16="http://schemas.microsoft.com/office/drawing/2014/main" id="{9E05C9B1-297D-F113-2734-B61089D49378}"/>
              </a:ext>
            </a:extLst>
          </p:cNvPr>
          <p:cNvSpPr txBox="1"/>
          <p:nvPr/>
        </p:nvSpPr>
        <p:spPr>
          <a:xfrm>
            <a:off x="1787637" y="3034624"/>
            <a:ext cx="2742037" cy="2308324"/>
          </a:xfrm>
          <a:prstGeom prst="rect">
            <a:avLst/>
          </a:prstGeom>
          <a:noFill/>
        </p:spPr>
        <p:txBody>
          <a:bodyPr wrap="square">
            <a:spAutoFit/>
          </a:bodyPr>
          <a:lstStyle/>
          <a:p>
            <a:pPr marL="0" lvl="1" algn="ctr"/>
            <a:r>
              <a:rPr lang="en-US" sz="3600" b="1" kern="0" dirty="0">
                <a:solidFill>
                  <a:schemeClr val="accent1"/>
                </a:solidFill>
                <a:latin typeface="Poppins" panose="00000500000000000000" pitchFamily="50" charset="0"/>
                <a:cs typeface="Poppins" panose="00000500000000000000" pitchFamily="50" charset="0"/>
              </a:rPr>
              <a:t>STOP</a:t>
            </a:r>
            <a:r>
              <a:rPr lang="en-US" sz="3600" b="1" kern="0" dirty="0">
                <a:solidFill>
                  <a:schemeClr val="bg1"/>
                </a:solidFill>
                <a:latin typeface="Poppins" panose="00000500000000000000" pitchFamily="50" charset="0"/>
                <a:cs typeface="Poppins" panose="00000500000000000000" pitchFamily="50" charset="0"/>
              </a:rPr>
              <a:t> </a:t>
            </a:r>
          </a:p>
          <a:p>
            <a:pPr marL="0" lvl="1" algn="ctr"/>
            <a:r>
              <a:rPr lang="en-US" sz="3600" b="1" kern="0" dirty="0">
                <a:solidFill>
                  <a:schemeClr val="accent2"/>
                </a:solidFill>
                <a:latin typeface="Poppins" panose="00000500000000000000" pitchFamily="50" charset="0"/>
                <a:cs typeface="Poppins" panose="00000500000000000000" pitchFamily="50" charset="0"/>
              </a:rPr>
              <a:t>POLLUTION</a:t>
            </a:r>
            <a:r>
              <a:rPr lang="en-US" sz="3600" b="1" kern="0" dirty="0">
                <a:solidFill>
                  <a:schemeClr val="bg1"/>
                </a:solidFill>
                <a:latin typeface="Poppins" panose="00000500000000000000" pitchFamily="50" charset="0"/>
                <a:cs typeface="Poppins" panose="00000500000000000000" pitchFamily="50" charset="0"/>
              </a:rPr>
              <a:t> </a:t>
            </a:r>
          </a:p>
          <a:p>
            <a:pPr marL="0" lvl="1" algn="ctr"/>
            <a:r>
              <a:rPr lang="en-US" sz="3600" b="1" kern="0" dirty="0">
                <a:solidFill>
                  <a:srgbClr val="FFFF00"/>
                </a:solidFill>
                <a:latin typeface="Poppins" panose="00000500000000000000" pitchFamily="50" charset="0"/>
                <a:cs typeface="Poppins" panose="00000500000000000000" pitchFamily="50" charset="0"/>
              </a:rPr>
              <a:t>GO</a:t>
            </a:r>
            <a:r>
              <a:rPr lang="en-US" sz="3600" b="1" kern="0" dirty="0">
                <a:solidFill>
                  <a:schemeClr val="bg1"/>
                </a:solidFill>
                <a:latin typeface="Poppins" panose="00000500000000000000" pitchFamily="50" charset="0"/>
                <a:cs typeface="Poppins" panose="00000500000000000000" pitchFamily="50" charset="0"/>
              </a:rPr>
              <a:t> </a:t>
            </a:r>
          </a:p>
          <a:p>
            <a:pPr marL="0" lvl="1" algn="ctr"/>
            <a:r>
              <a:rPr lang="en-US" sz="3600" b="1" kern="0" dirty="0">
                <a:solidFill>
                  <a:schemeClr val="accent1"/>
                </a:solidFill>
                <a:latin typeface="Poppins" panose="00000500000000000000" pitchFamily="50" charset="0"/>
                <a:cs typeface="Poppins" panose="00000500000000000000" pitchFamily="50" charset="0"/>
              </a:rPr>
              <a:t>GREEN</a:t>
            </a:r>
          </a:p>
        </p:txBody>
      </p:sp>
    </p:spTree>
    <p:extLst>
      <p:ext uri="{BB962C8B-B14F-4D97-AF65-F5344CB8AC3E}">
        <p14:creationId xmlns:p14="http://schemas.microsoft.com/office/powerpoint/2010/main" val="58285192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CF28D3D6-1885-6387-B5DC-A120FC402F95}"/>
              </a:ext>
            </a:extLst>
          </p:cNvPr>
          <p:cNvSpPr/>
          <p:nvPr/>
        </p:nvSpPr>
        <p:spPr>
          <a:xfrm>
            <a:off x="-2784"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 name="Picture Placeholder 1024">
            <a:extLst>
              <a:ext uri="{FF2B5EF4-FFF2-40B4-BE49-F238E27FC236}">
                <a16:creationId xmlns:a16="http://schemas.microsoft.com/office/drawing/2014/main" id="{0066172A-A1E6-2D67-EBB2-4EFE25BC0818}"/>
              </a:ext>
            </a:extLst>
          </p:cNvPr>
          <p:cNvPicPr>
            <a:picLocks noChangeAspect="1"/>
          </p:cNvPicPr>
          <p:nvPr/>
        </p:nvPicPr>
        <p:blipFill>
          <a:blip r:embed="rId2">
            <a:extLst>
              <a:ext uri="{28A0092B-C50C-407E-A947-70E740481C1C}">
                <a14:useLocalDpi xmlns:a14="http://schemas.microsoft.com/office/drawing/2010/main" val="0"/>
              </a:ext>
            </a:extLst>
          </a:blip>
          <a:srcRect l="18771" r="18771"/>
          <a:stretch/>
        </p:blipFill>
        <p:spPr>
          <a:xfrm>
            <a:off x="6960664" y="2335064"/>
            <a:ext cx="1680190" cy="2690091"/>
          </a:xfrm>
          <a:prstGeom prst="rect">
            <a:avLst/>
          </a:prstGeom>
        </p:spPr>
      </p:pic>
      <p:pic>
        <p:nvPicPr>
          <p:cNvPr id="3" name="Picture Placeholder 2">
            <a:extLst>
              <a:ext uri="{FF2B5EF4-FFF2-40B4-BE49-F238E27FC236}">
                <a16:creationId xmlns:a16="http://schemas.microsoft.com/office/drawing/2014/main" id="{8A1D0E59-6223-F975-380F-99426CC702D9}"/>
              </a:ext>
            </a:extLst>
          </p:cNvPr>
          <p:cNvPicPr>
            <a:picLocks noChangeAspect="1"/>
          </p:cNvPicPr>
          <p:nvPr/>
        </p:nvPicPr>
        <p:blipFill>
          <a:blip r:embed="rId3">
            <a:extLst>
              <a:ext uri="{28A0092B-C50C-407E-A947-70E740481C1C}">
                <a14:useLocalDpi xmlns:a14="http://schemas.microsoft.com/office/drawing/2010/main" val="0"/>
              </a:ext>
            </a:extLst>
          </a:blip>
          <a:srcRect l="18578" r="18578"/>
          <a:stretch/>
        </p:blipFill>
        <p:spPr>
          <a:xfrm>
            <a:off x="4566696" y="2332974"/>
            <a:ext cx="1680190" cy="2673603"/>
          </a:xfrm>
          <a:prstGeom prst="rect">
            <a:avLst/>
          </a:prstGeom>
        </p:spPr>
      </p:pic>
      <p:sp>
        <p:nvSpPr>
          <p:cNvPr id="4" name="TextBox 3">
            <a:extLst>
              <a:ext uri="{FF2B5EF4-FFF2-40B4-BE49-F238E27FC236}">
                <a16:creationId xmlns:a16="http://schemas.microsoft.com/office/drawing/2014/main" id="{F5FCF6E9-7059-B719-B7FF-2837C1EE50BB}"/>
              </a:ext>
            </a:extLst>
          </p:cNvPr>
          <p:cNvSpPr txBox="1"/>
          <p:nvPr/>
        </p:nvSpPr>
        <p:spPr>
          <a:xfrm>
            <a:off x="1816651" y="5125282"/>
            <a:ext cx="2174324" cy="400110"/>
          </a:xfrm>
          <a:prstGeom prst="rect">
            <a:avLst/>
          </a:prstGeom>
          <a:noFill/>
        </p:spPr>
        <p:txBody>
          <a:bodyPr wrap="square" rtlCol="0">
            <a:spAutoFit/>
          </a:bodyPr>
          <a:lstStyle/>
          <a:p>
            <a:pPr algn="ctr"/>
            <a:r>
              <a:rPr lang="en-CA" sz="2000" dirty="0">
                <a:solidFill>
                  <a:schemeClr val="bg1"/>
                </a:solidFill>
                <a:latin typeface="Bebas Neue" panose="020B0000000000000000" pitchFamily="34" charset="0"/>
                <a:cs typeface="Poppins" pitchFamily="2" charset="77"/>
              </a:rPr>
              <a:t>MARIVIC TANGUIN</a:t>
            </a:r>
            <a:endParaRPr lang="en-ID" sz="2000" dirty="0">
              <a:solidFill>
                <a:schemeClr val="bg1"/>
              </a:solidFill>
              <a:latin typeface="Bebas Neue" panose="020B0000000000000000" pitchFamily="34" charset="0"/>
              <a:cs typeface="Poppins" pitchFamily="2" charset="77"/>
            </a:endParaRPr>
          </a:p>
        </p:txBody>
      </p:sp>
      <p:sp>
        <p:nvSpPr>
          <p:cNvPr id="5" name="TextBox 4">
            <a:extLst>
              <a:ext uri="{FF2B5EF4-FFF2-40B4-BE49-F238E27FC236}">
                <a16:creationId xmlns:a16="http://schemas.microsoft.com/office/drawing/2014/main" id="{DE1BAEF7-8E86-2891-CE30-1E4C63109E00}"/>
              </a:ext>
            </a:extLst>
          </p:cNvPr>
          <p:cNvSpPr txBox="1"/>
          <p:nvPr/>
        </p:nvSpPr>
        <p:spPr>
          <a:xfrm>
            <a:off x="1892961" y="5445203"/>
            <a:ext cx="2021707" cy="307777"/>
          </a:xfrm>
          <a:prstGeom prst="rect">
            <a:avLst/>
          </a:prstGeom>
          <a:noFill/>
        </p:spPr>
        <p:txBody>
          <a:bodyPr wrap="none" rtlCol="0">
            <a:spAutoFit/>
          </a:bodyPr>
          <a:lstStyle/>
          <a:p>
            <a:pPr algn="ctr"/>
            <a:r>
              <a:rPr lang="en-US" sz="1400" b="1" spc="300" dirty="0">
                <a:solidFill>
                  <a:schemeClr val="accent2"/>
                </a:solidFill>
                <a:latin typeface="Work Sans" pitchFamily="2" charset="77"/>
                <a:ea typeface="Open Sans" panose="020B0606030504020204" pitchFamily="34" charset="0"/>
                <a:cs typeface="Open Sans" panose="020B0606030504020204" pitchFamily="34" charset="0"/>
              </a:rPr>
              <a:t>DATA ANALYST</a:t>
            </a:r>
            <a:endParaRPr sz="1400" b="1" spc="300" dirty="0">
              <a:solidFill>
                <a:schemeClr val="accent2"/>
              </a:solidFill>
              <a:latin typeface="Work Sans" pitchFamily="2" charset="77"/>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AD4A04F9-E371-17F6-EEFC-A5DE253E4EB1}"/>
              </a:ext>
            </a:extLst>
          </p:cNvPr>
          <p:cNvSpPr txBox="1"/>
          <p:nvPr/>
        </p:nvSpPr>
        <p:spPr>
          <a:xfrm>
            <a:off x="9032312" y="5155172"/>
            <a:ext cx="2002510" cy="400110"/>
          </a:xfrm>
          <a:prstGeom prst="rect">
            <a:avLst/>
          </a:prstGeom>
          <a:noFill/>
        </p:spPr>
        <p:txBody>
          <a:bodyPr wrap="square" rtlCol="0">
            <a:spAutoFit/>
          </a:bodyPr>
          <a:lstStyle/>
          <a:p>
            <a:pPr algn="ctr"/>
            <a:r>
              <a:rPr lang="en-CA" sz="2000" dirty="0">
                <a:solidFill>
                  <a:schemeClr val="bg1"/>
                </a:solidFill>
                <a:latin typeface="Bebas Neue" panose="020B0000000000000000" pitchFamily="34" charset="0"/>
                <a:cs typeface="Poppins" pitchFamily="2" charset="77"/>
              </a:rPr>
              <a:t>Farman </a:t>
            </a:r>
            <a:r>
              <a:rPr lang="en-CA" sz="2000" dirty="0" err="1">
                <a:solidFill>
                  <a:schemeClr val="bg1"/>
                </a:solidFill>
                <a:latin typeface="Bebas Neue" panose="020B0000000000000000" pitchFamily="34" charset="0"/>
                <a:cs typeface="Poppins" pitchFamily="2" charset="77"/>
              </a:rPr>
              <a:t>syed</a:t>
            </a:r>
            <a:endParaRPr lang="en-CA" sz="2000" dirty="0">
              <a:solidFill>
                <a:schemeClr val="bg1"/>
              </a:solidFill>
              <a:latin typeface="Bebas Neue" panose="020B0000000000000000" pitchFamily="34" charset="0"/>
              <a:cs typeface="Poppins" pitchFamily="2" charset="77"/>
            </a:endParaRPr>
          </a:p>
        </p:txBody>
      </p:sp>
      <p:pic>
        <p:nvPicPr>
          <p:cNvPr id="10" name="Picture 9">
            <a:extLst>
              <a:ext uri="{FF2B5EF4-FFF2-40B4-BE49-F238E27FC236}">
                <a16:creationId xmlns:a16="http://schemas.microsoft.com/office/drawing/2014/main" id="{0CC9F0F5-1031-7A25-0776-ED0D425FD582}"/>
              </a:ext>
            </a:extLst>
          </p:cNvPr>
          <p:cNvPicPr>
            <a:picLocks noChangeAspect="1"/>
          </p:cNvPicPr>
          <p:nvPr/>
        </p:nvPicPr>
        <p:blipFill>
          <a:blip r:embed="rId4"/>
          <a:stretch>
            <a:fillRect/>
          </a:stretch>
        </p:blipFill>
        <p:spPr>
          <a:xfrm>
            <a:off x="9354632" y="2332973"/>
            <a:ext cx="1680190" cy="2703494"/>
          </a:xfrm>
          <a:prstGeom prst="rect">
            <a:avLst/>
          </a:prstGeom>
        </p:spPr>
      </p:pic>
      <p:grpSp>
        <p:nvGrpSpPr>
          <p:cNvPr id="11" name="Group 10">
            <a:extLst>
              <a:ext uri="{FF2B5EF4-FFF2-40B4-BE49-F238E27FC236}">
                <a16:creationId xmlns:a16="http://schemas.microsoft.com/office/drawing/2014/main" id="{8F66DA71-05D8-4A6E-AE9C-DF167F4B4C67}"/>
              </a:ext>
            </a:extLst>
          </p:cNvPr>
          <p:cNvGrpSpPr/>
          <p:nvPr/>
        </p:nvGrpSpPr>
        <p:grpSpPr>
          <a:xfrm>
            <a:off x="9147759" y="3597366"/>
            <a:ext cx="413745" cy="1427789"/>
            <a:chOff x="2525397" y="8599479"/>
            <a:chExt cx="586682" cy="2024575"/>
          </a:xfrm>
        </p:grpSpPr>
        <p:sp>
          <p:nvSpPr>
            <p:cNvPr id="12" name="Rectangle 11">
              <a:extLst>
                <a:ext uri="{FF2B5EF4-FFF2-40B4-BE49-F238E27FC236}">
                  <a16:creationId xmlns:a16="http://schemas.microsoft.com/office/drawing/2014/main" id="{28525EA8-7E0D-2E21-064A-FC27903909D3}"/>
                </a:ext>
              </a:extLst>
            </p:cNvPr>
            <p:cNvSpPr/>
            <p:nvPr/>
          </p:nvSpPr>
          <p:spPr>
            <a:xfrm>
              <a:off x="2525397" y="9318425"/>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a:extLst>
                <a:ext uri="{FF2B5EF4-FFF2-40B4-BE49-F238E27FC236}">
                  <a16:creationId xmlns:a16="http://schemas.microsoft.com/office/drawing/2014/main" id="{B638B304-9EEF-9F1E-538B-807BB4207468}"/>
                </a:ext>
              </a:extLst>
            </p:cNvPr>
            <p:cNvSpPr/>
            <p:nvPr/>
          </p:nvSpPr>
          <p:spPr>
            <a:xfrm>
              <a:off x="2525397" y="10037372"/>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a:extLst>
                <a:ext uri="{FF2B5EF4-FFF2-40B4-BE49-F238E27FC236}">
                  <a16:creationId xmlns:a16="http://schemas.microsoft.com/office/drawing/2014/main" id="{5B963E02-8934-DCDA-61C8-EC887A0A3A03}"/>
                </a:ext>
              </a:extLst>
            </p:cNvPr>
            <p:cNvSpPr/>
            <p:nvPr/>
          </p:nvSpPr>
          <p:spPr>
            <a:xfrm>
              <a:off x="2525397" y="8599479"/>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Graphic 135">
              <a:extLst>
                <a:ext uri="{FF2B5EF4-FFF2-40B4-BE49-F238E27FC236}">
                  <a16:creationId xmlns:a16="http://schemas.microsoft.com/office/drawing/2014/main" id="{F34E9EF1-4806-6500-7A3C-0ABCA09A7B6A}"/>
                </a:ext>
              </a:extLst>
            </p:cNvPr>
            <p:cNvSpPr/>
            <p:nvPr/>
          </p:nvSpPr>
          <p:spPr>
            <a:xfrm>
              <a:off x="2745207" y="8747746"/>
              <a:ext cx="147060" cy="267383"/>
            </a:xfrm>
            <a:custGeom>
              <a:avLst/>
              <a:gdLst>
                <a:gd name="connsiteX0" fmla="*/ 316603 w 316602"/>
                <a:gd name="connsiteY0" fmla="*/ 0 h 575641"/>
                <a:gd name="connsiteX1" fmla="*/ 230257 w 316602"/>
                <a:gd name="connsiteY1" fmla="*/ 0 h 575641"/>
                <a:gd name="connsiteX2" fmla="*/ 86346 w 316602"/>
                <a:gd name="connsiteY2" fmla="*/ 143910 h 575641"/>
                <a:gd name="connsiteX3" fmla="*/ 86346 w 316602"/>
                <a:gd name="connsiteY3" fmla="*/ 230257 h 575641"/>
                <a:gd name="connsiteX4" fmla="*/ 0 w 316602"/>
                <a:gd name="connsiteY4" fmla="*/ 230257 h 575641"/>
                <a:gd name="connsiteX5" fmla="*/ 0 w 316602"/>
                <a:gd name="connsiteY5" fmla="*/ 345385 h 575641"/>
                <a:gd name="connsiteX6" fmla="*/ 86346 w 316602"/>
                <a:gd name="connsiteY6" fmla="*/ 345385 h 575641"/>
                <a:gd name="connsiteX7" fmla="*/ 86346 w 316602"/>
                <a:gd name="connsiteY7" fmla="*/ 575642 h 575641"/>
                <a:gd name="connsiteX8" fmla="*/ 201475 w 316602"/>
                <a:gd name="connsiteY8" fmla="*/ 575642 h 575641"/>
                <a:gd name="connsiteX9" fmla="*/ 201475 w 316602"/>
                <a:gd name="connsiteY9" fmla="*/ 345385 h 575641"/>
                <a:gd name="connsiteX10" fmla="*/ 287821 w 316602"/>
                <a:gd name="connsiteY10" fmla="*/ 345385 h 575641"/>
                <a:gd name="connsiteX11" fmla="*/ 316603 w 316602"/>
                <a:gd name="connsiteY11" fmla="*/ 230257 h 575641"/>
                <a:gd name="connsiteX12" fmla="*/ 201475 w 316602"/>
                <a:gd name="connsiteY12" fmla="*/ 230257 h 575641"/>
                <a:gd name="connsiteX13" fmla="*/ 201475 w 316602"/>
                <a:gd name="connsiteY13" fmla="*/ 143910 h 575641"/>
                <a:gd name="connsiteX14" fmla="*/ 230257 w 316602"/>
                <a:gd name="connsiteY14" fmla="*/ 115128 h 575641"/>
                <a:gd name="connsiteX15" fmla="*/ 316603 w 316602"/>
                <a:gd name="connsiteY15" fmla="*/ 115128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602" h="575641">
                  <a:moveTo>
                    <a:pt x="316603" y="0"/>
                  </a:moveTo>
                  <a:lnTo>
                    <a:pt x="230257" y="0"/>
                  </a:lnTo>
                  <a:cubicBezTo>
                    <a:pt x="150777" y="0"/>
                    <a:pt x="86346" y="64431"/>
                    <a:pt x="86346" y="143910"/>
                  </a:cubicBezTo>
                  <a:lnTo>
                    <a:pt x="86346" y="230257"/>
                  </a:lnTo>
                  <a:lnTo>
                    <a:pt x="0" y="230257"/>
                  </a:lnTo>
                  <a:lnTo>
                    <a:pt x="0" y="345385"/>
                  </a:lnTo>
                  <a:lnTo>
                    <a:pt x="86346" y="345385"/>
                  </a:lnTo>
                  <a:lnTo>
                    <a:pt x="86346" y="575642"/>
                  </a:lnTo>
                  <a:lnTo>
                    <a:pt x="201475" y="575642"/>
                  </a:lnTo>
                  <a:lnTo>
                    <a:pt x="201475" y="345385"/>
                  </a:lnTo>
                  <a:lnTo>
                    <a:pt x="287821" y="345385"/>
                  </a:lnTo>
                  <a:lnTo>
                    <a:pt x="316603" y="230257"/>
                  </a:lnTo>
                  <a:lnTo>
                    <a:pt x="201475" y="230257"/>
                  </a:lnTo>
                  <a:lnTo>
                    <a:pt x="201475" y="143910"/>
                  </a:lnTo>
                  <a:cubicBezTo>
                    <a:pt x="201475" y="128015"/>
                    <a:pt x="214361" y="115128"/>
                    <a:pt x="230257" y="115128"/>
                  </a:cubicBezTo>
                  <a:lnTo>
                    <a:pt x="316603" y="115128"/>
                  </a:lnTo>
                  <a:close/>
                </a:path>
              </a:pathLst>
            </a:custGeom>
            <a:solidFill>
              <a:schemeClr val="bg1"/>
            </a:solidFill>
            <a:ln w="57150" cap="rnd">
              <a:noFill/>
              <a:prstDash val="solid"/>
              <a:round/>
            </a:ln>
          </p:spPr>
          <p:txBody>
            <a:bodyPr rtlCol="0" anchor="ctr"/>
            <a:lstStyle/>
            <a:p>
              <a:endParaRPr>
                <a:solidFill>
                  <a:schemeClr val="bg1"/>
                </a:solidFill>
              </a:endParaRPr>
            </a:p>
          </p:txBody>
        </p:sp>
        <p:grpSp>
          <p:nvGrpSpPr>
            <p:cNvPr id="16" name="Graphic 139">
              <a:extLst>
                <a:ext uri="{FF2B5EF4-FFF2-40B4-BE49-F238E27FC236}">
                  <a16:creationId xmlns:a16="http://schemas.microsoft.com/office/drawing/2014/main" id="{E8B04271-1F98-DC9E-3E4E-38B97B0983D7}"/>
                </a:ext>
              </a:extLst>
            </p:cNvPr>
            <p:cNvGrpSpPr/>
            <p:nvPr/>
          </p:nvGrpSpPr>
          <p:grpSpPr>
            <a:xfrm>
              <a:off x="2658308" y="9439955"/>
              <a:ext cx="320859" cy="320859"/>
              <a:chOff x="6988103" y="7645377"/>
              <a:chExt cx="690770" cy="690770"/>
            </a:xfrm>
          </p:grpSpPr>
          <p:sp>
            <p:nvSpPr>
              <p:cNvPr id="18" name="Freeform 142">
                <a:extLst>
                  <a:ext uri="{FF2B5EF4-FFF2-40B4-BE49-F238E27FC236}">
                    <a16:creationId xmlns:a16="http://schemas.microsoft.com/office/drawing/2014/main" id="{043F73E9-ABFE-581F-4168-7CCA1B9E67D4}"/>
                  </a:ext>
                </a:extLst>
              </p:cNvPr>
              <p:cNvSpPr/>
              <p:nvPr/>
            </p:nvSpPr>
            <p:spPr>
              <a:xfrm>
                <a:off x="7045667" y="7702941"/>
                <a:ext cx="575642" cy="575642"/>
              </a:xfrm>
              <a:custGeom>
                <a:avLst/>
                <a:gdLst>
                  <a:gd name="connsiteX0" fmla="*/ 431731 w 575641"/>
                  <a:gd name="connsiteY0" fmla="*/ 0 h 575641"/>
                  <a:gd name="connsiteX1" fmla="*/ 575642 w 575641"/>
                  <a:gd name="connsiteY1" fmla="*/ 143910 h 575641"/>
                  <a:gd name="connsiteX2" fmla="*/ 575642 w 575641"/>
                  <a:gd name="connsiteY2" fmla="*/ 431731 h 575641"/>
                  <a:gd name="connsiteX3" fmla="*/ 431731 w 575641"/>
                  <a:gd name="connsiteY3" fmla="*/ 575642 h 575641"/>
                  <a:gd name="connsiteX4" fmla="*/ 143910 w 575641"/>
                  <a:gd name="connsiteY4" fmla="*/ 575642 h 575641"/>
                  <a:gd name="connsiteX5" fmla="*/ 0 w 575641"/>
                  <a:gd name="connsiteY5" fmla="*/ 431731 h 575641"/>
                  <a:gd name="connsiteX6" fmla="*/ 0 w 575641"/>
                  <a:gd name="connsiteY6" fmla="*/ 143910 h 575641"/>
                  <a:gd name="connsiteX7" fmla="*/ 143910 w 575641"/>
                  <a:gd name="connsiteY7" fmla="*/ 0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41" h="575641">
                    <a:moveTo>
                      <a:pt x="431731" y="0"/>
                    </a:moveTo>
                    <a:cubicBezTo>
                      <a:pt x="511211" y="0"/>
                      <a:pt x="575642" y="64431"/>
                      <a:pt x="575642" y="143910"/>
                    </a:cubicBezTo>
                    <a:lnTo>
                      <a:pt x="575642" y="431731"/>
                    </a:lnTo>
                    <a:cubicBezTo>
                      <a:pt x="575642" y="511211"/>
                      <a:pt x="511211" y="575642"/>
                      <a:pt x="431731" y="575642"/>
                    </a:cubicBezTo>
                    <a:lnTo>
                      <a:pt x="143910" y="575642"/>
                    </a:lnTo>
                    <a:cubicBezTo>
                      <a:pt x="64431" y="575642"/>
                      <a:pt x="0" y="511211"/>
                      <a:pt x="0" y="431731"/>
                    </a:cubicBezTo>
                    <a:lnTo>
                      <a:pt x="0" y="143910"/>
                    </a:lnTo>
                    <a:cubicBezTo>
                      <a:pt x="0" y="64431"/>
                      <a:pt x="64431" y="0"/>
                      <a:pt x="143910" y="0"/>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19" name="Freeform 143">
                <a:extLst>
                  <a:ext uri="{FF2B5EF4-FFF2-40B4-BE49-F238E27FC236}">
                    <a16:creationId xmlns:a16="http://schemas.microsoft.com/office/drawing/2014/main" id="{EBB293C6-188F-EDED-3C97-C40E8D4AA229}"/>
                  </a:ext>
                </a:extLst>
              </p:cNvPr>
              <p:cNvSpPr/>
              <p:nvPr/>
            </p:nvSpPr>
            <p:spPr>
              <a:xfrm>
                <a:off x="7219590" y="7874388"/>
                <a:ext cx="230257" cy="230257"/>
              </a:xfrm>
              <a:custGeom>
                <a:avLst/>
                <a:gdLst>
                  <a:gd name="connsiteX0" fmla="*/ 229027 w 230256"/>
                  <a:gd name="connsiteY0" fmla="*/ 98241 h 230256"/>
                  <a:gd name="connsiteX1" fmla="*/ 132031 w 230256"/>
                  <a:gd name="connsiteY1" fmla="*/ 229011 h 230256"/>
                  <a:gd name="connsiteX2" fmla="*/ 1261 w 230256"/>
                  <a:gd name="connsiteY2" fmla="*/ 132016 h 230256"/>
                  <a:gd name="connsiteX3" fmla="*/ 98256 w 230256"/>
                  <a:gd name="connsiteY3" fmla="*/ 1245 h 230256"/>
                  <a:gd name="connsiteX4" fmla="*/ 132031 w 230256"/>
                  <a:gd name="connsiteY4" fmla="*/ 1245 h 230256"/>
                  <a:gd name="connsiteX5" fmla="*/ 229027 w 230256"/>
                  <a:gd name="connsiteY5" fmla="*/ 98241 h 23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256" h="230256">
                    <a:moveTo>
                      <a:pt x="229027" y="98241"/>
                    </a:moveTo>
                    <a:cubicBezTo>
                      <a:pt x="238353" y="161137"/>
                      <a:pt x="194927" y="219685"/>
                      <a:pt x="132031" y="229011"/>
                    </a:cubicBezTo>
                    <a:cubicBezTo>
                      <a:pt x="69135" y="238338"/>
                      <a:pt x="10587" y="194912"/>
                      <a:pt x="1261" y="132016"/>
                    </a:cubicBezTo>
                    <a:cubicBezTo>
                      <a:pt x="-8066" y="69120"/>
                      <a:pt x="35360" y="10572"/>
                      <a:pt x="98256" y="1245"/>
                    </a:cubicBezTo>
                    <a:cubicBezTo>
                      <a:pt x="109453" y="-415"/>
                      <a:pt x="120834" y="-415"/>
                      <a:pt x="132031" y="1245"/>
                    </a:cubicBezTo>
                    <a:cubicBezTo>
                      <a:pt x="182198" y="8684"/>
                      <a:pt x="221588" y="48074"/>
                      <a:pt x="229027" y="98241"/>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20" name="Freeform 144">
                <a:extLst>
                  <a:ext uri="{FF2B5EF4-FFF2-40B4-BE49-F238E27FC236}">
                    <a16:creationId xmlns:a16="http://schemas.microsoft.com/office/drawing/2014/main" id="{0B47D262-C046-14DB-35A4-7CE9D2CB5F7A}"/>
                  </a:ext>
                </a:extLst>
              </p:cNvPr>
              <p:cNvSpPr/>
              <p:nvPr/>
            </p:nvSpPr>
            <p:spPr>
              <a:xfrm>
                <a:off x="7491789" y="7832461"/>
                <a:ext cx="28782" cy="28782"/>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ln w="38100" cap="rnd">
                <a:solidFill>
                  <a:schemeClr val="accent6">
                    <a:lumMod val="50000"/>
                  </a:schemeClr>
                </a:solidFill>
                <a:prstDash val="solid"/>
                <a:round/>
              </a:ln>
            </p:spPr>
            <p:txBody>
              <a:bodyPr rtlCol="0" anchor="ctr"/>
              <a:lstStyle/>
              <a:p>
                <a:endParaRPr/>
              </a:p>
            </p:txBody>
          </p:sp>
        </p:grpSp>
        <p:sp>
          <p:nvSpPr>
            <p:cNvPr id="17" name="Graphic 137">
              <a:extLst>
                <a:ext uri="{FF2B5EF4-FFF2-40B4-BE49-F238E27FC236}">
                  <a16:creationId xmlns:a16="http://schemas.microsoft.com/office/drawing/2014/main" id="{B0C827CB-0A8F-81CF-A503-6B352D9B37CC}"/>
                </a:ext>
              </a:extLst>
            </p:cNvPr>
            <p:cNvSpPr/>
            <p:nvPr/>
          </p:nvSpPr>
          <p:spPr>
            <a:xfrm>
              <a:off x="2671677" y="10205693"/>
              <a:ext cx="294121" cy="227275"/>
            </a:xfrm>
            <a:custGeom>
              <a:avLst/>
              <a:gdLst>
                <a:gd name="connsiteX0" fmla="*/ 633206 w 633205"/>
                <a:gd name="connsiteY0" fmla="*/ 291 h 489295"/>
                <a:gd name="connsiteX1" fmla="*/ 542830 w 633205"/>
                <a:gd name="connsiteY1" fmla="*/ 44328 h 489295"/>
                <a:gd name="connsiteX2" fmla="*/ 360917 w 633205"/>
                <a:gd name="connsiteY2" fmla="*/ 31651 h 489295"/>
                <a:gd name="connsiteX3" fmla="*/ 316603 w 633205"/>
                <a:gd name="connsiteY3" fmla="*/ 130674 h 489295"/>
                <a:gd name="connsiteX4" fmla="*/ 316603 w 633205"/>
                <a:gd name="connsiteY4" fmla="*/ 159456 h 489295"/>
                <a:gd name="connsiteX5" fmla="*/ 57564 w 633205"/>
                <a:gd name="connsiteY5" fmla="*/ 29073 h 489295"/>
                <a:gd name="connsiteX6" fmla="*/ 201475 w 633205"/>
                <a:gd name="connsiteY6" fmla="*/ 403240 h 489295"/>
                <a:gd name="connsiteX7" fmla="*/ 0 w 633205"/>
                <a:gd name="connsiteY7" fmla="*/ 460805 h 489295"/>
                <a:gd name="connsiteX8" fmla="*/ 575642 w 633205"/>
                <a:gd name="connsiteY8" fmla="*/ 129811 h 489295"/>
                <a:gd name="connsiteX9" fmla="*/ 573339 w 633205"/>
                <a:gd name="connsiteY9" fmla="*/ 105922 h 489295"/>
                <a:gd name="connsiteX10" fmla="*/ 633206 w 633205"/>
                <a:gd name="connsiteY10" fmla="*/ 291 h 4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205" h="489295">
                  <a:moveTo>
                    <a:pt x="633206" y="291"/>
                  </a:moveTo>
                  <a:cubicBezTo>
                    <a:pt x="605644" y="19733"/>
                    <a:pt x="575127" y="34603"/>
                    <a:pt x="542830" y="44328"/>
                  </a:cubicBezTo>
                  <a:cubicBezTo>
                    <a:pt x="496097" y="-9407"/>
                    <a:pt x="414652" y="-15082"/>
                    <a:pt x="360917" y="31651"/>
                  </a:cubicBezTo>
                  <a:cubicBezTo>
                    <a:pt x="332303" y="56536"/>
                    <a:pt x="316095" y="92756"/>
                    <a:pt x="316603" y="130674"/>
                  </a:cubicBezTo>
                  <a:lnTo>
                    <a:pt x="316603" y="159456"/>
                  </a:lnTo>
                  <a:cubicBezTo>
                    <a:pt x="213870" y="162120"/>
                    <a:pt x="116626" y="113174"/>
                    <a:pt x="57564" y="29073"/>
                  </a:cubicBezTo>
                  <a:cubicBezTo>
                    <a:pt x="57564" y="29073"/>
                    <a:pt x="-57564" y="288112"/>
                    <a:pt x="201475" y="403240"/>
                  </a:cubicBezTo>
                  <a:cubicBezTo>
                    <a:pt x="142199" y="443477"/>
                    <a:pt x="71586" y="463652"/>
                    <a:pt x="0" y="460805"/>
                  </a:cubicBezTo>
                  <a:cubicBezTo>
                    <a:pt x="259039" y="604715"/>
                    <a:pt x="575642" y="460805"/>
                    <a:pt x="575642" y="129811"/>
                  </a:cubicBezTo>
                  <a:cubicBezTo>
                    <a:pt x="575615" y="121794"/>
                    <a:pt x="574844" y="113796"/>
                    <a:pt x="573339" y="105922"/>
                  </a:cubicBezTo>
                  <a:cubicBezTo>
                    <a:pt x="602714" y="76952"/>
                    <a:pt x="623444" y="40377"/>
                    <a:pt x="633206" y="291"/>
                  </a:cubicBezTo>
                  <a:close/>
                </a:path>
              </a:pathLst>
            </a:custGeom>
            <a:solidFill>
              <a:schemeClr val="bg1"/>
            </a:solidFill>
            <a:ln w="57150" cap="rnd">
              <a:noFill/>
              <a:prstDash val="solid"/>
              <a:round/>
            </a:ln>
          </p:spPr>
          <p:txBody>
            <a:bodyPr rtlCol="0" anchor="ctr"/>
            <a:lstStyle/>
            <a:p>
              <a:endParaRPr/>
            </a:p>
          </p:txBody>
        </p:sp>
      </p:grpSp>
      <p:pic>
        <p:nvPicPr>
          <p:cNvPr id="41" name="Picture Placeholder 1025">
            <a:extLst>
              <a:ext uri="{FF2B5EF4-FFF2-40B4-BE49-F238E27FC236}">
                <a16:creationId xmlns:a16="http://schemas.microsoft.com/office/drawing/2014/main" id="{74B07047-ACFE-AC6A-7ACB-C33288E90ADB}"/>
              </a:ext>
            </a:extLst>
          </p:cNvPr>
          <p:cNvPicPr>
            <a:picLocks noChangeAspect="1"/>
          </p:cNvPicPr>
          <p:nvPr/>
        </p:nvPicPr>
        <p:blipFill>
          <a:blip r:embed="rId5"/>
          <a:srcRect l="18245" r="18245"/>
          <a:stretch>
            <a:fillRect/>
          </a:stretch>
        </p:blipFill>
        <p:spPr>
          <a:xfrm>
            <a:off x="2158475" y="2351550"/>
            <a:ext cx="1698009" cy="2673604"/>
          </a:xfrm>
          <a:prstGeom prst="rect">
            <a:avLst/>
          </a:prstGeom>
        </p:spPr>
      </p:pic>
      <p:grpSp>
        <p:nvGrpSpPr>
          <p:cNvPr id="52" name="Group 51">
            <a:extLst>
              <a:ext uri="{FF2B5EF4-FFF2-40B4-BE49-F238E27FC236}">
                <a16:creationId xmlns:a16="http://schemas.microsoft.com/office/drawing/2014/main" id="{28AC9792-E286-67E8-65ED-6472C7671351}"/>
              </a:ext>
            </a:extLst>
          </p:cNvPr>
          <p:cNvGrpSpPr/>
          <p:nvPr/>
        </p:nvGrpSpPr>
        <p:grpSpPr>
          <a:xfrm>
            <a:off x="6753791" y="3597366"/>
            <a:ext cx="413745" cy="1427789"/>
            <a:chOff x="2525397" y="8599479"/>
            <a:chExt cx="586682" cy="2024575"/>
          </a:xfrm>
        </p:grpSpPr>
        <p:sp>
          <p:nvSpPr>
            <p:cNvPr id="53" name="Rectangle 52">
              <a:extLst>
                <a:ext uri="{FF2B5EF4-FFF2-40B4-BE49-F238E27FC236}">
                  <a16:creationId xmlns:a16="http://schemas.microsoft.com/office/drawing/2014/main" id="{6A7E4727-71D5-FBC2-2EC6-E857F4814018}"/>
                </a:ext>
              </a:extLst>
            </p:cNvPr>
            <p:cNvSpPr/>
            <p:nvPr/>
          </p:nvSpPr>
          <p:spPr>
            <a:xfrm>
              <a:off x="2525397" y="9318425"/>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4" name="Rectangle 53">
              <a:extLst>
                <a:ext uri="{FF2B5EF4-FFF2-40B4-BE49-F238E27FC236}">
                  <a16:creationId xmlns:a16="http://schemas.microsoft.com/office/drawing/2014/main" id="{BE51B6D3-DCA1-A523-8F45-AC4D83E094A2}"/>
                </a:ext>
              </a:extLst>
            </p:cNvPr>
            <p:cNvSpPr/>
            <p:nvPr/>
          </p:nvSpPr>
          <p:spPr>
            <a:xfrm>
              <a:off x="2525397" y="10037372"/>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5" name="Rectangle 54">
              <a:extLst>
                <a:ext uri="{FF2B5EF4-FFF2-40B4-BE49-F238E27FC236}">
                  <a16:creationId xmlns:a16="http://schemas.microsoft.com/office/drawing/2014/main" id="{DCE17108-A8F3-7C0E-C69C-1F13595B067A}"/>
                </a:ext>
              </a:extLst>
            </p:cNvPr>
            <p:cNvSpPr/>
            <p:nvPr/>
          </p:nvSpPr>
          <p:spPr>
            <a:xfrm>
              <a:off x="2525397" y="8599479"/>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6" name="Graphic 135">
              <a:extLst>
                <a:ext uri="{FF2B5EF4-FFF2-40B4-BE49-F238E27FC236}">
                  <a16:creationId xmlns:a16="http://schemas.microsoft.com/office/drawing/2014/main" id="{7173F509-59B1-6982-9839-B0D0CC4F0E1C}"/>
                </a:ext>
              </a:extLst>
            </p:cNvPr>
            <p:cNvSpPr/>
            <p:nvPr/>
          </p:nvSpPr>
          <p:spPr>
            <a:xfrm>
              <a:off x="2745207" y="8747746"/>
              <a:ext cx="147060" cy="267383"/>
            </a:xfrm>
            <a:custGeom>
              <a:avLst/>
              <a:gdLst>
                <a:gd name="connsiteX0" fmla="*/ 316603 w 316602"/>
                <a:gd name="connsiteY0" fmla="*/ 0 h 575641"/>
                <a:gd name="connsiteX1" fmla="*/ 230257 w 316602"/>
                <a:gd name="connsiteY1" fmla="*/ 0 h 575641"/>
                <a:gd name="connsiteX2" fmla="*/ 86346 w 316602"/>
                <a:gd name="connsiteY2" fmla="*/ 143910 h 575641"/>
                <a:gd name="connsiteX3" fmla="*/ 86346 w 316602"/>
                <a:gd name="connsiteY3" fmla="*/ 230257 h 575641"/>
                <a:gd name="connsiteX4" fmla="*/ 0 w 316602"/>
                <a:gd name="connsiteY4" fmla="*/ 230257 h 575641"/>
                <a:gd name="connsiteX5" fmla="*/ 0 w 316602"/>
                <a:gd name="connsiteY5" fmla="*/ 345385 h 575641"/>
                <a:gd name="connsiteX6" fmla="*/ 86346 w 316602"/>
                <a:gd name="connsiteY6" fmla="*/ 345385 h 575641"/>
                <a:gd name="connsiteX7" fmla="*/ 86346 w 316602"/>
                <a:gd name="connsiteY7" fmla="*/ 575642 h 575641"/>
                <a:gd name="connsiteX8" fmla="*/ 201475 w 316602"/>
                <a:gd name="connsiteY8" fmla="*/ 575642 h 575641"/>
                <a:gd name="connsiteX9" fmla="*/ 201475 w 316602"/>
                <a:gd name="connsiteY9" fmla="*/ 345385 h 575641"/>
                <a:gd name="connsiteX10" fmla="*/ 287821 w 316602"/>
                <a:gd name="connsiteY10" fmla="*/ 345385 h 575641"/>
                <a:gd name="connsiteX11" fmla="*/ 316603 w 316602"/>
                <a:gd name="connsiteY11" fmla="*/ 230257 h 575641"/>
                <a:gd name="connsiteX12" fmla="*/ 201475 w 316602"/>
                <a:gd name="connsiteY12" fmla="*/ 230257 h 575641"/>
                <a:gd name="connsiteX13" fmla="*/ 201475 w 316602"/>
                <a:gd name="connsiteY13" fmla="*/ 143910 h 575641"/>
                <a:gd name="connsiteX14" fmla="*/ 230257 w 316602"/>
                <a:gd name="connsiteY14" fmla="*/ 115128 h 575641"/>
                <a:gd name="connsiteX15" fmla="*/ 316603 w 316602"/>
                <a:gd name="connsiteY15" fmla="*/ 115128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602" h="575641">
                  <a:moveTo>
                    <a:pt x="316603" y="0"/>
                  </a:moveTo>
                  <a:lnTo>
                    <a:pt x="230257" y="0"/>
                  </a:lnTo>
                  <a:cubicBezTo>
                    <a:pt x="150777" y="0"/>
                    <a:pt x="86346" y="64431"/>
                    <a:pt x="86346" y="143910"/>
                  </a:cubicBezTo>
                  <a:lnTo>
                    <a:pt x="86346" y="230257"/>
                  </a:lnTo>
                  <a:lnTo>
                    <a:pt x="0" y="230257"/>
                  </a:lnTo>
                  <a:lnTo>
                    <a:pt x="0" y="345385"/>
                  </a:lnTo>
                  <a:lnTo>
                    <a:pt x="86346" y="345385"/>
                  </a:lnTo>
                  <a:lnTo>
                    <a:pt x="86346" y="575642"/>
                  </a:lnTo>
                  <a:lnTo>
                    <a:pt x="201475" y="575642"/>
                  </a:lnTo>
                  <a:lnTo>
                    <a:pt x="201475" y="345385"/>
                  </a:lnTo>
                  <a:lnTo>
                    <a:pt x="287821" y="345385"/>
                  </a:lnTo>
                  <a:lnTo>
                    <a:pt x="316603" y="230257"/>
                  </a:lnTo>
                  <a:lnTo>
                    <a:pt x="201475" y="230257"/>
                  </a:lnTo>
                  <a:lnTo>
                    <a:pt x="201475" y="143910"/>
                  </a:lnTo>
                  <a:cubicBezTo>
                    <a:pt x="201475" y="128015"/>
                    <a:pt x="214361" y="115128"/>
                    <a:pt x="230257" y="115128"/>
                  </a:cubicBezTo>
                  <a:lnTo>
                    <a:pt x="316603" y="115128"/>
                  </a:lnTo>
                  <a:close/>
                </a:path>
              </a:pathLst>
            </a:custGeom>
            <a:solidFill>
              <a:schemeClr val="bg1"/>
            </a:solidFill>
            <a:ln w="57150" cap="rnd">
              <a:noFill/>
              <a:prstDash val="solid"/>
              <a:round/>
            </a:ln>
          </p:spPr>
          <p:txBody>
            <a:bodyPr rtlCol="0" anchor="ctr"/>
            <a:lstStyle/>
            <a:p>
              <a:endParaRPr>
                <a:solidFill>
                  <a:schemeClr val="bg1"/>
                </a:solidFill>
              </a:endParaRPr>
            </a:p>
          </p:txBody>
        </p:sp>
        <p:grpSp>
          <p:nvGrpSpPr>
            <p:cNvPr id="57" name="Graphic 139">
              <a:extLst>
                <a:ext uri="{FF2B5EF4-FFF2-40B4-BE49-F238E27FC236}">
                  <a16:creationId xmlns:a16="http://schemas.microsoft.com/office/drawing/2014/main" id="{093EC7CD-39E1-875B-AA36-7DF1E86370D2}"/>
                </a:ext>
              </a:extLst>
            </p:cNvPr>
            <p:cNvGrpSpPr/>
            <p:nvPr/>
          </p:nvGrpSpPr>
          <p:grpSpPr>
            <a:xfrm>
              <a:off x="2658308" y="9439955"/>
              <a:ext cx="320859" cy="320859"/>
              <a:chOff x="6988103" y="7645377"/>
              <a:chExt cx="690770" cy="690770"/>
            </a:xfrm>
          </p:grpSpPr>
          <p:sp>
            <p:nvSpPr>
              <p:cNvPr id="59" name="Freeform 142">
                <a:extLst>
                  <a:ext uri="{FF2B5EF4-FFF2-40B4-BE49-F238E27FC236}">
                    <a16:creationId xmlns:a16="http://schemas.microsoft.com/office/drawing/2014/main" id="{8660AEFE-6C06-ED27-FBE6-BA3624FE7528}"/>
                  </a:ext>
                </a:extLst>
              </p:cNvPr>
              <p:cNvSpPr/>
              <p:nvPr/>
            </p:nvSpPr>
            <p:spPr>
              <a:xfrm>
                <a:off x="7045667" y="7702941"/>
                <a:ext cx="575642" cy="575642"/>
              </a:xfrm>
              <a:custGeom>
                <a:avLst/>
                <a:gdLst>
                  <a:gd name="connsiteX0" fmla="*/ 431731 w 575641"/>
                  <a:gd name="connsiteY0" fmla="*/ 0 h 575641"/>
                  <a:gd name="connsiteX1" fmla="*/ 575642 w 575641"/>
                  <a:gd name="connsiteY1" fmla="*/ 143910 h 575641"/>
                  <a:gd name="connsiteX2" fmla="*/ 575642 w 575641"/>
                  <a:gd name="connsiteY2" fmla="*/ 431731 h 575641"/>
                  <a:gd name="connsiteX3" fmla="*/ 431731 w 575641"/>
                  <a:gd name="connsiteY3" fmla="*/ 575642 h 575641"/>
                  <a:gd name="connsiteX4" fmla="*/ 143910 w 575641"/>
                  <a:gd name="connsiteY4" fmla="*/ 575642 h 575641"/>
                  <a:gd name="connsiteX5" fmla="*/ 0 w 575641"/>
                  <a:gd name="connsiteY5" fmla="*/ 431731 h 575641"/>
                  <a:gd name="connsiteX6" fmla="*/ 0 w 575641"/>
                  <a:gd name="connsiteY6" fmla="*/ 143910 h 575641"/>
                  <a:gd name="connsiteX7" fmla="*/ 143910 w 575641"/>
                  <a:gd name="connsiteY7" fmla="*/ 0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41" h="575641">
                    <a:moveTo>
                      <a:pt x="431731" y="0"/>
                    </a:moveTo>
                    <a:cubicBezTo>
                      <a:pt x="511211" y="0"/>
                      <a:pt x="575642" y="64431"/>
                      <a:pt x="575642" y="143910"/>
                    </a:cubicBezTo>
                    <a:lnTo>
                      <a:pt x="575642" y="431731"/>
                    </a:lnTo>
                    <a:cubicBezTo>
                      <a:pt x="575642" y="511211"/>
                      <a:pt x="511211" y="575642"/>
                      <a:pt x="431731" y="575642"/>
                    </a:cubicBezTo>
                    <a:lnTo>
                      <a:pt x="143910" y="575642"/>
                    </a:lnTo>
                    <a:cubicBezTo>
                      <a:pt x="64431" y="575642"/>
                      <a:pt x="0" y="511211"/>
                      <a:pt x="0" y="431731"/>
                    </a:cubicBezTo>
                    <a:lnTo>
                      <a:pt x="0" y="143910"/>
                    </a:lnTo>
                    <a:cubicBezTo>
                      <a:pt x="0" y="64431"/>
                      <a:pt x="64431" y="0"/>
                      <a:pt x="143910" y="0"/>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60" name="Freeform 143">
                <a:extLst>
                  <a:ext uri="{FF2B5EF4-FFF2-40B4-BE49-F238E27FC236}">
                    <a16:creationId xmlns:a16="http://schemas.microsoft.com/office/drawing/2014/main" id="{3A798A9B-567D-E4B6-FCF3-09235FB5F1E8}"/>
                  </a:ext>
                </a:extLst>
              </p:cNvPr>
              <p:cNvSpPr/>
              <p:nvPr/>
            </p:nvSpPr>
            <p:spPr>
              <a:xfrm>
                <a:off x="7219590" y="7874388"/>
                <a:ext cx="230257" cy="230257"/>
              </a:xfrm>
              <a:custGeom>
                <a:avLst/>
                <a:gdLst>
                  <a:gd name="connsiteX0" fmla="*/ 229027 w 230256"/>
                  <a:gd name="connsiteY0" fmla="*/ 98241 h 230256"/>
                  <a:gd name="connsiteX1" fmla="*/ 132031 w 230256"/>
                  <a:gd name="connsiteY1" fmla="*/ 229011 h 230256"/>
                  <a:gd name="connsiteX2" fmla="*/ 1261 w 230256"/>
                  <a:gd name="connsiteY2" fmla="*/ 132016 h 230256"/>
                  <a:gd name="connsiteX3" fmla="*/ 98256 w 230256"/>
                  <a:gd name="connsiteY3" fmla="*/ 1245 h 230256"/>
                  <a:gd name="connsiteX4" fmla="*/ 132031 w 230256"/>
                  <a:gd name="connsiteY4" fmla="*/ 1245 h 230256"/>
                  <a:gd name="connsiteX5" fmla="*/ 229027 w 230256"/>
                  <a:gd name="connsiteY5" fmla="*/ 98241 h 23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256" h="230256">
                    <a:moveTo>
                      <a:pt x="229027" y="98241"/>
                    </a:moveTo>
                    <a:cubicBezTo>
                      <a:pt x="238353" y="161137"/>
                      <a:pt x="194927" y="219685"/>
                      <a:pt x="132031" y="229011"/>
                    </a:cubicBezTo>
                    <a:cubicBezTo>
                      <a:pt x="69135" y="238338"/>
                      <a:pt x="10587" y="194912"/>
                      <a:pt x="1261" y="132016"/>
                    </a:cubicBezTo>
                    <a:cubicBezTo>
                      <a:pt x="-8066" y="69120"/>
                      <a:pt x="35360" y="10572"/>
                      <a:pt x="98256" y="1245"/>
                    </a:cubicBezTo>
                    <a:cubicBezTo>
                      <a:pt x="109453" y="-415"/>
                      <a:pt x="120834" y="-415"/>
                      <a:pt x="132031" y="1245"/>
                    </a:cubicBezTo>
                    <a:cubicBezTo>
                      <a:pt x="182198" y="8684"/>
                      <a:pt x="221588" y="48074"/>
                      <a:pt x="229027" y="98241"/>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61" name="Freeform 144">
                <a:extLst>
                  <a:ext uri="{FF2B5EF4-FFF2-40B4-BE49-F238E27FC236}">
                    <a16:creationId xmlns:a16="http://schemas.microsoft.com/office/drawing/2014/main" id="{729EFFC5-111A-7386-D81D-5CEDAAD46169}"/>
                  </a:ext>
                </a:extLst>
              </p:cNvPr>
              <p:cNvSpPr/>
              <p:nvPr/>
            </p:nvSpPr>
            <p:spPr>
              <a:xfrm>
                <a:off x="7491789" y="7832461"/>
                <a:ext cx="28782" cy="28782"/>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ln w="38100" cap="rnd">
                <a:solidFill>
                  <a:schemeClr val="accent6">
                    <a:lumMod val="50000"/>
                  </a:schemeClr>
                </a:solidFill>
                <a:prstDash val="solid"/>
                <a:round/>
              </a:ln>
            </p:spPr>
            <p:txBody>
              <a:bodyPr rtlCol="0" anchor="ctr"/>
              <a:lstStyle/>
              <a:p>
                <a:endParaRPr/>
              </a:p>
            </p:txBody>
          </p:sp>
        </p:grpSp>
        <p:sp>
          <p:nvSpPr>
            <p:cNvPr id="58" name="Graphic 137">
              <a:extLst>
                <a:ext uri="{FF2B5EF4-FFF2-40B4-BE49-F238E27FC236}">
                  <a16:creationId xmlns:a16="http://schemas.microsoft.com/office/drawing/2014/main" id="{11803B20-61B8-5FDB-041A-9EFCD424E370}"/>
                </a:ext>
              </a:extLst>
            </p:cNvPr>
            <p:cNvSpPr/>
            <p:nvPr/>
          </p:nvSpPr>
          <p:spPr>
            <a:xfrm>
              <a:off x="2671677" y="10205693"/>
              <a:ext cx="294121" cy="227275"/>
            </a:xfrm>
            <a:custGeom>
              <a:avLst/>
              <a:gdLst>
                <a:gd name="connsiteX0" fmla="*/ 633206 w 633205"/>
                <a:gd name="connsiteY0" fmla="*/ 291 h 489295"/>
                <a:gd name="connsiteX1" fmla="*/ 542830 w 633205"/>
                <a:gd name="connsiteY1" fmla="*/ 44328 h 489295"/>
                <a:gd name="connsiteX2" fmla="*/ 360917 w 633205"/>
                <a:gd name="connsiteY2" fmla="*/ 31651 h 489295"/>
                <a:gd name="connsiteX3" fmla="*/ 316603 w 633205"/>
                <a:gd name="connsiteY3" fmla="*/ 130674 h 489295"/>
                <a:gd name="connsiteX4" fmla="*/ 316603 w 633205"/>
                <a:gd name="connsiteY4" fmla="*/ 159456 h 489295"/>
                <a:gd name="connsiteX5" fmla="*/ 57564 w 633205"/>
                <a:gd name="connsiteY5" fmla="*/ 29073 h 489295"/>
                <a:gd name="connsiteX6" fmla="*/ 201475 w 633205"/>
                <a:gd name="connsiteY6" fmla="*/ 403240 h 489295"/>
                <a:gd name="connsiteX7" fmla="*/ 0 w 633205"/>
                <a:gd name="connsiteY7" fmla="*/ 460805 h 489295"/>
                <a:gd name="connsiteX8" fmla="*/ 575642 w 633205"/>
                <a:gd name="connsiteY8" fmla="*/ 129811 h 489295"/>
                <a:gd name="connsiteX9" fmla="*/ 573339 w 633205"/>
                <a:gd name="connsiteY9" fmla="*/ 105922 h 489295"/>
                <a:gd name="connsiteX10" fmla="*/ 633206 w 633205"/>
                <a:gd name="connsiteY10" fmla="*/ 291 h 4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205" h="489295">
                  <a:moveTo>
                    <a:pt x="633206" y="291"/>
                  </a:moveTo>
                  <a:cubicBezTo>
                    <a:pt x="605644" y="19733"/>
                    <a:pt x="575127" y="34603"/>
                    <a:pt x="542830" y="44328"/>
                  </a:cubicBezTo>
                  <a:cubicBezTo>
                    <a:pt x="496097" y="-9407"/>
                    <a:pt x="414652" y="-15082"/>
                    <a:pt x="360917" y="31651"/>
                  </a:cubicBezTo>
                  <a:cubicBezTo>
                    <a:pt x="332303" y="56536"/>
                    <a:pt x="316095" y="92756"/>
                    <a:pt x="316603" y="130674"/>
                  </a:cubicBezTo>
                  <a:lnTo>
                    <a:pt x="316603" y="159456"/>
                  </a:lnTo>
                  <a:cubicBezTo>
                    <a:pt x="213870" y="162120"/>
                    <a:pt x="116626" y="113174"/>
                    <a:pt x="57564" y="29073"/>
                  </a:cubicBezTo>
                  <a:cubicBezTo>
                    <a:pt x="57564" y="29073"/>
                    <a:pt x="-57564" y="288112"/>
                    <a:pt x="201475" y="403240"/>
                  </a:cubicBezTo>
                  <a:cubicBezTo>
                    <a:pt x="142199" y="443477"/>
                    <a:pt x="71586" y="463652"/>
                    <a:pt x="0" y="460805"/>
                  </a:cubicBezTo>
                  <a:cubicBezTo>
                    <a:pt x="259039" y="604715"/>
                    <a:pt x="575642" y="460805"/>
                    <a:pt x="575642" y="129811"/>
                  </a:cubicBezTo>
                  <a:cubicBezTo>
                    <a:pt x="575615" y="121794"/>
                    <a:pt x="574844" y="113796"/>
                    <a:pt x="573339" y="105922"/>
                  </a:cubicBezTo>
                  <a:cubicBezTo>
                    <a:pt x="602714" y="76952"/>
                    <a:pt x="623444" y="40377"/>
                    <a:pt x="633206" y="291"/>
                  </a:cubicBezTo>
                  <a:close/>
                </a:path>
              </a:pathLst>
            </a:custGeom>
            <a:solidFill>
              <a:schemeClr val="bg1"/>
            </a:solidFill>
            <a:ln w="57150" cap="rnd">
              <a:noFill/>
              <a:prstDash val="solid"/>
              <a:round/>
            </a:ln>
          </p:spPr>
          <p:txBody>
            <a:bodyPr rtlCol="0" anchor="ctr"/>
            <a:lstStyle/>
            <a:p>
              <a:endParaRPr/>
            </a:p>
          </p:txBody>
        </p:sp>
      </p:grpSp>
      <p:grpSp>
        <p:nvGrpSpPr>
          <p:cNvPr id="62" name="Group 61">
            <a:extLst>
              <a:ext uri="{FF2B5EF4-FFF2-40B4-BE49-F238E27FC236}">
                <a16:creationId xmlns:a16="http://schemas.microsoft.com/office/drawing/2014/main" id="{DC60DB8A-8BB8-392B-2D60-2625D8D98E3E}"/>
              </a:ext>
            </a:extLst>
          </p:cNvPr>
          <p:cNvGrpSpPr/>
          <p:nvPr/>
        </p:nvGrpSpPr>
        <p:grpSpPr>
          <a:xfrm>
            <a:off x="4359823" y="3597365"/>
            <a:ext cx="413745" cy="1427789"/>
            <a:chOff x="2525397" y="8599479"/>
            <a:chExt cx="586682" cy="2024575"/>
          </a:xfrm>
        </p:grpSpPr>
        <p:sp>
          <p:nvSpPr>
            <p:cNvPr id="63" name="Rectangle 62">
              <a:extLst>
                <a:ext uri="{FF2B5EF4-FFF2-40B4-BE49-F238E27FC236}">
                  <a16:creationId xmlns:a16="http://schemas.microsoft.com/office/drawing/2014/main" id="{8A497B4C-A61B-D9F4-BB64-D85AC1659FE3}"/>
                </a:ext>
              </a:extLst>
            </p:cNvPr>
            <p:cNvSpPr/>
            <p:nvPr/>
          </p:nvSpPr>
          <p:spPr>
            <a:xfrm>
              <a:off x="2525397" y="9318425"/>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4" name="Rectangle 63">
              <a:extLst>
                <a:ext uri="{FF2B5EF4-FFF2-40B4-BE49-F238E27FC236}">
                  <a16:creationId xmlns:a16="http://schemas.microsoft.com/office/drawing/2014/main" id="{EF258676-4E59-EF19-FCDB-51AC3F8D5016}"/>
                </a:ext>
              </a:extLst>
            </p:cNvPr>
            <p:cNvSpPr/>
            <p:nvPr/>
          </p:nvSpPr>
          <p:spPr>
            <a:xfrm>
              <a:off x="2525397" y="10037372"/>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5" name="Rectangle 64">
              <a:extLst>
                <a:ext uri="{FF2B5EF4-FFF2-40B4-BE49-F238E27FC236}">
                  <a16:creationId xmlns:a16="http://schemas.microsoft.com/office/drawing/2014/main" id="{A6CD9037-46FE-D5A6-6C8A-88E9309972FA}"/>
                </a:ext>
              </a:extLst>
            </p:cNvPr>
            <p:cNvSpPr/>
            <p:nvPr/>
          </p:nvSpPr>
          <p:spPr>
            <a:xfrm>
              <a:off x="2525397" y="8599479"/>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6" name="Graphic 135">
              <a:extLst>
                <a:ext uri="{FF2B5EF4-FFF2-40B4-BE49-F238E27FC236}">
                  <a16:creationId xmlns:a16="http://schemas.microsoft.com/office/drawing/2014/main" id="{9EABE3C0-C218-9668-EFC6-B46B1463C71C}"/>
                </a:ext>
              </a:extLst>
            </p:cNvPr>
            <p:cNvSpPr/>
            <p:nvPr/>
          </p:nvSpPr>
          <p:spPr>
            <a:xfrm>
              <a:off x="2745207" y="8747746"/>
              <a:ext cx="147060" cy="267383"/>
            </a:xfrm>
            <a:custGeom>
              <a:avLst/>
              <a:gdLst>
                <a:gd name="connsiteX0" fmla="*/ 316603 w 316602"/>
                <a:gd name="connsiteY0" fmla="*/ 0 h 575641"/>
                <a:gd name="connsiteX1" fmla="*/ 230257 w 316602"/>
                <a:gd name="connsiteY1" fmla="*/ 0 h 575641"/>
                <a:gd name="connsiteX2" fmla="*/ 86346 w 316602"/>
                <a:gd name="connsiteY2" fmla="*/ 143910 h 575641"/>
                <a:gd name="connsiteX3" fmla="*/ 86346 w 316602"/>
                <a:gd name="connsiteY3" fmla="*/ 230257 h 575641"/>
                <a:gd name="connsiteX4" fmla="*/ 0 w 316602"/>
                <a:gd name="connsiteY4" fmla="*/ 230257 h 575641"/>
                <a:gd name="connsiteX5" fmla="*/ 0 w 316602"/>
                <a:gd name="connsiteY5" fmla="*/ 345385 h 575641"/>
                <a:gd name="connsiteX6" fmla="*/ 86346 w 316602"/>
                <a:gd name="connsiteY6" fmla="*/ 345385 h 575641"/>
                <a:gd name="connsiteX7" fmla="*/ 86346 w 316602"/>
                <a:gd name="connsiteY7" fmla="*/ 575642 h 575641"/>
                <a:gd name="connsiteX8" fmla="*/ 201475 w 316602"/>
                <a:gd name="connsiteY8" fmla="*/ 575642 h 575641"/>
                <a:gd name="connsiteX9" fmla="*/ 201475 w 316602"/>
                <a:gd name="connsiteY9" fmla="*/ 345385 h 575641"/>
                <a:gd name="connsiteX10" fmla="*/ 287821 w 316602"/>
                <a:gd name="connsiteY10" fmla="*/ 345385 h 575641"/>
                <a:gd name="connsiteX11" fmla="*/ 316603 w 316602"/>
                <a:gd name="connsiteY11" fmla="*/ 230257 h 575641"/>
                <a:gd name="connsiteX12" fmla="*/ 201475 w 316602"/>
                <a:gd name="connsiteY12" fmla="*/ 230257 h 575641"/>
                <a:gd name="connsiteX13" fmla="*/ 201475 w 316602"/>
                <a:gd name="connsiteY13" fmla="*/ 143910 h 575641"/>
                <a:gd name="connsiteX14" fmla="*/ 230257 w 316602"/>
                <a:gd name="connsiteY14" fmla="*/ 115128 h 575641"/>
                <a:gd name="connsiteX15" fmla="*/ 316603 w 316602"/>
                <a:gd name="connsiteY15" fmla="*/ 115128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602" h="575641">
                  <a:moveTo>
                    <a:pt x="316603" y="0"/>
                  </a:moveTo>
                  <a:lnTo>
                    <a:pt x="230257" y="0"/>
                  </a:lnTo>
                  <a:cubicBezTo>
                    <a:pt x="150777" y="0"/>
                    <a:pt x="86346" y="64431"/>
                    <a:pt x="86346" y="143910"/>
                  </a:cubicBezTo>
                  <a:lnTo>
                    <a:pt x="86346" y="230257"/>
                  </a:lnTo>
                  <a:lnTo>
                    <a:pt x="0" y="230257"/>
                  </a:lnTo>
                  <a:lnTo>
                    <a:pt x="0" y="345385"/>
                  </a:lnTo>
                  <a:lnTo>
                    <a:pt x="86346" y="345385"/>
                  </a:lnTo>
                  <a:lnTo>
                    <a:pt x="86346" y="575642"/>
                  </a:lnTo>
                  <a:lnTo>
                    <a:pt x="201475" y="575642"/>
                  </a:lnTo>
                  <a:lnTo>
                    <a:pt x="201475" y="345385"/>
                  </a:lnTo>
                  <a:lnTo>
                    <a:pt x="287821" y="345385"/>
                  </a:lnTo>
                  <a:lnTo>
                    <a:pt x="316603" y="230257"/>
                  </a:lnTo>
                  <a:lnTo>
                    <a:pt x="201475" y="230257"/>
                  </a:lnTo>
                  <a:lnTo>
                    <a:pt x="201475" y="143910"/>
                  </a:lnTo>
                  <a:cubicBezTo>
                    <a:pt x="201475" y="128015"/>
                    <a:pt x="214361" y="115128"/>
                    <a:pt x="230257" y="115128"/>
                  </a:cubicBezTo>
                  <a:lnTo>
                    <a:pt x="316603" y="115128"/>
                  </a:lnTo>
                  <a:close/>
                </a:path>
              </a:pathLst>
            </a:custGeom>
            <a:solidFill>
              <a:schemeClr val="bg1"/>
            </a:solidFill>
            <a:ln w="57150" cap="rnd">
              <a:noFill/>
              <a:prstDash val="solid"/>
              <a:round/>
            </a:ln>
          </p:spPr>
          <p:txBody>
            <a:bodyPr rtlCol="0" anchor="ctr"/>
            <a:lstStyle/>
            <a:p>
              <a:endParaRPr>
                <a:solidFill>
                  <a:schemeClr val="bg1"/>
                </a:solidFill>
              </a:endParaRPr>
            </a:p>
          </p:txBody>
        </p:sp>
        <p:grpSp>
          <p:nvGrpSpPr>
            <p:cNvPr id="67" name="Graphic 139">
              <a:extLst>
                <a:ext uri="{FF2B5EF4-FFF2-40B4-BE49-F238E27FC236}">
                  <a16:creationId xmlns:a16="http://schemas.microsoft.com/office/drawing/2014/main" id="{E26E7012-683A-1A88-8CDF-A251DE5D8D30}"/>
                </a:ext>
              </a:extLst>
            </p:cNvPr>
            <p:cNvGrpSpPr/>
            <p:nvPr/>
          </p:nvGrpSpPr>
          <p:grpSpPr>
            <a:xfrm>
              <a:off x="2658308" y="9439955"/>
              <a:ext cx="320859" cy="320859"/>
              <a:chOff x="6988103" y="7645377"/>
              <a:chExt cx="690770" cy="690770"/>
            </a:xfrm>
          </p:grpSpPr>
          <p:sp>
            <p:nvSpPr>
              <p:cNvPr id="69" name="Freeform 142">
                <a:extLst>
                  <a:ext uri="{FF2B5EF4-FFF2-40B4-BE49-F238E27FC236}">
                    <a16:creationId xmlns:a16="http://schemas.microsoft.com/office/drawing/2014/main" id="{12BFA548-983C-3955-0DC1-C0483E843BB5}"/>
                  </a:ext>
                </a:extLst>
              </p:cNvPr>
              <p:cNvSpPr/>
              <p:nvPr/>
            </p:nvSpPr>
            <p:spPr>
              <a:xfrm>
                <a:off x="7045667" y="7702941"/>
                <a:ext cx="575642" cy="575642"/>
              </a:xfrm>
              <a:custGeom>
                <a:avLst/>
                <a:gdLst>
                  <a:gd name="connsiteX0" fmla="*/ 431731 w 575641"/>
                  <a:gd name="connsiteY0" fmla="*/ 0 h 575641"/>
                  <a:gd name="connsiteX1" fmla="*/ 575642 w 575641"/>
                  <a:gd name="connsiteY1" fmla="*/ 143910 h 575641"/>
                  <a:gd name="connsiteX2" fmla="*/ 575642 w 575641"/>
                  <a:gd name="connsiteY2" fmla="*/ 431731 h 575641"/>
                  <a:gd name="connsiteX3" fmla="*/ 431731 w 575641"/>
                  <a:gd name="connsiteY3" fmla="*/ 575642 h 575641"/>
                  <a:gd name="connsiteX4" fmla="*/ 143910 w 575641"/>
                  <a:gd name="connsiteY4" fmla="*/ 575642 h 575641"/>
                  <a:gd name="connsiteX5" fmla="*/ 0 w 575641"/>
                  <a:gd name="connsiteY5" fmla="*/ 431731 h 575641"/>
                  <a:gd name="connsiteX6" fmla="*/ 0 w 575641"/>
                  <a:gd name="connsiteY6" fmla="*/ 143910 h 575641"/>
                  <a:gd name="connsiteX7" fmla="*/ 143910 w 575641"/>
                  <a:gd name="connsiteY7" fmla="*/ 0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41" h="575641">
                    <a:moveTo>
                      <a:pt x="431731" y="0"/>
                    </a:moveTo>
                    <a:cubicBezTo>
                      <a:pt x="511211" y="0"/>
                      <a:pt x="575642" y="64431"/>
                      <a:pt x="575642" y="143910"/>
                    </a:cubicBezTo>
                    <a:lnTo>
                      <a:pt x="575642" y="431731"/>
                    </a:lnTo>
                    <a:cubicBezTo>
                      <a:pt x="575642" y="511211"/>
                      <a:pt x="511211" y="575642"/>
                      <a:pt x="431731" y="575642"/>
                    </a:cubicBezTo>
                    <a:lnTo>
                      <a:pt x="143910" y="575642"/>
                    </a:lnTo>
                    <a:cubicBezTo>
                      <a:pt x="64431" y="575642"/>
                      <a:pt x="0" y="511211"/>
                      <a:pt x="0" y="431731"/>
                    </a:cubicBezTo>
                    <a:lnTo>
                      <a:pt x="0" y="143910"/>
                    </a:lnTo>
                    <a:cubicBezTo>
                      <a:pt x="0" y="64431"/>
                      <a:pt x="64431" y="0"/>
                      <a:pt x="143910" y="0"/>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70" name="Freeform 143">
                <a:extLst>
                  <a:ext uri="{FF2B5EF4-FFF2-40B4-BE49-F238E27FC236}">
                    <a16:creationId xmlns:a16="http://schemas.microsoft.com/office/drawing/2014/main" id="{9F03C359-60E8-DA3B-0579-2AAAAFAC1D07}"/>
                  </a:ext>
                </a:extLst>
              </p:cNvPr>
              <p:cNvSpPr/>
              <p:nvPr/>
            </p:nvSpPr>
            <p:spPr>
              <a:xfrm>
                <a:off x="7219590" y="7874388"/>
                <a:ext cx="230257" cy="230257"/>
              </a:xfrm>
              <a:custGeom>
                <a:avLst/>
                <a:gdLst>
                  <a:gd name="connsiteX0" fmla="*/ 229027 w 230256"/>
                  <a:gd name="connsiteY0" fmla="*/ 98241 h 230256"/>
                  <a:gd name="connsiteX1" fmla="*/ 132031 w 230256"/>
                  <a:gd name="connsiteY1" fmla="*/ 229011 h 230256"/>
                  <a:gd name="connsiteX2" fmla="*/ 1261 w 230256"/>
                  <a:gd name="connsiteY2" fmla="*/ 132016 h 230256"/>
                  <a:gd name="connsiteX3" fmla="*/ 98256 w 230256"/>
                  <a:gd name="connsiteY3" fmla="*/ 1245 h 230256"/>
                  <a:gd name="connsiteX4" fmla="*/ 132031 w 230256"/>
                  <a:gd name="connsiteY4" fmla="*/ 1245 h 230256"/>
                  <a:gd name="connsiteX5" fmla="*/ 229027 w 230256"/>
                  <a:gd name="connsiteY5" fmla="*/ 98241 h 23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256" h="230256">
                    <a:moveTo>
                      <a:pt x="229027" y="98241"/>
                    </a:moveTo>
                    <a:cubicBezTo>
                      <a:pt x="238353" y="161137"/>
                      <a:pt x="194927" y="219685"/>
                      <a:pt x="132031" y="229011"/>
                    </a:cubicBezTo>
                    <a:cubicBezTo>
                      <a:pt x="69135" y="238338"/>
                      <a:pt x="10587" y="194912"/>
                      <a:pt x="1261" y="132016"/>
                    </a:cubicBezTo>
                    <a:cubicBezTo>
                      <a:pt x="-8066" y="69120"/>
                      <a:pt x="35360" y="10572"/>
                      <a:pt x="98256" y="1245"/>
                    </a:cubicBezTo>
                    <a:cubicBezTo>
                      <a:pt x="109453" y="-415"/>
                      <a:pt x="120834" y="-415"/>
                      <a:pt x="132031" y="1245"/>
                    </a:cubicBezTo>
                    <a:cubicBezTo>
                      <a:pt x="182198" y="8684"/>
                      <a:pt x="221588" y="48074"/>
                      <a:pt x="229027" y="98241"/>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71" name="Freeform 144">
                <a:extLst>
                  <a:ext uri="{FF2B5EF4-FFF2-40B4-BE49-F238E27FC236}">
                    <a16:creationId xmlns:a16="http://schemas.microsoft.com/office/drawing/2014/main" id="{56511295-4682-6698-8D14-2B587A60DB40}"/>
                  </a:ext>
                </a:extLst>
              </p:cNvPr>
              <p:cNvSpPr/>
              <p:nvPr/>
            </p:nvSpPr>
            <p:spPr>
              <a:xfrm>
                <a:off x="7491789" y="7832461"/>
                <a:ext cx="28782" cy="28782"/>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ln w="38100" cap="rnd">
                <a:solidFill>
                  <a:schemeClr val="accent6">
                    <a:lumMod val="50000"/>
                  </a:schemeClr>
                </a:solidFill>
                <a:prstDash val="solid"/>
                <a:round/>
              </a:ln>
            </p:spPr>
            <p:txBody>
              <a:bodyPr rtlCol="0" anchor="ctr"/>
              <a:lstStyle/>
              <a:p>
                <a:endParaRPr/>
              </a:p>
            </p:txBody>
          </p:sp>
        </p:grpSp>
        <p:sp>
          <p:nvSpPr>
            <p:cNvPr id="68" name="Graphic 137">
              <a:extLst>
                <a:ext uri="{FF2B5EF4-FFF2-40B4-BE49-F238E27FC236}">
                  <a16:creationId xmlns:a16="http://schemas.microsoft.com/office/drawing/2014/main" id="{8A33B650-EA41-959A-1DD1-E07FD61182D8}"/>
                </a:ext>
              </a:extLst>
            </p:cNvPr>
            <p:cNvSpPr/>
            <p:nvPr/>
          </p:nvSpPr>
          <p:spPr>
            <a:xfrm>
              <a:off x="2671677" y="10205693"/>
              <a:ext cx="294121" cy="227275"/>
            </a:xfrm>
            <a:custGeom>
              <a:avLst/>
              <a:gdLst>
                <a:gd name="connsiteX0" fmla="*/ 633206 w 633205"/>
                <a:gd name="connsiteY0" fmla="*/ 291 h 489295"/>
                <a:gd name="connsiteX1" fmla="*/ 542830 w 633205"/>
                <a:gd name="connsiteY1" fmla="*/ 44328 h 489295"/>
                <a:gd name="connsiteX2" fmla="*/ 360917 w 633205"/>
                <a:gd name="connsiteY2" fmla="*/ 31651 h 489295"/>
                <a:gd name="connsiteX3" fmla="*/ 316603 w 633205"/>
                <a:gd name="connsiteY3" fmla="*/ 130674 h 489295"/>
                <a:gd name="connsiteX4" fmla="*/ 316603 w 633205"/>
                <a:gd name="connsiteY4" fmla="*/ 159456 h 489295"/>
                <a:gd name="connsiteX5" fmla="*/ 57564 w 633205"/>
                <a:gd name="connsiteY5" fmla="*/ 29073 h 489295"/>
                <a:gd name="connsiteX6" fmla="*/ 201475 w 633205"/>
                <a:gd name="connsiteY6" fmla="*/ 403240 h 489295"/>
                <a:gd name="connsiteX7" fmla="*/ 0 w 633205"/>
                <a:gd name="connsiteY7" fmla="*/ 460805 h 489295"/>
                <a:gd name="connsiteX8" fmla="*/ 575642 w 633205"/>
                <a:gd name="connsiteY8" fmla="*/ 129811 h 489295"/>
                <a:gd name="connsiteX9" fmla="*/ 573339 w 633205"/>
                <a:gd name="connsiteY9" fmla="*/ 105922 h 489295"/>
                <a:gd name="connsiteX10" fmla="*/ 633206 w 633205"/>
                <a:gd name="connsiteY10" fmla="*/ 291 h 4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205" h="489295">
                  <a:moveTo>
                    <a:pt x="633206" y="291"/>
                  </a:moveTo>
                  <a:cubicBezTo>
                    <a:pt x="605644" y="19733"/>
                    <a:pt x="575127" y="34603"/>
                    <a:pt x="542830" y="44328"/>
                  </a:cubicBezTo>
                  <a:cubicBezTo>
                    <a:pt x="496097" y="-9407"/>
                    <a:pt x="414652" y="-15082"/>
                    <a:pt x="360917" y="31651"/>
                  </a:cubicBezTo>
                  <a:cubicBezTo>
                    <a:pt x="332303" y="56536"/>
                    <a:pt x="316095" y="92756"/>
                    <a:pt x="316603" y="130674"/>
                  </a:cubicBezTo>
                  <a:lnTo>
                    <a:pt x="316603" y="159456"/>
                  </a:lnTo>
                  <a:cubicBezTo>
                    <a:pt x="213870" y="162120"/>
                    <a:pt x="116626" y="113174"/>
                    <a:pt x="57564" y="29073"/>
                  </a:cubicBezTo>
                  <a:cubicBezTo>
                    <a:pt x="57564" y="29073"/>
                    <a:pt x="-57564" y="288112"/>
                    <a:pt x="201475" y="403240"/>
                  </a:cubicBezTo>
                  <a:cubicBezTo>
                    <a:pt x="142199" y="443477"/>
                    <a:pt x="71586" y="463652"/>
                    <a:pt x="0" y="460805"/>
                  </a:cubicBezTo>
                  <a:cubicBezTo>
                    <a:pt x="259039" y="604715"/>
                    <a:pt x="575642" y="460805"/>
                    <a:pt x="575642" y="129811"/>
                  </a:cubicBezTo>
                  <a:cubicBezTo>
                    <a:pt x="575615" y="121794"/>
                    <a:pt x="574844" y="113796"/>
                    <a:pt x="573339" y="105922"/>
                  </a:cubicBezTo>
                  <a:cubicBezTo>
                    <a:pt x="602714" y="76952"/>
                    <a:pt x="623444" y="40377"/>
                    <a:pt x="633206" y="291"/>
                  </a:cubicBezTo>
                  <a:close/>
                </a:path>
              </a:pathLst>
            </a:custGeom>
            <a:solidFill>
              <a:schemeClr val="bg1"/>
            </a:solidFill>
            <a:ln w="57150" cap="rnd">
              <a:noFill/>
              <a:prstDash val="solid"/>
              <a:round/>
            </a:ln>
          </p:spPr>
          <p:txBody>
            <a:bodyPr rtlCol="0" anchor="ctr"/>
            <a:lstStyle/>
            <a:p>
              <a:endParaRPr/>
            </a:p>
          </p:txBody>
        </p:sp>
      </p:grpSp>
      <p:grpSp>
        <p:nvGrpSpPr>
          <p:cNvPr id="72" name="Group 71">
            <a:extLst>
              <a:ext uri="{FF2B5EF4-FFF2-40B4-BE49-F238E27FC236}">
                <a16:creationId xmlns:a16="http://schemas.microsoft.com/office/drawing/2014/main" id="{C4E1C890-B5A3-C72B-09EC-C1473F91E565}"/>
              </a:ext>
            </a:extLst>
          </p:cNvPr>
          <p:cNvGrpSpPr/>
          <p:nvPr/>
        </p:nvGrpSpPr>
        <p:grpSpPr>
          <a:xfrm>
            <a:off x="1965580" y="3578788"/>
            <a:ext cx="413745" cy="1427789"/>
            <a:chOff x="2525397" y="8599479"/>
            <a:chExt cx="586682" cy="2024575"/>
          </a:xfrm>
        </p:grpSpPr>
        <p:sp>
          <p:nvSpPr>
            <p:cNvPr id="73" name="Rectangle 72">
              <a:extLst>
                <a:ext uri="{FF2B5EF4-FFF2-40B4-BE49-F238E27FC236}">
                  <a16:creationId xmlns:a16="http://schemas.microsoft.com/office/drawing/2014/main" id="{4F8FE31A-1885-1DF0-6A50-09368D10047E}"/>
                </a:ext>
              </a:extLst>
            </p:cNvPr>
            <p:cNvSpPr/>
            <p:nvPr/>
          </p:nvSpPr>
          <p:spPr>
            <a:xfrm>
              <a:off x="2525397" y="9318425"/>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4" name="Rectangle 73">
              <a:extLst>
                <a:ext uri="{FF2B5EF4-FFF2-40B4-BE49-F238E27FC236}">
                  <a16:creationId xmlns:a16="http://schemas.microsoft.com/office/drawing/2014/main" id="{1434AF7C-E322-D9E1-5A6F-D600CFD5AE71}"/>
                </a:ext>
              </a:extLst>
            </p:cNvPr>
            <p:cNvSpPr/>
            <p:nvPr/>
          </p:nvSpPr>
          <p:spPr>
            <a:xfrm>
              <a:off x="2525397" y="10037372"/>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5" name="Rectangle 74">
              <a:extLst>
                <a:ext uri="{FF2B5EF4-FFF2-40B4-BE49-F238E27FC236}">
                  <a16:creationId xmlns:a16="http://schemas.microsoft.com/office/drawing/2014/main" id="{A4276D28-BC49-875F-5E32-8889A7AC090A}"/>
                </a:ext>
              </a:extLst>
            </p:cNvPr>
            <p:cNvSpPr/>
            <p:nvPr/>
          </p:nvSpPr>
          <p:spPr>
            <a:xfrm>
              <a:off x="2525397" y="8599479"/>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6" name="Graphic 135">
              <a:extLst>
                <a:ext uri="{FF2B5EF4-FFF2-40B4-BE49-F238E27FC236}">
                  <a16:creationId xmlns:a16="http://schemas.microsoft.com/office/drawing/2014/main" id="{0A1C195C-62DB-084D-E068-C3FC050F8DE5}"/>
                </a:ext>
              </a:extLst>
            </p:cNvPr>
            <p:cNvSpPr/>
            <p:nvPr/>
          </p:nvSpPr>
          <p:spPr>
            <a:xfrm>
              <a:off x="2745207" y="8747746"/>
              <a:ext cx="147060" cy="267383"/>
            </a:xfrm>
            <a:custGeom>
              <a:avLst/>
              <a:gdLst>
                <a:gd name="connsiteX0" fmla="*/ 316603 w 316602"/>
                <a:gd name="connsiteY0" fmla="*/ 0 h 575641"/>
                <a:gd name="connsiteX1" fmla="*/ 230257 w 316602"/>
                <a:gd name="connsiteY1" fmla="*/ 0 h 575641"/>
                <a:gd name="connsiteX2" fmla="*/ 86346 w 316602"/>
                <a:gd name="connsiteY2" fmla="*/ 143910 h 575641"/>
                <a:gd name="connsiteX3" fmla="*/ 86346 w 316602"/>
                <a:gd name="connsiteY3" fmla="*/ 230257 h 575641"/>
                <a:gd name="connsiteX4" fmla="*/ 0 w 316602"/>
                <a:gd name="connsiteY4" fmla="*/ 230257 h 575641"/>
                <a:gd name="connsiteX5" fmla="*/ 0 w 316602"/>
                <a:gd name="connsiteY5" fmla="*/ 345385 h 575641"/>
                <a:gd name="connsiteX6" fmla="*/ 86346 w 316602"/>
                <a:gd name="connsiteY6" fmla="*/ 345385 h 575641"/>
                <a:gd name="connsiteX7" fmla="*/ 86346 w 316602"/>
                <a:gd name="connsiteY7" fmla="*/ 575642 h 575641"/>
                <a:gd name="connsiteX8" fmla="*/ 201475 w 316602"/>
                <a:gd name="connsiteY8" fmla="*/ 575642 h 575641"/>
                <a:gd name="connsiteX9" fmla="*/ 201475 w 316602"/>
                <a:gd name="connsiteY9" fmla="*/ 345385 h 575641"/>
                <a:gd name="connsiteX10" fmla="*/ 287821 w 316602"/>
                <a:gd name="connsiteY10" fmla="*/ 345385 h 575641"/>
                <a:gd name="connsiteX11" fmla="*/ 316603 w 316602"/>
                <a:gd name="connsiteY11" fmla="*/ 230257 h 575641"/>
                <a:gd name="connsiteX12" fmla="*/ 201475 w 316602"/>
                <a:gd name="connsiteY12" fmla="*/ 230257 h 575641"/>
                <a:gd name="connsiteX13" fmla="*/ 201475 w 316602"/>
                <a:gd name="connsiteY13" fmla="*/ 143910 h 575641"/>
                <a:gd name="connsiteX14" fmla="*/ 230257 w 316602"/>
                <a:gd name="connsiteY14" fmla="*/ 115128 h 575641"/>
                <a:gd name="connsiteX15" fmla="*/ 316603 w 316602"/>
                <a:gd name="connsiteY15" fmla="*/ 115128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602" h="575641">
                  <a:moveTo>
                    <a:pt x="316603" y="0"/>
                  </a:moveTo>
                  <a:lnTo>
                    <a:pt x="230257" y="0"/>
                  </a:lnTo>
                  <a:cubicBezTo>
                    <a:pt x="150777" y="0"/>
                    <a:pt x="86346" y="64431"/>
                    <a:pt x="86346" y="143910"/>
                  </a:cubicBezTo>
                  <a:lnTo>
                    <a:pt x="86346" y="230257"/>
                  </a:lnTo>
                  <a:lnTo>
                    <a:pt x="0" y="230257"/>
                  </a:lnTo>
                  <a:lnTo>
                    <a:pt x="0" y="345385"/>
                  </a:lnTo>
                  <a:lnTo>
                    <a:pt x="86346" y="345385"/>
                  </a:lnTo>
                  <a:lnTo>
                    <a:pt x="86346" y="575642"/>
                  </a:lnTo>
                  <a:lnTo>
                    <a:pt x="201475" y="575642"/>
                  </a:lnTo>
                  <a:lnTo>
                    <a:pt x="201475" y="345385"/>
                  </a:lnTo>
                  <a:lnTo>
                    <a:pt x="287821" y="345385"/>
                  </a:lnTo>
                  <a:lnTo>
                    <a:pt x="316603" y="230257"/>
                  </a:lnTo>
                  <a:lnTo>
                    <a:pt x="201475" y="230257"/>
                  </a:lnTo>
                  <a:lnTo>
                    <a:pt x="201475" y="143910"/>
                  </a:lnTo>
                  <a:cubicBezTo>
                    <a:pt x="201475" y="128015"/>
                    <a:pt x="214361" y="115128"/>
                    <a:pt x="230257" y="115128"/>
                  </a:cubicBezTo>
                  <a:lnTo>
                    <a:pt x="316603" y="115128"/>
                  </a:lnTo>
                  <a:close/>
                </a:path>
              </a:pathLst>
            </a:custGeom>
            <a:solidFill>
              <a:schemeClr val="bg1"/>
            </a:solidFill>
            <a:ln w="57150" cap="rnd">
              <a:noFill/>
              <a:prstDash val="solid"/>
              <a:round/>
            </a:ln>
          </p:spPr>
          <p:txBody>
            <a:bodyPr rtlCol="0" anchor="ctr"/>
            <a:lstStyle/>
            <a:p>
              <a:endParaRPr>
                <a:solidFill>
                  <a:schemeClr val="bg1"/>
                </a:solidFill>
              </a:endParaRPr>
            </a:p>
          </p:txBody>
        </p:sp>
        <p:grpSp>
          <p:nvGrpSpPr>
            <p:cNvPr id="77" name="Graphic 139">
              <a:extLst>
                <a:ext uri="{FF2B5EF4-FFF2-40B4-BE49-F238E27FC236}">
                  <a16:creationId xmlns:a16="http://schemas.microsoft.com/office/drawing/2014/main" id="{F331A96B-B329-8DAE-F543-5A779885A86D}"/>
                </a:ext>
              </a:extLst>
            </p:cNvPr>
            <p:cNvGrpSpPr/>
            <p:nvPr/>
          </p:nvGrpSpPr>
          <p:grpSpPr>
            <a:xfrm>
              <a:off x="2658308" y="9439955"/>
              <a:ext cx="320859" cy="320859"/>
              <a:chOff x="6988103" y="7645377"/>
              <a:chExt cx="690770" cy="690770"/>
            </a:xfrm>
          </p:grpSpPr>
          <p:sp>
            <p:nvSpPr>
              <p:cNvPr id="79" name="Freeform 142">
                <a:extLst>
                  <a:ext uri="{FF2B5EF4-FFF2-40B4-BE49-F238E27FC236}">
                    <a16:creationId xmlns:a16="http://schemas.microsoft.com/office/drawing/2014/main" id="{C1899554-1256-9273-10B8-8BB7F98C9429}"/>
                  </a:ext>
                </a:extLst>
              </p:cNvPr>
              <p:cNvSpPr/>
              <p:nvPr/>
            </p:nvSpPr>
            <p:spPr>
              <a:xfrm>
                <a:off x="7045667" y="7702941"/>
                <a:ext cx="575642" cy="575642"/>
              </a:xfrm>
              <a:custGeom>
                <a:avLst/>
                <a:gdLst>
                  <a:gd name="connsiteX0" fmla="*/ 431731 w 575641"/>
                  <a:gd name="connsiteY0" fmla="*/ 0 h 575641"/>
                  <a:gd name="connsiteX1" fmla="*/ 575642 w 575641"/>
                  <a:gd name="connsiteY1" fmla="*/ 143910 h 575641"/>
                  <a:gd name="connsiteX2" fmla="*/ 575642 w 575641"/>
                  <a:gd name="connsiteY2" fmla="*/ 431731 h 575641"/>
                  <a:gd name="connsiteX3" fmla="*/ 431731 w 575641"/>
                  <a:gd name="connsiteY3" fmla="*/ 575642 h 575641"/>
                  <a:gd name="connsiteX4" fmla="*/ 143910 w 575641"/>
                  <a:gd name="connsiteY4" fmla="*/ 575642 h 575641"/>
                  <a:gd name="connsiteX5" fmla="*/ 0 w 575641"/>
                  <a:gd name="connsiteY5" fmla="*/ 431731 h 575641"/>
                  <a:gd name="connsiteX6" fmla="*/ 0 w 575641"/>
                  <a:gd name="connsiteY6" fmla="*/ 143910 h 575641"/>
                  <a:gd name="connsiteX7" fmla="*/ 143910 w 575641"/>
                  <a:gd name="connsiteY7" fmla="*/ 0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41" h="575641">
                    <a:moveTo>
                      <a:pt x="431731" y="0"/>
                    </a:moveTo>
                    <a:cubicBezTo>
                      <a:pt x="511211" y="0"/>
                      <a:pt x="575642" y="64431"/>
                      <a:pt x="575642" y="143910"/>
                    </a:cubicBezTo>
                    <a:lnTo>
                      <a:pt x="575642" y="431731"/>
                    </a:lnTo>
                    <a:cubicBezTo>
                      <a:pt x="575642" y="511211"/>
                      <a:pt x="511211" y="575642"/>
                      <a:pt x="431731" y="575642"/>
                    </a:cubicBezTo>
                    <a:lnTo>
                      <a:pt x="143910" y="575642"/>
                    </a:lnTo>
                    <a:cubicBezTo>
                      <a:pt x="64431" y="575642"/>
                      <a:pt x="0" y="511211"/>
                      <a:pt x="0" y="431731"/>
                    </a:cubicBezTo>
                    <a:lnTo>
                      <a:pt x="0" y="143910"/>
                    </a:lnTo>
                    <a:cubicBezTo>
                      <a:pt x="0" y="64431"/>
                      <a:pt x="64431" y="0"/>
                      <a:pt x="143910" y="0"/>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80" name="Freeform 143">
                <a:extLst>
                  <a:ext uri="{FF2B5EF4-FFF2-40B4-BE49-F238E27FC236}">
                    <a16:creationId xmlns:a16="http://schemas.microsoft.com/office/drawing/2014/main" id="{80023E77-151A-FF0C-F154-7578CF35C4DC}"/>
                  </a:ext>
                </a:extLst>
              </p:cNvPr>
              <p:cNvSpPr/>
              <p:nvPr/>
            </p:nvSpPr>
            <p:spPr>
              <a:xfrm>
                <a:off x="7219590" y="7874388"/>
                <a:ext cx="230257" cy="230257"/>
              </a:xfrm>
              <a:custGeom>
                <a:avLst/>
                <a:gdLst>
                  <a:gd name="connsiteX0" fmla="*/ 229027 w 230256"/>
                  <a:gd name="connsiteY0" fmla="*/ 98241 h 230256"/>
                  <a:gd name="connsiteX1" fmla="*/ 132031 w 230256"/>
                  <a:gd name="connsiteY1" fmla="*/ 229011 h 230256"/>
                  <a:gd name="connsiteX2" fmla="*/ 1261 w 230256"/>
                  <a:gd name="connsiteY2" fmla="*/ 132016 h 230256"/>
                  <a:gd name="connsiteX3" fmla="*/ 98256 w 230256"/>
                  <a:gd name="connsiteY3" fmla="*/ 1245 h 230256"/>
                  <a:gd name="connsiteX4" fmla="*/ 132031 w 230256"/>
                  <a:gd name="connsiteY4" fmla="*/ 1245 h 230256"/>
                  <a:gd name="connsiteX5" fmla="*/ 229027 w 230256"/>
                  <a:gd name="connsiteY5" fmla="*/ 98241 h 23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256" h="230256">
                    <a:moveTo>
                      <a:pt x="229027" y="98241"/>
                    </a:moveTo>
                    <a:cubicBezTo>
                      <a:pt x="238353" y="161137"/>
                      <a:pt x="194927" y="219685"/>
                      <a:pt x="132031" y="229011"/>
                    </a:cubicBezTo>
                    <a:cubicBezTo>
                      <a:pt x="69135" y="238338"/>
                      <a:pt x="10587" y="194912"/>
                      <a:pt x="1261" y="132016"/>
                    </a:cubicBezTo>
                    <a:cubicBezTo>
                      <a:pt x="-8066" y="69120"/>
                      <a:pt x="35360" y="10572"/>
                      <a:pt x="98256" y="1245"/>
                    </a:cubicBezTo>
                    <a:cubicBezTo>
                      <a:pt x="109453" y="-415"/>
                      <a:pt x="120834" y="-415"/>
                      <a:pt x="132031" y="1245"/>
                    </a:cubicBezTo>
                    <a:cubicBezTo>
                      <a:pt x="182198" y="8684"/>
                      <a:pt x="221588" y="48074"/>
                      <a:pt x="229027" y="98241"/>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81" name="Freeform 144">
                <a:extLst>
                  <a:ext uri="{FF2B5EF4-FFF2-40B4-BE49-F238E27FC236}">
                    <a16:creationId xmlns:a16="http://schemas.microsoft.com/office/drawing/2014/main" id="{7BD26958-7AA6-140F-7528-9E87E3DB217A}"/>
                  </a:ext>
                </a:extLst>
              </p:cNvPr>
              <p:cNvSpPr/>
              <p:nvPr/>
            </p:nvSpPr>
            <p:spPr>
              <a:xfrm>
                <a:off x="7491789" y="7832461"/>
                <a:ext cx="28782" cy="28782"/>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ln w="38100" cap="rnd">
                <a:solidFill>
                  <a:schemeClr val="accent6">
                    <a:lumMod val="50000"/>
                  </a:schemeClr>
                </a:solidFill>
                <a:prstDash val="solid"/>
                <a:round/>
              </a:ln>
            </p:spPr>
            <p:txBody>
              <a:bodyPr rtlCol="0" anchor="ctr"/>
              <a:lstStyle/>
              <a:p>
                <a:endParaRPr/>
              </a:p>
            </p:txBody>
          </p:sp>
        </p:grpSp>
        <p:sp>
          <p:nvSpPr>
            <p:cNvPr id="78" name="Graphic 137">
              <a:extLst>
                <a:ext uri="{FF2B5EF4-FFF2-40B4-BE49-F238E27FC236}">
                  <a16:creationId xmlns:a16="http://schemas.microsoft.com/office/drawing/2014/main" id="{8F156EF9-0CCD-FB6B-187E-28A98BF26C1E}"/>
                </a:ext>
              </a:extLst>
            </p:cNvPr>
            <p:cNvSpPr/>
            <p:nvPr/>
          </p:nvSpPr>
          <p:spPr>
            <a:xfrm>
              <a:off x="2671677" y="10205693"/>
              <a:ext cx="294121" cy="227275"/>
            </a:xfrm>
            <a:custGeom>
              <a:avLst/>
              <a:gdLst>
                <a:gd name="connsiteX0" fmla="*/ 633206 w 633205"/>
                <a:gd name="connsiteY0" fmla="*/ 291 h 489295"/>
                <a:gd name="connsiteX1" fmla="*/ 542830 w 633205"/>
                <a:gd name="connsiteY1" fmla="*/ 44328 h 489295"/>
                <a:gd name="connsiteX2" fmla="*/ 360917 w 633205"/>
                <a:gd name="connsiteY2" fmla="*/ 31651 h 489295"/>
                <a:gd name="connsiteX3" fmla="*/ 316603 w 633205"/>
                <a:gd name="connsiteY3" fmla="*/ 130674 h 489295"/>
                <a:gd name="connsiteX4" fmla="*/ 316603 w 633205"/>
                <a:gd name="connsiteY4" fmla="*/ 159456 h 489295"/>
                <a:gd name="connsiteX5" fmla="*/ 57564 w 633205"/>
                <a:gd name="connsiteY5" fmla="*/ 29073 h 489295"/>
                <a:gd name="connsiteX6" fmla="*/ 201475 w 633205"/>
                <a:gd name="connsiteY6" fmla="*/ 403240 h 489295"/>
                <a:gd name="connsiteX7" fmla="*/ 0 w 633205"/>
                <a:gd name="connsiteY7" fmla="*/ 460805 h 489295"/>
                <a:gd name="connsiteX8" fmla="*/ 575642 w 633205"/>
                <a:gd name="connsiteY8" fmla="*/ 129811 h 489295"/>
                <a:gd name="connsiteX9" fmla="*/ 573339 w 633205"/>
                <a:gd name="connsiteY9" fmla="*/ 105922 h 489295"/>
                <a:gd name="connsiteX10" fmla="*/ 633206 w 633205"/>
                <a:gd name="connsiteY10" fmla="*/ 291 h 4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205" h="489295">
                  <a:moveTo>
                    <a:pt x="633206" y="291"/>
                  </a:moveTo>
                  <a:cubicBezTo>
                    <a:pt x="605644" y="19733"/>
                    <a:pt x="575127" y="34603"/>
                    <a:pt x="542830" y="44328"/>
                  </a:cubicBezTo>
                  <a:cubicBezTo>
                    <a:pt x="496097" y="-9407"/>
                    <a:pt x="414652" y="-15082"/>
                    <a:pt x="360917" y="31651"/>
                  </a:cubicBezTo>
                  <a:cubicBezTo>
                    <a:pt x="332303" y="56536"/>
                    <a:pt x="316095" y="92756"/>
                    <a:pt x="316603" y="130674"/>
                  </a:cubicBezTo>
                  <a:lnTo>
                    <a:pt x="316603" y="159456"/>
                  </a:lnTo>
                  <a:cubicBezTo>
                    <a:pt x="213870" y="162120"/>
                    <a:pt x="116626" y="113174"/>
                    <a:pt x="57564" y="29073"/>
                  </a:cubicBezTo>
                  <a:cubicBezTo>
                    <a:pt x="57564" y="29073"/>
                    <a:pt x="-57564" y="288112"/>
                    <a:pt x="201475" y="403240"/>
                  </a:cubicBezTo>
                  <a:cubicBezTo>
                    <a:pt x="142199" y="443477"/>
                    <a:pt x="71586" y="463652"/>
                    <a:pt x="0" y="460805"/>
                  </a:cubicBezTo>
                  <a:cubicBezTo>
                    <a:pt x="259039" y="604715"/>
                    <a:pt x="575642" y="460805"/>
                    <a:pt x="575642" y="129811"/>
                  </a:cubicBezTo>
                  <a:cubicBezTo>
                    <a:pt x="575615" y="121794"/>
                    <a:pt x="574844" y="113796"/>
                    <a:pt x="573339" y="105922"/>
                  </a:cubicBezTo>
                  <a:cubicBezTo>
                    <a:pt x="602714" y="76952"/>
                    <a:pt x="623444" y="40377"/>
                    <a:pt x="633206" y="291"/>
                  </a:cubicBezTo>
                  <a:close/>
                </a:path>
              </a:pathLst>
            </a:custGeom>
            <a:solidFill>
              <a:schemeClr val="bg1"/>
            </a:solidFill>
            <a:ln w="57150" cap="rnd">
              <a:noFill/>
              <a:prstDash val="solid"/>
              <a:round/>
            </a:ln>
          </p:spPr>
          <p:txBody>
            <a:bodyPr rtlCol="0" anchor="ctr"/>
            <a:lstStyle/>
            <a:p>
              <a:endParaRPr/>
            </a:p>
          </p:txBody>
        </p:sp>
      </p:grpSp>
      <p:grpSp>
        <p:nvGrpSpPr>
          <p:cNvPr id="82" name="Group 81">
            <a:extLst>
              <a:ext uri="{FF2B5EF4-FFF2-40B4-BE49-F238E27FC236}">
                <a16:creationId xmlns:a16="http://schemas.microsoft.com/office/drawing/2014/main" id="{B258523C-51D0-C939-51E5-18919AAA3901}"/>
              </a:ext>
            </a:extLst>
          </p:cNvPr>
          <p:cNvGrpSpPr/>
          <p:nvPr/>
        </p:nvGrpSpPr>
        <p:grpSpPr>
          <a:xfrm>
            <a:off x="2624811" y="749602"/>
            <a:ext cx="9567189" cy="880351"/>
            <a:chOff x="11165329" y="1263003"/>
            <a:chExt cx="9567189" cy="880351"/>
          </a:xfrm>
        </p:grpSpPr>
        <p:sp>
          <p:nvSpPr>
            <p:cNvPr id="83" name="TextBox 82">
              <a:extLst>
                <a:ext uri="{FF2B5EF4-FFF2-40B4-BE49-F238E27FC236}">
                  <a16:creationId xmlns:a16="http://schemas.microsoft.com/office/drawing/2014/main" id="{6F92C6B8-5E0C-05C5-ED52-113070ACC247}"/>
                </a:ext>
              </a:extLst>
            </p:cNvPr>
            <p:cNvSpPr txBox="1"/>
            <p:nvPr/>
          </p:nvSpPr>
          <p:spPr>
            <a:xfrm>
              <a:off x="12189619" y="1281580"/>
              <a:ext cx="8542899" cy="861774"/>
            </a:xfrm>
            <a:prstGeom prst="rect">
              <a:avLst/>
            </a:prstGeom>
            <a:noFill/>
          </p:spPr>
          <p:txBody>
            <a:bodyPr wrap="square" rtlCol="0">
              <a:spAutoFit/>
            </a:bodyPr>
            <a:lstStyle/>
            <a:p>
              <a:pPr algn="ctr"/>
              <a:r>
                <a:rPr lang="en-ID" sz="5000" dirty="0">
                  <a:solidFill>
                    <a:schemeClr val="bg1"/>
                  </a:solidFill>
                  <a:latin typeface="Bebas Neue" panose="020B0000000000000000" pitchFamily="34" charset="0"/>
                  <a:cs typeface="Poppins" pitchFamily="2" charset="77"/>
                </a:rPr>
                <a:t>FROM </a:t>
              </a:r>
              <a:r>
                <a:rPr lang="en-ID" sz="5000" dirty="0">
                  <a:solidFill>
                    <a:schemeClr val="accent2"/>
                  </a:solidFill>
                  <a:latin typeface="Bebas Neue" panose="020B0000000000000000" pitchFamily="34" charset="0"/>
                  <a:cs typeface="Poppins" pitchFamily="2" charset="77"/>
                </a:rPr>
                <a:t>TEAM - 13</a:t>
              </a:r>
              <a:endParaRPr lang="en-ID" sz="5000" dirty="0">
                <a:ln w="25400">
                  <a:solidFill>
                    <a:schemeClr val="bg1"/>
                  </a:solidFill>
                </a:ln>
                <a:solidFill>
                  <a:schemeClr val="accent2"/>
                </a:solidFill>
                <a:latin typeface="Bebas Neue" panose="020B0000000000000000" pitchFamily="34" charset="0"/>
                <a:cs typeface="Poppins" pitchFamily="2" charset="77"/>
              </a:endParaRPr>
            </a:p>
          </p:txBody>
        </p:sp>
        <p:sp>
          <p:nvSpPr>
            <p:cNvPr id="84" name="TextBox 83">
              <a:extLst>
                <a:ext uri="{FF2B5EF4-FFF2-40B4-BE49-F238E27FC236}">
                  <a16:creationId xmlns:a16="http://schemas.microsoft.com/office/drawing/2014/main" id="{23A58EB0-FF31-6FF1-C372-0C41B2A1F488}"/>
                </a:ext>
              </a:extLst>
            </p:cNvPr>
            <p:cNvSpPr txBox="1"/>
            <p:nvPr/>
          </p:nvSpPr>
          <p:spPr>
            <a:xfrm>
              <a:off x="11165329" y="1263003"/>
              <a:ext cx="4707773" cy="861774"/>
            </a:xfrm>
            <a:prstGeom prst="rect">
              <a:avLst/>
            </a:prstGeom>
            <a:noFill/>
          </p:spPr>
          <p:txBody>
            <a:bodyPr wrap="square">
              <a:spAutoFit/>
            </a:bodyPr>
            <a:lstStyle/>
            <a:p>
              <a:pPr algn="ctr"/>
              <a:r>
                <a:rPr lang="en-US" sz="5000" dirty="0">
                  <a:ln w="25400">
                    <a:solidFill>
                      <a:schemeClr val="bg1"/>
                    </a:solidFill>
                  </a:ln>
                  <a:noFill/>
                  <a:latin typeface="Bebas Neue" panose="020B0000000000000000" pitchFamily="34" charset="0"/>
                  <a:cs typeface="Poppins" pitchFamily="2" charset="77"/>
                </a:rPr>
                <a:t>THANK YOU</a:t>
              </a:r>
            </a:p>
          </p:txBody>
        </p:sp>
      </p:grpSp>
      <p:sp>
        <p:nvSpPr>
          <p:cNvPr id="85" name="TextBox 84">
            <a:extLst>
              <a:ext uri="{FF2B5EF4-FFF2-40B4-BE49-F238E27FC236}">
                <a16:creationId xmlns:a16="http://schemas.microsoft.com/office/drawing/2014/main" id="{52548C93-A16A-141C-193B-C1C94A4D88A5}"/>
              </a:ext>
            </a:extLst>
          </p:cNvPr>
          <p:cNvSpPr txBox="1"/>
          <p:nvPr/>
        </p:nvSpPr>
        <p:spPr>
          <a:xfrm>
            <a:off x="4319629" y="5094865"/>
            <a:ext cx="2174324" cy="400110"/>
          </a:xfrm>
          <a:prstGeom prst="rect">
            <a:avLst/>
          </a:prstGeom>
          <a:noFill/>
        </p:spPr>
        <p:txBody>
          <a:bodyPr wrap="square" rtlCol="0">
            <a:spAutoFit/>
          </a:bodyPr>
          <a:lstStyle/>
          <a:p>
            <a:pPr algn="ctr"/>
            <a:r>
              <a:rPr lang="en-CA" sz="2000" dirty="0">
                <a:solidFill>
                  <a:schemeClr val="bg1"/>
                </a:solidFill>
                <a:latin typeface="Bebas Neue" panose="020B0000000000000000" pitchFamily="34" charset="0"/>
                <a:cs typeface="Poppins" pitchFamily="2" charset="77"/>
              </a:rPr>
              <a:t>Sameen SHAHZAD</a:t>
            </a:r>
            <a:endParaRPr lang="en-ID" sz="2000" dirty="0">
              <a:solidFill>
                <a:schemeClr val="bg1"/>
              </a:solidFill>
              <a:latin typeface="Bebas Neue" panose="020B0000000000000000" pitchFamily="34" charset="0"/>
              <a:cs typeface="Poppins" pitchFamily="2" charset="77"/>
            </a:endParaRPr>
          </a:p>
        </p:txBody>
      </p:sp>
      <p:sp>
        <p:nvSpPr>
          <p:cNvPr id="86" name="TextBox 85">
            <a:extLst>
              <a:ext uri="{FF2B5EF4-FFF2-40B4-BE49-F238E27FC236}">
                <a16:creationId xmlns:a16="http://schemas.microsoft.com/office/drawing/2014/main" id="{538AF69D-F7A8-B761-F532-60309FB5E506}"/>
              </a:ext>
            </a:extLst>
          </p:cNvPr>
          <p:cNvSpPr txBox="1"/>
          <p:nvPr/>
        </p:nvSpPr>
        <p:spPr>
          <a:xfrm>
            <a:off x="6713597" y="5117895"/>
            <a:ext cx="2174324" cy="400110"/>
          </a:xfrm>
          <a:prstGeom prst="rect">
            <a:avLst/>
          </a:prstGeom>
          <a:noFill/>
        </p:spPr>
        <p:txBody>
          <a:bodyPr wrap="square" rtlCol="0">
            <a:spAutoFit/>
          </a:bodyPr>
          <a:lstStyle/>
          <a:p>
            <a:pPr algn="ctr"/>
            <a:r>
              <a:rPr lang="en-CA" sz="2000" dirty="0">
                <a:solidFill>
                  <a:schemeClr val="bg1"/>
                </a:solidFill>
                <a:latin typeface="Bebas Neue" panose="020B0000000000000000" pitchFamily="34" charset="0"/>
                <a:cs typeface="Poppins" pitchFamily="2" charset="77"/>
              </a:rPr>
              <a:t>Ali </a:t>
            </a:r>
            <a:r>
              <a:rPr lang="en-CA" sz="2000" dirty="0" err="1">
                <a:solidFill>
                  <a:schemeClr val="bg1"/>
                </a:solidFill>
                <a:latin typeface="Bebas Neue" panose="020B0000000000000000" pitchFamily="34" charset="0"/>
                <a:cs typeface="Poppins" pitchFamily="2" charset="77"/>
              </a:rPr>
              <a:t>Taghipour</a:t>
            </a:r>
            <a:r>
              <a:rPr lang="en-CA" sz="2000" dirty="0">
                <a:solidFill>
                  <a:schemeClr val="bg1"/>
                </a:solidFill>
                <a:latin typeface="Bebas Neue" panose="020B0000000000000000" pitchFamily="34" charset="0"/>
                <a:cs typeface="Poppins" pitchFamily="2" charset="77"/>
              </a:rPr>
              <a:t> </a:t>
            </a:r>
            <a:endParaRPr lang="en-ID" sz="2000" dirty="0">
              <a:solidFill>
                <a:schemeClr val="bg1"/>
              </a:solidFill>
              <a:latin typeface="Bebas Neue" panose="020B0000000000000000" pitchFamily="34" charset="0"/>
              <a:cs typeface="Poppins" pitchFamily="2" charset="77"/>
            </a:endParaRPr>
          </a:p>
        </p:txBody>
      </p:sp>
      <p:sp>
        <p:nvSpPr>
          <p:cNvPr id="89" name="TextBox 88">
            <a:extLst>
              <a:ext uri="{FF2B5EF4-FFF2-40B4-BE49-F238E27FC236}">
                <a16:creationId xmlns:a16="http://schemas.microsoft.com/office/drawing/2014/main" id="{C104E7B6-9C1F-D424-E3D0-B78C4D955B9D}"/>
              </a:ext>
            </a:extLst>
          </p:cNvPr>
          <p:cNvSpPr txBox="1"/>
          <p:nvPr/>
        </p:nvSpPr>
        <p:spPr>
          <a:xfrm>
            <a:off x="4399608" y="5429374"/>
            <a:ext cx="2021707" cy="307777"/>
          </a:xfrm>
          <a:prstGeom prst="rect">
            <a:avLst/>
          </a:prstGeom>
          <a:noFill/>
        </p:spPr>
        <p:txBody>
          <a:bodyPr wrap="none" rtlCol="0">
            <a:spAutoFit/>
          </a:bodyPr>
          <a:lstStyle/>
          <a:p>
            <a:pPr algn="ctr"/>
            <a:r>
              <a:rPr lang="en-US" sz="1400" b="1" spc="300" dirty="0">
                <a:solidFill>
                  <a:schemeClr val="accent2"/>
                </a:solidFill>
                <a:latin typeface="Work Sans" pitchFamily="2" charset="77"/>
                <a:ea typeface="Open Sans" panose="020B0606030504020204" pitchFamily="34" charset="0"/>
                <a:cs typeface="Open Sans" panose="020B0606030504020204" pitchFamily="34" charset="0"/>
              </a:rPr>
              <a:t>DATA ANALYST</a:t>
            </a:r>
            <a:endParaRPr sz="1400" b="1" spc="300" dirty="0">
              <a:solidFill>
                <a:schemeClr val="accent2"/>
              </a:solidFill>
              <a:latin typeface="Work Sans" pitchFamily="2" charset="77"/>
              <a:ea typeface="Open Sans" panose="020B0606030504020204" pitchFamily="34" charset="0"/>
              <a:cs typeface="Open Sans" panose="020B0606030504020204" pitchFamily="34" charset="0"/>
            </a:endParaRPr>
          </a:p>
        </p:txBody>
      </p:sp>
      <p:sp>
        <p:nvSpPr>
          <p:cNvPr id="90" name="TextBox 89">
            <a:extLst>
              <a:ext uri="{FF2B5EF4-FFF2-40B4-BE49-F238E27FC236}">
                <a16:creationId xmlns:a16="http://schemas.microsoft.com/office/drawing/2014/main" id="{E3D88AEC-1D46-A82D-7096-456A14A14E92}"/>
              </a:ext>
            </a:extLst>
          </p:cNvPr>
          <p:cNvSpPr txBox="1"/>
          <p:nvPr/>
        </p:nvSpPr>
        <p:spPr>
          <a:xfrm>
            <a:off x="6789905" y="5442106"/>
            <a:ext cx="2021707" cy="307777"/>
          </a:xfrm>
          <a:prstGeom prst="rect">
            <a:avLst/>
          </a:prstGeom>
          <a:noFill/>
        </p:spPr>
        <p:txBody>
          <a:bodyPr wrap="none" rtlCol="0">
            <a:spAutoFit/>
          </a:bodyPr>
          <a:lstStyle/>
          <a:p>
            <a:pPr algn="ctr"/>
            <a:r>
              <a:rPr lang="en-US" sz="1400" b="1" spc="300" dirty="0">
                <a:solidFill>
                  <a:schemeClr val="accent2"/>
                </a:solidFill>
                <a:latin typeface="Work Sans" pitchFamily="2" charset="77"/>
                <a:ea typeface="Open Sans" panose="020B0606030504020204" pitchFamily="34" charset="0"/>
                <a:cs typeface="Open Sans" panose="020B0606030504020204" pitchFamily="34" charset="0"/>
              </a:rPr>
              <a:t>DATA ANALYST</a:t>
            </a:r>
            <a:endParaRPr sz="1400" b="1" spc="300" dirty="0">
              <a:solidFill>
                <a:schemeClr val="accent2"/>
              </a:solidFill>
              <a:latin typeface="Work Sans" pitchFamily="2" charset="77"/>
              <a:ea typeface="Open Sans" panose="020B0606030504020204" pitchFamily="34" charset="0"/>
              <a:cs typeface="Open Sans" panose="020B0606030504020204" pitchFamily="34" charset="0"/>
            </a:endParaRPr>
          </a:p>
        </p:txBody>
      </p:sp>
      <p:sp>
        <p:nvSpPr>
          <p:cNvPr id="91" name="TextBox 90">
            <a:extLst>
              <a:ext uri="{FF2B5EF4-FFF2-40B4-BE49-F238E27FC236}">
                <a16:creationId xmlns:a16="http://schemas.microsoft.com/office/drawing/2014/main" id="{DB09F7AC-31A2-57A5-98BF-662CA4992975}"/>
              </a:ext>
            </a:extLst>
          </p:cNvPr>
          <p:cNvSpPr txBox="1"/>
          <p:nvPr/>
        </p:nvSpPr>
        <p:spPr>
          <a:xfrm>
            <a:off x="9183873" y="5442106"/>
            <a:ext cx="2021707" cy="307777"/>
          </a:xfrm>
          <a:prstGeom prst="rect">
            <a:avLst/>
          </a:prstGeom>
          <a:noFill/>
        </p:spPr>
        <p:txBody>
          <a:bodyPr wrap="none" rtlCol="0">
            <a:spAutoFit/>
          </a:bodyPr>
          <a:lstStyle/>
          <a:p>
            <a:pPr algn="ctr"/>
            <a:r>
              <a:rPr lang="en-US" sz="1400" b="1" spc="300" dirty="0">
                <a:solidFill>
                  <a:schemeClr val="accent2"/>
                </a:solidFill>
                <a:latin typeface="Work Sans" pitchFamily="2" charset="77"/>
                <a:ea typeface="Open Sans" panose="020B0606030504020204" pitchFamily="34" charset="0"/>
                <a:cs typeface="Open Sans" panose="020B0606030504020204" pitchFamily="34" charset="0"/>
              </a:rPr>
              <a:t>DATA ANALYST</a:t>
            </a:r>
            <a:endParaRPr sz="1400" b="1" spc="300" dirty="0">
              <a:solidFill>
                <a:schemeClr val="accent2"/>
              </a:solidFill>
              <a:latin typeface="Work Sans" pitchFamily="2" charset="77"/>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C96EC0C6-57C5-FC1F-B94E-418A0CC9EDCC}"/>
              </a:ext>
            </a:extLst>
          </p:cNvPr>
          <p:cNvGrpSpPr/>
          <p:nvPr/>
        </p:nvGrpSpPr>
        <p:grpSpPr>
          <a:xfrm>
            <a:off x="10189028" y="246559"/>
            <a:ext cx="1913963" cy="1056159"/>
            <a:chOff x="1309715" y="1514434"/>
            <a:chExt cx="2444204" cy="1401971"/>
          </a:xfrm>
        </p:grpSpPr>
        <p:sp>
          <p:nvSpPr>
            <p:cNvPr id="7" name="Freeform 290">
              <a:extLst>
                <a:ext uri="{FF2B5EF4-FFF2-40B4-BE49-F238E27FC236}">
                  <a16:creationId xmlns:a16="http://schemas.microsoft.com/office/drawing/2014/main" id="{557A9671-A084-0F30-A32F-23975B0788CA}"/>
                </a:ext>
              </a:extLst>
            </p:cNvPr>
            <p:cNvSpPr>
              <a:spLocks/>
            </p:cNvSpPr>
            <p:nvPr/>
          </p:nvSpPr>
          <p:spPr bwMode="auto">
            <a:xfrm>
              <a:off x="2707387" y="1656136"/>
              <a:ext cx="1046532" cy="544044"/>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8" name="Freeform 36">
              <a:extLst>
                <a:ext uri="{FF2B5EF4-FFF2-40B4-BE49-F238E27FC236}">
                  <a16:creationId xmlns:a16="http://schemas.microsoft.com/office/drawing/2014/main" id="{1C90F3DB-0F78-38A2-6BA3-5A898BEC9FA6}"/>
                </a:ext>
              </a:extLst>
            </p:cNvPr>
            <p:cNvSpPr>
              <a:spLocks noEditPoints="1"/>
            </p:cNvSpPr>
            <p:nvPr/>
          </p:nvSpPr>
          <p:spPr bwMode="auto">
            <a:xfrm>
              <a:off x="1760508" y="1514434"/>
              <a:ext cx="1401971" cy="1401971"/>
            </a:xfrm>
            <a:custGeom>
              <a:avLst/>
              <a:gdLst>
                <a:gd name="T0" fmla="*/ 1598 w 1748"/>
                <a:gd name="T1" fmla="*/ 864 h 1748"/>
                <a:gd name="T2" fmla="*/ 1728 w 1748"/>
                <a:gd name="T3" fmla="*/ 684 h 1748"/>
                <a:gd name="T4" fmla="*/ 1530 w 1748"/>
                <a:gd name="T5" fmla="*/ 572 h 1748"/>
                <a:gd name="T6" fmla="*/ 1578 w 1748"/>
                <a:gd name="T7" fmla="*/ 354 h 1748"/>
                <a:gd name="T8" fmla="*/ 1352 w 1748"/>
                <a:gd name="T9" fmla="*/ 332 h 1748"/>
                <a:gd name="T10" fmla="*/ 1304 w 1748"/>
                <a:gd name="T11" fmla="*/ 112 h 1748"/>
                <a:gd name="T12" fmla="*/ 1088 w 1748"/>
                <a:gd name="T13" fmla="*/ 184 h 1748"/>
                <a:gd name="T14" fmla="*/ 958 w 1748"/>
                <a:gd name="T15" fmla="*/ 4 h 1748"/>
                <a:gd name="T16" fmla="*/ 790 w 1748"/>
                <a:gd name="T17" fmla="*/ 158 h 1748"/>
                <a:gd name="T18" fmla="*/ 596 w 1748"/>
                <a:gd name="T19" fmla="*/ 46 h 1748"/>
                <a:gd name="T20" fmla="*/ 506 w 1748"/>
                <a:gd name="T21" fmla="*/ 254 h 1748"/>
                <a:gd name="T22" fmla="*/ 284 w 1748"/>
                <a:gd name="T23" fmla="*/ 230 h 1748"/>
                <a:gd name="T24" fmla="*/ 284 w 1748"/>
                <a:gd name="T25" fmla="*/ 458 h 1748"/>
                <a:gd name="T26" fmla="*/ 72 w 1748"/>
                <a:gd name="T27" fmla="*/ 526 h 1748"/>
                <a:gd name="T28" fmla="*/ 166 w 1748"/>
                <a:gd name="T29" fmla="*/ 734 h 1748"/>
                <a:gd name="T30" fmla="*/ 0 w 1748"/>
                <a:gd name="T31" fmla="*/ 882 h 1748"/>
                <a:gd name="T32" fmla="*/ 170 w 1748"/>
                <a:gd name="T33" fmla="*/ 1034 h 1748"/>
                <a:gd name="T34" fmla="*/ 80 w 1748"/>
                <a:gd name="T35" fmla="*/ 1238 h 1748"/>
                <a:gd name="T36" fmla="*/ 296 w 1748"/>
                <a:gd name="T37" fmla="*/ 1306 h 1748"/>
                <a:gd name="T38" fmla="*/ 296 w 1748"/>
                <a:gd name="T39" fmla="*/ 1530 h 1748"/>
                <a:gd name="T40" fmla="*/ 522 w 1748"/>
                <a:gd name="T41" fmla="*/ 1504 h 1748"/>
                <a:gd name="T42" fmla="*/ 612 w 1748"/>
                <a:gd name="T43" fmla="*/ 1708 h 1748"/>
                <a:gd name="T44" fmla="*/ 808 w 1748"/>
                <a:gd name="T45" fmla="*/ 1594 h 1748"/>
                <a:gd name="T46" fmla="*/ 974 w 1748"/>
                <a:gd name="T47" fmla="*/ 1744 h 1748"/>
                <a:gd name="T48" fmla="*/ 1108 w 1748"/>
                <a:gd name="T49" fmla="*/ 1558 h 1748"/>
                <a:gd name="T50" fmla="*/ 1320 w 1748"/>
                <a:gd name="T51" fmla="*/ 1628 h 1748"/>
                <a:gd name="T52" fmla="*/ 1366 w 1748"/>
                <a:gd name="T53" fmla="*/ 1404 h 1748"/>
                <a:gd name="T54" fmla="*/ 1588 w 1748"/>
                <a:gd name="T55" fmla="*/ 1382 h 1748"/>
                <a:gd name="T56" fmla="*/ 1538 w 1748"/>
                <a:gd name="T57" fmla="*/ 1160 h 1748"/>
                <a:gd name="T58" fmla="*/ 1732 w 1748"/>
                <a:gd name="T59" fmla="*/ 1048 h 1748"/>
                <a:gd name="T60" fmla="*/ 1486 w 1748"/>
                <a:gd name="T61" fmla="*/ 1158 h 1748"/>
                <a:gd name="T62" fmla="*/ 1382 w 1748"/>
                <a:gd name="T63" fmla="*/ 1314 h 1748"/>
                <a:gd name="T64" fmla="*/ 1318 w 1748"/>
                <a:gd name="T65" fmla="*/ 1382 h 1748"/>
                <a:gd name="T66" fmla="*/ 1160 w 1748"/>
                <a:gd name="T67" fmla="*/ 1482 h 1748"/>
                <a:gd name="T68" fmla="*/ 1074 w 1748"/>
                <a:gd name="T69" fmla="*/ 1518 h 1748"/>
                <a:gd name="T70" fmla="*/ 888 w 1748"/>
                <a:gd name="T71" fmla="*/ 1546 h 1748"/>
                <a:gd name="T72" fmla="*/ 794 w 1748"/>
                <a:gd name="T73" fmla="*/ 1542 h 1748"/>
                <a:gd name="T74" fmla="*/ 614 w 1748"/>
                <a:gd name="T75" fmla="*/ 1492 h 1748"/>
                <a:gd name="T76" fmla="*/ 530 w 1748"/>
                <a:gd name="T77" fmla="*/ 1452 h 1748"/>
                <a:gd name="T78" fmla="*/ 384 w 1748"/>
                <a:gd name="T79" fmla="*/ 1332 h 1748"/>
                <a:gd name="T80" fmla="*/ 324 w 1748"/>
                <a:gd name="T81" fmla="*/ 1262 h 1748"/>
                <a:gd name="T82" fmla="*/ 240 w 1748"/>
                <a:gd name="T83" fmla="*/ 1094 h 1748"/>
                <a:gd name="T84" fmla="*/ 214 w 1748"/>
                <a:gd name="T85" fmla="*/ 1004 h 1748"/>
                <a:gd name="T86" fmla="*/ 206 w 1748"/>
                <a:gd name="T87" fmla="*/ 816 h 1748"/>
                <a:gd name="T88" fmla="*/ 218 w 1748"/>
                <a:gd name="T89" fmla="*/ 724 h 1748"/>
                <a:gd name="T90" fmla="*/ 288 w 1748"/>
                <a:gd name="T91" fmla="*/ 550 h 1748"/>
                <a:gd name="T92" fmla="*/ 336 w 1748"/>
                <a:gd name="T93" fmla="*/ 470 h 1748"/>
                <a:gd name="T94" fmla="*/ 470 w 1748"/>
                <a:gd name="T95" fmla="*/ 340 h 1748"/>
                <a:gd name="T96" fmla="*/ 548 w 1748"/>
                <a:gd name="T97" fmla="*/ 286 h 1748"/>
                <a:gd name="T98" fmla="*/ 724 w 1748"/>
                <a:gd name="T99" fmla="*/ 220 h 1748"/>
                <a:gd name="T100" fmla="*/ 814 w 1748"/>
                <a:gd name="T101" fmla="*/ 204 h 1748"/>
                <a:gd name="T102" fmla="*/ 1002 w 1748"/>
                <a:gd name="T103" fmla="*/ 216 h 1748"/>
                <a:gd name="T104" fmla="*/ 1092 w 1748"/>
                <a:gd name="T105" fmla="*/ 238 h 1748"/>
                <a:gd name="T106" fmla="*/ 1258 w 1748"/>
                <a:gd name="T107" fmla="*/ 324 h 1748"/>
                <a:gd name="T108" fmla="*/ 1332 w 1748"/>
                <a:gd name="T109" fmla="*/ 382 h 1748"/>
                <a:gd name="T110" fmla="*/ 1450 w 1748"/>
                <a:gd name="T111" fmla="*/ 528 h 1748"/>
                <a:gd name="T112" fmla="*/ 1494 w 1748"/>
                <a:gd name="T113" fmla="*/ 610 h 1748"/>
                <a:gd name="T114" fmla="*/ 1540 w 1748"/>
                <a:gd name="T115" fmla="*/ 792 h 1748"/>
                <a:gd name="T116" fmla="*/ 1548 w 1748"/>
                <a:gd name="T117" fmla="*/ 884 h 1748"/>
                <a:gd name="T118" fmla="*/ 1516 w 1748"/>
                <a:gd name="T119" fmla="*/ 1070 h 1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8" h="1748">
                  <a:moveTo>
                    <a:pt x="1592" y="966"/>
                  </a:moveTo>
                  <a:lnTo>
                    <a:pt x="1748" y="928"/>
                  </a:lnTo>
                  <a:lnTo>
                    <a:pt x="1598" y="864"/>
                  </a:lnTo>
                  <a:lnTo>
                    <a:pt x="1746" y="806"/>
                  </a:lnTo>
                  <a:lnTo>
                    <a:pt x="1588" y="764"/>
                  </a:lnTo>
                  <a:lnTo>
                    <a:pt x="1728" y="684"/>
                  </a:lnTo>
                  <a:lnTo>
                    <a:pt x="1566" y="666"/>
                  </a:lnTo>
                  <a:lnTo>
                    <a:pt x="1694" y="568"/>
                  </a:lnTo>
                  <a:lnTo>
                    <a:pt x="1530" y="572"/>
                  </a:lnTo>
                  <a:lnTo>
                    <a:pt x="1644" y="456"/>
                  </a:lnTo>
                  <a:lnTo>
                    <a:pt x="1482" y="484"/>
                  </a:lnTo>
                  <a:lnTo>
                    <a:pt x="1578" y="354"/>
                  </a:lnTo>
                  <a:lnTo>
                    <a:pt x="1422" y="402"/>
                  </a:lnTo>
                  <a:lnTo>
                    <a:pt x="1498" y="260"/>
                  </a:lnTo>
                  <a:lnTo>
                    <a:pt x="1352" y="332"/>
                  </a:lnTo>
                  <a:lnTo>
                    <a:pt x="1406" y="180"/>
                  </a:lnTo>
                  <a:lnTo>
                    <a:pt x="1270" y="270"/>
                  </a:lnTo>
                  <a:lnTo>
                    <a:pt x="1304" y="112"/>
                  </a:lnTo>
                  <a:lnTo>
                    <a:pt x="1182" y="220"/>
                  </a:lnTo>
                  <a:lnTo>
                    <a:pt x="1194" y="60"/>
                  </a:lnTo>
                  <a:lnTo>
                    <a:pt x="1088" y="184"/>
                  </a:lnTo>
                  <a:lnTo>
                    <a:pt x="1078" y="24"/>
                  </a:lnTo>
                  <a:lnTo>
                    <a:pt x="990" y="162"/>
                  </a:lnTo>
                  <a:lnTo>
                    <a:pt x="958" y="4"/>
                  </a:lnTo>
                  <a:lnTo>
                    <a:pt x="890" y="152"/>
                  </a:lnTo>
                  <a:lnTo>
                    <a:pt x="836" y="0"/>
                  </a:lnTo>
                  <a:lnTo>
                    <a:pt x="790" y="158"/>
                  </a:lnTo>
                  <a:lnTo>
                    <a:pt x="714" y="14"/>
                  </a:lnTo>
                  <a:lnTo>
                    <a:pt x="690" y="176"/>
                  </a:lnTo>
                  <a:lnTo>
                    <a:pt x="596" y="46"/>
                  </a:lnTo>
                  <a:lnTo>
                    <a:pt x="596" y="208"/>
                  </a:lnTo>
                  <a:lnTo>
                    <a:pt x="484" y="92"/>
                  </a:lnTo>
                  <a:lnTo>
                    <a:pt x="506" y="254"/>
                  </a:lnTo>
                  <a:lnTo>
                    <a:pt x="380" y="154"/>
                  </a:lnTo>
                  <a:lnTo>
                    <a:pt x="422" y="312"/>
                  </a:lnTo>
                  <a:lnTo>
                    <a:pt x="284" y="230"/>
                  </a:lnTo>
                  <a:lnTo>
                    <a:pt x="348" y="380"/>
                  </a:lnTo>
                  <a:lnTo>
                    <a:pt x="200" y="318"/>
                  </a:lnTo>
                  <a:lnTo>
                    <a:pt x="284" y="458"/>
                  </a:lnTo>
                  <a:lnTo>
                    <a:pt x="128" y="418"/>
                  </a:lnTo>
                  <a:lnTo>
                    <a:pt x="232" y="544"/>
                  </a:lnTo>
                  <a:lnTo>
                    <a:pt x="72" y="526"/>
                  </a:lnTo>
                  <a:lnTo>
                    <a:pt x="192" y="636"/>
                  </a:lnTo>
                  <a:lnTo>
                    <a:pt x="32" y="642"/>
                  </a:lnTo>
                  <a:lnTo>
                    <a:pt x="166" y="734"/>
                  </a:lnTo>
                  <a:lnTo>
                    <a:pt x="8" y="760"/>
                  </a:lnTo>
                  <a:lnTo>
                    <a:pt x="154" y="834"/>
                  </a:lnTo>
                  <a:lnTo>
                    <a:pt x="0" y="882"/>
                  </a:lnTo>
                  <a:lnTo>
                    <a:pt x="156" y="934"/>
                  </a:lnTo>
                  <a:lnTo>
                    <a:pt x="10" y="1004"/>
                  </a:lnTo>
                  <a:lnTo>
                    <a:pt x="170" y="1034"/>
                  </a:lnTo>
                  <a:lnTo>
                    <a:pt x="36" y="1124"/>
                  </a:lnTo>
                  <a:lnTo>
                    <a:pt x="200" y="1130"/>
                  </a:lnTo>
                  <a:lnTo>
                    <a:pt x="80" y="1238"/>
                  </a:lnTo>
                  <a:lnTo>
                    <a:pt x="242" y="1222"/>
                  </a:lnTo>
                  <a:lnTo>
                    <a:pt x="138" y="1344"/>
                  </a:lnTo>
                  <a:lnTo>
                    <a:pt x="296" y="1306"/>
                  </a:lnTo>
                  <a:lnTo>
                    <a:pt x="210" y="1442"/>
                  </a:lnTo>
                  <a:lnTo>
                    <a:pt x="362" y="1384"/>
                  </a:lnTo>
                  <a:lnTo>
                    <a:pt x="296" y="1530"/>
                  </a:lnTo>
                  <a:lnTo>
                    <a:pt x="438" y="1450"/>
                  </a:lnTo>
                  <a:lnTo>
                    <a:pt x="392" y="1604"/>
                  </a:lnTo>
                  <a:lnTo>
                    <a:pt x="522" y="1504"/>
                  </a:lnTo>
                  <a:lnTo>
                    <a:pt x="498" y="1664"/>
                  </a:lnTo>
                  <a:lnTo>
                    <a:pt x="614" y="1548"/>
                  </a:lnTo>
                  <a:lnTo>
                    <a:pt x="612" y="1708"/>
                  </a:lnTo>
                  <a:lnTo>
                    <a:pt x="710" y="1578"/>
                  </a:lnTo>
                  <a:lnTo>
                    <a:pt x="732" y="1738"/>
                  </a:lnTo>
                  <a:lnTo>
                    <a:pt x="808" y="1594"/>
                  </a:lnTo>
                  <a:lnTo>
                    <a:pt x="852" y="1748"/>
                  </a:lnTo>
                  <a:lnTo>
                    <a:pt x="910" y="1596"/>
                  </a:lnTo>
                  <a:lnTo>
                    <a:pt x="974" y="1744"/>
                  </a:lnTo>
                  <a:lnTo>
                    <a:pt x="1010" y="1584"/>
                  </a:lnTo>
                  <a:lnTo>
                    <a:pt x="1094" y="1720"/>
                  </a:lnTo>
                  <a:lnTo>
                    <a:pt x="1108" y="1558"/>
                  </a:lnTo>
                  <a:lnTo>
                    <a:pt x="1210" y="1682"/>
                  </a:lnTo>
                  <a:lnTo>
                    <a:pt x="1200" y="1520"/>
                  </a:lnTo>
                  <a:lnTo>
                    <a:pt x="1320" y="1628"/>
                  </a:lnTo>
                  <a:lnTo>
                    <a:pt x="1286" y="1468"/>
                  </a:lnTo>
                  <a:lnTo>
                    <a:pt x="1420" y="1558"/>
                  </a:lnTo>
                  <a:lnTo>
                    <a:pt x="1366" y="1404"/>
                  </a:lnTo>
                  <a:lnTo>
                    <a:pt x="1510" y="1476"/>
                  </a:lnTo>
                  <a:lnTo>
                    <a:pt x="1434" y="1332"/>
                  </a:lnTo>
                  <a:lnTo>
                    <a:pt x="1588" y="1382"/>
                  </a:lnTo>
                  <a:lnTo>
                    <a:pt x="1492" y="1250"/>
                  </a:lnTo>
                  <a:lnTo>
                    <a:pt x="1650" y="1278"/>
                  </a:lnTo>
                  <a:lnTo>
                    <a:pt x="1538" y="1160"/>
                  </a:lnTo>
                  <a:lnTo>
                    <a:pt x="1700" y="1166"/>
                  </a:lnTo>
                  <a:lnTo>
                    <a:pt x="1572" y="1064"/>
                  </a:lnTo>
                  <a:lnTo>
                    <a:pt x="1732" y="1048"/>
                  </a:lnTo>
                  <a:lnTo>
                    <a:pt x="1592" y="966"/>
                  </a:lnTo>
                  <a:close/>
                  <a:moveTo>
                    <a:pt x="1484" y="1158"/>
                  </a:moveTo>
                  <a:lnTo>
                    <a:pt x="1486" y="1158"/>
                  </a:lnTo>
                  <a:lnTo>
                    <a:pt x="1438" y="1240"/>
                  </a:lnTo>
                  <a:lnTo>
                    <a:pt x="1440" y="1240"/>
                  </a:lnTo>
                  <a:lnTo>
                    <a:pt x="1382" y="1314"/>
                  </a:lnTo>
                  <a:lnTo>
                    <a:pt x="1384" y="1314"/>
                  </a:lnTo>
                  <a:lnTo>
                    <a:pt x="1316" y="1380"/>
                  </a:lnTo>
                  <a:lnTo>
                    <a:pt x="1318" y="1382"/>
                  </a:lnTo>
                  <a:lnTo>
                    <a:pt x="1242" y="1436"/>
                  </a:lnTo>
                  <a:lnTo>
                    <a:pt x="1242" y="1438"/>
                  </a:lnTo>
                  <a:lnTo>
                    <a:pt x="1160" y="1482"/>
                  </a:lnTo>
                  <a:lnTo>
                    <a:pt x="1160" y="1484"/>
                  </a:lnTo>
                  <a:lnTo>
                    <a:pt x="1072" y="1516"/>
                  </a:lnTo>
                  <a:lnTo>
                    <a:pt x="1074" y="1518"/>
                  </a:lnTo>
                  <a:lnTo>
                    <a:pt x="980" y="1536"/>
                  </a:lnTo>
                  <a:lnTo>
                    <a:pt x="982" y="1538"/>
                  </a:lnTo>
                  <a:lnTo>
                    <a:pt x="888" y="1546"/>
                  </a:lnTo>
                  <a:lnTo>
                    <a:pt x="888" y="1548"/>
                  </a:lnTo>
                  <a:lnTo>
                    <a:pt x="794" y="1540"/>
                  </a:lnTo>
                  <a:lnTo>
                    <a:pt x="794" y="1542"/>
                  </a:lnTo>
                  <a:lnTo>
                    <a:pt x="702" y="1522"/>
                  </a:lnTo>
                  <a:lnTo>
                    <a:pt x="702" y="1524"/>
                  </a:lnTo>
                  <a:lnTo>
                    <a:pt x="614" y="1492"/>
                  </a:lnTo>
                  <a:lnTo>
                    <a:pt x="614" y="1494"/>
                  </a:lnTo>
                  <a:lnTo>
                    <a:pt x="530" y="1450"/>
                  </a:lnTo>
                  <a:lnTo>
                    <a:pt x="530" y="1452"/>
                  </a:lnTo>
                  <a:lnTo>
                    <a:pt x="454" y="1396"/>
                  </a:lnTo>
                  <a:lnTo>
                    <a:pt x="452" y="1398"/>
                  </a:lnTo>
                  <a:lnTo>
                    <a:pt x="384" y="1332"/>
                  </a:lnTo>
                  <a:lnTo>
                    <a:pt x="384" y="1334"/>
                  </a:lnTo>
                  <a:lnTo>
                    <a:pt x="326" y="1260"/>
                  </a:lnTo>
                  <a:lnTo>
                    <a:pt x="324" y="1262"/>
                  </a:lnTo>
                  <a:lnTo>
                    <a:pt x="278" y="1180"/>
                  </a:lnTo>
                  <a:lnTo>
                    <a:pt x="276" y="1182"/>
                  </a:lnTo>
                  <a:lnTo>
                    <a:pt x="240" y="1094"/>
                  </a:lnTo>
                  <a:lnTo>
                    <a:pt x="240" y="1094"/>
                  </a:lnTo>
                  <a:lnTo>
                    <a:pt x="216" y="1004"/>
                  </a:lnTo>
                  <a:lnTo>
                    <a:pt x="214" y="1004"/>
                  </a:lnTo>
                  <a:lnTo>
                    <a:pt x="204" y="910"/>
                  </a:lnTo>
                  <a:lnTo>
                    <a:pt x="204" y="912"/>
                  </a:lnTo>
                  <a:lnTo>
                    <a:pt x="206" y="816"/>
                  </a:lnTo>
                  <a:lnTo>
                    <a:pt x="204" y="818"/>
                  </a:lnTo>
                  <a:lnTo>
                    <a:pt x="220" y="724"/>
                  </a:lnTo>
                  <a:lnTo>
                    <a:pt x="218" y="724"/>
                  </a:lnTo>
                  <a:lnTo>
                    <a:pt x="248" y="634"/>
                  </a:lnTo>
                  <a:lnTo>
                    <a:pt x="246" y="634"/>
                  </a:lnTo>
                  <a:lnTo>
                    <a:pt x="288" y="550"/>
                  </a:lnTo>
                  <a:lnTo>
                    <a:pt x="286" y="550"/>
                  </a:lnTo>
                  <a:lnTo>
                    <a:pt x="338" y="472"/>
                  </a:lnTo>
                  <a:lnTo>
                    <a:pt x="336" y="470"/>
                  </a:lnTo>
                  <a:lnTo>
                    <a:pt x="400" y="400"/>
                  </a:lnTo>
                  <a:lnTo>
                    <a:pt x="398" y="400"/>
                  </a:lnTo>
                  <a:lnTo>
                    <a:pt x="470" y="340"/>
                  </a:lnTo>
                  <a:lnTo>
                    <a:pt x="468" y="338"/>
                  </a:lnTo>
                  <a:lnTo>
                    <a:pt x="548" y="288"/>
                  </a:lnTo>
                  <a:lnTo>
                    <a:pt x="548" y="286"/>
                  </a:lnTo>
                  <a:lnTo>
                    <a:pt x="634" y="248"/>
                  </a:lnTo>
                  <a:lnTo>
                    <a:pt x="632" y="246"/>
                  </a:lnTo>
                  <a:lnTo>
                    <a:pt x="724" y="220"/>
                  </a:lnTo>
                  <a:lnTo>
                    <a:pt x="722" y="220"/>
                  </a:lnTo>
                  <a:lnTo>
                    <a:pt x="816" y="206"/>
                  </a:lnTo>
                  <a:lnTo>
                    <a:pt x="814" y="204"/>
                  </a:lnTo>
                  <a:lnTo>
                    <a:pt x="910" y="204"/>
                  </a:lnTo>
                  <a:lnTo>
                    <a:pt x="908" y="202"/>
                  </a:lnTo>
                  <a:lnTo>
                    <a:pt x="1002" y="216"/>
                  </a:lnTo>
                  <a:lnTo>
                    <a:pt x="1002" y="214"/>
                  </a:lnTo>
                  <a:lnTo>
                    <a:pt x="1092" y="240"/>
                  </a:lnTo>
                  <a:lnTo>
                    <a:pt x="1092" y="238"/>
                  </a:lnTo>
                  <a:lnTo>
                    <a:pt x="1178" y="276"/>
                  </a:lnTo>
                  <a:lnTo>
                    <a:pt x="1178" y="274"/>
                  </a:lnTo>
                  <a:lnTo>
                    <a:pt x="1258" y="324"/>
                  </a:lnTo>
                  <a:lnTo>
                    <a:pt x="1260" y="322"/>
                  </a:lnTo>
                  <a:lnTo>
                    <a:pt x="1332" y="384"/>
                  </a:lnTo>
                  <a:lnTo>
                    <a:pt x="1332" y="382"/>
                  </a:lnTo>
                  <a:lnTo>
                    <a:pt x="1396" y="452"/>
                  </a:lnTo>
                  <a:lnTo>
                    <a:pt x="1396" y="450"/>
                  </a:lnTo>
                  <a:lnTo>
                    <a:pt x="1450" y="528"/>
                  </a:lnTo>
                  <a:lnTo>
                    <a:pt x="1450" y="526"/>
                  </a:lnTo>
                  <a:lnTo>
                    <a:pt x="1492" y="612"/>
                  </a:lnTo>
                  <a:lnTo>
                    <a:pt x="1494" y="610"/>
                  </a:lnTo>
                  <a:lnTo>
                    <a:pt x="1522" y="700"/>
                  </a:lnTo>
                  <a:lnTo>
                    <a:pt x="1524" y="698"/>
                  </a:lnTo>
                  <a:lnTo>
                    <a:pt x="1540" y="792"/>
                  </a:lnTo>
                  <a:lnTo>
                    <a:pt x="1542" y="790"/>
                  </a:lnTo>
                  <a:lnTo>
                    <a:pt x="1546" y="886"/>
                  </a:lnTo>
                  <a:lnTo>
                    <a:pt x="1548" y="884"/>
                  </a:lnTo>
                  <a:lnTo>
                    <a:pt x="1538" y="978"/>
                  </a:lnTo>
                  <a:lnTo>
                    <a:pt x="1540" y="978"/>
                  </a:lnTo>
                  <a:lnTo>
                    <a:pt x="1516" y="1070"/>
                  </a:lnTo>
                  <a:lnTo>
                    <a:pt x="1518" y="1070"/>
                  </a:lnTo>
                  <a:lnTo>
                    <a:pt x="1484" y="1158"/>
                  </a:lnTo>
                  <a:close/>
                </a:path>
              </a:pathLst>
            </a:custGeom>
            <a:gradFill flip="none" rotWithShape="1">
              <a:gsLst>
                <a:gs pos="45000">
                  <a:schemeClr val="accent6">
                    <a:lumMod val="75000"/>
                  </a:schemeClr>
                </a:gs>
                <a:gs pos="66000">
                  <a:srgbClr val="FFC000"/>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37">
              <a:extLst>
                <a:ext uri="{FF2B5EF4-FFF2-40B4-BE49-F238E27FC236}">
                  <a16:creationId xmlns:a16="http://schemas.microsoft.com/office/drawing/2014/main" id="{70E03490-2FA9-8A1C-F1F0-8256D9CB18B0}"/>
                </a:ext>
              </a:extLst>
            </p:cNvPr>
            <p:cNvSpPr>
              <a:spLocks/>
            </p:cNvSpPr>
            <p:nvPr/>
          </p:nvSpPr>
          <p:spPr bwMode="auto">
            <a:xfrm>
              <a:off x="1879210" y="1626720"/>
              <a:ext cx="1146921" cy="1146921"/>
            </a:xfrm>
            <a:custGeom>
              <a:avLst/>
              <a:gdLst>
                <a:gd name="T0" fmla="*/ 1428 w 1430"/>
                <a:gd name="T1" fmla="*/ 752 h 1430"/>
                <a:gd name="T2" fmla="*/ 1416 w 1430"/>
                <a:gd name="T3" fmla="*/ 860 h 1430"/>
                <a:gd name="T4" fmla="*/ 1386 w 1430"/>
                <a:gd name="T5" fmla="*/ 962 h 1430"/>
                <a:gd name="T6" fmla="*/ 1344 w 1430"/>
                <a:gd name="T7" fmla="*/ 1056 h 1430"/>
                <a:gd name="T8" fmla="*/ 1288 w 1430"/>
                <a:gd name="T9" fmla="*/ 1144 h 1430"/>
                <a:gd name="T10" fmla="*/ 1220 w 1430"/>
                <a:gd name="T11" fmla="*/ 1222 h 1430"/>
                <a:gd name="T12" fmla="*/ 1142 w 1430"/>
                <a:gd name="T13" fmla="*/ 1288 h 1430"/>
                <a:gd name="T14" fmla="*/ 1056 w 1430"/>
                <a:gd name="T15" fmla="*/ 1344 h 1430"/>
                <a:gd name="T16" fmla="*/ 960 w 1430"/>
                <a:gd name="T17" fmla="*/ 1388 h 1430"/>
                <a:gd name="T18" fmla="*/ 858 w 1430"/>
                <a:gd name="T19" fmla="*/ 1416 h 1430"/>
                <a:gd name="T20" fmla="*/ 752 w 1430"/>
                <a:gd name="T21" fmla="*/ 1430 h 1430"/>
                <a:gd name="T22" fmla="*/ 678 w 1430"/>
                <a:gd name="T23" fmla="*/ 1430 h 1430"/>
                <a:gd name="T24" fmla="*/ 570 w 1430"/>
                <a:gd name="T25" fmla="*/ 1416 h 1430"/>
                <a:gd name="T26" fmla="*/ 468 w 1430"/>
                <a:gd name="T27" fmla="*/ 1388 h 1430"/>
                <a:gd name="T28" fmla="*/ 374 w 1430"/>
                <a:gd name="T29" fmla="*/ 1344 h 1430"/>
                <a:gd name="T30" fmla="*/ 286 w 1430"/>
                <a:gd name="T31" fmla="*/ 1288 h 1430"/>
                <a:gd name="T32" fmla="*/ 210 w 1430"/>
                <a:gd name="T33" fmla="*/ 1222 h 1430"/>
                <a:gd name="T34" fmla="*/ 142 w 1430"/>
                <a:gd name="T35" fmla="*/ 1144 h 1430"/>
                <a:gd name="T36" fmla="*/ 86 w 1430"/>
                <a:gd name="T37" fmla="*/ 1056 h 1430"/>
                <a:gd name="T38" fmla="*/ 44 w 1430"/>
                <a:gd name="T39" fmla="*/ 962 h 1430"/>
                <a:gd name="T40" fmla="*/ 14 w 1430"/>
                <a:gd name="T41" fmla="*/ 860 h 1430"/>
                <a:gd name="T42" fmla="*/ 0 w 1430"/>
                <a:gd name="T43" fmla="*/ 752 h 1430"/>
                <a:gd name="T44" fmla="*/ 0 w 1430"/>
                <a:gd name="T45" fmla="*/ 678 h 1430"/>
                <a:gd name="T46" fmla="*/ 14 w 1430"/>
                <a:gd name="T47" fmla="*/ 572 h 1430"/>
                <a:gd name="T48" fmla="*/ 44 w 1430"/>
                <a:gd name="T49" fmla="*/ 470 h 1430"/>
                <a:gd name="T50" fmla="*/ 86 w 1430"/>
                <a:gd name="T51" fmla="*/ 374 h 1430"/>
                <a:gd name="T52" fmla="*/ 142 w 1430"/>
                <a:gd name="T53" fmla="*/ 288 h 1430"/>
                <a:gd name="T54" fmla="*/ 210 w 1430"/>
                <a:gd name="T55" fmla="*/ 210 h 1430"/>
                <a:gd name="T56" fmla="*/ 286 w 1430"/>
                <a:gd name="T57" fmla="*/ 142 h 1430"/>
                <a:gd name="T58" fmla="*/ 374 w 1430"/>
                <a:gd name="T59" fmla="*/ 86 h 1430"/>
                <a:gd name="T60" fmla="*/ 468 w 1430"/>
                <a:gd name="T61" fmla="*/ 44 h 1430"/>
                <a:gd name="T62" fmla="*/ 570 w 1430"/>
                <a:gd name="T63" fmla="*/ 16 h 1430"/>
                <a:gd name="T64" fmla="*/ 678 w 1430"/>
                <a:gd name="T65" fmla="*/ 2 h 1430"/>
                <a:gd name="T66" fmla="*/ 752 w 1430"/>
                <a:gd name="T67" fmla="*/ 2 h 1430"/>
                <a:gd name="T68" fmla="*/ 858 w 1430"/>
                <a:gd name="T69" fmla="*/ 16 h 1430"/>
                <a:gd name="T70" fmla="*/ 960 w 1430"/>
                <a:gd name="T71" fmla="*/ 44 h 1430"/>
                <a:gd name="T72" fmla="*/ 1056 w 1430"/>
                <a:gd name="T73" fmla="*/ 86 h 1430"/>
                <a:gd name="T74" fmla="*/ 1142 w 1430"/>
                <a:gd name="T75" fmla="*/ 142 h 1430"/>
                <a:gd name="T76" fmla="*/ 1220 w 1430"/>
                <a:gd name="T77" fmla="*/ 210 h 1430"/>
                <a:gd name="T78" fmla="*/ 1288 w 1430"/>
                <a:gd name="T79" fmla="*/ 288 h 1430"/>
                <a:gd name="T80" fmla="*/ 1344 w 1430"/>
                <a:gd name="T81" fmla="*/ 374 h 1430"/>
                <a:gd name="T82" fmla="*/ 1386 w 1430"/>
                <a:gd name="T83" fmla="*/ 470 h 1430"/>
                <a:gd name="T84" fmla="*/ 1416 w 1430"/>
                <a:gd name="T85" fmla="*/ 572 h 1430"/>
                <a:gd name="T86" fmla="*/ 1428 w 1430"/>
                <a:gd name="T87" fmla="*/ 678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30" h="1430">
                  <a:moveTo>
                    <a:pt x="1430" y="716"/>
                  </a:moveTo>
                  <a:lnTo>
                    <a:pt x="1430" y="716"/>
                  </a:lnTo>
                  <a:lnTo>
                    <a:pt x="1428" y="752"/>
                  </a:lnTo>
                  <a:lnTo>
                    <a:pt x="1426" y="788"/>
                  </a:lnTo>
                  <a:lnTo>
                    <a:pt x="1422" y="824"/>
                  </a:lnTo>
                  <a:lnTo>
                    <a:pt x="1416" y="860"/>
                  </a:lnTo>
                  <a:lnTo>
                    <a:pt x="1408" y="894"/>
                  </a:lnTo>
                  <a:lnTo>
                    <a:pt x="1398" y="928"/>
                  </a:lnTo>
                  <a:lnTo>
                    <a:pt x="1386" y="962"/>
                  </a:lnTo>
                  <a:lnTo>
                    <a:pt x="1374" y="994"/>
                  </a:lnTo>
                  <a:lnTo>
                    <a:pt x="1360" y="1026"/>
                  </a:lnTo>
                  <a:lnTo>
                    <a:pt x="1344" y="1056"/>
                  </a:lnTo>
                  <a:lnTo>
                    <a:pt x="1326" y="1086"/>
                  </a:lnTo>
                  <a:lnTo>
                    <a:pt x="1308" y="1116"/>
                  </a:lnTo>
                  <a:lnTo>
                    <a:pt x="1288" y="1144"/>
                  </a:lnTo>
                  <a:lnTo>
                    <a:pt x="1266" y="1170"/>
                  </a:lnTo>
                  <a:lnTo>
                    <a:pt x="1244" y="1196"/>
                  </a:lnTo>
                  <a:lnTo>
                    <a:pt x="1220" y="1222"/>
                  </a:lnTo>
                  <a:lnTo>
                    <a:pt x="1196" y="1244"/>
                  </a:lnTo>
                  <a:lnTo>
                    <a:pt x="1170" y="1268"/>
                  </a:lnTo>
                  <a:lnTo>
                    <a:pt x="1142" y="1288"/>
                  </a:lnTo>
                  <a:lnTo>
                    <a:pt x="1114" y="1308"/>
                  </a:lnTo>
                  <a:lnTo>
                    <a:pt x="1086" y="1326"/>
                  </a:lnTo>
                  <a:lnTo>
                    <a:pt x="1056" y="1344"/>
                  </a:lnTo>
                  <a:lnTo>
                    <a:pt x="1024" y="1360"/>
                  </a:lnTo>
                  <a:lnTo>
                    <a:pt x="992" y="1374"/>
                  </a:lnTo>
                  <a:lnTo>
                    <a:pt x="960" y="1388"/>
                  </a:lnTo>
                  <a:lnTo>
                    <a:pt x="928" y="1398"/>
                  </a:lnTo>
                  <a:lnTo>
                    <a:pt x="894" y="1408"/>
                  </a:lnTo>
                  <a:lnTo>
                    <a:pt x="858" y="1416"/>
                  </a:lnTo>
                  <a:lnTo>
                    <a:pt x="824" y="1422"/>
                  </a:lnTo>
                  <a:lnTo>
                    <a:pt x="788" y="1426"/>
                  </a:lnTo>
                  <a:lnTo>
                    <a:pt x="752" y="1430"/>
                  </a:lnTo>
                  <a:lnTo>
                    <a:pt x="714" y="1430"/>
                  </a:lnTo>
                  <a:lnTo>
                    <a:pt x="714" y="1430"/>
                  </a:lnTo>
                  <a:lnTo>
                    <a:pt x="678" y="1430"/>
                  </a:lnTo>
                  <a:lnTo>
                    <a:pt x="642" y="1426"/>
                  </a:lnTo>
                  <a:lnTo>
                    <a:pt x="606" y="1422"/>
                  </a:lnTo>
                  <a:lnTo>
                    <a:pt x="570" y="1416"/>
                  </a:lnTo>
                  <a:lnTo>
                    <a:pt x="536" y="1408"/>
                  </a:lnTo>
                  <a:lnTo>
                    <a:pt x="502" y="1398"/>
                  </a:lnTo>
                  <a:lnTo>
                    <a:pt x="468" y="1388"/>
                  </a:lnTo>
                  <a:lnTo>
                    <a:pt x="436" y="1374"/>
                  </a:lnTo>
                  <a:lnTo>
                    <a:pt x="404" y="1360"/>
                  </a:lnTo>
                  <a:lnTo>
                    <a:pt x="374" y="1344"/>
                  </a:lnTo>
                  <a:lnTo>
                    <a:pt x="344" y="1326"/>
                  </a:lnTo>
                  <a:lnTo>
                    <a:pt x="314" y="1308"/>
                  </a:lnTo>
                  <a:lnTo>
                    <a:pt x="286" y="1288"/>
                  </a:lnTo>
                  <a:lnTo>
                    <a:pt x="260" y="1268"/>
                  </a:lnTo>
                  <a:lnTo>
                    <a:pt x="234" y="1244"/>
                  </a:lnTo>
                  <a:lnTo>
                    <a:pt x="210" y="1222"/>
                  </a:lnTo>
                  <a:lnTo>
                    <a:pt x="186" y="1196"/>
                  </a:lnTo>
                  <a:lnTo>
                    <a:pt x="162" y="1170"/>
                  </a:lnTo>
                  <a:lnTo>
                    <a:pt x="142" y="1144"/>
                  </a:lnTo>
                  <a:lnTo>
                    <a:pt x="122" y="1116"/>
                  </a:lnTo>
                  <a:lnTo>
                    <a:pt x="104" y="1086"/>
                  </a:lnTo>
                  <a:lnTo>
                    <a:pt x="86" y="1056"/>
                  </a:lnTo>
                  <a:lnTo>
                    <a:pt x="70" y="1026"/>
                  </a:lnTo>
                  <a:lnTo>
                    <a:pt x="56" y="994"/>
                  </a:lnTo>
                  <a:lnTo>
                    <a:pt x="44" y="962"/>
                  </a:lnTo>
                  <a:lnTo>
                    <a:pt x="32" y="928"/>
                  </a:lnTo>
                  <a:lnTo>
                    <a:pt x="22" y="894"/>
                  </a:lnTo>
                  <a:lnTo>
                    <a:pt x="14" y="860"/>
                  </a:lnTo>
                  <a:lnTo>
                    <a:pt x="8" y="824"/>
                  </a:lnTo>
                  <a:lnTo>
                    <a:pt x="4" y="788"/>
                  </a:lnTo>
                  <a:lnTo>
                    <a:pt x="0" y="752"/>
                  </a:lnTo>
                  <a:lnTo>
                    <a:pt x="0" y="716"/>
                  </a:lnTo>
                  <a:lnTo>
                    <a:pt x="0" y="716"/>
                  </a:lnTo>
                  <a:lnTo>
                    <a:pt x="0" y="678"/>
                  </a:lnTo>
                  <a:lnTo>
                    <a:pt x="4" y="642"/>
                  </a:lnTo>
                  <a:lnTo>
                    <a:pt x="8" y="606"/>
                  </a:lnTo>
                  <a:lnTo>
                    <a:pt x="14" y="572"/>
                  </a:lnTo>
                  <a:lnTo>
                    <a:pt x="22" y="536"/>
                  </a:lnTo>
                  <a:lnTo>
                    <a:pt x="32" y="502"/>
                  </a:lnTo>
                  <a:lnTo>
                    <a:pt x="44" y="470"/>
                  </a:lnTo>
                  <a:lnTo>
                    <a:pt x="56" y="438"/>
                  </a:lnTo>
                  <a:lnTo>
                    <a:pt x="70" y="406"/>
                  </a:lnTo>
                  <a:lnTo>
                    <a:pt x="86" y="374"/>
                  </a:lnTo>
                  <a:lnTo>
                    <a:pt x="104" y="344"/>
                  </a:lnTo>
                  <a:lnTo>
                    <a:pt x="122" y="316"/>
                  </a:lnTo>
                  <a:lnTo>
                    <a:pt x="142" y="288"/>
                  </a:lnTo>
                  <a:lnTo>
                    <a:pt x="162" y="260"/>
                  </a:lnTo>
                  <a:lnTo>
                    <a:pt x="186" y="234"/>
                  </a:lnTo>
                  <a:lnTo>
                    <a:pt x="210" y="210"/>
                  </a:lnTo>
                  <a:lnTo>
                    <a:pt x="234" y="186"/>
                  </a:lnTo>
                  <a:lnTo>
                    <a:pt x="260" y="164"/>
                  </a:lnTo>
                  <a:lnTo>
                    <a:pt x="286" y="142"/>
                  </a:lnTo>
                  <a:lnTo>
                    <a:pt x="314" y="122"/>
                  </a:lnTo>
                  <a:lnTo>
                    <a:pt x="344" y="104"/>
                  </a:lnTo>
                  <a:lnTo>
                    <a:pt x="374" y="86"/>
                  </a:lnTo>
                  <a:lnTo>
                    <a:pt x="404" y="72"/>
                  </a:lnTo>
                  <a:lnTo>
                    <a:pt x="436" y="56"/>
                  </a:lnTo>
                  <a:lnTo>
                    <a:pt x="468" y="44"/>
                  </a:lnTo>
                  <a:lnTo>
                    <a:pt x="502" y="32"/>
                  </a:lnTo>
                  <a:lnTo>
                    <a:pt x="536" y="24"/>
                  </a:lnTo>
                  <a:lnTo>
                    <a:pt x="570" y="16"/>
                  </a:lnTo>
                  <a:lnTo>
                    <a:pt x="606" y="8"/>
                  </a:lnTo>
                  <a:lnTo>
                    <a:pt x="642" y="4"/>
                  </a:lnTo>
                  <a:lnTo>
                    <a:pt x="678" y="2"/>
                  </a:lnTo>
                  <a:lnTo>
                    <a:pt x="714" y="0"/>
                  </a:lnTo>
                  <a:lnTo>
                    <a:pt x="714" y="0"/>
                  </a:lnTo>
                  <a:lnTo>
                    <a:pt x="752" y="2"/>
                  </a:lnTo>
                  <a:lnTo>
                    <a:pt x="788" y="4"/>
                  </a:lnTo>
                  <a:lnTo>
                    <a:pt x="824" y="8"/>
                  </a:lnTo>
                  <a:lnTo>
                    <a:pt x="858" y="16"/>
                  </a:lnTo>
                  <a:lnTo>
                    <a:pt x="894" y="24"/>
                  </a:lnTo>
                  <a:lnTo>
                    <a:pt x="928" y="32"/>
                  </a:lnTo>
                  <a:lnTo>
                    <a:pt x="960" y="44"/>
                  </a:lnTo>
                  <a:lnTo>
                    <a:pt x="992" y="56"/>
                  </a:lnTo>
                  <a:lnTo>
                    <a:pt x="1024" y="72"/>
                  </a:lnTo>
                  <a:lnTo>
                    <a:pt x="1056" y="86"/>
                  </a:lnTo>
                  <a:lnTo>
                    <a:pt x="1086" y="104"/>
                  </a:lnTo>
                  <a:lnTo>
                    <a:pt x="1114" y="122"/>
                  </a:lnTo>
                  <a:lnTo>
                    <a:pt x="1142" y="142"/>
                  </a:lnTo>
                  <a:lnTo>
                    <a:pt x="1170" y="164"/>
                  </a:lnTo>
                  <a:lnTo>
                    <a:pt x="1196" y="186"/>
                  </a:lnTo>
                  <a:lnTo>
                    <a:pt x="1220" y="210"/>
                  </a:lnTo>
                  <a:lnTo>
                    <a:pt x="1244" y="234"/>
                  </a:lnTo>
                  <a:lnTo>
                    <a:pt x="1266" y="260"/>
                  </a:lnTo>
                  <a:lnTo>
                    <a:pt x="1288" y="288"/>
                  </a:lnTo>
                  <a:lnTo>
                    <a:pt x="1308" y="316"/>
                  </a:lnTo>
                  <a:lnTo>
                    <a:pt x="1326" y="344"/>
                  </a:lnTo>
                  <a:lnTo>
                    <a:pt x="1344" y="374"/>
                  </a:lnTo>
                  <a:lnTo>
                    <a:pt x="1360" y="406"/>
                  </a:lnTo>
                  <a:lnTo>
                    <a:pt x="1374" y="438"/>
                  </a:lnTo>
                  <a:lnTo>
                    <a:pt x="1386" y="470"/>
                  </a:lnTo>
                  <a:lnTo>
                    <a:pt x="1398" y="502"/>
                  </a:lnTo>
                  <a:lnTo>
                    <a:pt x="1408" y="536"/>
                  </a:lnTo>
                  <a:lnTo>
                    <a:pt x="1416" y="572"/>
                  </a:lnTo>
                  <a:lnTo>
                    <a:pt x="1422" y="606"/>
                  </a:lnTo>
                  <a:lnTo>
                    <a:pt x="1426" y="642"/>
                  </a:lnTo>
                  <a:lnTo>
                    <a:pt x="1428" y="678"/>
                  </a:lnTo>
                  <a:lnTo>
                    <a:pt x="1430" y="716"/>
                  </a:lnTo>
                  <a:lnTo>
                    <a:pt x="1430" y="716"/>
                  </a:lnTo>
                  <a:close/>
                </a:path>
              </a:pathLst>
            </a:custGeom>
            <a:gradFill>
              <a:gsLst>
                <a:gs pos="0">
                  <a:schemeClr val="accent6">
                    <a:lumMod val="75000"/>
                  </a:schemeClr>
                </a:gs>
                <a:gs pos="67000">
                  <a:srgbClr val="FFC000"/>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90">
              <a:extLst>
                <a:ext uri="{FF2B5EF4-FFF2-40B4-BE49-F238E27FC236}">
                  <a16:creationId xmlns:a16="http://schemas.microsoft.com/office/drawing/2014/main" id="{7485E1B1-C0A3-9DB5-C2FE-439BA561F24E}"/>
                </a:ext>
              </a:extLst>
            </p:cNvPr>
            <p:cNvSpPr>
              <a:spLocks/>
            </p:cNvSpPr>
            <p:nvPr/>
          </p:nvSpPr>
          <p:spPr bwMode="auto">
            <a:xfrm>
              <a:off x="1309715" y="2092681"/>
              <a:ext cx="1046532" cy="544044"/>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nvGrpSpPr>
          <p:cNvPr id="227" name="Group 226">
            <a:extLst>
              <a:ext uri="{FF2B5EF4-FFF2-40B4-BE49-F238E27FC236}">
                <a16:creationId xmlns:a16="http://schemas.microsoft.com/office/drawing/2014/main" id="{9B789692-6FDA-D51A-4662-4ABD96229EAE}"/>
              </a:ext>
            </a:extLst>
          </p:cNvPr>
          <p:cNvGrpSpPr/>
          <p:nvPr/>
        </p:nvGrpSpPr>
        <p:grpSpPr>
          <a:xfrm>
            <a:off x="11081113" y="5429374"/>
            <a:ext cx="903950" cy="1301777"/>
            <a:chOff x="1130300" y="2205038"/>
            <a:chExt cx="792163" cy="914400"/>
          </a:xfrm>
        </p:grpSpPr>
        <p:sp>
          <p:nvSpPr>
            <p:cNvPr id="228" name="Freeform 604">
              <a:extLst>
                <a:ext uri="{FF2B5EF4-FFF2-40B4-BE49-F238E27FC236}">
                  <a16:creationId xmlns:a16="http://schemas.microsoft.com/office/drawing/2014/main" id="{CDA59851-611D-CD2E-3D7A-48FC20142C50}"/>
                </a:ext>
              </a:extLst>
            </p:cNvPr>
            <p:cNvSpPr>
              <a:spLocks/>
            </p:cNvSpPr>
            <p:nvPr/>
          </p:nvSpPr>
          <p:spPr bwMode="auto">
            <a:xfrm>
              <a:off x="1671638" y="2624138"/>
              <a:ext cx="147638" cy="103188"/>
            </a:xfrm>
            <a:custGeom>
              <a:avLst/>
              <a:gdLst>
                <a:gd name="T0" fmla="*/ 60569 w 39"/>
                <a:gd name="T1" fmla="*/ 11465 h 27"/>
                <a:gd name="T2" fmla="*/ 0 w 39"/>
                <a:gd name="T3" fmla="*/ 68792 h 27"/>
                <a:gd name="T4" fmla="*/ 113568 w 39"/>
                <a:gd name="T5" fmla="*/ 30574 h 27"/>
                <a:gd name="T6" fmla="*/ 7571 w 39"/>
                <a:gd name="T7" fmla="*/ 80257 h 27"/>
                <a:gd name="T8" fmla="*/ 87069 w 39"/>
                <a:gd name="T9" fmla="*/ 84079 h 27"/>
                <a:gd name="T10" fmla="*/ 147638 w 39"/>
                <a:gd name="T11" fmla="*/ 19109 h 27"/>
                <a:gd name="T12" fmla="*/ 60569 w 39"/>
                <a:gd name="T13" fmla="*/ 11465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27">
                  <a:moveTo>
                    <a:pt x="16" y="3"/>
                  </a:moveTo>
                  <a:cubicBezTo>
                    <a:pt x="4" y="5"/>
                    <a:pt x="1" y="15"/>
                    <a:pt x="0" y="18"/>
                  </a:cubicBezTo>
                  <a:cubicBezTo>
                    <a:pt x="9" y="13"/>
                    <a:pt x="20" y="10"/>
                    <a:pt x="30" y="8"/>
                  </a:cubicBezTo>
                  <a:cubicBezTo>
                    <a:pt x="20" y="11"/>
                    <a:pt x="10" y="15"/>
                    <a:pt x="2" y="21"/>
                  </a:cubicBezTo>
                  <a:cubicBezTo>
                    <a:pt x="6" y="23"/>
                    <a:pt x="16" y="27"/>
                    <a:pt x="23" y="22"/>
                  </a:cubicBezTo>
                  <a:cubicBezTo>
                    <a:pt x="31" y="16"/>
                    <a:pt x="33" y="10"/>
                    <a:pt x="39" y="5"/>
                  </a:cubicBezTo>
                  <a:cubicBezTo>
                    <a:pt x="39" y="5"/>
                    <a:pt x="27" y="0"/>
                    <a:pt x="16" y="3"/>
                  </a:cubicBezTo>
                  <a:close/>
                </a:path>
              </a:pathLst>
            </a:custGeom>
            <a:solidFill>
              <a:schemeClr val="accent3"/>
            </a:solidFill>
            <a:ln>
              <a:noFill/>
            </a:ln>
          </p:spPr>
          <p:txBody>
            <a:bodyPr/>
            <a:lstStyle/>
            <a:p>
              <a:endParaRPr lang="ru-RU"/>
            </a:p>
          </p:txBody>
        </p:sp>
        <p:sp>
          <p:nvSpPr>
            <p:cNvPr id="229" name="Freeform 605">
              <a:extLst>
                <a:ext uri="{FF2B5EF4-FFF2-40B4-BE49-F238E27FC236}">
                  <a16:creationId xmlns:a16="http://schemas.microsoft.com/office/drawing/2014/main" id="{CE421DB2-0F72-4208-5670-20FBDF25566A}"/>
                </a:ext>
              </a:extLst>
            </p:cNvPr>
            <p:cNvSpPr>
              <a:spLocks/>
            </p:cNvSpPr>
            <p:nvPr/>
          </p:nvSpPr>
          <p:spPr bwMode="auto">
            <a:xfrm>
              <a:off x="1587500" y="2457450"/>
              <a:ext cx="114300" cy="114300"/>
            </a:xfrm>
            <a:custGeom>
              <a:avLst/>
              <a:gdLst>
                <a:gd name="T0" fmla="*/ 34290 w 30"/>
                <a:gd name="T1" fmla="*/ 30480 h 30"/>
                <a:gd name="T2" fmla="*/ 7620 w 30"/>
                <a:gd name="T3" fmla="*/ 106680 h 30"/>
                <a:gd name="T4" fmla="*/ 87630 w 30"/>
                <a:gd name="T5" fmla="*/ 22860 h 30"/>
                <a:gd name="T6" fmla="*/ 19050 w 30"/>
                <a:gd name="T7" fmla="*/ 114300 h 30"/>
                <a:gd name="T8" fmla="*/ 87630 w 30"/>
                <a:gd name="T9" fmla="*/ 80010 h 30"/>
                <a:gd name="T10" fmla="*/ 114300 w 30"/>
                <a:gd name="T11" fmla="*/ 0 h 30"/>
                <a:gd name="T12" fmla="*/ 34290 w 30"/>
                <a:gd name="T13" fmla="*/ 3048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30">
                  <a:moveTo>
                    <a:pt x="9" y="8"/>
                  </a:moveTo>
                  <a:cubicBezTo>
                    <a:pt x="0" y="15"/>
                    <a:pt x="1" y="24"/>
                    <a:pt x="2" y="28"/>
                  </a:cubicBezTo>
                  <a:cubicBezTo>
                    <a:pt x="8" y="20"/>
                    <a:pt x="15" y="12"/>
                    <a:pt x="23" y="6"/>
                  </a:cubicBezTo>
                  <a:cubicBezTo>
                    <a:pt x="16" y="13"/>
                    <a:pt x="9" y="21"/>
                    <a:pt x="5" y="30"/>
                  </a:cubicBezTo>
                  <a:cubicBezTo>
                    <a:pt x="9" y="30"/>
                    <a:pt x="19" y="29"/>
                    <a:pt x="23" y="21"/>
                  </a:cubicBezTo>
                  <a:cubicBezTo>
                    <a:pt x="27" y="13"/>
                    <a:pt x="26" y="7"/>
                    <a:pt x="30" y="0"/>
                  </a:cubicBezTo>
                  <a:cubicBezTo>
                    <a:pt x="30" y="0"/>
                    <a:pt x="17" y="1"/>
                    <a:pt x="9" y="8"/>
                  </a:cubicBezTo>
                  <a:close/>
                </a:path>
              </a:pathLst>
            </a:custGeom>
            <a:solidFill>
              <a:schemeClr val="accent2"/>
            </a:solidFill>
            <a:ln>
              <a:noFill/>
            </a:ln>
          </p:spPr>
          <p:txBody>
            <a:bodyPr/>
            <a:lstStyle/>
            <a:p>
              <a:endParaRPr lang="ru-RU"/>
            </a:p>
          </p:txBody>
        </p:sp>
        <p:sp>
          <p:nvSpPr>
            <p:cNvPr id="230" name="Freeform 606">
              <a:extLst>
                <a:ext uri="{FF2B5EF4-FFF2-40B4-BE49-F238E27FC236}">
                  <a16:creationId xmlns:a16="http://schemas.microsoft.com/office/drawing/2014/main" id="{5CA0B66C-FEA3-BD31-27E1-4A265333A1A2}"/>
                </a:ext>
              </a:extLst>
            </p:cNvPr>
            <p:cNvSpPr>
              <a:spLocks/>
            </p:cNvSpPr>
            <p:nvPr/>
          </p:nvSpPr>
          <p:spPr bwMode="auto">
            <a:xfrm>
              <a:off x="1636713" y="2324100"/>
              <a:ext cx="122238" cy="95250"/>
            </a:xfrm>
            <a:custGeom>
              <a:avLst/>
              <a:gdLst>
                <a:gd name="T0" fmla="*/ 42019 w 32"/>
                <a:gd name="T1" fmla="*/ 15240 h 25"/>
                <a:gd name="T2" fmla="*/ 0 w 32"/>
                <a:gd name="T3" fmla="*/ 76200 h 25"/>
                <a:gd name="T4" fmla="*/ 91679 w 32"/>
                <a:gd name="T5" fmla="*/ 26670 h 25"/>
                <a:gd name="T6" fmla="*/ 3820 w 32"/>
                <a:gd name="T7" fmla="*/ 83820 h 25"/>
                <a:gd name="T8" fmla="*/ 76399 w 32"/>
                <a:gd name="T9" fmla="*/ 76200 h 25"/>
                <a:gd name="T10" fmla="*/ 122238 w 32"/>
                <a:gd name="T11" fmla="*/ 11430 h 25"/>
                <a:gd name="T12" fmla="*/ 42019 w 32"/>
                <a:gd name="T13" fmla="*/ 1524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5">
                  <a:moveTo>
                    <a:pt x="11" y="4"/>
                  </a:moveTo>
                  <a:cubicBezTo>
                    <a:pt x="2" y="8"/>
                    <a:pt x="0" y="16"/>
                    <a:pt x="0" y="20"/>
                  </a:cubicBezTo>
                  <a:cubicBezTo>
                    <a:pt x="7" y="14"/>
                    <a:pt x="16" y="10"/>
                    <a:pt x="24" y="7"/>
                  </a:cubicBezTo>
                  <a:cubicBezTo>
                    <a:pt x="16" y="11"/>
                    <a:pt x="8" y="16"/>
                    <a:pt x="1" y="22"/>
                  </a:cubicBezTo>
                  <a:cubicBezTo>
                    <a:pt x="5" y="23"/>
                    <a:pt x="14" y="25"/>
                    <a:pt x="20" y="20"/>
                  </a:cubicBezTo>
                  <a:cubicBezTo>
                    <a:pt x="26" y="13"/>
                    <a:pt x="27" y="8"/>
                    <a:pt x="32" y="3"/>
                  </a:cubicBezTo>
                  <a:cubicBezTo>
                    <a:pt x="32" y="3"/>
                    <a:pt x="21" y="0"/>
                    <a:pt x="11" y="4"/>
                  </a:cubicBezTo>
                  <a:close/>
                </a:path>
              </a:pathLst>
            </a:custGeom>
            <a:solidFill>
              <a:schemeClr val="accent2"/>
            </a:solidFill>
            <a:ln>
              <a:noFill/>
            </a:ln>
          </p:spPr>
          <p:txBody>
            <a:bodyPr/>
            <a:lstStyle/>
            <a:p>
              <a:endParaRPr lang="ru-RU"/>
            </a:p>
          </p:txBody>
        </p:sp>
        <p:sp>
          <p:nvSpPr>
            <p:cNvPr id="231" name="Freeform 607">
              <a:extLst>
                <a:ext uri="{FF2B5EF4-FFF2-40B4-BE49-F238E27FC236}">
                  <a16:creationId xmlns:a16="http://schemas.microsoft.com/office/drawing/2014/main" id="{68093B95-C4B4-6EF7-2F85-41DE4D5E13C2}"/>
                </a:ext>
              </a:extLst>
            </p:cNvPr>
            <p:cNvSpPr>
              <a:spLocks/>
            </p:cNvSpPr>
            <p:nvPr/>
          </p:nvSpPr>
          <p:spPr bwMode="auto">
            <a:xfrm>
              <a:off x="1560513" y="2247900"/>
              <a:ext cx="73025" cy="98425"/>
            </a:xfrm>
            <a:custGeom>
              <a:avLst/>
              <a:gdLst>
                <a:gd name="T0" fmla="*/ 19217 w 19"/>
                <a:gd name="T1" fmla="*/ 37856 h 26"/>
                <a:gd name="T2" fmla="*/ 15374 w 19"/>
                <a:gd name="T3" fmla="*/ 98425 h 26"/>
                <a:gd name="T4" fmla="*/ 57651 w 19"/>
                <a:gd name="T5" fmla="*/ 22713 h 26"/>
                <a:gd name="T6" fmla="*/ 23061 w 19"/>
                <a:gd name="T7" fmla="*/ 98425 h 26"/>
                <a:gd name="T8" fmla="*/ 69182 w 19"/>
                <a:gd name="T9" fmla="*/ 64355 h 26"/>
                <a:gd name="T10" fmla="*/ 73025 w 19"/>
                <a:gd name="T11" fmla="*/ 0 h 26"/>
                <a:gd name="T12" fmla="*/ 19217 w 19"/>
                <a:gd name="T13" fmla="*/ 3785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6">
                  <a:moveTo>
                    <a:pt x="5" y="10"/>
                  </a:moveTo>
                  <a:cubicBezTo>
                    <a:pt x="0" y="16"/>
                    <a:pt x="3" y="23"/>
                    <a:pt x="4" y="26"/>
                  </a:cubicBezTo>
                  <a:cubicBezTo>
                    <a:pt x="6" y="18"/>
                    <a:pt x="11" y="12"/>
                    <a:pt x="15" y="6"/>
                  </a:cubicBezTo>
                  <a:cubicBezTo>
                    <a:pt x="11" y="12"/>
                    <a:pt x="8" y="19"/>
                    <a:pt x="6" y="26"/>
                  </a:cubicBezTo>
                  <a:cubicBezTo>
                    <a:pt x="9" y="26"/>
                    <a:pt x="17" y="23"/>
                    <a:pt x="18" y="17"/>
                  </a:cubicBezTo>
                  <a:cubicBezTo>
                    <a:pt x="19" y="10"/>
                    <a:pt x="18" y="6"/>
                    <a:pt x="19" y="0"/>
                  </a:cubicBezTo>
                  <a:cubicBezTo>
                    <a:pt x="19" y="0"/>
                    <a:pt x="10" y="3"/>
                    <a:pt x="5" y="10"/>
                  </a:cubicBezTo>
                  <a:close/>
                </a:path>
              </a:pathLst>
            </a:custGeom>
            <a:solidFill>
              <a:schemeClr val="accent3"/>
            </a:solidFill>
            <a:ln>
              <a:noFill/>
            </a:ln>
          </p:spPr>
          <p:txBody>
            <a:bodyPr/>
            <a:lstStyle/>
            <a:p>
              <a:endParaRPr lang="ru-RU"/>
            </a:p>
          </p:txBody>
        </p:sp>
        <p:sp>
          <p:nvSpPr>
            <p:cNvPr id="232" name="Freeform 608">
              <a:extLst>
                <a:ext uri="{FF2B5EF4-FFF2-40B4-BE49-F238E27FC236}">
                  <a16:creationId xmlns:a16="http://schemas.microsoft.com/office/drawing/2014/main" id="{DA62C22C-B2B6-96A1-6FE0-4E4E9B75AC4F}"/>
                </a:ext>
              </a:extLst>
            </p:cNvPr>
            <p:cNvSpPr>
              <a:spLocks/>
            </p:cNvSpPr>
            <p:nvPr/>
          </p:nvSpPr>
          <p:spPr bwMode="auto">
            <a:xfrm>
              <a:off x="1214438" y="2643188"/>
              <a:ext cx="158750" cy="106363"/>
            </a:xfrm>
            <a:custGeom>
              <a:avLst/>
              <a:gdLst>
                <a:gd name="T0" fmla="*/ 94494 w 42"/>
                <a:gd name="T1" fmla="*/ 7597 h 28"/>
                <a:gd name="T2" fmla="*/ 158750 w 42"/>
                <a:gd name="T3" fmla="*/ 68376 h 28"/>
                <a:gd name="T4" fmla="*/ 34018 w 42"/>
                <a:gd name="T5" fmla="*/ 30389 h 28"/>
                <a:gd name="T6" fmla="*/ 154970 w 42"/>
                <a:gd name="T7" fmla="*/ 79772 h 28"/>
                <a:gd name="T8" fmla="*/ 64256 w 42"/>
                <a:gd name="T9" fmla="*/ 87370 h 28"/>
                <a:gd name="T10" fmla="*/ 0 w 42"/>
                <a:gd name="T11" fmla="*/ 18993 h 28"/>
                <a:gd name="T12" fmla="*/ 94494 w 42"/>
                <a:gd name="T13" fmla="*/ 7597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8">
                  <a:moveTo>
                    <a:pt x="25" y="2"/>
                  </a:moveTo>
                  <a:cubicBezTo>
                    <a:pt x="37" y="4"/>
                    <a:pt x="41" y="14"/>
                    <a:pt x="42" y="18"/>
                  </a:cubicBezTo>
                  <a:cubicBezTo>
                    <a:pt x="32" y="13"/>
                    <a:pt x="20" y="10"/>
                    <a:pt x="9" y="8"/>
                  </a:cubicBezTo>
                  <a:cubicBezTo>
                    <a:pt x="20" y="11"/>
                    <a:pt x="31" y="15"/>
                    <a:pt x="41" y="21"/>
                  </a:cubicBezTo>
                  <a:cubicBezTo>
                    <a:pt x="36" y="24"/>
                    <a:pt x="26" y="28"/>
                    <a:pt x="17" y="23"/>
                  </a:cubicBezTo>
                  <a:cubicBezTo>
                    <a:pt x="9" y="17"/>
                    <a:pt x="6" y="10"/>
                    <a:pt x="0" y="5"/>
                  </a:cubicBezTo>
                  <a:cubicBezTo>
                    <a:pt x="0" y="5"/>
                    <a:pt x="12" y="0"/>
                    <a:pt x="25" y="2"/>
                  </a:cubicBezTo>
                  <a:close/>
                </a:path>
              </a:pathLst>
            </a:custGeom>
            <a:solidFill>
              <a:schemeClr val="accent3"/>
            </a:solidFill>
            <a:ln>
              <a:noFill/>
            </a:ln>
          </p:spPr>
          <p:txBody>
            <a:bodyPr/>
            <a:lstStyle/>
            <a:p>
              <a:endParaRPr lang="ru-RU"/>
            </a:p>
          </p:txBody>
        </p:sp>
        <p:sp>
          <p:nvSpPr>
            <p:cNvPr id="233" name="Freeform 609">
              <a:extLst>
                <a:ext uri="{FF2B5EF4-FFF2-40B4-BE49-F238E27FC236}">
                  <a16:creationId xmlns:a16="http://schemas.microsoft.com/office/drawing/2014/main" id="{11EB1531-8659-D022-8493-1107FB2A4199}"/>
                </a:ext>
              </a:extLst>
            </p:cNvPr>
            <p:cNvSpPr>
              <a:spLocks/>
            </p:cNvSpPr>
            <p:nvPr/>
          </p:nvSpPr>
          <p:spPr bwMode="auto">
            <a:xfrm>
              <a:off x="1217613" y="2501900"/>
              <a:ext cx="141288" cy="100013"/>
            </a:xfrm>
            <a:custGeom>
              <a:avLst/>
              <a:gdLst>
                <a:gd name="T0" fmla="*/ 84009 w 37"/>
                <a:gd name="T1" fmla="*/ 11540 h 26"/>
                <a:gd name="T2" fmla="*/ 141288 w 37"/>
                <a:gd name="T3" fmla="*/ 69240 h 26"/>
                <a:gd name="T4" fmla="*/ 34367 w 37"/>
                <a:gd name="T5" fmla="*/ 26927 h 26"/>
                <a:gd name="T6" fmla="*/ 133651 w 37"/>
                <a:gd name="T7" fmla="*/ 76933 h 26"/>
                <a:gd name="T8" fmla="*/ 57279 w 37"/>
                <a:gd name="T9" fmla="*/ 80780 h 26"/>
                <a:gd name="T10" fmla="*/ 0 w 37"/>
                <a:gd name="T11" fmla="*/ 15387 h 26"/>
                <a:gd name="T12" fmla="*/ 84009 w 37"/>
                <a:gd name="T13" fmla="*/ 1154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 h="26">
                  <a:moveTo>
                    <a:pt x="22" y="3"/>
                  </a:moveTo>
                  <a:cubicBezTo>
                    <a:pt x="33" y="5"/>
                    <a:pt x="36" y="14"/>
                    <a:pt x="37" y="18"/>
                  </a:cubicBezTo>
                  <a:cubicBezTo>
                    <a:pt x="28" y="13"/>
                    <a:pt x="18" y="9"/>
                    <a:pt x="9" y="7"/>
                  </a:cubicBezTo>
                  <a:cubicBezTo>
                    <a:pt x="18" y="10"/>
                    <a:pt x="27" y="14"/>
                    <a:pt x="35" y="20"/>
                  </a:cubicBezTo>
                  <a:cubicBezTo>
                    <a:pt x="32" y="22"/>
                    <a:pt x="22" y="26"/>
                    <a:pt x="15" y="21"/>
                  </a:cubicBezTo>
                  <a:cubicBezTo>
                    <a:pt x="8" y="15"/>
                    <a:pt x="6" y="9"/>
                    <a:pt x="0" y="4"/>
                  </a:cubicBezTo>
                  <a:cubicBezTo>
                    <a:pt x="0" y="4"/>
                    <a:pt x="11" y="0"/>
                    <a:pt x="22" y="3"/>
                  </a:cubicBezTo>
                  <a:close/>
                </a:path>
              </a:pathLst>
            </a:custGeom>
            <a:solidFill>
              <a:schemeClr val="accent2"/>
            </a:solidFill>
            <a:ln>
              <a:noFill/>
            </a:ln>
          </p:spPr>
          <p:txBody>
            <a:bodyPr/>
            <a:lstStyle/>
            <a:p>
              <a:endParaRPr lang="ru-RU"/>
            </a:p>
          </p:txBody>
        </p:sp>
        <p:sp>
          <p:nvSpPr>
            <p:cNvPr id="234" name="Freeform 610">
              <a:extLst>
                <a:ext uri="{FF2B5EF4-FFF2-40B4-BE49-F238E27FC236}">
                  <a16:creationId xmlns:a16="http://schemas.microsoft.com/office/drawing/2014/main" id="{2DA2EE55-E0FE-9F97-831A-63DC6F808DF2}"/>
                </a:ext>
              </a:extLst>
            </p:cNvPr>
            <p:cNvSpPr>
              <a:spLocks/>
            </p:cNvSpPr>
            <p:nvPr/>
          </p:nvSpPr>
          <p:spPr bwMode="auto">
            <a:xfrm>
              <a:off x="1323975" y="2357438"/>
              <a:ext cx="100013" cy="138113"/>
            </a:xfrm>
            <a:custGeom>
              <a:avLst/>
              <a:gdLst>
                <a:gd name="T0" fmla="*/ 73086 w 26"/>
                <a:gd name="T1" fmla="*/ 53711 h 36"/>
                <a:gd name="T2" fmla="*/ 80780 w 26"/>
                <a:gd name="T3" fmla="*/ 134277 h 36"/>
                <a:gd name="T4" fmla="*/ 23080 w 26"/>
                <a:gd name="T5" fmla="*/ 30692 h 36"/>
                <a:gd name="T6" fmla="*/ 69240 w 26"/>
                <a:gd name="T7" fmla="*/ 138113 h 36"/>
                <a:gd name="T8" fmla="*/ 7693 w 26"/>
                <a:gd name="T9" fmla="*/ 88239 h 36"/>
                <a:gd name="T10" fmla="*/ 3847 w 26"/>
                <a:gd name="T11" fmla="*/ 0 h 36"/>
                <a:gd name="T12" fmla="*/ 73086 w 26"/>
                <a:gd name="T13" fmla="*/ 53711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9" y="14"/>
                  </a:moveTo>
                  <a:cubicBezTo>
                    <a:pt x="26" y="23"/>
                    <a:pt x="22" y="32"/>
                    <a:pt x="21" y="35"/>
                  </a:cubicBezTo>
                  <a:cubicBezTo>
                    <a:pt x="17" y="25"/>
                    <a:pt x="12" y="16"/>
                    <a:pt x="6" y="8"/>
                  </a:cubicBezTo>
                  <a:cubicBezTo>
                    <a:pt x="11" y="17"/>
                    <a:pt x="15" y="26"/>
                    <a:pt x="18" y="36"/>
                  </a:cubicBezTo>
                  <a:cubicBezTo>
                    <a:pt x="14" y="35"/>
                    <a:pt x="4" y="31"/>
                    <a:pt x="2" y="23"/>
                  </a:cubicBezTo>
                  <a:cubicBezTo>
                    <a:pt x="0" y="14"/>
                    <a:pt x="2" y="8"/>
                    <a:pt x="1" y="0"/>
                  </a:cubicBezTo>
                  <a:cubicBezTo>
                    <a:pt x="1" y="0"/>
                    <a:pt x="13" y="5"/>
                    <a:pt x="19" y="14"/>
                  </a:cubicBezTo>
                  <a:close/>
                </a:path>
              </a:pathLst>
            </a:custGeom>
            <a:solidFill>
              <a:schemeClr val="accent3"/>
            </a:solidFill>
            <a:ln>
              <a:noFill/>
            </a:ln>
          </p:spPr>
          <p:txBody>
            <a:bodyPr/>
            <a:lstStyle/>
            <a:p>
              <a:endParaRPr lang="ru-RU"/>
            </a:p>
          </p:txBody>
        </p:sp>
        <p:sp>
          <p:nvSpPr>
            <p:cNvPr id="235" name="Freeform 611">
              <a:extLst>
                <a:ext uri="{FF2B5EF4-FFF2-40B4-BE49-F238E27FC236}">
                  <a16:creationId xmlns:a16="http://schemas.microsoft.com/office/drawing/2014/main" id="{04D963D8-33F2-7D4B-B3BF-A44F308903D1}"/>
                </a:ext>
              </a:extLst>
            </p:cNvPr>
            <p:cNvSpPr>
              <a:spLocks/>
            </p:cNvSpPr>
            <p:nvPr/>
          </p:nvSpPr>
          <p:spPr bwMode="auto">
            <a:xfrm>
              <a:off x="1427163" y="2300288"/>
              <a:ext cx="117475" cy="114300"/>
            </a:xfrm>
            <a:custGeom>
              <a:avLst/>
              <a:gdLst>
                <a:gd name="T0" fmla="*/ 83369 w 31"/>
                <a:gd name="T1" fmla="*/ 26670 h 30"/>
                <a:gd name="T2" fmla="*/ 113685 w 31"/>
                <a:gd name="T3" fmla="*/ 106680 h 30"/>
                <a:gd name="T4" fmla="*/ 26527 w 31"/>
                <a:gd name="T5" fmla="*/ 22860 h 30"/>
                <a:gd name="T6" fmla="*/ 106106 w 31"/>
                <a:gd name="T7" fmla="*/ 110490 h 30"/>
                <a:gd name="T8" fmla="*/ 30316 w 31"/>
                <a:gd name="T9" fmla="*/ 83820 h 30"/>
                <a:gd name="T10" fmla="*/ 0 w 31"/>
                <a:gd name="T11" fmla="*/ 0 h 30"/>
                <a:gd name="T12" fmla="*/ 83369 w 31"/>
                <a:gd name="T13" fmla="*/ 2667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 h="30">
                  <a:moveTo>
                    <a:pt x="22" y="7"/>
                  </a:moveTo>
                  <a:cubicBezTo>
                    <a:pt x="31" y="14"/>
                    <a:pt x="31" y="24"/>
                    <a:pt x="30" y="28"/>
                  </a:cubicBezTo>
                  <a:cubicBezTo>
                    <a:pt x="24" y="19"/>
                    <a:pt x="16" y="12"/>
                    <a:pt x="7" y="6"/>
                  </a:cubicBezTo>
                  <a:cubicBezTo>
                    <a:pt x="15" y="13"/>
                    <a:pt x="22" y="21"/>
                    <a:pt x="28" y="29"/>
                  </a:cubicBezTo>
                  <a:cubicBezTo>
                    <a:pt x="23" y="30"/>
                    <a:pt x="12" y="29"/>
                    <a:pt x="8" y="22"/>
                  </a:cubicBezTo>
                  <a:cubicBezTo>
                    <a:pt x="3" y="13"/>
                    <a:pt x="4" y="7"/>
                    <a:pt x="0" y="0"/>
                  </a:cubicBezTo>
                  <a:cubicBezTo>
                    <a:pt x="0" y="0"/>
                    <a:pt x="13" y="0"/>
                    <a:pt x="22" y="7"/>
                  </a:cubicBezTo>
                  <a:close/>
                </a:path>
              </a:pathLst>
            </a:custGeom>
            <a:solidFill>
              <a:schemeClr val="accent2"/>
            </a:solidFill>
            <a:ln>
              <a:noFill/>
            </a:ln>
          </p:spPr>
          <p:txBody>
            <a:bodyPr/>
            <a:lstStyle/>
            <a:p>
              <a:endParaRPr lang="ru-RU"/>
            </a:p>
          </p:txBody>
        </p:sp>
        <p:sp>
          <p:nvSpPr>
            <p:cNvPr id="236" name="Freeform 612">
              <a:extLst>
                <a:ext uri="{FF2B5EF4-FFF2-40B4-BE49-F238E27FC236}">
                  <a16:creationId xmlns:a16="http://schemas.microsoft.com/office/drawing/2014/main" id="{A455A04B-AE80-0E6F-8988-633C37C77BBE}"/>
                </a:ext>
              </a:extLst>
            </p:cNvPr>
            <p:cNvSpPr>
              <a:spLocks/>
            </p:cNvSpPr>
            <p:nvPr/>
          </p:nvSpPr>
          <p:spPr bwMode="auto">
            <a:xfrm>
              <a:off x="1130300" y="2563813"/>
              <a:ext cx="84138" cy="57150"/>
            </a:xfrm>
            <a:custGeom>
              <a:avLst/>
              <a:gdLst>
                <a:gd name="T0" fmla="*/ 49718 w 22"/>
                <a:gd name="T1" fmla="*/ 7620 h 15"/>
                <a:gd name="T2" fmla="*/ 84138 w 22"/>
                <a:gd name="T3" fmla="*/ 38100 h 15"/>
                <a:gd name="T4" fmla="*/ 19122 w 22"/>
                <a:gd name="T5" fmla="*/ 19050 h 15"/>
                <a:gd name="T6" fmla="*/ 84138 w 22"/>
                <a:gd name="T7" fmla="*/ 45720 h 15"/>
                <a:gd name="T8" fmla="*/ 34420 w 22"/>
                <a:gd name="T9" fmla="*/ 49530 h 15"/>
                <a:gd name="T10" fmla="*/ 0 w 22"/>
                <a:gd name="T11" fmla="*/ 11430 h 15"/>
                <a:gd name="T12" fmla="*/ 49718 w 22"/>
                <a:gd name="T13" fmla="*/ 762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15">
                  <a:moveTo>
                    <a:pt x="13" y="2"/>
                  </a:moveTo>
                  <a:cubicBezTo>
                    <a:pt x="20" y="3"/>
                    <a:pt x="22" y="8"/>
                    <a:pt x="22" y="10"/>
                  </a:cubicBezTo>
                  <a:cubicBezTo>
                    <a:pt x="17" y="7"/>
                    <a:pt x="11" y="6"/>
                    <a:pt x="5" y="5"/>
                  </a:cubicBezTo>
                  <a:cubicBezTo>
                    <a:pt x="11" y="6"/>
                    <a:pt x="17" y="8"/>
                    <a:pt x="22" y="12"/>
                  </a:cubicBezTo>
                  <a:cubicBezTo>
                    <a:pt x="19" y="13"/>
                    <a:pt x="14" y="15"/>
                    <a:pt x="9" y="13"/>
                  </a:cubicBezTo>
                  <a:cubicBezTo>
                    <a:pt x="5" y="9"/>
                    <a:pt x="4" y="6"/>
                    <a:pt x="0" y="3"/>
                  </a:cubicBezTo>
                  <a:cubicBezTo>
                    <a:pt x="0" y="3"/>
                    <a:pt x="7" y="0"/>
                    <a:pt x="13" y="2"/>
                  </a:cubicBezTo>
                  <a:close/>
                </a:path>
              </a:pathLst>
            </a:custGeom>
            <a:solidFill>
              <a:schemeClr val="accent3">
                <a:lumMod val="75000"/>
              </a:schemeClr>
            </a:solidFill>
            <a:ln>
              <a:noFill/>
            </a:ln>
          </p:spPr>
          <p:txBody>
            <a:bodyPr/>
            <a:lstStyle/>
            <a:p>
              <a:endParaRPr lang="ru-RU"/>
            </a:p>
          </p:txBody>
        </p:sp>
        <p:sp>
          <p:nvSpPr>
            <p:cNvPr id="237" name="Freeform 613">
              <a:extLst>
                <a:ext uri="{FF2B5EF4-FFF2-40B4-BE49-F238E27FC236}">
                  <a16:creationId xmlns:a16="http://schemas.microsoft.com/office/drawing/2014/main" id="{2FE6B758-5C39-2AED-9C30-81DBD0F8CEAE}"/>
                </a:ext>
              </a:extLst>
            </p:cNvPr>
            <p:cNvSpPr>
              <a:spLocks/>
            </p:cNvSpPr>
            <p:nvPr/>
          </p:nvSpPr>
          <p:spPr bwMode="auto">
            <a:xfrm>
              <a:off x="1206500" y="2414588"/>
              <a:ext cx="95250" cy="68263"/>
            </a:xfrm>
            <a:custGeom>
              <a:avLst/>
              <a:gdLst>
                <a:gd name="T0" fmla="*/ 57150 w 25"/>
                <a:gd name="T1" fmla="*/ 7585 h 18"/>
                <a:gd name="T2" fmla="*/ 95250 w 25"/>
                <a:gd name="T3" fmla="*/ 45509 h 18"/>
                <a:gd name="T4" fmla="*/ 22860 w 25"/>
                <a:gd name="T5" fmla="*/ 18962 h 18"/>
                <a:gd name="T6" fmla="*/ 91440 w 25"/>
                <a:gd name="T7" fmla="*/ 53093 h 18"/>
                <a:gd name="T8" fmla="*/ 38100 w 25"/>
                <a:gd name="T9" fmla="*/ 53093 h 18"/>
                <a:gd name="T10" fmla="*/ 0 w 25"/>
                <a:gd name="T11" fmla="*/ 11377 h 18"/>
                <a:gd name="T12" fmla="*/ 57150 w 25"/>
                <a:gd name="T13" fmla="*/ 7585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18">
                  <a:moveTo>
                    <a:pt x="15" y="2"/>
                  </a:moveTo>
                  <a:cubicBezTo>
                    <a:pt x="23" y="4"/>
                    <a:pt x="25" y="10"/>
                    <a:pt x="25" y="12"/>
                  </a:cubicBezTo>
                  <a:cubicBezTo>
                    <a:pt x="19" y="9"/>
                    <a:pt x="13" y="7"/>
                    <a:pt x="6" y="5"/>
                  </a:cubicBezTo>
                  <a:cubicBezTo>
                    <a:pt x="12" y="7"/>
                    <a:pt x="19" y="10"/>
                    <a:pt x="24" y="14"/>
                  </a:cubicBezTo>
                  <a:cubicBezTo>
                    <a:pt x="22" y="15"/>
                    <a:pt x="15" y="18"/>
                    <a:pt x="10" y="14"/>
                  </a:cubicBezTo>
                  <a:cubicBezTo>
                    <a:pt x="6" y="10"/>
                    <a:pt x="4" y="7"/>
                    <a:pt x="0" y="3"/>
                  </a:cubicBezTo>
                  <a:cubicBezTo>
                    <a:pt x="0" y="3"/>
                    <a:pt x="8" y="0"/>
                    <a:pt x="15" y="2"/>
                  </a:cubicBezTo>
                  <a:close/>
                </a:path>
              </a:pathLst>
            </a:custGeom>
            <a:solidFill>
              <a:schemeClr val="accent2"/>
            </a:solidFill>
            <a:ln>
              <a:noFill/>
            </a:ln>
          </p:spPr>
          <p:txBody>
            <a:bodyPr/>
            <a:lstStyle/>
            <a:p>
              <a:endParaRPr lang="ru-RU"/>
            </a:p>
          </p:txBody>
        </p:sp>
        <p:sp>
          <p:nvSpPr>
            <p:cNvPr id="238" name="Freeform 614">
              <a:extLst>
                <a:ext uri="{FF2B5EF4-FFF2-40B4-BE49-F238E27FC236}">
                  <a16:creationId xmlns:a16="http://schemas.microsoft.com/office/drawing/2014/main" id="{BE397B75-A03C-E3E1-13C7-A95978266E46}"/>
                </a:ext>
              </a:extLst>
            </p:cNvPr>
            <p:cNvSpPr>
              <a:spLocks/>
            </p:cNvSpPr>
            <p:nvPr/>
          </p:nvSpPr>
          <p:spPr bwMode="auto">
            <a:xfrm>
              <a:off x="1331913" y="2247900"/>
              <a:ext cx="65088" cy="71438"/>
            </a:xfrm>
            <a:custGeom>
              <a:avLst/>
              <a:gdLst>
                <a:gd name="T0" fmla="*/ 45944 w 17"/>
                <a:gd name="T1" fmla="*/ 22559 h 19"/>
                <a:gd name="T2" fmla="*/ 57431 w 17"/>
                <a:gd name="T3" fmla="*/ 71438 h 19"/>
                <a:gd name="T4" fmla="*/ 15315 w 17"/>
                <a:gd name="T5" fmla="*/ 15040 h 19"/>
                <a:gd name="T6" fmla="*/ 49773 w 17"/>
                <a:gd name="T7" fmla="*/ 71438 h 19"/>
                <a:gd name="T8" fmla="*/ 11486 w 17"/>
                <a:gd name="T9" fmla="*/ 48879 h 19"/>
                <a:gd name="T10" fmla="*/ 0 w 17"/>
                <a:gd name="T11" fmla="*/ 0 h 19"/>
                <a:gd name="T12" fmla="*/ 45944 w 17"/>
                <a:gd name="T13" fmla="*/ 22559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9">
                  <a:moveTo>
                    <a:pt x="12" y="6"/>
                  </a:moveTo>
                  <a:cubicBezTo>
                    <a:pt x="17" y="11"/>
                    <a:pt x="15" y="17"/>
                    <a:pt x="15" y="19"/>
                  </a:cubicBezTo>
                  <a:cubicBezTo>
                    <a:pt x="12" y="13"/>
                    <a:pt x="8" y="8"/>
                    <a:pt x="4" y="4"/>
                  </a:cubicBezTo>
                  <a:cubicBezTo>
                    <a:pt x="7" y="9"/>
                    <a:pt x="11" y="14"/>
                    <a:pt x="13" y="19"/>
                  </a:cubicBezTo>
                  <a:cubicBezTo>
                    <a:pt x="10" y="19"/>
                    <a:pt x="5" y="18"/>
                    <a:pt x="3" y="13"/>
                  </a:cubicBezTo>
                  <a:cubicBezTo>
                    <a:pt x="1" y="8"/>
                    <a:pt x="2" y="4"/>
                    <a:pt x="0" y="0"/>
                  </a:cubicBezTo>
                  <a:cubicBezTo>
                    <a:pt x="0" y="0"/>
                    <a:pt x="8" y="2"/>
                    <a:pt x="12" y="6"/>
                  </a:cubicBezTo>
                  <a:close/>
                </a:path>
              </a:pathLst>
            </a:custGeom>
            <a:solidFill>
              <a:schemeClr val="accent3">
                <a:lumMod val="75000"/>
              </a:schemeClr>
            </a:solidFill>
            <a:ln>
              <a:noFill/>
            </a:ln>
          </p:spPr>
          <p:txBody>
            <a:bodyPr/>
            <a:lstStyle/>
            <a:p>
              <a:endParaRPr lang="ru-RU"/>
            </a:p>
          </p:txBody>
        </p:sp>
        <p:sp>
          <p:nvSpPr>
            <p:cNvPr id="239" name="Freeform 615">
              <a:extLst>
                <a:ext uri="{FF2B5EF4-FFF2-40B4-BE49-F238E27FC236}">
                  <a16:creationId xmlns:a16="http://schemas.microsoft.com/office/drawing/2014/main" id="{8DD9B6CB-283B-64E3-70E3-BBD8AA88D024}"/>
                </a:ext>
              </a:extLst>
            </p:cNvPr>
            <p:cNvSpPr>
              <a:spLocks/>
            </p:cNvSpPr>
            <p:nvPr/>
          </p:nvSpPr>
          <p:spPr bwMode="auto">
            <a:xfrm>
              <a:off x="1468438" y="2205038"/>
              <a:ext cx="76200" cy="92075"/>
            </a:xfrm>
            <a:custGeom>
              <a:avLst/>
              <a:gdLst>
                <a:gd name="T0" fmla="*/ 57150 w 20"/>
                <a:gd name="T1" fmla="*/ 30692 h 24"/>
                <a:gd name="T2" fmla="*/ 68580 w 20"/>
                <a:gd name="T3" fmla="*/ 88239 h 24"/>
                <a:gd name="T4" fmla="*/ 15240 w 20"/>
                <a:gd name="T5" fmla="*/ 19182 h 24"/>
                <a:gd name="T6" fmla="*/ 60960 w 20"/>
                <a:gd name="T7" fmla="*/ 92075 h 24"/>
                <a:gd name="T8" fmla="*/ 11430 w 20"/>
                <a:gd name="T9" fmla="*/ 61383 h 24"/>
                <a:gd name="T10" fmla="*/ 0 w 20"/>
                <a:gd name="T11" fmla="*/ 0 h 24"/>
                <a:gd name="T12" fmla="*/ 57150 w 20"/>
                <a:gd name="T13" fmla="*/ 30692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4">
                  <a:moveTo>
                    <a:pt x="15" y="8"/>
                  </a:moveTo>
                  <a:cubicBezTo>
                    <a:pt x="20" y="14"/>
                    <a:pt x="19" y="20"/>
                    <a:pt x="18" y="23"/>
                  </a:cubicBezTo>
                  <a:cubicBezTo>
                    <a:pt x="15" y="16"/>
                    <a:pt x="10" y="10"/>
                    <a:pt x="4" y="5"/>
                  </a:cubicBezTo>
                  <a:cubicBezTo>
                    <a:pt x="9" y="11"/>
                    <a:pt x="13" y="17"/>
                    <a:pt x="16" y="24"/>
                  </a:cubicBezTo>
                  <a:cubicBezTo>
                    <a:pt x="13" y="24"/>
                    <a:pt x="6" y="22"/>
                    <a:pt x="3" y="16"/>
                  </a:cubicBezTo>
                  <a:cubicBezTo>
                    <a:pt x="1" y="10"/>
                    <a:pt x="2" y="6"/>
                    <a:pt x="0" y="0"/>
                  </a:cubicBezTo>
                  <a:cubicBezTo>
                    <a:pt x="0" y="0"/>
                    <a:pt x="9" y="2"/>
                    <a:pt x="15" y="8"/>
                  </a:cubicBezTo>
                  <a:close/>
                </a:path>
              </a:pathLst>
            </a:custGeom>
            <a:solidFill>
              <a:schemeClr val="accent2"/>
            </a:solidFill>
            <a:ln>
              <a:noFill/>
            </a:ln>
          </p:spPr>
          <p:txBody>
            <a:bodyPr/>
            <a:lstStyle/>
            <a:p>
              <a:endParaRPr lang="ru-RU"/>
            </a:p>
          </p:txBody>
        </p:sp>
        <p:sp>
          <p:nvSpPr>
            <p:cNvPr id="240" name="Freeform 616">
              <a:extLst>
                <a:ext uri="{FF2B5EF4-FFF2-40B4-BE49-F238E27FC236}">
                  <a16:creationId xmlns:a16="http://schemas.microsoft.com/office/drawing/2014/main" id="{78113D88-A8A0-4CC3-40E4-5EAE468C074D}"/>
                </a:ext>
              </a:extLst>
            </p:cNvPr>
            <p:cNvSpPr>
              <a:spLocks/>
            </p:cNvSpPr>
            <p:nvPr/>
          </p:nvSpPr>
          <p:spPr bwMode="auto">
            <a:xfrm>
              <a:off x="1770063" y="2479675"/>
              <a:ext cx="103188" cy="76200"/>
            </a:xfrm>
            <a:custGeom>
              <a:avLst/>
              <a:gdLst>
                <a:gd name="T0" fmla="*/ 38218 w 27"/>
                <a:gd name="T1" fmla="*/ 11430 h 20"/>
                <a:gd name="T2" fmla="*/ 0 w 27"/>
                <a:gd name="T3" fmla="*/ 57150 h 20"/>
                <a:gd name="T4" fmla="*/ 80257 w 27"/>
                <a:gd name="T5" fmla="*/ 19050 h 20"/>
                <a:gd name="T6" fmla="*/ 7644 w 27"/>
                <a:gd name="T7" fmla="*/ 64770 h 20"/>
                <a:gd name="T8" fmla="*/ 64970 w 27"/>
                <a:gd name="T9" fmla="*/ 60960 h 20"/>
                <a:gd name="T10" fmla="*/ 103188 w 27"/>
                <a:gd name="T11" fmla="*/ 7620 h 20"/>
                <a:gd name="T12" fmla="*/ 38218 w 27"/>
                <a:gd name="T13" fmla="*/ 1143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20">
                  <a:moveTo>
                    <a:pt x="10" y="3"/>
                  </a:moveTo>
                  <a:cubicBezTo>
                    <a:pt x="2" y="5"/>
                    <a:pt x="1" y="12"/>
                    <a:pt x="0" y="15"/>
                  </a:cubicBezTo>
                  <a:cubicBezTo>
                    <a:pt x="7" y="11"/>
                    <a:pt x="14" y="7"/>
                    <a:pt x="21" y="5"/>
                  </a:cubicBezTo>
                  <a:cubicBezTo>
                    <a:pt x="14" y="8"/>
                    <a:pt x="7" y="12"/>
                    <a:pt x="2" y="17"/>
                  </a:cubicBezTo>
                  <a:cubicBezTo>
                    <a:pt x="5" y="18"/>
                    <a:pt x="12" y="20"/>
                    <a:pt x="17" y="16"/>
                  </a:cubicBezTo>
                  <a:cubicBezTo>
                    <a:pt x="22" y="11"/>
                    <a:pt x="23" y="6"/>
                    <a:pt x="27" y="2"/>
                  </a:cubicBezTo>
                  <a:cubicBezTo>
                    <a:pt x="27" y="2"/>
                    <a:pt x="18" y="0"/>
                    <a:pt x="10" y="3"/>
                  </a:cubicBezTo>
                  <a:close/>
                </a:path>
              </a:pathLst>
            </a:custGeom>
            <a:solidFill>
              <a:schemeClr val="accent2"/>
            </a:solidFill>
            <a:ln>
              <a:noFill/>
            </a:ln>
          </p:spPr>
          <p:txBody>
            <a:bodyPr/>
            <a:lstStyle/>
            <a:p>
              <a:endParaRPr lang="ru-RU"/>
            </a:p>
          </p:txBody>
        </p:sp>
        <p:sp>
          <p:nvSpPr>
            <p:cNvPr id="241" name="Freeform 617">
              <a:extLst>
                <a:ext uri="{FF2B5EF4-FFF2-40B4-BE49-F238E27FC236}">
                  <a16:creationId xmlns:a16="http://schemas.microsoft.com/office/drawing/2014/main" id="{86CEE795-C0D7-E991-78F6-4D306848F6DA}"/>
                </a:ext>
              </a:extLst>
            </p:cNvPr>
            <p:cNvSpPr>
              <a:spLocks/>
            </p:cNvSpPr>
            <p:nvPr/>
          </p:nvSpPr>
          <p:spPr bwMode="auto">
            <a:xfrm>
              <a:off x="1824038" y="2555875"/>
              <a:ext cx="76200" cy="53975"/>
            </a:xfrm>
            <a:custGeom>
              <a:avLst/>
              <a:gdLst>
                <a:gd name="T0" fmla="*/ 30480 w 20"/>
                <a:gd name="T1" fmla="*/ 3855 h 14"/>
                <a:gd name="T2" fmla="*/ 0 w 20"/>
                <a:gd name="T3" fmla="*/ 34698 h 14"/>
                <a:gd name="T4" fmla="*/ 57150 w 20"/>
                <a:gd name="T5" fmla="*/ 15421 h 14"/>
                <a:gd name="T6" fmla="*/ 3810 w 20"/>
                <a:gd name="T7" fmla="*/ 42409 h 14"/>
                <a:gd name="T8" fmla="*/ 45720 w 20"/>
                <a:gd name="T9" fmla="*/ 42409 h 14"/>
                <a:gd name="T10" fmla="*/ 76200 w 20"/>
                <a:gd name="T11" fmla="*/ 11566 h 14"/>
                <a:gd name="T12" fmla="*/ 30480 w 20"/>
                <a:gd name="T13" fmla="*/ 3855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14">
                  <a:moveTo>
                    <a:pt x="8" y="1"/>
                  </a:moveTo>
                  <a:cubicBezTo>
                    <a:pt x="2" y="3"/>
                    <a:pt x="1" y="7"/>
                    <a:pt x="0" y="9"/>
                  </a:cubicBezTo>
                  <a:cubicBezTo>
                    <a:pt x="5" y="7"/>
                    <a:pt x="10" y="5"/>
                    <a:pt x="15" y="4"/>
                  </a:cubicBezTo>
                  <a:cubicBezTo>
                    <a:pt x="10" y="6"/>
                    <a:pt x="5" y="8"/>
                    <a:pt x="1" y="11"/>
                  </a:cubicBezTo>
                  <a:cubicBezTo>
                    <a:pt x="3" y="12"/>
                    <a:pt x="8" y="14"/>
                    <a:pt x="12" y="11"/>
                  </a:cubicBezTo>
                  <a:cubicBezTo>
                    <a:pt x="16" y="8"/>
                    <a:pt x="17" y="5"/>
                    <a:pt x="20" y="3"/>
                  </a:cubicBezTo>
                  <a:cubicBezTo>
                    <a:pt x="20" y="3"/>
                    <a:pt x="14" y="0"/>
                    <a:pt x="8" y="1"/>
                  </a:cubicBezTo>
                  <a:close/>
                </a:path>
              </a:pathLst>
            </a:custGeom>
            <a:solidFill>
              <a:schemeClr val="accent3">
                <a:lumMod val="75000"/>
              </a:schemeClr>
            </a:solidFill>
            <a:ln>
              <a:noFill/>
            </a:ln>
          </p:spPr>
          <p:txBody>
            <a:bodyPr/>
            <a:lstStyle/>
            <a:p>
              <a:endParaRPr lang="ru-RU"/>
            </a:p>
          </p:txBody>
        </p:sp>
        <p:sp>
          <p:nvSpPr>
            <p:cNvPr id="242" name="Freeform 618">
              <a:extLst>
                <a:ext uri="{FF2B5EF4-FFF2-40B4-BE49-F238E27FC236}">
                  <a16:creationId xmlns:a16="http://schemas.microsoft.com/office/drawing/2014/main" id="{E6EA5587-4339-9924-CFA3-5869C4F3FF59}"/>
                </a:ext>
              </a:extLst>
            </p:cNvPr>
            <p:cNvSpPr>
              <a:spLocks/>
            </p:cNvSpPr>
            <p:nvPr/>
          </p:nvSpPr>
          <p:spPr bwMode="auto">
            <a:xfrm>
              <a:off x="1731963" y="2411413"/>
              <a:ext cx="53975" cy="57150"/>
            </a:xfrm>
            <a:custGeom>
              <a:avLst/>
              <a:gdLst>
                <a:gd name="T0" fmla="*/ 15421 w 14"/>
                <a:gd name="T1" fmla="*/ 15240 h 15"/>
                <a:gd name="T2" fmla="*/ 3855 w 14"/>
                <a:gd name="T3" fmla="*/ 53340 h 15"/>
                <a:gd name="T4" fmla="*/ 42409 w 14"/>
                <a:gd name="T5" fmla="*/ 11430 h 15"/>
                <a:gd name="T6" fmla="*/ 7711 w 14"/>
                <a:gd name="T7" fmla="*/ 57150 h 15"/>
                <a:gd name="T8" fmla="*/ 42409 w 14"/>
                <a:gd name="T9" fmla="*/ 41910 h 15"/>
                <a:gd name="T10" fmla="*/ 53975 w 14"/>
                <a:gd name="T11" fmla="*/ 0 h 15"/>
                <a:gd name="T12" fmla="*/ 15421 w 14"/>
                <a:gd name="T13" fmla="*/ 1524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15">
                  <a:moveTo>
                    <a:pt x="4" y="4"/>
                  </a:moveTo>
                  <a:cubicBezTo>
                    <a:pt x="0" y="8"/>
                    <a:pt x="1" y="12"/>
                    <a:pt x="1" y="14"/>
                  </a:cubicBezTo>
                  <a:cubicBezTo>
                    <a:pt x="4" y="10"/>
                    <a:pt x="8" y="6"/>
                    <a:pt x="11" y="3"/>
                  </a:cubicBezTo>
                  <a:cubicBezTo>
                    <a:pt x="8" y="7"/>
                    <a:pt x="5" y="10"/>
                    <a:pt x="2" y="15"/>
                  </a:cubicBezTo>
                  <a:cubicBezTo>
                    <a:pt x="4" y="15"/>
                    <a:pt x="9" y="14"/>
                    <a:pt x="11" y="11"/>
                  </a:cubicBezTo>
                  <a:cubicBezTo>
                    <a:pt x="13" y="6"/>
                    <a:pt x="13" y="4"/>
                    <a:pt x="14" y="0"/>
                  </a:cubicBezTo>
                  <a:cubicBezTo>
                    <a:pt x="14" y="0"/>
                    <a:pt x="9" y="1"/>
                    <a:pt x="4" y="4"/>
                  </a:cubicBezTo>
                  <a:close/>
                </a:path>
              </a:pathLst>
            </a:custGeom>
            <a:solidFill>
              <a:schemeClr val="accent3"/>
            </a:solidFill>
            <a:ln>
              <a:noFill/>
            </a:ln>
          </p:spPr>
          <p:txBody>
            <a:bodyPr/>
            <a:lstStyle/>
            <a:p>
              <a:endParaRPr lang="ru-RU"/>
            </a:p>
          </p:txBody>
        </p:sp>
        <p:sp>
          <p:nvSpPr>
            <p:cNvPr id="243" name="Freeform 619">
              <a:extLst>
                <a:ext uri="{FF2B5EF4-FFF2-40B4-BE49-F238E27FC236}">
                  <a16:creationId xmlns:a16="http://schemas.microsoft.com/office/drawing/2014/main" id="{33B9EC74-150D-DF9A-FEF9-5D56C74ADBDC}"/>
                </a:ext>
              </a:extLst>
            </p:cNvPr>
            <p:cNvSpPr>
              <a:spLocks/>
            </p:cNvSpPr>
            <p:nvPr/>
          </p:nvSpPr>
          <p:spPr bwMode="auto">
            <a:xfrm>
              <a:off x="1781175" y="2300288"/>
              <a:ext cx="80963" cy="61913"/>
            </a:xfrm>
            <a:custGeom>
              <a:avLst/>
              <a:gdLst>
                <a:gd name="T0" fmla="*/ 30843 w 21"/>
                <a:gd name="T1" fmla="*/ 7739 h 16"/>
                <a:gd name="T2" fmla="*/ 0 w 21"/>
                <a:gd name="T3" fmla="*/ 46435 h 16"/>
                <a:gd name="T4" fmla="*/ 61686 w 21"/>
                <a:gd name="T5" fmla="*/ 15478 h 16"/>
                <a:gd name="T6" fmla="*/ 3855 w 21"/>
                <a:gd name="T7" fmla="*/ 54174 h 16"/>
                <a:gd name="T8" fmla="*/ 50120 w 21"/>
                <a:gd name="T9" fmla="*/ 46435 h 16"/>
                <a:gd name="T10" fmla="*/ 80963 w 21"/>
                <a:gd name="T11" fmla="*/ 3870 h 16"/>
                <a:gd name="T12" fmla="*/ 30843 w 21"/>
                <a:gd name="T13" fmla="*/ 7739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16">
                  <a:moveTo>
                    <a:pt x="8" y="2"/>
                  </a:moveTo>
                  <a:cubicBezTo>
                    <a:pt x="2" y="5"/>
                    <a:pt x="0" y="10"/>
                    <a:pt x="0" y="12"/>
                  </a:cubicBezTo>
                  <a:cubicBezTo>
                    <a:pt x="5" y="8"/>
                    <a:pt x="11" y="6"/>
                    <a:pt x="16" y="4"/>
                  </a:cubicBezTo>
                  <a:cubicBezTo>
                    <a:pt x="11" y="6"/>
                    <a:pt x="6" y="9"/>
                    <a:pt x="1" y="14"/>
                  </a:cubicBezTo>
                  <a:cubicBezTo>
                    <a:pt x="4" y="14"/>
                    <a:pt x="10" y="16"/>
                    <a:pt x="13" y="12"/>
                  </a:cubicBezTo>
                  <a:cubicBezTo>
                    <a:pt x="17" y="8"/>
                    <a:pt x="18" y="5"/>
                    <a:pt x="21" y="1"/>
                  </a:cubicBezTo>
                  <a:cubicBezTo>
                    <a:pt x="21" y="1"/>
                    <a:pt x="14" y="0"/>
                    <a:pt x="8" y="2"/>
                  </a:cubicBezTo>
                  <a:close/>
                </a:path>
              </a:pathLst>
            </a:custGeom>
            <a:solidFill>
              <a:schemeClr val="accent2"/>
            </a:solidFill>
            <a:ln>
              <a:noFill/>
            </a:ln>
          </p:spPr>
          <p:txBody>
            <a:bodyPr/>
            <a:lstStyle/>
            <a:p>
              <a:endParaRPr lang="ru-RU"/>
            </a:p>
          </p:txBody>
        </p:sp>
        <p:sp>
          <p:nvSpPr>
            <p:cNvPr id="244" name="Freeform 620">
              <a:extLst>
                <a:ext uri="{FF2B5EF4-FFF2-40B4-BE49-F238E27FC236}">
                  <a16:creationId xmlns:a16="http://schemas.microsoft.com/office/drawing/2014/main" id="{9F16A00C-60EC-C9D2-F458-22897594707A}"/>
                </a:ext>
              </a:extLst>
            </p:cNvPr>
            <p:cNvSpPr>
              <a:spLocks/>
            </p:cNvSpPr>
            <p:nvPr/>
          </p:nvSpPr>
          <p:spPr bwMode="auto">
            <a:xfrm>
              <a:off x="1666875" y="2232025"/>
              <a:ext cx="73025" cy="65088"/>
            </a:xfrm>
            <a:custGeom>
              <a:avLst/>
              <a:gdLst>
                <a:gd name="T0" fmla="*/ 23061 w 19"/>
                <a:gd name="T1" fmla="*/ 15315 h 17"/>
                <a:gd name="T2" fmla="*/ 3843 w 19"/>
                <a:gd name="T3" fmla="*/ 61259 h 17"/>
                <a:gd name="T4" fmla="*/ 57651 w 19"/>
                <a:gd name="T5" fmla="*/ 15315 h 17"/>
                <a:gd name="T6" fmla="*/ 7687 w 19"/>
                <a:gd name="T7" fmla="*/ 65088 h 17"/>
                <a:gd name="T8" fmla="*/ 53808 w 19"/>
                <a:gd name="T9" fmla="*/ 49773 h 17"/>
                <a:gd name="T10" fmla="*/ 73025 w 19"/>
                <a:gd name="T11" fmla="*/ 0 h 17"/>
                <a:gd name="T12" fmla="*/ 23061 w 19"/>
                <a:gd name="T13" fmla="*/ 15315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7">
                  <a:moveTo>
                    <a:pt x="6" y="4"/>
                  </a:moveTo>
                  <a:cubicBezTo>
                    <a:pt x="0" y="8"/>
                    <a:pt x="0" y="13"/>
                    <a:pt x="1" y="16"/>
                  </a:cubicBezTo>
                  <a:cubicBezTo>
                    <a:pt x="5" y="11"/>
                    <a:pt x="9" y="7"/>
                    <a:pt x="15" y="4"/>
                  </a:cubicBezTo>
                  <a:cubicBezTo>
                    <a:pt x="10" y="7"/>
                    <a:pt x="5" y="12"/>
                    <a:pt x="2" y="17"/>
                  </a:cubicBezTo>
                  <a:cubicBezTo>
                    <a:pt x="5" y="17"/>
                    <a:pt x="11" y="17"/>
                    <a:pt x="14" y="13"/>
                  </a:cubicBezTo>
                  <a:cubicBezTo>
                    <a:pt x="17" y="8"/>
                    <a:pt x="17" y="4"/>
                    <a:pt x="19" y="0"/>
                  </a:cubicBezTo>
                  <a:cubicBezTo>
                    <a:pt x="19" y="0"/>
                    <a:pt x="11" y="0"/>
                    <a:pt x="6" y="4"/>
                  </a:cubicBezTo>
                  <a:close/>
                </a:path>
              </a:pathLst>
            </a:custGeom>
            <a:solidFill>
              <a:schemeClr val="accent3">
                <a:lumMod val="75000"/>
              </a:schemeClr>
            </a:solidFill>
            <a:ln>
              <a:noFill/>
            </a:ln>
          </p:spPr>
          <p:txBody>
            <a:bodyPr/>
            <a:lstStyle/>
            <a:p>
              <a:endParaRPr lang="ru-RU"/>
            </a:p>
          </p:txBody>
        </p:sp>
        <p:sp>
          <p:nvSpPr>
            <p:cNvPr id="245" name="Freeform 621">
              <a:extLst>
                <a:ext uri="{FF2B5EF4-FFF2-40B4-BE49-F238E27FC236}">
                  <a16:creationId xmlns:a16="http://schemas.microsoft.com/office/drawing/2014/main" id="{88461CC9-0C98-7DB7-EEAE-19AECBB813BD}"/>
                </a:ext>
              </a:extLst>
            </p:cNvPr>
            <p:cNvSpPr>
              <a:spLocks/>
            </p:cNvSpPr>
            <p:nvPr/>
          </p:nvSpPr>
          <p:spPr bwMode="auto">
            <a:xfrm>
              <a:off x="1843088" y="2384425"/>
              <a:ext cx="79375" cy="60325"/>
            </a:xfrm>
            <a:custGeom>
              <a:avLst/>
              <a:gdLst>
                <a:gd name="T0" fmla="*/ 30238 w 21"/>
                <a:gd name="T1" fmla="*/ 7541 h 16"/>
                <a:gd name="T2" fmla="*/ 0 w 21"/>
                <a:gd name="T3" fmla="*/ 45244 h 16"/>
                <a:gd name="T4" fmla="*/ 60476 w 21"/>
                <a:gd name="T5" fmla="*/ 15081 h 16"/>
                <a:gd name="T6" fmla="*/ 3780 w 21"/>
                <a:gd name="T7" fmla="*/ 49014 h 16"/>
                <a:gd name="T8" fmla="*/ 49137 w 21"/>
                <a:gd name="T9" fmla="*/ 45244 h 16"/>
                <a:gd name="T10" fmla="*/ 79375 w 21"/>
                <a:gd name="T11" fmla="*/ 7541 h 16"/>
                <a:gd name="T12" fmla="*/ 30238 w 21"/>
                <a:gd name="T13" fmla="*/ 7541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16">
                  <a:moveTo>
                    <a:pt x="8" y="2"/>
                  </a:moveTo>
                  <a:cubicBezTo>
                    <a:pt x="2" y="4"/>
                    <a:pt x="1" y="10"/>
                    <a:pt x="0" y="12"/>
                  </a:cubicBezTo>
                  <a:cubicBezTo>
                    <a:pt x="5" y="8"/>
                    <a:pt x="11" y="6"/>
                    <a:pt x="16" y="4"/>
                  </a:cubicBezTo>
                  <a:cubicBezTo>
                    <a:pt x="11" y="6"/>
                    <a:pt x="6" y="9"/>
                    <a:pt x="1" y="13"/>
                  </a:cubicBezTo>
                  <a:cubicBezTo>
                    <a:pt x="4" y="14"/>
                    <a:pt x="10" y="16"/>
                    <a:pt x="13" y="12"/>
                  </a:cubicBezTo>
                  <a:cubicBezTo>
                    <a:pt x="17" y="8"/>
                    <a:pt x="18" y="5"/>
                    <a:pt x="21" y="2"/>
                  </a:cubicBezTo>
                  <a:cubicBezTo>
                    <a:pt x="21" y="2"/>
                    <a:pt x="14" y="0"/>
                    <a:pt x="8" y="2"/>
                  </a:cubicBezTo>
                  <a:close/>
                </a:path>
              </a:pathLst>
            </a:custGeom>
            <a:solidFill>
              <a:schemeClr val="accent3">
                <a:lumMod val="75000"/>
              </a:schemeClr>
            </a:solidFill>
            <a:ln>
              <a:noFill/>
            </a:ln>
          </p:spPr>
          <p:txBody>
            <a:bodyPr/>
            <a:lstStyle/>
            <a:p>
              <a:endParaRPr lang="ru-RU"/>
            </a:p>
          </p:txBody>
        </p:sp>
        <p:sp>
          <p:nvSpPr>
            <p:cNvPr id="246" name="Freeform 622">
              <a:extLst>
                <a:ext uri="{FF2B5EF4-FFF2-40B4-BE49-F238E27FC236}">
                  <a16:creationId xmlns:a16="http://schemas.microsoft.com/office/drawing/2014/main" id="{BB32991E-B23A-E3F1-3EA2-7D607FB4291B}"/>
                </a:ext>
              </a:extLst>
            </p:cNvPr>
            <p:cNvSpPr>
              <a:spLocks/>
            </p:cNvSpPr>
            <p:nvPr/>
          </p:nvSpPr>
          <p:spPr bwMode="auto">
            <a:xfrm>
              <a:off x="1222375" y="3081338"/>
              <a:ext cx="608013" cy="38100"/>
            </a:xfrm>
            <a:custGeom>
              <a:avLst/>
              <a:gdLst>
                <a:gd name="T0" fmla="*/ 304007 w 160"/>
                <a:gd name="T1" fmla="*/ 0 h 10"/>
                <a:gd name="T2" fmla="*/ 0 w 160"/>
                <a:gd name="T3" fmla="*/ 38100 h 10"/>
                <a:gd name="T4" fmla="*/ 608013 w 160"/>
                <a:gd name="T5" fmla="*/ 38100 h 10"/>
                <a:gd name="T6" fmla="*/ 304007 w 160"/>
                <a:gd name="T7" fmla="*/ 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10">
                  <a:moveTo>
                    <a:pt x="80" y="0"/>
                  </a:moveTo>
                  <a:cubicBezTo>
                    <a:pt x="35" y="0"/>
                    <a:pt x="0" y="4"/>
                    <a:pt x="0" y="10"/>
                  </a:cubicBezTo>
                  <a:cubicBezTo>
                    <a:pt x="160" y="10"/>
                    <a:pt x="160" y="10"/>
                    <a:pt x="160" y="10"/>
                  </a:cubicBezTo>
                  <a:cubicBezTo>
                    <a:pt x="160" y="4"/>
                    <a:pt x="124" y="0"/>
                    <a:pt x="80" y="0"/>
                  </a:cubicBezTo>
                  <a:close/>
                </a:path>
              </a:pathLst>
            </a:custGeom>
            <a:solidFill>
              <a:schemeClr val="accent3">
                <a:lumMod val="75000"/>
              </a:schemeClr>
            </a:solidFill>
            <a:ln>
              <a:noFill/>
            </a:ln>
          </p:spPr>
          <p:txBody>
            <a:bodyPr/>
            <a:lstStyle/>
            <a:p>
              <a:endParaRPr lang="ru-RU"/>
            </a:p>
          </p:txBody>
        </p:sp>
        <p:sp>
          <p:nvSpPr>
            <p:cNvPr id="247" name="Freeform 623">
              <a:extLst>
                <a:ext uri="{FF2B5EF4-FFF2-40B4-BE49-F238E27FC236}">
                  <a16:creationId xmlns:a16="http://schemas.microsoft.com/office/drawing/2014/main" id="{83DF7C65-EC00-2D1B-CBFF-E5E6DC18B05C}"/>
                </a:ext>
              </a:extLst>
            </p:cNvPr>
            <p:cNvSpPr>
              <a:spLocks/>
            </p:cNvSpPr>
            <p:nvPr/>
          </p:nvSpPr>
          <p:spPr bwMode="auto">
            <a:xfrm>
              <a:off x="1347788" y="2381250"/>
              <a:ext cx="400050" cy="666750"/>
            </a:xfrm>
            <a:custGeom>
              <a:avLst/>
              <a:gdLst>
                <a:gd name="T0" fmla="*/ 125730 w 105"/>
                <a:gd name="T1" fmla="*/ 666750 h 175"/>
                <a:gd name="T2" fmla="*/ 179070 w 105"/>
                <a:gd name="T3" fmla="*/ 662940 h 175"/>
                <a:gd name="T4" fmla="*/ 217170 w 105"/>
                <a:gd name="T5" fmla="*/ 662940 h 175"/>
                <a:gd name="T6" fmla="*/ 140970 w 105"/>
                <a:gd name="T7" fmla="*/ 419100 h 175"/>
                <a:gd name="T8" fmla="*/ 400050 w 105"/>
                <a:gd name="T9" fmla="*/ 179070 h 175"/>
                <a:gd name="T10" fmla="*/ 381000 w 105"/>
                <a:gd name="T11" fmla="*/ 182880 h 175"/>
                <a:gd name="T12" fmla="*/ 140970 w 105"/>
                <a:gd name="T13" fmla="*/ 369570 h 175"/>
                <a:gd name="T14" fmla="*/ 243840 w 105"/>
                <a:gd name="T15" fmla="*/ 0 h 175"/>
                <a:gd name="T16" fmla="*/ 118110 w 105"/>
                <a:gd name="T17" fmla="*/ 232410 h 175"/>
                <a:gd name="T18" fmla="*/ 0 w 105"/>
                <a:gd name="T19" fmla="*/ 114300 h 175"/>
                <a:gd name="T20" fmla="*/ 110490 w 105"/>
                <a:gd name="T21" fmla="*/ 266700 h 175"/>
                <a:gd name="T22" fmla="*/ 125730 w 105"/>
                <a:gd name="T23" fmla="*/ 66675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175">
                  <a:moveTo>
                    <a:pt x="33" y="175"/>
                  </a:moveTo>
                  <a:cubicBezTo>
                    <a:pt x="38" y="174"/>
                    <a:pt x="42" y="174"/>
                    <a:pt x="47" y="174"/>
                  </a:cubicBezTo>
                  <a:cubicBezTo>
                    <a:pt x="50" y="174"/>
                    <a:pt x="54" y="174"/>
                    <a:pt x="57" y="174"/>
                  </a:cubicBezTo>
                  <a:cubicBezTo>
                    <a:pt x="46" y="154"/>
                    <a:pt x="40" y="133"/>
                    <a:pt x="37" y="110"/>
                  </a:cubicBezTo>
                  <a:cubicBezTo>
                    <a:pt x="50" y="81"/>
                    <a:pt x="75" y="58"/>
                    <a:pt x="105" y="47"/>
                  </a:cubicBezTo>
                  <a:cubicBezTo>
                    <a:pt x="105" y="47"/>
                    <a:pt x="103" y="47"/>
                    <a:pt x="100" y="48"/>
                  </a:cubicBezTo>
                  <a:cubicBezTo>
                    <a:pt x="74" y="56"/>
                    <a:pt x="52" y="75"/>
                    <a:pt x="37" y="97"/>
                  </a:cubicBezTo>
                  <a:cubicBezTo>
                    <a:pt x="36" y="63"/>
                    <a:pt x="46" y="29"/>
                    <a:pt x="64" y="0"/>
                  </a:cubicBezTo>
                  <a:cubicBezTo>
                    <a:pt x="49" y="18"/>
                    <a:pt x="38" y="38"/>
                    <a:pt x="31" y="61"/>
                  </a:cubicBezTo>
                  <a:cubicBezTo>
                    <a:pt x="22" y="49"/>
                    <a:pt x="12" y="39"/>
                    <a:pt x="0" y="30"/>
                  </a:cubicBezTo>
                  <a:cubicBezTo>
                    <a:pt x="12" y="42"/>
                    <a:pt x="21" y="55"/>
                    <a:pt x="29" y="70"/>
                  </a:cubicBezTo>
                  <a:cubicBezTo>
                    <a:pt x="20" y="105"/>
                    <a:pt x="22" y="141"/>
                    <a:pt x="33" y="175"/>
                  </a:cubicBezTo>
                  <a:close/>
                </a:path>
              </a:pathLst>
            </a:custGeom>
            <a:solidFill>
              <a:schemeClr val="accent1"/>
            </a:solidFill>
            <a:ln>
              <a:noFill/>
            </a:ln>
          </p:spPr>
          <p:txBody>
            <a:bodyPr/>
            <a:lstStyle/>
            <a:p>
              <a:endParaRPr lang="ru-RU"/>
            </a:p>
          </p:txBody>
        </p:sp>
      </p:grpSp>
    </p:spTree>
    <p:extLst>
      <p:ext uri="{BB962C8B-B14F-4D97-AF65-F5344CB8AC3E}">
        <p14:creationId xmlns:p14="http://schemas.microsoft.com/office/powerpoint/2010/main" val="11218146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Rectangle 375">
            <a:extLst>
              <a:ext uri="{FF2B5EF4-FFF2-40B4-BE49-F238E27FC236}">
                <a16:creationId xmlns:a16="http://schemas.microsoft.com/office/drawing/2014/main" id="{5DC1E573-037A-DED2-D66D-0793D8E0CA6A}"/>
              </a:ext>
            </a:extLst>
          </p:cNvPr>
          <p:cNvSpPr/>
          <p:nvPr/>
        </p:nvSpPr>
        <p:spPr>
          <a:xfrm>
            <a:off x="0" y="3776699"/>
            <a:ext cx="12192000" cy="3081301"/>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Title 11">
            <a:extLst>
              <a:ext uri="{FF2B5EF4-FFF2-40B4-BE49-F238E27FC236}">
                <a16:creationId xmlns:a16="http://schemas.microsoft.com/office/drawing/2014/main" id="{F7A80760-BCEE-361A-1DDA-C5A1FAC3F647}"/>
              </a:ext>
            </a:extLst>
          </p:cNvPr>
          <p:cNvSpPr txBox="1">
            <a:spLocks/>
          </p:cNvSpPr>
          <p:nvPr/>
        </p:nvSpPr>
        <p:spPr>
          <a:xfrm>
            <a:off x="851862" y="549340"/>
            <a:ext cx="4548974" cy="68960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PROJECT </a:t>
            </a:r>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DESCRIPTION</a:t>
            </a:r>
          </a:p>
          <a:p>
            <a:pPr algn="l"/>
            <a:endParaRPr lang="en-US" sz="1400" b="1"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a:p>
            <a:pPr algn="l"/>
            <a:r>
              <a:rPr lang="en-US" sz="2400" dirty="0">
                <a:solidFill>
                  <a:schemeClr val="bg1"/>
                </a:solidFill>
                <a:latin typeface="Raleway" panose="020B0503030101060003" pitchFamily="34" charset="0"/>
                <a:ea typeface="Open Sans" panose="020B0606030504020204" pitchFamily="34" charset="0"/>
                <a:cs typeface="Poppins" panose="00000500000000000000" pitchFamily="50" charset="0"/>
              </a:rPr>
              <a:t>Purpose</a:t>
            </a:r>
            <a:endParaRPr lang="en-US" sz="27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sp>
        <p:nvSpPr>
          <p:cNvPr id="20" name="Rectangle 19">
            <a:extLst>
              <a:ext uri="{FF2B5EF4-FFF2-40B4-BE49-F238E27FC236}">
                <a16:creationId xmlns:a16="http://schemas.microsoft.com/office/drawing/2014/main" id="{84FE9D63-CF4B-031F-3A07-8153F5C3C74E}"/>
              </a:ext>
            </a:extLst>
          </p:cNvPr>
          <p:cNvSpPr/>
          <p:nvPr/>
        </p:nvSpPr>
        <p:spPr>
          <a:xfrm>
            <a:off x="859460" y="1342660"/>
            <a:ext cx="5726614" cy="2321085"/>
          </a:xfrm>
          <a:prstGeom prst="rect">
            <a:avLst/>
          </a:prstGeom>
        </p:spPr>
        <p:txBody>
          <a:bodyPr wrap="square">
            <a:spAutoFit/>
          </a:bodyPr>
          <a:lstStyle/>
          <a:p>
            <a:pPr algn="just">
              <a:lnSpc>
                <a:spcPct val="150000"/>
              </a:lnSpc>
            </a:pPr>
            <a:r>
              <a:rPr lang="en-US" sz="1400" dirty="0">
                <a:solidFill>
                  <a:schemeClr val="bg1"/>
                </a:solidFill>
                <a:latin typeface="+mj-lt"/>
                <a:cs typeface="Segoe UI Light" panose="020B0502040204020203" pitchFamily="34" charset="0"/>
              </a:rPr>
              <a:t>The purpose of this study is to investigate the </a:t>
            </a:r>
            <a:r>
              <a:rPr lang="en-US" sz="1400" dirty="0">
                <a:solidFill>
                  <a:srgbClr val="FFFF00"/>
                </a:solidFill>
                <a:latin typeface="+mj-lt"/>
                <a:cs typeface="Segoe UI Light" panose="020B0502040204020203" pitchFamily="34" charset="0"/>
              </a:rPr>
              <a:t>health</a:t>
            </a:r>
            <a:r>
              <a:rPr lang="en-US" sz="1400" dirty="0">
                <a:solidFill>
                  <a:schemeClr val="bg1"/>
                </a:solidFill>
                <a:latin typeface="+mj-lt"/>
                <a:cs typeface="Segoe UI Light" panose="020B0502040204020203" pitchFamily="34" charset="0"/>
              </a:rPr>
              <a:t> impacts and mortality risk of air </a:t>
            </a:r>
            <a:r>
              <a:rPr lang="en-US" sz="1400" dirty="0">
                <a:solidFill>
                  <a:srgbClr val="FFFF00"/>
                </a:solidFill>
                <a:latin typeface="+mj-lt"/>
                <a:cs typeface="Segoe UI Light" panose="020B0502040204020203" pitchFamily="34" charset="0"/>
              </a:rPr>
              <a:t>pollution</a:t>
            </a:r>
            <a:r>
              <a:rPr lang="en-US" sz="1400" dirty="0">
                <a:solidFill>
                  <a:schemeClr val="bg1"/>
                </a:solidFill>
                <a:latin typeface="+mj-lt"/>
                <a:cs typeface="Segoe UI Light" panose="020B0502040204020203" pitchFamily="34" charset="0"/>
              </a:rPr>
              <a:t>, including ambient household air pollution, ambient particulate matter pollution, ambient ozone pollution, and air pollution caused by solid fuels. By </a:t>
            </a:r>
            <a:r>
              <a:rPr lang="en-US" sz="1400" dirty="0">
                <a:solidFill>
                  <a:schemeClr val="accent1"/>
                </a:solidFill>
                <a:latin typeface="+mj-lt"/>
                <a:cs typeface="Segoe UI Light" panose="020B0502040204020203" pitchFamily="34" charset="0"/>
              </a:rPr>
              <a:t>examining</a:t>
            </a:r>
            <a:r>
              <a:rPr lang="en-US" sz="1400" dirty="0">
                <a:solidFill>
                  <a:schemeClr val="bg1"/>
                </a:solidFill>
                <a:latin typeface="+mj-lt"/>
                <a:cs typeface="Segoe UI Light" panose="020B0502040204020203" pitchFamily="34" charset="0"/>
              </a:rPr>
              <a:t> exposure to these types of pollution, we aim to gain a better understanding of the risks associated with air pollution and identify </a:t>
            </a:r>
            <a:r>
              <a:rPr lang="en-US" sz="1400" dirty="0">
                <a:solidFill>
                  <a:schemeClr val="accent2"/>
                </a:solidFill>
                <a:latin typeface="+mj-lt"/>
                <a:cs typeface="Segoe UI Light" panose="020B0502040204020203" pitchFamily="34" charset="0"/>
              </a:rPr>
              <a:t>potential</a:t>
            </a:r>
            <a:r>
              <a:rPr lang="en-US" sz="1400" dirty="0">
                <a:solidFill>
                  <a:schemeClr val="bg1"/>
                </a:solidFill>
                <a:latin typeface="+mj-lt"/>
                <a:cs typeface="Segoe UI Light" panose="020B0502040204020203" pitchFamily="34" charset="0"/>
              </a:rPr>
              <a:t> strategies to mitigate its </a:t>
            </a:r>
            <a:r>
              <a:rPr lang="en-US" sz="1400" dirty="0">
                <a:solidFill>
                  <a:schemeClr val="accent1"/>
                </a:solidFill>
                <a:latin typeface="+mj-lt"/>
                <a:cs typeface="Segoe UI Light" panose="020B0502040204020203" pitchFamily="34" charset="0"/>
              </a:rPr>
              <a:t>harmful</a:t>
            </a:r>
            <a:r>
              <a:rPr lang="en-US" sz="1400" dirty="0">
                <a:solidFill>
                  <a:schemeClr val="bg1"/>
                </a:solidFill>
                <a:latin typeface="+mj-lt"/>
                <a:cs typeface="Segoe UI Light" panose="020B0502040204020203" pitchFamily="34" charset="0"/>
              </a:rPr>
              <a:t> effects on human health.</a:t>
            </a:r>
          </a:p>
        </p:txBody>
      </p:sp>
      <p:grpSp>
        <p:nvGrpSpPr>
          <p:cNvPr id="375" name="Group 374">
            <a:extLst>
              <a:ext uri="{FF2B5EF4-FFF2-40B4-BE49-F238E27FC236}">
                <a16:creationId xmlns:a16="http://schemas.microsoft.com/office/drawing/2014/main" id="{42BEF106-D616-890B-1A35-67C75189A62D}"/>
              </a:ext>
            </a:extLst>
          </p:cNvPr>
          <p:cNvGrpSpPr/>
          <p:nvPr/>
        </p:nvGrpSpPr>
        <p:grpSpPr>
          <a:xfrm>
            <a:off x="6846359" y="1029207"/>
            <a:ext cx="5138495" cy="3341864"/>
            <a:chOff x="6860036" y="2030325"/>
            <a:chExt cx="3985445" cy="2239620"/>
          </a:xfrm>
        </p:grpSpPr>
        <p:sp>
          <p:nvSpPr>
            <p:cNvPr id="45" name="Freeform 28">
              <a:extLst>
                <a:ext uri="{FF2B5EF4-FFF2-40B4-BE49-F238E27FC236}">
                  <a16:creationId xmlns:a16="http://schemas.microsoft.com/office/drawing/2014/main" id="{9B7403C7-E2B2-A0E6-657E-C7D960373742}"/>
                </a:ext>
              </a:extLst>
            </p:cNvPr>
            <p:cNvSpPr>
              <a:spLocks noEditPoints="1"/>
            </p:cNvSpPr>
            <p:nvPr/>
          </p:nvSpPr>
          <p:spPr bwMode="auto">
            <a:xfrm>
              <a:off x="10268036" y="4025745"/>
              <a:ext cx="188884" cy="244200"/>
            </a:xfrm>
            <a:custGeom>
              <a:avLst/>
              <a:gdLst>
                <a:gd name="T0" fmla="*/ 55 w 92"/>
                <a:gd name="T1" fmla="*/ 8 h 118"/>
                <a:gd name="T2" fmla="*/ 0 w 92"/>
                <a:gd name="T3" fmla="*/ 19 h 118"/>
                <a:gd name="T4" fmla="*/ 0 w 92"/>
                <a:gd name="T5" fmla="*/ 19 h 118"/>
                <a:gd name="T6" fmla="*/ 3 w 92"/>
                <a:gd name="T7" fmla="*/ 40 h 118"/>
                <a:gd name="T8" fmla="*/ 11 w 92"/>
                <a:gd name="T9" fmla="*/ 56 h 118"/>
                <a:gd name="T10" fmla="*/ 13 w 92"/>
                <a:gd name="T11" fmla="*/ 63 h 118"/>
                <a:gd name="T12" fmla="*/ 15 w 92"/>
                <a:gd name="T13" fmla="*/ 83 h 118"/>
                <a:gd name="T14" fmla="*/ 18 w 92"/>
                <a:gd name="T15" fmla="*/ 90 h 118"/>
                <a:gd name="T16" fmla="*/ 19 w 92"/>
                <a:gd name="T17" fmla="*/ 99 h 118"/>
                <a:gd name="T18" fmla="*/ 20 w 92"/>
                <a:gd name="T19" fmla="*/ 105 h 118"/>
                <a:gd name="T20" fmla="*/ 20 w 92"/>
                <a:gd name="T21" fmla="*/ 115 h 118"/>
                <a:gd name="T22" fmla="*/ 20 w 92"/>
                <a:gd name="T23" fmla="*/ 118 h 118"/>
                <a:gd name="T24" fmla="*/ 20 w 92"/>
                <a:gd name="T25" fmla="*/ 118 h 118"/>
                <a:gd name="T26" fmla="*/ 24 w 92"/>
                <a:gd name="T27" fmla="*/ 115 h 118"/>
                <a:gd name="T28" fmla="*/ 28 w 92"/>
                <a:gd name="T29" fmla="*/ 109 h 118"/>
                <a:gd name="T30" fmla="*/ 29 w 92"/>
                <a:gd name="T31" fmla="*/ 102 h 118"/>
                <a:gd name="T32" fmla="*/ 32 w 92"/>
                <a:gd name="T33" fmla="*/ 96 h 118"/>
                <a:gd name="T34" fmla="*/ 35 w 92"/>
                <a:gd name="T35" fmla="*/ 88 h 118"/>
                <a:gd name="T36" fmla="*/ 35 w 92"/>
                <a:gd name="T37" fmla="*/ 82 h 118"/>
                <a:gd name="T38" fmla="*/ 36 w 92"/>
                <a:gd name="T39" fmla="*/ 74 h 118"/>
                <a:gd name="T40" fmla="*/ 38 w 92"/>
                <a:gd name="T41" fmla="*/ 62 h 118"/>
                <a:gd name="T42" fmla="*/ 37 w 92"/>
                <a:gd name="T43" fmla="*/ 51 h 118"/>
                <a:gd name="T44" fmla="*/ 42 w 92"/>
                <a:gd name="T45" fmla="*/ 42 h 118"/>
                <a:gd name="T46" fmla="*/ 47 w 92"/>
                <a:gd name="T47" fmla="*/ 29 h 118"/>
                <a:gd name="T48" fmla="*/ 51 w 92"/>
                <a:gd name="T49" fmla="*/ 19 h 118"/>
                <a:gd name="T50" fmla="*/ 55 w 92"/>
                <a:gd name="T51" fmla="*/ 8 h 118"/>
                <a:gd name="T52" fmla="*/ 89 w 92"/>
                <a:gd name="T53" fmla="*/ 0 h 118"/>
                <a:gd name="T54" fmla="*/ 70 w 92"/>
                <a:gd name="T55" fmla="*/ 5 h 118"/>
                <a:gd name="T56" fmla="*/ 72 w 92"/>
                <a:gd name="T57" fmla="*/ 10 h 118"/>
                <a:gd name="T58" fmla="*/ 77 w 92"/>
                <a:gd name="T59" fmla="*/ 25 h 118"/>
                <a:gd name="T60" fmla="*/ 77 w 92"/>
                <a:gd name="T61" fmla="*/ 32 h 118"/>
                <a:gd name="T62" fmla="*/ 78 w 92"/>
                <a:gd name="T63" fmla="*/ 37 h 118"/>
                <a:gd name="T64" fmla="*/ 81 w 92"/>
                <a:gd name="T65" fmla="*/ 40 h 118"/>
                <a:gd name="T66" fmla="*/ 83 w 92"/>
                <a:gd name="T67" fmla="*/ 47 h 118"/>
                <a:gd name="T68" fmla="*/ 82 w 92"/>
                <a:gd name="T69" fmla="*/ 51 h 118"/>
                <a:gd name="T70" fmla="*/ 84 w 92"/>
                <a:gd name="T71" fmla="*/ 79 h 118"/>
                <a:gd name="T72" fmla="*/ 83 w 92"/>
                <a:gd name="T73" fmla="*/ 86 h 118"/>
                <a:gd name="T74" fmla="*/ 83 w 92"/>
                <a:gd name="T75" fmla="*/ 101 h 118"/>
                <a:gd name="T76" fmla="*/ 84 w 92"/>
                <a:gd name="T77" fmla="*/ 106 h 118"/>
                <a:gd name="T78" fmla="*/ 89 w 92"/>
                <a:gd name="T7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118">
                  <a:moveTo>
                    <a:pt x="55" y="8"/>
                  </a:moveTo>
                  <a:cubicBezTo>
                    <a:pt x="37" y="12"/>
                    <a:pt x="19" y="16"/>
                    <a:pt x="0" y="19"/>
                  </a:cubicBezTo>
                  <a:cubicBezTo>
                    <a:pt x="0" y="19"/>
                    <a:pt x="0" y="19"/>
                    <a:pt x="0" y="19"/>
                  </a:cubicBezTo>
                  <a:cubicBezTo>
                    <a:pt x="0" y="19"/>
                    <a:pt x="2" y="35"/>
                    <a:pt x="3" y="40"/>
                  </a:cubicBezTo>
                  <a:cubicBezTo>
                    <a:pt x="5" y="45"/>
                    <a:pt x="11" y="54"/>
                    <a:pt x="11" y="56"/>
                  </a:cubicBezTo>
                  <a:cubicBezTo>
                    <a:pt x="11" y="59"/>
                    <a:pt x="13" y="60"/>
                    <a:pt x="13" y="63"/>
                  </a:cubicBezTo>
                  <a:cubicBezTo>
                    <a:pt x="14" y="65"/>
                    <a:pt x="12" y="80"/>
                    <a:pt x="15" y="83"/>
                  </a:cubicBezTo>
                  <a:cubicBezTo>
                    <a:pt x="17" y="87"/>
                    <a:pt x="18" y="84"/>
                    <a:pt x="18" y="90"/>
                  </a:cubicBezTo>
                  <a:cubicBezTo>
                    <a:pt x="19" y="95"/>
                    <a:pt x="19" y="97"/>
                    <a:pt x="19" y="99"/>
                  </a:cubicBezTo>
                  <a:cubicBezTo>
                    <a:pt x="19" y="101"/>
                    <a:pt x="20" y="101"/>
                    <a:pt x="20" y="105"/>
                  </a:cubicBezTo>
                  <a:cubicBezTo>
                    <a:pt x="20" y="108"/>
                    <a:pt x="20" y="115"/>
                    <a:pt x="20" y="115"/>
                  </a:cubicBezTo>
                  <a:cubicBezTo>
                    <a:pt x="20" y="115"/>
                    <a:pt x="18" y="118"/>
                    <a:pt x="20" y="118"/>
                  </a:cubicBezTo>
                  <a:cubicBezTo>
                    <a:pt x="20" y="118"/>
                    <a:pt x="20" y="118"/>
                    <a:pt x="20" y="118"/>
                  </a:cubicBezTo>
                  <a:cubicBezTo>
                    <a:pt x="23" y="117"/>
                    <a:pt x="24" y="117"/>
                    <a:pt x="24" y="115"/>
                  </a:cubicBezTo>
                  <a:cubicBezTo>
                    <a:pt x="25" y="113"/>
                    <a:pt x="27" y="111"/>
                    <a:pt x="28" y="109"/>
                  </a:cubicBezTo>
                  <a:cubicBezTo>
                    <a:pt x="28" y="106"/>
                    <a:pt x="28" y="105"/>
                    <a:pt x="29" y="102"/>
                  </a:cubicBezTo>
                  <a:cubicBezTo>
                    <a:pt x="29" y="99"/>
                    <a:pt x="31" y="97"/>
                    <a:pt x="32" y="96"/>
                  </a:cubicBezTo>
                  <a:cubicBezTo>
                    <a:pt x="33" y="94"/>
                    <a:pt x="35" y="92"/>
                    <a:pt x="35" y="88"/>
                  </a:cubicBezTo>
                  <a:cubicBezTo>
                    <a:pt x="35" y="84"/>
                    <a:pt x="35" y="83"/>
                    <a:pt x="35" y="82"/>
                  </a:cubicBezTo>
                  <a:cubicBezTo>
                    <a:pt x="35" y="80"/>
                    <a:pt x="34" y="78"/>
                    <a:pt x="36" y="74"/>
                  </a:cubicBezTo>
                  <a:cubicBezTo>
                    <a:pt x="38" y="70"/>
                    <a:pt x="38" y="64"/>
                    <a:pt x="38" y="62"/>
                  </a:cubicBezTo>
                  <a:cubicBezTo>
                    <a:pt x="38" y="59"/>
                    <a:pt x="35" y="54"/>
                    <a:pt x="37" y="51"/>
                  </a:cubicBezTo>
                  <a:cubicBezTo>
                    <a:pt x="38" y="48"/>
                    <a:pt x="40" y="45"/>
                    <a:pt x="42" y="42"/>
                  </a:cubicBezTo>
                  <a:cubicBezTo>
                    <a:pt x="43" y="39"/>
                    <a:pt x="46" y="32"/>
                    <a:pt x="47" y="29"/>
                  </a:cubicBezTo>
                  <a:cubicBezTo>
                    <a:pt x="47" y="27"/>
                    <a:pt x="51" y="19"/>
                    <a:pt x="51" y="19"/>
                  </a:cubicBezTo>
                  <a:cubicBezTo>
                    <a:pt x="51" y="19"/>
                    <a:pt x="53" y="13"/>
                    <a:pt x="55" y="8"/>
                  </a:cubicBezTo>
                  <a:moveTo>
                    <a:pt x="89" y="0"/>
                  </a:moveTo>
                  <a:cubicBezTo>
                    <a:pt x="83" y="2"/>
                    <a:pt x="76" y="4"/>
                    <a:pt x="70" y="5"/>
                  </a:cubicBezTo>
                  <a:cubicBezTo>
                    <a:pt x="70" y="6"/>
                    <a:pt x="71" y="7"/>
                    <a:pt x="72" y="10"/>
                  </a:cubicBezTo>
                  <a:cubicBezTo>
                    <a:pt x="74" y="16"/>
                    <a:pt x="77" y="22"/>
                    <a:pt x="77" y="25"/>
                  </a:cubicBezTo>
                  <a:cubicBezTo>
                    <a:pt x="77" y="28"/>
                    <a:pt x="77" y="26"/>
                    <a:pt x="77" y="32"/>
                  </a:cubicBezTo>
                  <a:cubicBezTo>
                    <a:pt x="78" y="37"/>
                    <a:pt x="78" y="37"/>
                    <a:pt x="78" y="37"/>
                  </a:cubicBezTo>
                  <a:cubicBezTo>
                    <a:pt x="81" y="40"/>
                    <a:pt x="81" y="40"/>
                    <a:pt x="81" y="40"/>
                  </a:cubicBezTo>
                  <a:cubicBezTo>
                    <a:pt x="83" y="47"/>
                    <a:pt x="83" y="47"/>
                    <a:pt x="83" y="47"/>
                  </a:cubicBezTo>
                  <a:cubicBezTo>
                    <a:pt x="83" y="47"/>
                    <a:pt x="82" y="49"/>
                    <a:pt x="82" y="51"/>
                  </a:cubicBezTo>
                  <a:cubicBezTo>
                    <a:pt x="81" y="53"/>
                    <a:pt x="84" y="79"/>
                    <a:pt x="84" y="79"/>
                  </a:cubicBezTo>
                  <a:cubicBezTo>
                    <a:pt x="84" y="79"/>
                    <a:pt x="83" y="79"/>
                    <a:pt x="83" y="86"/>
                  </a:cubicBezTo>
                  <a:cubicBezTo>
                    <a:pt x="83" y="93"/>
                    <a:pt x="83" y="101"/>
                    <a:pt x="83" y="101"/>
                  </a:cubicBezTo>
                  <a:cubicBezTo>
                    <a:pt x="84" y="106"/>
                    <a:pt x="84" y="106"/>
                    <a:pt x="84" y="106"/>
                  </a:cubicBezTo>
                  <a:cubicBezTo>
                    <a:pt x="84" y="106"/>
                    <a:pt x="92" y="66"/>
                    <a:pt x="89" y="0"/>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Oval 30">
              <a:extLst>
                <a:ext uri="{FF2B5EF4-FFF2-40B4-BE49-F238E27FC236}">
                  <a16:creationId xmlns:a16="http://schemas.microsoft.com/office/drawing/2014/main" id="{E72F85C5-0A6F-514B-FCAE-1414B3A54499}"/>
                </a:ext>
              </a:extLst>
            </p:cNvPr>
            <p:cNvSpPr>
              <a:spLocks noChangeArrowheads="1"/>
            </p:cNvSpPr>
            <p:nvPr/>
          </p:nvSpPr>
          <p:spPr bwMode="auto">
            <a:xfrm>
              <a:off x="6860037" y="3564330"/>
              <a:ext cx="3884256" cy="605777"/>
            </a:xfrm>
            <a:prstGeom prst="ellipse">
              <a:avLst/>
            </a:pr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8" name="Freeform 31">
              <a:extLst>
                <a:ext uri="{FF2B5EF4-FFF2-40B4-BE49-F238E27FC236}">
                  <a16:creationId xmlns:a16="http://schemas.microsoft.com/office/drawing/2014/main" id="{8B8677B8-AA02-7AFD-8590-FDA824D656B5}"/>
                </a:ext>
              </a:extLst>
            </p:cNvPr>
            <p:cNvSpPr>
              <a:spLocks/>
            </p:cNvSpPr>
            <p:nvPr/>
          </p:nvSpPr>
          <p:spPr bwMode="auto">
            <a:xfrm>
              <a:off x="6985509" y="2031675"/>
              <a:ext cx="3649501" cy="1728284"/>
            </a:xfrm>
            <a:custGeom>
              <a:avLst/>
              <a:gdLst>
                <a:gd name="T0" fmla="*/ 2705 w 2705"/>
                <a:gd name="T1" fmla="*/ 1281 h 1281"/>
                <a:gd name="T2" fmla="*/ 2130 w 2705"/>
                <a:gd name="T3" fmla="*/ 651 h 1281"/>
                <a:gd name="T4" fmla="*/ 1983 w 2705"/>
                <a:gd name="T5" fmla="*/ 829 h 1281"/>
                <a:gd name="T6" fmla="*/ 1441 w 2705"/>
                <a:gd name="T7" fmla="*/ 0 h 1281"/>
                <a:gd name="T8" fmla="*/ 1046 w 2705"/>
                <a:gd name="T9" fmla="*/ 566 h 1281"/>
                <a:gd name="T10" fmla="*/ 857 w 2705"/>
                <a:gd name="T11" fmla="*/ 425 h 1281"/>
                <a:gd name="T12" fmla="*/ 505 w 2705"/>
                <a:gd name="T13" fmla="*/ 995 h 1281"/>
                <a:gd name="T14" fmla="*/ 0 w 2705"/>
                <a:gd name="T15" fmla="*/ 1281 h 1281"/>
                <a:gd name="T16" fmla="*/ 2705 w 2705"/>
                <a:gd name="T17" fmla="*/ 128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5" h="1281">
                  <a:moveTo>
                    <a:pt x="2705" y="1281"/>
                  </a:moveTo>
                  <a:lnTo>
                    <a:pt x="2130" y="651"/>
                  </a:lnTo>
                  <a:lnTo>
                    <a:pt x="1983" y="829"/>
                  </a:lnTo>
                  <a:lnTo>
                    <a:pt x="1441" y="0"/>
                  </a:lnTo>
                  <a:lnTo>
                    <a:pt x="1046" y="566"/>
                  </a:lnTo>
                  <a:lnTo>
                    <a:pt x="857" y="425"/>
                  </a:lnTo>
                  <a:lnTo>
                    <a:pt x="505" y="995"/>
                  </a:lnTo>
                  <a:lnTo>
                    <a:pt x="0" y="1281"/>
                  </a:lnTo>
                  <a:lnTo>
                    <a:pt x="2705" y="128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32">
              <a:extLst>
                <a:ext uri="{FF2B5EF4-FFF2-40B4-BE49-F238E27FC236}">
                  <a16:creationId xmlns:a16="http://schemas.microsoft.com/office/drawing/2014/main" id="{5F10FC53-7551-1806-D190-A6DA93C96B57}"/>
                </a:ext>
              </a:extLst>
            </p:cNvPr>
            <p:cNvSpPr>
              <a:spLocks/>
            </p:cNvSpPr>
            <p:nvPr/>
          </p:nvSpPr>
          <p:spPr bwMode="auto">
            <a:xfrm>
              <a:off x="6985509" y="2031675"/>
              <a:ext cx="3649501" cy="1728284"/>
            </a:xfrm>
            <a:custGeom>
              <a:avLst/>
              <a:gdLst>
                <a:gd name="T0" fmla="*/ 2705 w 2705"/>
                <a:gd name="T1" fmla="*/ 1281 h 1281"/>
                <a:gd name="T2" fmla="*/ 2130 w 2705"/>
                <a:gd name="T3" fmla="*/ 651 h 1281"/>
                <a:gd name="T4" fmla="*/ 1983 w 2705"/>
                <a:gd name="T5" fmla="*/ 829 h 1281"/>
                <a:gd name="T6" fmla="*/ 1441 w 2705"/>
                <a:gd name="T7" fmla="*/ 0 h 1281"/>
                <a:gd name="T8" fmla="*/ 1046 w 2705"/>
                <a:gd name="T9" fmla="*/ 566 h 1281"/>
                <a:gd name="T10" fmla="*/ 857 w 2705"/>
                <a:gd name="T11" fmla="*/ 425 h 1281"/>
                <a:gd name="T12" fmla="*/ 505 w 2705"/>
                <a:gd name="T13" fmla="*/ 995 h 1281"/>
                <a:gd name="T14" fmla="*/ 0 w 2705"/>
                <a:gd name="T15" fmla="*/ 1281 h 1281"/>
                <a:gd name="T16" fmla="*/ 2705 w 2705"/>
                <a:gd name="T17" fmla="*/ 128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5" h="1281">
                  <a:moveTo>
                    <a:pt x="2705" y="1281"/>
                  </a:moveTo>
                  <a:lnTo>
                    <a:pt x="2130" y="651"/>
                  </a:lnTo>
                  <a:lnTo>
                    <a:pt x="1983" y="829"/>
                  </a:lnTo>
                  <a:lnTo>
                    <a:pt x="1441" y="0"/>
                  </a:lnTo>
                  <a:lnTo>
                    <a:pt x="1046" y="566"/>
                  </a:lnTo>
                  <a:lnTo>
                    <a:pt x="857" y="425"/>
                  </a:lnTo>
                  <a:lnTo>
                    <a:pt x="505" y="995"/>
                  </a:lnTo>
                  <a:lnTo>
                    <a:pt x="0" y="1281"/>
                  </a:lnTo>
                  <a:lnTo>
                    <a:pt x="2705" y="1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33">
              <a:extLst>
                <a:ext uri="{FF2B5EF4-FFF2-40B4-BE49-F238E27FC236}">
                  <a16:creationId xmlns:a16="http://schemas.microsoft.com/office/drawing/2014/main" id="{2E78AB3B-3652-353A-B0C0-2AE191602D31}"/>
                </a:ext>
              </a:extLst>
            </p:cNvPr>
            <p:cNvSpPr>
              <a:spLocks/>
            </p:cNvSpPr>
            <p:nvPr/>
          </p:nvSpPr>
          <p:spPr bwMode="auto">
            <a:xfrm>
              <a:off x="6954479" y="3544092"/>
              <a:ext cx="3680531" cy="222613"/>
            </a:xfrm>
            <a:custGeom>
              <a:avLst/>
              <a:gdLst>
                <a:gd name="T0" fmla="*/ 0 w 2728"/>
                <a:gd name="T1" fmla="*/ 165 h 165"/>
                <a:gd name="T2" fmla="*/ 1359 w 2728"/>
                <a:gd name="T3" fmla="*/ 0 h 165"/>
                <a:gd name="T4" fmla="*/ 1317 w 2728"/>
                <a:gd name="T5" fmla="*/ 64 h 165"/>
                <a:gd name="T6" fmla="*/ 1582 w 2728"/>
                <a:gd name="T7" fmla="*/ 107 h 165"/>
                <a:gd name="T8" fmla="*/ 2728 w 2728"/>
                <a:gd name="T9" fmla="*/ 160 h 165"/>
                <a:gd name="T10" fmla="*/ 0 w 2728"/>
                <a:gd name="T11" fmla="*/ 165 h 165"/>
              </a:gdLst>
              <a:ahLst/>
              <a:cxnLst>
                <a:cxn ang="0">
                  <a:pos x="T0" y="T1"/>
                </a:cxn>
                <a:cxn ang="0">
                  <a:pos x="T2" y="T3"/>
                </a:cxn>
                <a:cxn ang="0">
                  <a:pos x="T4" y="T5"/>
                </a:cxn>
                <a:cxn ang="0">
                  <a:pos x="T6" y="T7"/>
                </a:cxn>
                <a:cxn ang="0">
                  <a:pos x="T8" y="T9"/>
                </a:cxn>
                <a:cxn ang="0">
                  <a:pos x="T10" y="T11"/>
                </a:cxn>
              </a:cxnLst>
              <a:rect l="0" t="0" r="r" b="b"/>
              <a:pathLst>
                <a:path w="2728" h="165">
                  <a:moveTo>
                    <a:pt x="0" y="165"/>
                  </a:moveTo>
                  <a:lnTo>
                    <a:pt x="1359" y="0"/>
                  </a:lnTo>
                  <a:lnTo>
                    <a:pt x="1317" y="64"/>
                  </a:lnTo>
                  <a:lnTo>
                    <a:pt x="1582" y="107"/>
                  </a:lnTo>
                  <a:lnTo>
                    <a:pt x="2728" y="160"/>
                  </a:lnTo>
                  <a:lnTo>
                    <a:pt x="0" y="165"/>
                  </a:lnTo>
                  <a:close/>
                </a:path>
              </a:pathLst>
            </a:custGeom>
            <a:solidFill>
              <a:srgbClr val="0070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34">
              <a:extLst>
                <a:ext uri="{FF2B5EF4-FFF2-40B4-BE49-F238E27FC236}">
                  <a16:creationId xmlns:a16="http://schemas.microsoft.com/office/drawing/2014/main" id="{F24745B3-D65C-637E-71B3-8B395C53E721}"/>
                </a:ext>
              </a:extLst>
            </p:cNvPr>
            <p:cNvSpPr>
              <a:spLocks/>
            </p:cNvSpPr>
            <p:nvPr/>
          </p:nvSpPr>
          <p:spPr bwMode="auto">
            <a:xfrm>
              <a:off x="6954479" y="3544092"/>
              <a:ext cx="3680531" cy="222613"/>
            </a:xfrm>
            <a:custGeom>
              <a:avLst/>
              <a:gdLst>
                <a:gd name="T0" fmla="*/ 0 w 2728"/>
                <a:gd name="T1" fmla="*/ 165 h 165"/>
                <a:gd name="T2" fmla="*/ 1359 w 2728"/>
                <a:gd name="T3" fmla="*/ 0 h 165"/>
                <a:gd name="T4" fmla="*/ 1317 w 2728"/>
                <a:gd name="T5" fmla="*/ 64 h 165"/>
                <a:gd name="T6" fmla="*/ 1582 w 2728"/>
                <a:gd name="T7" fmla="*/ 107 h 165"/>
                <a:gd name="T8" fmla="*/ 2728 w 2728"/>
                <a:gd name="T9" fmla="*/ 160 h 165"/>
                <a:gd name="T10" fmla="*/ 0 w 2728"/>
                <a:gd name="T11" fmla="*/ 165 h 165"/>
              </a:gdLst>
              <a:ahLst/>
              <a:cxnLst>
                <a:cxn ang="0">
                  <a:pos x="T0" y="T1"/>
                </a:cxn>
                <a:cxn ang="0">
                  <a:pos x="T2" y="T3"/>
                </a:cxn>
                <a:cxn ang="0">
                  <a:pos x="T4" y="T5"/>
                </a:cxn>
                <a:cxn ang="0">
                  <a:pos x="T6" y="T7"/>
                </a:cxn>
                <a:cxn ang="0">
                  <a:pos x="T8" y="T9"/>
                </a:cxn>
                <a:cxn ang="0">
                  <a:pos x="T10" y="T11"/>
                </a:cxn>
              </a:cxnLst>
              <a:rect l="0" t="0" r="r" b="b"/>
              <a:pathLst>
                <a:path w="2728" h="165">
                  <a:moveTo>
                    <a:pt x="0" y="165"/>
                  </a:moveTo>
                  <a:lnTo>
                    <a:pt x="1359" y="0"/>
                  </a:lnTo>
                  <a:lnTo>
                    <a:pt x="1317" y="64"/>
                  </a:lnTo>
                  <a:lnTo>
                    <a:pt x="1582" y="107"/>
                  </a:lnTo>
                  <a:lnTo>
                    <a:pt x="2728" y="160"/>
                  </a:lnTo>
                  <a:lnTo>
                    <a:pt x="0" y="1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35">
              <a:extLst>
                <a:ext uri="{FF2B5EF4-FFF2-40B4-BE49-F238E27FC236}">
                  <a16:creationId xmlns:a16="http://schemas.microsoft.com/office/drawing/2014/main" id="{87FF055C-72C2-857F-F9BE-5177FA76BBC9}"/>
                </a:ext>
              </a:extLst>
            </p:cNvPr>
            <p:cNvSpPr>
              <a:spLocks/>
            </p:cNvSpPr>
            <p:nvPr/>
          </p:nvSpPr>
          <p:spPr bwMode="auto">
            <a:xfrm>
              <a:off x="8929662" y="2031675"/>
              <a:ext cx="1705349" cy="1730983"/>
            </a:xfrm>
            <a:custGeom>
              <a:avLst/>
              <a:gdLst>
                <a:gd name="T0" fmla="*/ 0 w 1264"/>
                <a:gd name="T1" fmla="*/ 0 h 1283"/>
                <a:gd name="T2" fmla="*/ 113 w 1264"/>
                <a:gd name="T3" fmla="*/ 396 h 1283"/>
                <a:gd name="T4" fmla="*/ 228 w 1264"/>
                <a:gd name="T5" fmla="*/ 794 h 1283"/>
                <a:gd name="T6" fmla="*/ 334 w 1264"/>
                <a:gd name="T7" fmla="*/ 600 h 1283"/>
                <a:gd name="T8" fmla="*/ 451 w 1264"/>
                <a:gd name="T9" fmla="*/ 1283 h 1283"/>
                <a:gd name="T10" fmla="*/ 1264 w 1264"/>
                <a:gd name="T11" fmla="*/ 1281 h 1283"/>
                <a:gd name="T12" fmla="*/ 689 w 1264"/>
                <a:gd name="T13" fmla="*/ 651 h 1283"/>
                <a:gd name="T14" fmla="*/ 542 w 1264"/>
                <a:gd name="T15" fmla="*/ 829 h 1283"/>
                <a:gd name="T16" fmla="*/ 0 w 1264"/>
                <a:gd name="T17" fmla="*/ 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4" h="1283">
                  <a:moveTo>
                    <a:pt x="0" y="0"/>
                  </a:moveTo>
                  <a:lnTo>
                    <a:pt x="113" y="396"/>
                  </a:lnTo>
                  <a:lnTo>
                    <a:pt x="228" y="794"/>
                  </a:lnTo>
                  <a:lnTo>
                    <a:pt x="334" y="600"/>
                  </a:lnTo>
                  <a:lnTo>
                    <a:pt x="451" y="1283"/>
                  </a:lnTo>
                  <a:lnTo>
                    <a:pt x="1264" y="1281"/>
                  </a:lnTo>
                  <a:lnTo>
                    <a:pt x="689" y="651"/>
                  </a:lnTo>
                  <a:lnTo>
                    <a:pt x="542" y="829"/>
                  </a:lnTo>
                  <a:lnTo>
                    <a:pt x="0" y="0"/>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36">
              <a:extLst>
                <a:ext uri="{FF2B5EF4-FFF2-40B4-BE49-F238E27FC236}">
                  <a16:creationId xmlns:a16="http://schemas.microsoft.com/office/drawing/2014/main" id="{8CB6968E-E396-A3BC-AE6D-3A737A639152}"/>
                </a:ext>
              </a:extLst>
            </p:cNvPr>
            <p:cNvSpPr>
              <a:spLocks/>
            </p:cNvSpPr>
            <p:nvPr/>
          </p:nvSpPr>
          <p:spPr bwMode="auto">
            <a:xfrm>
              <a:off x="8929662" y="2031675"/>
              <a:ext cx="1705349" cy="1730983"/>
            </a:xfrm>
            <a:custGeom>
              <a:avLst/>
              <a:gdLst>
                <a:gd name="T0" fmla="*/ 0 w 1264"/>
                <a:gd name="T1" fmla="*/ 0 h 1283"/>
                <a:gd name="T2" fmla="*/ 113 w 1264"/>
                <a:gd name="T3" fmla="*/ 396 h 1283"/>
                <a:gd name="T4" fmla="*/ 228 w 1264"/>
                <a:gd name="T5" fmla="*/ 794 h 1283"/>
                <a:gd name="T6" fmla="*/ 334 w 1264"/>
                <a:gd name="T7" fmla="*/ 600 h 1283"/>
                <a:gd name="T8" fmla="*/ 451 w 1264"/>
                <a:gd name="T9" fmla="*/ 1283 h 1283"/>
                <a:gd name="T10" fmla="*/ 1264 w 1264"/>
                <a:gd name="T11" fmla="*/ 1281 h 1283"/>
                <a:gd name="T12" fmla="*/ 689 w 1264"/>
                <a:gd name="T13" fmla="*/ 651 h 1283"/>
                <a:gd name="T14" fmla="*/ 542 w 1264"/>
                <a:gd name="T15" fmla="*/ 829 h 1283"/>
                <a:gd name="T16" fmla="*/ 0 w 1264"/>
                <a:gd name="T17" fmla="*/ 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4" h="1283">
                  <a:moveTo>
                    <a:pt x="0" y="0"/>
                  </a:moveTo>
                  <a:lnTo>
                    <a:pt x="113" y="396"/>
                  </a:lnTo>
                  <a:lnTo>
                    <a:pt x="228" y="794"/>
                  </a:lnTo>
                  <a:lnTo>
                    <a:pt x="334" y="600"/>
                  </a:lnTo>
                  <a:lnTo>
                    <a:pt x="451" y="1283"/>
                  </a:lnTo>
                  <a:lnTo>
                    <a:pt x="1264" y="1281"/>
                  </a:lnTo>
                  <a:lnTo>
                    <a:pt x="689" y="651"/>
                  </a:lnTo>
                  <a:lnTo>
                    <a:pt x="542" y="8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37">
              <a:extLst>
                <a:ext uri="{FF2B5EF4-FFF2-40B4-BE49-F238E27FC236}">
                  <a16:creationId xmlns:a16="http://schemas.microsoft.com/office/drawing/2014/main" id="{1BA30208-89ED-05B4-8CBA-75A105026387}"/>
                </a:ext>
              </a:extLst>
            </p:cNvPr>
            <p:cNvSpPr>
              <a:spLocks/>
            </p:cNvSpPr>
            <p:nvPr/>
          </p:nvSpPr>
          <p:spPr bwMode="auto">
            <a:xfrm>
              <a:off x="9814715" y="2909983"/>
              <a:ext cx="820294" cy="849976"/>
            </a:xfrm>
            <a:custGeom>
              <a:avLst/>
              <a:gdLst>
                <a:gd name="T0" fmla="*/ 34 w 608"/>
                <a:gd name="T1" fmla="*/ 0 h 630"/>
                <a:gd name="T2" fmla="*/ 608 w 608"/>
                <a:gd name="T3" fmla="*/ 630 h 630"/>
                <a:gd name="T4" fmla="*/ 106 w 608"/>
                <a:gd name="T5" fmla="*/ 199 h 630"/>
                <a:gd name="T6" fmla="*/ 0 w 608"/>
                <a:gd name="T7" fmla="*/ 236 h 630"/>
                <a:gd name="T8" fmla="*/ 34 w 608"/>
                <a:gd name="T9" fmla="*/ 0 h 630"/>
              </a:gdLst>
              <a:ahLst/>
              <a:cxnLst>
                <a:cxn ang="0">
                  <a:pos x="T0" y="T1"/>
                </a:cxn>
                <a:cxn ang="0">
                  <a:pos x="T2" y="T3"/>
                </a:cxn>
                <a:cxn ang="0">
                  <a:pos x="T4" y="T5"/>
                </a:cxn>
                <a:cxn ang="0">
                  <a:pos x="T6" y="T7"/>
                </a:cxn>
                <a:cxn ang="0">
                  <a:pos x="T8" y="T9"/>
                </a:cxn>
              </a:cxnLst>
              <a:rect l="0" t="0" r="r" b="b"/>
              <a:pathLst>
                <a:path w="608" h="630">
                  <a:moveTo>
                    <a:pt x="34" y="0"/>
                  </a:moveTo>
                  <a:lnTo>
                    <a:pt x="608" y="630"/>
                  </a:lnTo>
                  <a:lnTo>
                    <a:pt x="106" y="199"/>
                  </a:lnTo>
                  <a:lnTo>
                    <a:pt x="0" y="236"/>
                  </a:lnTo>
                  <a:lnTo>
                    <a:pt x="34" y="0"/>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38">
              <a:extLst>
                <a:ext uri="{FF2B5EF4-FFF2-40B4-BE49-F238E27FC236}">
                  <a16:creationId xmlns:a16="http://schemas.microsoft.com/office/drawing/2014/main" id="{0BEC2A23-C2DE-E5FD-0638-A64148FC6012}"/>
                </a:ext>
              </a:extLst>
            </p:cNvPr>
            <p:cNvSpPr>
              <a:spLocks/>
            </p:cNvSpPr>
            <p:nvPr/>
          </p:nvSpPr>
          <p:spPr bwMode="auto">
            <a:xfrm>
              <a:off x="6954479" y="2031675"/>
              <a:ext cx="1975183" cy="1735030"/>
            </a:xfrm>
            <a:custGeom>
              <a:avLst/>
              <a:gdLst>
                <a:gd name="T0" fmla="*/ 1051 w 1464"/>
                <a:gd name="T1" fmla="*/ 861 h 1286"/>
                <a:gd name="T2" fmla="*/ 1464 w 1464"/>
                <a:gd name="T3" fmla="*/ 0 h 1286"/>
                <a:gd name="T4" fmla="*/ 1069 w 1464"/>
                <a:gd name="T5" fmla="*/ 566 h 1286"/>
                <a:gd name="T6" fmla="*/ 881 w 1464"/>
                <a:gd name="T7" fmla="*/ 427 h 1286"/>
                <a:gd name="T8" fmla="*/ 528 w 1464"/>
                <a:gd name="T9" fmla="*/ 995 h 1286"/>
                <a:gd name="T10" fmla="*/ 0 w 1464"/>
                <a:gd name="T11" fmla="*/ 1286 h 1286"/>
                <a:gd name="T12" fmla="*/ 675 w 1464"/>
                <a:gd name="T13" fmla="*/ 1032 h 1286"/>
                <a:gd name="T14" fmla="*/ 975 w 1464"/>
                <a:gd name="T15" fmla="*/ 586 h 1286"/>
                <a:gd name="T16" fmla="*/ 1051 w 1464"/>
                <a:gd name="T17" fmla="*/ 861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4" h="1286">
                  <a:moveTo>
                    <a:pt x="1051" y="861"/>
                  </a:moveTo>
                  <a:lnTo>
                    <a:pt x="1464" y="0"/>
                  </a:lnTo>
                  <a:lnTo>
                    <a:pt x="1069" y="566"/>
                  </a:lnTo>
                  <a:lnTo>
                    <a:pt x="881" y="427"/>
                  </a:lnTo>
                  <a:lnTo>
                    <a:pt x="528" y="995"/>
                  </a:lnTo>
                  <a:lnTo>
                    <a:pt x="0" y="1286"/>
                  </a:lnTo>
                  <a:lnTo>
                    <a:pt x="675" y="1032"/>
                  </a:lnTo>
                  <a:lnTo>
                    <a:pt x="975" y="586"/>
                  </a:lnTo>
                  <a:lnTo>
                    <a:pt x="1051" y="86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39">
              <a:extLst>
                <a:ext uri="{FF2B5EF4-FFF2-40B4-BE49-F238E27FC236}">
                  <a16:creationId xmlns:a16="http://schemas.microsoft.com/office/drawing/2014/main" id="{53BAF4F8-FB35-E99D-DFD4-5A650643ACA9}"/>
                </a:ext>
              </a:extLst>
            </p:cNvPr>
            <p:cNvSpPr>
              <a:spLocks/>
            </p:cNvSpPr>
            <p:nvPr/>
          </p:nvSpPr>
          <p:spPr bwMode="auto">
            <a:xfrm>
              <a:off x="6954479" y="2031675"/>
              <a:ext cx="1975183" cy="1735030"/>
            </a:xfrm>
            <a:custGeom>
              <a:avLst/>
              <a:gdLst>
                <a:gd name="T0" fmla="*/ 1051 w 1464"/>
                <a:gd name="T1" fmla="*/ 861 h 1286"/>
                <a:gd name="T2" fmla="*/ 1464 w 1464"/>
                <a:gd name="T3" fmla="*/ 0 h 1286"/>
                <a:gd name="T4" fmla="*/ 1069 w 1464"/>
                <a:gd name="T5" fmla="*/ 566 h 1286"/>
                <a:gd name="T6" fmla="*/ 881 w 1464"/>
                <a:gd name="T7" fmla="*/ 427 h 1286"/>
                <a:gd name="T8" fmla="*/ 528 w 1464"/>
                <a:gd name="T9" fmla="*/ 995 h 1286"/>
                <a:gd name="T10" fmla="*/ 0 w 1464"/>
                <a:gd name="T11" fmla="*/ 1286 h 1286"/>
                <a:gd name="T12" fmla="*/ 675 w 1464"/>
                <a:gd name="T13" fmla="*/ 1032 h 1286"/>
                <a:gd name="T14" fmla="*/ 975 w 1464"/>
                <a:gd name="T15" fmla="*/ 586 h 1286"/>
                <a:gd name="T16" fmla="*/ 1051 w 1464"/>
                <a:gd name="T17" fmla="*/ 861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4" h="1286">
                  <a:moveTo>
                    <a:pt x="1051" y="861"/>
                  </a:moveTo>
                  <a:lnTo>
                    <a:pt x="1464" y="0"/>
                  </a:lnTo>
                  <a:lnTo>
                    <a:pt x="1069" y="566"/>
                  </a:lnTo>
                  <a:lnTo>
                    <a:pt x="881" y="427"/>
                  </a:lnTo>
                  <a:lnTo>
                    <a:pt x="528" y="995"/>
                  </a:lnTo>
                  <a:lnTo>
                    <a:pt x="0" y="1286"/>
                  </a:lnTo>
                  <a:lnTo>
                    <a:pt x="675" y="1032"/>
                  </a:lnTo>
                  <a:lnTo>
                    <a:pt x="975" y="586"/>
                  </a:lnTo>
                  <a:lnTo>
                    <a:pt x="1051" y="8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7" name="Freeform 40">
              <a:extLst>
                <a:ext uri="{FF2B5EF4-FFF2-40B4-BE49-F238E27FC236}">
                  <a16:creationId xmlns:a16="http://schemas.microsoft.com/office/drawing/2014/main" id="{7284ABEE-5449-1749-9F4F-65B77CC4F326}"/>
                </a:ext>
              </a:extLst>
            </p:cNvPr>
            <p:cNvSpPr>
              <a:spLocks/>
            </p:cNvSpPr>
            <p:nvPr/>
          </p:nvSpPr>
          <p:spPr bwMode="auto">
            <a:xfrm>
              <a:off x="8653083" y="2030325"/>
              <a:ext cx="611174" cy="519430"/>
            </a:xfrm>
            <a:custGeom>
              <a:avLst/>
              <a:gdLst>
                <a:gd name="T0" fmla="*/ 0 w 453"/>
                <a:gd name="T1" fmla="*/ 295 h 385"/>
                <a:gd name="T2" fmla="*/ 205 w 453"/>
                <a:gd name="T3" fmla="*/ 0 h 385"/>
                <a:gd name="T4" fmla="*/ 453 w 453"/>
                <a:gd name="T5" fmla="*/ 382 h 385"/>
                <a:gd name="T6" fmla="*/ 256 w 453"/>
                <a:gd name="T7" fmla="*/ 263 h 385"/>
                <a:gd name="T8" fmla="*/ 214 w 453"/>
                <a:gd name="T9" fmla="*/ 385 h 385"/>
                <a:gd name="T10" fmla="*/ 107 w 453"/>
                <a:gd name="T11" fmla="*/ 267 h 385"/>
                <a:gd name="T12" fmla="*/ 0 w 453"/>
                <a:gd name="T13" fmla="*/ 295 h 385"/>
              </a:gdLst>
              <a:ahLst/>
              <a:cxnLst>
                <a:cxn ang="0">
                  <a:pos x="T0" y="T1"/>
                </a:cxn>
                <a:cxn ang="0">
                  <a:pos x="T2" y="T3"/>
                </a:cxn>
                <a:cxn ang="0">
                  <a:pos x="T4" y="T5"/>
                </a:cxn>
                <a:cxn ang="0">
                  <a:pos x="T6" y="T7"/>
                </a:cxn>
                <a:cxn ang="0">
                  <a:pos x="T8" y="T9"/>
                </a:cxn>
                <a:cxn ang="0">
                  <a:pos x="T10" y="T11"/>
                </a:cxn>
                <a:cxn ang="0">
                  <a:pos x="T12" y="T13"/>
                </a:cxn>
              </a:cxnLst>
              <a:rect l="0" t="0" r="r" b="b"/>
              <a:pathLst>
                <a:path w="453" h="385">
                  <a:moveTo>
                    <a:pt x="0" y="295"/>
                  </a:moveTo>
                  <a:lnTo>
                    <a:pt x="205" y="0"/>
                  </a:lnTo>
                  <a:lnTo>
                    <a:pt x="453" y="382"/>
                  </a:lnTo>
                  <a:lnTo>
                    <a:pt x="256" y="263"/>
                  </a:lnTo>
                  <a:lnTo>
                    <a:pt x="214" y="385"/>
                  </a:lnTo>
                  <a:lnTo>
                    <a:pt x="107" y="267"/>
                  </a:lnTo>
                  <a:lnTo>
                    <a:pt x="0" y="295"/>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8" name="Freeform 41">
              <a:extLst>
                <a:ext uri="{FF2B5EF4-FFF2-40B4-BE49-F238E27FC236}">
                  <a16:creationId xmlns:a16="http://schemas.microsoft.com/office/drawing/2014/main" id="{CFAEDD33-C49F-BBB5-902C-44E1FC9665A6}"/>
                </a:ext>
              </a:extLst>
            </p:cNvPr>
            <p:cNvSpPr>
              <a:spLocks/>
            </p:cNvSpPr>
            <p:nvPr/>
          </p:nvSpPr>
          <p:spPr bwMode="auto">
            <a:xfrm>
              <a:off x="8929662" y="2030325"/>
              <a:ext cx="334594" cy="519430"/>
            </a:xfrm>
            <a:custGeom>
              <a:avLst/>
              <a:gdLst>
                <a:gd name="T0" fmla="*/ 9 w 248"/>
                <a:gd name="T1" fmla="*/ 385 h 385"/>
                <a:gd name="T2" fmla="*/ 0 w 248"/>
                <a:gd name="T3" fmla="*/ 0 h 385"/>
                <a:gd name="T4" fmla="*/ 248 w 248"/>
                <a:gd name="T5" fmla="*/ 382 h 385"/>
                <a:gd name="T6" fmla="*/ 51 w 248"/>
                <a:gd name="T7" fmla="*/ 263 h 385"/>
                <a:gd name="T8" fmla="*/ 9 w 248"/>
                <a:gd name="T9" fmla="*/ 385 h 385"/>
              </a:gdLst>
              <a:ahLst/>
              <a:cxnLst>
                <a:cxn ang="0">
                  <a:pos x="T0" y="T1"/>
                </a:cxn>
                <a:cxn ang="0">
                  <a:pos x="T2" y="T3"/>
                </a:cxn>
                <a:cxn ang="0">
                  <a:pos x="T4" y="T5"/>
                </a:cxn>
                <a:cxn ang="0">
                  <a:pos x="T6" y="T7"/>
                </a:cxn>
                <a:cxn ang="0">
                  <a:pos x="T8" y="T9"/>
                </a:cxn>
              </a:cxnLst>
              <a:rect l="0" t="0" r="r" b="b"/>
              <a:pathLst>
                <a:path w="248" h="385">
                  <a:moveTo>
                    <a:pt x="9" y="385"/>
                  </a:moveTo>
                  <a:lnTo>
                    <a:pt x="0" y="0"/>
                  </a:lnTo>
                  <a:lnTo>
                    <a:pt x="248" y="382"/>
                  </a:lnTo>
                  <a:lnTo>
                    <a:pt x="51" y="263"/>
                  </a:lnTo>
                  <a:lnTo>
                    <a:pt x="9" y="385"/>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9" name="Freeform 42">
              <a:extLst>
                <a:ext uri="{FF2B5EF4-FFF2-40B4-BE49-F238E27FC236}">
                  <a16:creationId xmlns:a16="http://schemas.microsoft.com/office/drawing/2014/main" id="{61EF030C-B13E-DB61-E5CE-B0E46CFF5B3D}"/>
                </a:ext>
              </a:extLst>
            </p:cNvPr>
            <p:cNvSpPr>
              <a:spLocks/>
            </p:cNvSpPr>
            <p:nvPr/>
          </p:nvSpPr>
          <p:spPr bwMode="auto">
            <a:xfrm>
              <a:off x="7927230" y="2605070"/>
              <a:ext cx="469511" cy="366974"/>
            </a:xfrm>
            <a:custGeom>
              <a:avLst/>
              <a:gdLst>
                <a:gd name="T0" fmla="*/ 348 w 348"/>
                <a:gd name="T1" fmla="*/ 141 h 272"/>
                <a:gd name="T2" fmla="*/ 159 w 348"/>
                <a:gd name="T3" fmla="*/ 0 h 272"/>
                <a:gd name="T4" fmla="*/ 0 w 348"/>
                <a:gd name="T5" fmla="*/ 259 h 272"/>
                <a:gd name="T6" fmla="*/ 94 w 348"/>
                <a:gd name="T7" fmla="*/ 168 h 272"/>
                <a:gd name="T8" fmla="*/ 140 w 348"/>
                <a:gd name="T9" fmla="*/ 272 h 272"/>
                <a:gd name="T10" fmla="*/ 234 w 348"/>
                <a:gd name="T11" fmla="*/ 113 h 272"/>
                <a:gd name="T12" fmla="*/ 348 w 348"/>
                <a:gd name="T13" fmla="*/ 141 h 272"/>
              </a:gdLst>
              <a:ahLst/>
              <a:cxnLst>
                <a:cxn ang="0">
                  <a:pos x="T0" y="T1"/>
                </a:cxn>
                <a:cxn ang="0">
                  <a:pos x="T2" y="T3"/>
                </a:cxn>
                <a:cxn ang="0">
                  <a:pos x="T4" y="T5"/>
                </a:cxn>
                <a:cxn ang="0">
                  <a:pos x="T6" y="T7"/>
                </a:cxn>
                <a:cxn ang="0">
                  <a:pos x="T8" y="T9"/>
                </a:cxn>
                <a:cxn ang="0">
                  <a:pos x="T10" y="T11"/>
                </a:cxn>
                <a:cxn ang="0">
                  <a:pos x="T12" y="T13"/>
                </a:cxn>
              </a:cxnLst>
              <a:rect l="0" t="0" r="r" b="b"/>
              <a:pathLst>
                <a:path w="348" h="272">
                  <a:moveTo>
                    <a:pt x="348" y="141"/>
                  </a:moveTo>
                  <a:lnTo>
                    <a:pt x="159" y="0"/>
                  </a:lnTo>
                  <a:lnTo>
                    <a:pt x="0" y="259"/>
                  </a:lnTo>
                  <a:lnTo>
                    <a:pt x="94" y="168"/>
                  </a:lnTo>
                  <a:lnTo>
                    <a:pt x="140" y="272"/>
                  </a:lnTo>
                  <a:lnTo>
                    <a:pt x="234" y="113"/>
                  </a:lnTo>
                  <a:lnTo>
                    <a:pt x="348" y="14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0" name="Freeform 43">
              <a:extLst>
                <a:ext uri="{FF2B5EF4-FFF2-40B4-BE49-F238E27FC236}">
                  <a16:creationId xmlns:a16="http://schemas.microsoft.com/office/drawing/2014/main" id="{7C3D50C2-8AF8-EC42-FB33-1CC64B4944A1}"/>
                </a:ext>
              </a:extLst>
            </p:cNvPr>
            <p:cNvSpPr>
              <a:spLocks/>
            </p:cNvSpPr>
            <p:nvPr/>
          </p:nvSpPr>
          <p:spPr bwMode="auto">
            <a:xfrm>
              <a:off x="8116114" y="2605070"/>
              <a:ext cx="280627" cy="366974"/>
            </a:xfrm>
            <a:custGeom>
              <a:avLst/>
              <a:gdLst>
                <a:gd name="T0" fmla="*/ 0 w 208"/>
                <a:gd name="T1" fmla="*/ 272 h 272"/>
                <a:gd name="T2" fmla="*/ 19 w 208"/>
                <a:gd name="T3" fmla="*/ 0 h 272"/>
                <a:gd name="T4" fmla="*/ 208 w 208"/>
                <a:gd name="T5" fmla="*/ 141 h 272"/>
                <a:gd name="T6" fmla="*/ 94 w 208"/>
                <a:gd name="T7" fmla="*/ 113 h 272"/>
                <a:gd name="T8" fmla="*/ 0 w 208"/>
                <a:gd name="T9" fmla="*/ 272 h 272"/>
              </a:gdLst>
              <a:ahLst/>
              <a:cxnLst>
                <a:cxn ang="0">
                  <a:pos x="T0" y="T1"/>
                </a:cxn>
                <a:cxn ang="0">
                  <a:pos x="T2" y="T3"/>
                </a:cxn>
                <a:cxn ang="0">
                  <a:pos x="T4" y="T5"/>
                </a:cxn>
                <a:cxn ang="0">
                  <a:pos x="T6" y="T7"/>
                </a:cxn>
                <a:cxn ang="0">
                  <a:pos x="T8" y="T9"/>
                </a:cxn>
              </a:cxnLst>
              <a:rect l="0" t="0" r="r" b="b"/>
              <a:pathLst>
                <a:path w="208" h="272">
                  <a:moveTo>
                    <a:pt x="0" y="272"/>
                  </a:moveTo>
                  <a:lnTo>
                    <a:pt x="19" y="0"/>
                  </a:lnTo>
                  <a:lnTo>
                    <a:pt x="208" y="141"/>
                  </a:lnTo>
                  <a:lnTo>
                    <a:pt x="94" y="113"/>
                  </a:lnTo>
                  <a:lnTo>
                    <a:pt x="0" y="272"/>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1" name="Freeform 44">
              <a:extLst>
                <a:ext uri="{FF2B5EF4-FFF2-40B4-BE49-F238E27FC236}">
                  <a16:creationId xmlns:a16="http://schemas.microsoft.com/office/drawing/2014/main" id="{73661E1B-E7EB-B686-B903-41BF76F98706}"/>
                </a:ext>
              </a:extLst>
            </p:cNvPr>
            <p:cNvSpPr>
              <a:spLocks/>
            </p:cNvSpPr>
            <p:nvPr/>
          </p:nvSpPr>
          <p:spPr bwMode="auto">
            <a:xfrm>
              <a:off x="9660910" y="2909982"/>
              <a:ext cx="505939" cy="337292"/>
            </a:xfrm>
            <a:custGeom>
              <a:avLst/>
              <a:gdLst>
                <a:gd name="T0" fmla="*/ 0 w 375"/>
                <a:gd name="T1" fmla="*/ 178 h 250"/>
                <a:gd name="T2" fmla="*/ 148 w 375"/>
                <a:gd name="T3" fmla="*/ 0 h 250"/>
                <a:gd name="T4" fmla="*/ 375 w 375"/>
                <a:gd name="T5" fmla="*/ 250 h 250"/>
                <a:gd name="T6" fmla="*/ 176 w 375"/>
                <a:gd name="T7" fmla="*/ 141 h 250"/>
                <a:gd name="T8" fmla="*/ 114 w 375"/>
                <a:gd name="T9" fmla="*/ 236 h 250"/>
                <a:gd name="T10" fmla="*/ 87 w 375"/>
                <a:gd name="T11" fmla="*/ 150 h 250"/>
                <a:gd name="T12" fmla="*/ 0 w 375"/>
                <a:gd name="T13" fmla="*/ 178 h 250"/>
              </a:gdLst>
              <a:ahLst/>
              <a:cxnLst>
                <a:cxn ang="0">
                  <a:pos x="T0" y="T1"/>
                </a:cxn>
                <a:cxn ang="0">
                  <a:pos x="T2" y="T3"/>
                </a:cxn>
                <a:cxn ang="0">
                  <a:pos x="T4" y="T5"/>
                </a:cxn>
                <a:cxn ang="0">
                  <a:pos x="T6" y="T7"/>
                </a:cxn>
                <a:cxn ang="0">
                  <a:pos x="T8" y="T9"/>
                </a:cxn>
                <a:cxn ang="0">
                  <a:pos x="T10" y="T11"/>
                </a:cxn>
                <a:cxn ang="0">
                  <a:pos x="T12" y="T13"/>
                </a:cxn>
              </a:cxnLst>
              <a:rect l="0" t="0" r="r" b="b"/>
              <a:pathLst>
                <a:path w="375" h="250">
                  <a:moveTo>
                    <a:pt x="0" y="178"/>
                  </a:moveTo>
                  <a:lnTo>
                    <a:pt x="148" y="0"/>
                  </a:lnTo>
                  <a:lnTo>
                    <a:pt x="375" y="250"/>
                  </a:lnTo>
                  <a:lnTo>
                    <a:pt x="176" y="141"/>
                  </a:lnTo>
                  <a:lnTo>
                    <a:pt x="114" y="236"/>
                  </a:lnTo>
                  <a:lnTo>
                    <a:pt x="87" y="150"/>
                  </a:lnTo>
                  <a:lnTo>
                    <a:pt x="0" y="178"/>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2" name="Freeform 45">
              <a:extLst>
                <a:ext uri="{FF2B5EF4-FFF2-40B4-BE49-F238E27FC236}">
                  <a16:creationId xmlns:a16="http://schemas.microsoft.com/office/drawing/2014/main" id="{8462E9DB-0F6F-3D98-3397-7AE6A4A899B7}"/>
                </a:ext>
              </a:extLst>
            </p:cNvPr>
            <p:cNvSpPr>
              <a:spLocks/>
            </p:cNvSpPr>
            <p:nvPr/>
          </p:nvSpPr>
          <p:spPr bwMode="auto">
            <a:xfrm>
              <a:off x="9814715" y="2909982"/>
              <a:ext cx="352133" cy="337292"/>
            </a:xfrm>
            <a:custGeom>
              <a:avLst/>
              <a:gdLst>
                <a:gd name="T0" fmla="*/ 0 w 261"/>
                <a:gd name="T1" fmla="*/ 236 h 250"/>
                <a:gd name="T2" fmla="*/ 34 w 261"/>
                <a:gd name="T3" fmla="*/ 0 h 250"/>
                <a:gd name="T4" fmla="*/ 261 w 261"/>
                <a:gd name="T5" fmla="*/ 250 h 250"/>
                <a:gd name="T6" fmla="*/ 62 w 261"/>
                <a:gd name="T7" fmla="*/ 141 h 250"/>
                <a:gd name="T8" fmla="*/ 0 w 261"/>
                <a:gd name="T9" fmla="*/ 236 h 250"/>
              </a:gdLst>
              <a:ahLst/>
              <a:cxnLst>
                <a:cxn ang="0">
                  <a:pos x="T0" y="T1"/>
                </a:cxn>
                <a:cxn ang="0">
                  <a:pos x="T2" y="T3"/>
                </a:cxn>
                <a:cxn ang="0">
                  <a:pos x="T4" y="T5"/>
                </a:cxn>
                <a:cxn ang="0">
                  <a:pos x="T6" y="T7"/>
                </a:cxn>
                <a:cxn ang="0">
                  <a:pos x="T8" y="T9"/>
                </a:cxn>
              </a:cxnLst>
              <a:rect l="0" t="0" r="r" b="b"/>
              <a:pathLst>
                <a:path w="261" h="250">
                  <a:moveTo>
                    <a:pt x="0" y="236"/>
                  </a:moveTo>
                  <a:lnTo>
                    <a:pt x="34" y="0"/>
                  </a:lnTo>
                  <a:lnTo>
                    <a:pt x="261" y="250"/>
                  </a:lnTo>
                  <a:lnTo>
                    <a:pt x="62" y="141"/>
                  </a:lnTo>
                  <a:lnTo>
                    <a:pt x="0" y="236"/>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3" name="Freeform 46">
              <a:extLst>
                <a:ext uri="{FF2B5EF4-FFF2-40B4-BE49-F238E27FC236}">
                  <a16:creationId xmlns:a16="http://schemas.microsoft.com/office/drawing/2014/main" id="{584C2A2D-64FE-D60B-F10B-3D306530D90C}"/>
                </a:ext>
              </a:extLst>
            </p:cNvPr>
            <p:cNvSpPr>
              <a:spLocks/>
            </p:cNvSpPr>
            <p:nvPr/>
          </p:nvSpPr>
          <p:spPr bwMode="auto">
            <a:xfrm>
              <a:off x="7612873" y="2390552"/>
              <a:ext cx="140314" cy="346737"/>
            </a:xfrm>
            <a:custGeom>
              <a:avLst/>
              <a:gdLst>
                <a:gd name="T0" fmla="*/ 0 w 68"/>
                <a:gd name="T1" fmla="*/ 0 h 168"/>
                <a:gd name="T2" fmla="*/ 52 w 68"/>
                <a:gd name="T3" fmla="*/ 168 h 168"/>
                <a:gd name="T4" fmla="*/ 0 w 68"/>
                <a:gd name="T5" fmla="*/ 0 h 168"/>
              </a:gdLst>
              <a:ahLst/>
              <a:cxnLst>
                <a:cxn ang="0">
                  <a:pos x="T0" y="T1"/>
                </a:cxn>
                <a:cxn ang="0">
                  <a:pos x="T2" y="T3"/>
                </a:cxn>
                <a:cxn ang="0">
                  <a:pos x="T4" y="T5"/>
                </a:cxn>
              </a:cxnLst>
              <a:rect l="0" t="0" r="r" b="b"/>
              <a:pathLst>
                <a:path w="68" h="168">
                  <a:moveTo>
                    <a:pt x="0" y="0"/>
                  </a:moveTo>
                  <a:cubicBezTo>
                    <a:pt x="52" y="168"/>
                    <a:pt x="52" y="168"/>
                    <a:pt x="52" y="168"/>
                  </a:cubicBezTo>
                  <a:cubicBezTo>
                    <a:pt x="52" y="168"/>
                    <a:pt x="68" y="60"/>
                    <a:pt x="0"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4" name="Freeform 47">
              <a:extLst>
                <a:ext uri="{FF2B5EF4-FFF2-40B4-BE49-F238E27FC236}">
                  <a16:creationId xmlns:a16="http://schemas.microsoft.com/office/drawing/2014/main" id="{525E0C4E-46FC-5786-BB6E-C408AD1556D3}"/>
                </a:ext>
              </a:extLst>
            </p:cNvPr>
            <p:cNvSpPr>
              <a:spLocks/>
            </p:cNvSpPr>
            <p:nvPr/>
          </p:nvSpPr>
          <p:spPr bwMode="auto">
            <a:xfrm>
              <a:off x="7565653" y="2390552"/>
              <a:ext cx="155155" cy="346737"/>
            </a:xfrm>
            <a:custGeom>
              <a:avLst/>
              <a:gdLst>
                <a:gd name="T0" fmla="*/ 23 w 75"/>
                <a:gd name="T1" fmla="*/ 0 h 168"/>
                <a:gd name="T2" fmla="*/ 75 w 75"/>
                <a:gd name="T3" fmla="*/ 168 h 168"/>
                <a:gd name="T4" fmla="*/ 23 w 75"/>
                <a:gd name="T5" fmla="*/ 0 h 168"/>
              </a:gdLst>
              <a:ahLst/>
              <a:cxnLst>
                <a:cxn ang="0">
                  <a:pos x="T0" y="T1"/>
                </a:cxn>
                <a:cxn ang="0">
                  <a:pos x="T2" y="T3"/>
                </a:cxn>
                <a:cxn ang="0">
                  <a:pos x="T4" y="T5"/>
                </a:cxn>
              </a:cxnLst>
              <a:rect l="0" t="0" r="r" b="b"/>
              <a:pathLst>
                <a:path w="75" h="168">
                  <a:moveTo>
                    <a:pt x="23" y="0"/>
                  </a:moveTo>
                  <a:cubicBezTo>
                    <a:pt x="75" y="168"/>
                    <a:pt x="75" y="168"/>
                    <a:pt x="75" y="168"/>
                  </a:cubicBezTo>
                  <a:cubicBezTo>
                    <a:pt x="75" y="168"/>
                    <a:pt x="0" y="88"/>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5" name="Freeform 48">
              <a:extLst>
                <a:ext uri="{FF2B5EF4-FFF2-40B4-BE49-F238E27FC236}">
                  <a16:creationId xmlns:a16="http://schemas.microsoft.com/office/drawing/2014/main" id="{E9582570-8A98-4181-1433-CABA1D842D8C}"/>
                </a:ext>
              </a:extLst>
            </p:cNvPr>
            <p:cNvSpPr>
              <a:spLocks/>
            </p:cNvSpPr>
            <p:nvPr/>
          </p:nvSpPr>
          <p:spPr bwMode="auto">
            <a:xfrm>
              <a:off x="7472560" y="2725146"/>
              <a:ext cx="249597" cy="264437"/>
            </a:xfrm>
            <a:custGeom>
              <a:avLst/>
              <a:gdLst>
                <a:gd name="T0" fmla="*/ 0 w 121"/>
                <a:gd name="T1" fmla="*/ 128 h 128"/>
                <a:gd name="T2" fmla="*/ 121 w 121"/>
                <a:gd name="T3" fmla="*/ 0 h 128"/>
                <a:gd name="T4" fmla="*/ 0 w 121"/>
                <a:gd name="T5" fmla="*/ 128 h 128"/>
              </a:gdLst>
              <a:ahLst/>
              <a:cxnLst>
                <a:cxn ang="0">
                  <a:pos x="T0" y="T1"/>
                </a:cxn>
                <a:cxn ang="0">
                  <a:pos x="T2" y="T3"/>
                </a:cxn>
                <a:cxn ang="0">
                  <a:pos x="T4" y="T5"/>
                </a:cxn>
              </a:cxnLst>
              <a:rect l="0" t="0" r="r" b="b"/>
              <a:pathLst>
                <a:path w="121" h="128">
                  <a:moveTo>
                    <a:pt x="0" y="128"/>
                  </a:moveTo>
                  <a:cubicBezTo>
                    <a:pt x="121" y="0"/>
                    <a:pt x="121" y="0"/>
                    <a:pt x="121" y="0"/>
                  </a:cubicBezTo>
                  <a:cubicBezTo>
                    <a:pt x="121" y="0"/>
                    <a:pt x="87" y="105"/>
                    <a:pt x="0" y="128"/>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6" name="Freeform 49">
              <a:extLst>
                <a:ext uri="{FF2B5EF4-FFF2-40B4-BE49-F238E27FC236}">
                  <a16:creationId xmlns:a16="http://schemas.microsoft.com/office/drawing/2014/main" id="{90FDB93F-94AD-0597-53AD-61871A1FAF8C}"/>
                </a:ext>
              </a:extLst>
            </p:cNvPr>
            <p:cNvSpPr>
              <a:spLocks/>
            </p:cNvSpPr>
            <p:nvPr/>
          </p:nvSpPr>
          <p:spPr bwMode="auto">
            <a:xfrm>
              <a:off x="7472560" y="2725146"/>
              <a:ext cx="249597" cy="264437"/>
            </a:xfrm>
            <a:custGeom>
              <a:avLst/>
              <a:gdLst>
                <a:gd name="T0" fmla="*/ 0 w 121"/>
                <a:gd name="T1" fmla="*/ 128 h 128"/>
                <a:gd name="T2" fmla="*/ 121 w 121"/>
                <a:gd name="T3" fmla="*/ 0 h 128"/>
                <a:gd name="T4" fmla="*/ 0 w 121"/>
                <a:gd name="T5" fmla="*/ 128 h 128"/>
              </a:gdLst>
              <a:ahLst/>
              <a:cxnLst>
                <a:cxn ang="0">
                  <a:pos x="T0" y="T1"/>
                </a:cxn>
                <a:cxn ang="0">
                  <a:pos x="T2" y="T3"/>
                </a:cxn>
                <a:cxn ang="0">
                  <a:pos x="T4" y="T5"/>
                </a:cxn>
              </a:cxnLst>
              <a:rect l="0" t="0" r="r" b="b"/>
              <a:pathLst>
                <a:path w="121" h="128">
                  <a:moveTo>
                    <a:pt x="0" y="128"/>
                  </a:moveTo>
                  <a:cubicBezTo>
                    <a:pt x="121" y="0"/>
                    <a:pt x="121" y="0"/>
                    <a:pt x="121" y="0"/>
                  </a:cubicBezTo>
                  <a:cubicBezTo>
                    <a:pt x="121" y="0"/>
                    <a:pt x="18" y="39"/>
                    <a:pt x="0" y="1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7" name="Freeform 50">
              <a:extLst>
                <a:ext uri="{FF2B5EF4-FFF2-40B4-BE49-F238E27FC236}">
                  <a16:creationId xmlns:a16="http://schemas.microsoft.com/office/drawing/2014/main" id="{9DACF466-ABA0-B2E7-B8DB-3559819F5596}"/>
                </a:ext>
              </a:extLst>
            </p:cNvPr>
            <p:cNvSpPr>
              <a:spLocks/>
            </p:cNvSpPr>
            <p:nvPr/>
          </p:nvSpPr>
          <p:spPr bwMode="auto">
            <a:xfrm>
              <a:off x="7714061" y="2679274"/>
              <a:ext cx="353482" cy="132218"/>
            </a:xfrm>
            <a:custGeom>
              <a:avLst/>
              <a:gdLst>
                <a:gd name="T0" fmla="*/ 171 w 171"/>
                <a:gd name="T1" fmla="*/ 64 h 64"/>
                <a:gd name="T2" fmla="*/ 0 w 171"/>
                <a:gd name="T3" fmla="*/ 23 h 64"/>
                <a:gd name="T4" fmla="*/ 171 w 171"/>
                <a:gd name="T5" fmla="*/ 64 h 64"/>
              </a:gdLst>
              <a:ahLst/>
              <a:cxnLst>
                <a:cxn ang="0">
                  <a:pos x="T0" y="T1"/>
                </a:cxn>
                <a:cxn ang="0">
                  <a:pos x="T2" y="T3"/>
                </a:cxn>
                <a:cxn ang="0">
                  <a:pos x="T4" y="T5"/>
                </a:cxn>
              </a:cxnLst>
              <a:rect l="0" t="0" r="r" b="b"/>
              <a:pathLst>
                <a:path w="171" h="64">
                  <a:moveTo>
                    <a:pt x="171" y="64"/>
                  </a:moveTo>
                  <a:cubicBezTo>
                    <a:pt x="0" y="23"/>
                    <a:pt x="0" y="23"/>
                    <a:pt x="0" y="23"/>
                  </a:cubicBezTo>
                  <a:cubicBezTo>
                    <a:pt x="0" y="23"/>
                    <a:pt x="107" y="0"/>
                    <a:pt x="171" y="6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8" name="Freeform 51">
              <a:extLst>
                <a:ext uri="{FF2B5EF4-FFF2-40B4-BE49-F238E27FC236}">
                  <a16:creationId xmlns:a16="http://schemas.microsoft.com/office/drawing/2014/main" id="{80F1FA11-87A1-B927-1557-775FCA5F0814}"/>
                </a:ext>
              </a:extLst>
            </p:cNvPr>
            <p:cNvSpPr>
              <a:spLocks/>
            </p:cNvSpPr>
            <p:nvPr/>
          </p:nvSpPr>
          <p:spPr bwMode="auto">
            <a:xfrm>
              <a:off x="7714061" y="2726495"/>
              <a:ext cx="353482" cy="144361"/>
            </a:xfrm>
            <a:custGeom>
              <a:avLst/>
              <a:gdLst>
                <a:gd name="T0" fmla="*/ 171 w 171"/>
                <a:gd name="T1" fmla="*/ 41 h 70"/>
                <a:gd name="T2" fmla="*/ 0 w 171"/>
                <a:gd name="T3" fmla="*/ 0 h 70"/>
                <a:gd name="T4" fmla="*/ 171 w 171"/>
                <a:gd name="T5" fmla="*/ 41 h 70"/>
              </a:gdLst>
              <a:ahLst/>
              <a:cxnLst>
                <a:cxn ang="0">
                  <a:pos x="T0" y="T1"/>
                </a:cxn>
                <a:cxn ang="0">
                  <a:pos x="T2" y="T3"/>
                </a:cxn>
                <a:cxn ang="0">
                  <a:pos x="T4" y="T5"/>
                </a:cxn>
              </a:cxnLst>
              <a:rect l="0" t="0" r="r" b="b"/>
              <a:pathLst>
                <a:path w="171" h="70">
                  <a:moveTo>
                    <a:pt x="171" y="41"/>
                  </a:moveTo>
                  <a:cubicBezTo>
                    <a:pt x="0" y="0"/>
                    <a:pt x="0" y="0"/>
                    <a:pt x="0" y="0"/>
                  </a:cubicBezTo>
                  <a:cubicBezTo>
                    <a:pt x="0" y="0"/>
                    <a:pt x="85" y="70"/>
                    <a:pt x="171"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9" name="Freeform 52">
              <a:extLst>
                <a:ext uri="{FF2B5EF4-FFF2-40B4-BE49-F238E27FC236}">
                  <a16:creationId xmlns:a16="http://schemas.microsoft.com/office/drawing/2014/main" id="{CE9C9130-B989-3105-409B-6D84AF66BA35}"/>
                </a:ext>
              </a:extLst>
            </p:cNvPr>
            <p:cNvSpPr>
              <a:spLocks/>
            </p:cNvSpPr>
            <p:nvPr/>
          </p:nvSpPr>
          <p:spPr bwMode="auto">
            <a:xfrm>
              <a:off x="7680331" y="2749431"/>
              <a:ext cx="70157" cy="1049652"/>
            </a:xfrm>
            <a:custGeom>
              <a:avLst/>
              <a:gdLst>
                <a:gd name="T0" fmla="*/ 0 w 52"/>
                <a:gd name="T1" fmla="*/ 778 h 778"/>
                <a:gd name="T2" fmla="*/ 52 w 52"/>
                <a:gd name="T3" fmla="*/ 778 h 778"/>
                <a:gd name="T4" fmla="*/ 36 w 52"/>
                <a:gd name="T5" fmla="*/ 0 h 778"/>
                <a:gd name="T6" fmla="*/ 17 w 52"/>
                <a:gd name="T7" fmla="*/ 0 h 778"/>
                <a:gd name="T8" fmla="*/ 0 w 52"/>
                <a:gd name="T9" fmla="*/ 778 h 778"/>
              </a:gdLst>
              <a:ahLst/>
              <a:cxnLst>
                <a:cxn ang="0">
                  <a:pos x="T0" y="T1"/>
                </a:cxn>
                <a:cxn ang="0">
                  <a:pos x="T2" y="T3"/>
                </a:cxn>
                <a:cxn ang="0">
                  <a:pos x="T4" y="T5"/>
                </a:cxn>
                <a:cxn ang="0">
                  <a:pos x="T6" y="T7"/>
                </a:cxn>
                <a:cxn ang="0">
                  <a:pos x="T8" y="T9"/>
                </a:cxn>
              </a:cxnLst>
              <a:rect l="0" t="0" r="r" b="b"/>
              <a:pathLst>
                <a:path w="52" h="778">
                  <a:moveTo>
                    <a:pt x="0" y="778"/>
                  </a:moveTo>
                  <a:lnTo>
                    <a:pt x="52" y="778"/>
                  </a:lnTo>
                  <a:lnTo>
                    <a:pt x="36" y="0"/>
                  </a:lnTo>
                  <a:lnTo>
                    <a:pt x="17" y="0"/>
                  </a:lnTo>
                  <a:lnTo>
                    <a:pt x="0" y="7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0" name="Freeform 53">
              <a:extLst>
                <a:ext uri="{FF2B5EF4-FFF2-40B4-BE49-F238E27FC236}">
                  <a16:creationId xmlns:a16="http://schemas.microsoft.com/office/drawing/2014/main" id="{775C66C2-5FFB-3A47-A0FF-349DC82AA583}"/>
                </a:ext>
              </a:extLst>
            </p:cNvPr>
            <p:cNvSpPr>
              <a:spLocks/>
            </p:cNvSpPr>
            <p:nvPr/>
          </p:nvSpPr>
          <p:spPr bwMode="auto">
            <a:xfrm>
              <a:off x="7680331" y="2749431"/>
              <a:ext cx="33730" cy="1049652"/>
            </a:xfrm>
            <a:custGeom>
              <a:avLst/>
              <a:gdLst>
                <a:gd name="T0" fmla="*/ 0 w 25"/>
                <a:gd name="T1" fmla="*/ 778 h 778"/>
                <a:gd name="T2" fmla="*/ 20 w 25"/>
                <a:gd name="T3" fmla="*/ 778 h 778"/>
                <a:gd name="T4" fmla="*/ 25 w 25"/>
                <a:gd name="T5" fmla="*/ 0 h 778"/>
                <a:gd name="T6" fmla="*/ 17 w 25"/>
                <a:gd name="T7" fmla="*/ 0 h 778"/>
                <a:gd name="T8" fmla="*/ 0 w 25"/>
                <a:gd name="T9" fmla="*/ 778 h 778"/>
              </a:gdLst>
              <a:ahLst/>
              <a:cxnLst>
                <a:cxn ang="0">
                  <a:pos x="T0" y="T1"/>
                </a:cxn>
                <a:cxn ang="0">
                  <a:pos x="T2" y="T3"/>
                </a:cxn>
                <a:cxn ang="0">
                  <a:pos x="T4" y="T5"/>
                </a:cxn>
                <a:cxn ang="0">
                  <a:pos x="T6" y="T7"/>
                </a:cxn>
                <a:cxn ang="0">
                  <a:pos x="T8" y="T9"/>
                </a:cxn>
              </a:cxnLst>
              <a:rect l="0" t="0" r="r" b="b"/>
              <a:pathLst>
                <a:path w="25" h="778">
                  <a:moveTo>
                    <a:pt x="0" y="778"/>
                  </a:moveTo>
                  <a:lnTo>
                    <a:pt x="20" y="778"/>
                  </a:lnTo>
                  <a:lnTo>
                    <a:pt x="25" y="0"/>
                  </a:lnTo>
                  <a:lnTo>
                    <a:pt x="17" y="0"/>
                  </a:lnTo>
                  <a:lnTo>
                    <a:pt x="0" y="7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1" name="Oval 54">
              <a:extLst>
                <a:ext uri="{FF2B5EF4-FFF2-40B4-BE49-F238E27FC236}">
                  <a16:creationId xmlns:a16="http://schemas.microsoft.com/office/drawing/2014/main" id="{B84444BD-6C1F-0743-419F-AF532817D41A}"/>
                </a:ext>
              </a:extLst>
            </p:cNvPr>
            <p:cNvSpPr>
              <a:spLocks noChangeArrowheads="1"/>
            </p:cNvSpPr>
            <p:nvPr/>
          </p:nvSpPr>
          <p:spPr bwMode="auto">
            <a:xfrm>
              <a:off x="7676284" y="2696814"/>
              <a:ext cx="79601" cy="782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2" name="Oval 55">
              <a:extLst>
                <a:ext uri="{FF2B5EF4-FFF2-40B4-BE49-F238E27FC236}">
                  <a16:creationId xmlns:a16="http://schemas.microsoft.com/office/drawing/2014/main" id="{A9ED9F0F-7D52-8985-4D40-EF11A4E983CF}"/>
                </a:ext>
              </a:extLst>
            </p:cNvPr>
            <p:cNvSpPr>
              <a:spLocks noChangeArrowheads="1"/>
            </p:cNvSpPr>
            <p:nvPr/>
          </p:nvSpPr>
          <p:spPr bwMode="auto">
            <a:xfrm>
              <a:off x="7687078" y="2706258"/>
              <a:ext cx="58015" cy="58015"/>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3" name="Freeform 56">
              <a:extLst>
                <a:ext uri="{FF2B5EF4-FFF2-40B4-BE49-F238E27FC236}">
                  <a16:creationId xmlns:a16="http://schemas.microsoft.com/office/drawing/2014/main" id="{8AB666EB-CF15-07A7-3642-ACAE81DF4DDC}"/>
                </a:ext>
              </a:extLst>
            </p:cNvPr>
            <p:cNvSpPr>
              <a:spLocks/>
            </p:cNvSpPr>
            <p:nvPr/>
          </p:nvSpPr>
          <p:spPr bwMode="auto">
            <a:xfrm>
              <a:off x="7687078" y="2708956"/>
              <a:ext cx="47221" cy="55316"/>
            </a:xfrm>
            <a:custGeom>
              <a:avLst/>
              <a:gdLst>
                <a:gd name="T0" fmla="*/ 9 w 23"/>
                <a:gd name="T1" fmla="*/ 0 h 27"/>
                <a:gd name="T2" fmla="*/ 4 w 23"/>
                <a:gd name="T3" fmla="*/ 11 h 27"/>
                <a:gd name="T4" fmla="*/ 18 w 23"/>
                <a:gd name="T5" fmla="*/ 25 h 27"/>
                <a:gd name="T6" fmla="*/ 23 w 23"/>
                <a:gd name="T7" fmla="*/ 24 h 27"/>
                <a:gd name="T8" fmla="*/ 14 w 23"/>
                <a:gd name="T9" fmla="*/ 27 h 27"/>
                <a:gd name="T10" fmla="*/ 0 w 23"/>
                <a:gd name="T11" fmla="*/ 13 h 27"/>
                <a:gd name="T12" fmla="*/ 9 w 23"/>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9" y="0"/>
                  </a:moveTo>
                  <a:cubicBezTo>
                    <a:pt x="6" y="3"/>
                    <a:pt x="4" y="6"/>
                    <a:pt x="4" y="11"/>
                  </a:cubicBezTo>
                  <a:cubicBezTo>
                    <a:pt x="4" y="18"/>
                    <a:pt x="10" y="25"/>
                    <a:pt x="18" y="25"/>
                  </a:cubicBezTo>
                  <a:cubicBezTo>
                    <a:pt x="20" y="25"/>
                    <a:pt x="22" y="24"/>
                    <a:pt x="23" y="24"/>
                  </a:cubicBezTo>
                  <a:cubicBezTo>
                    <a:pt x="21" y="26"/>
                    <a:pt x="18" y="27"/>
                    <a:pt x="14" y="27"/>
                  </a:cubicBezTo>
                  <a:cubicBezTo>
                    <a:pt x="6" y="27"/>
                    <a:pt x="0" y="21"/>
                    <a:pt x="0" y="13"/>
                  </a:cubicBezTo>
                  <a:cubicBezTo>
                    <a:pt x="0" y="7"/>
                    <a:pt x="4" y="2"/>
                    <a:pt x="9"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4" name="Freeform 57">
              <a:extLst>
                <a:ext uri="{FF2B5EF4-FFF2-40B4-BE49-F238E27FC236}">
                  <a16:creationId xmlns:a16="http://schemas.microsoft.com/office/drawing/2014/main" id="{15F29915-5ACB-6662-817B-922DD2D445A4}"/>
                </a:ext>
              </a:extLst>
            </p:cNvPr>
            <p:cNvSpPr>
              <a:spLocks/>
            </p:cNvSpPr>
            <p:nvPr/>
          </p:nvSpPr>
          <p:spPr bwMode="auto">
            <a:xfrm>
              <a:off x="7625016" y="3768053"/>
              <a:ext cx="182138" cy="49920"/>
            </a:xfrm>
            <a:custGeom>
              <a:avLst/>
              <a:gdLst>
                <a:gd name="T0" fmla="*/ 0 w 88"/>
                <a:gd name="T1" fmla="*/ 24 h 24"/>
                <a:gd name="T2" fmla="*/ 44 w 88"/>
                <a:gd name="T3" fmla="*/ 0 h 24"/>
                <a:gd name="T4" fmla="*/ 88 w 88"/>
                <a:gd name="T5" fmla="*/ 24 h 24"/>
                <a:gd name="T6" fmla="*/ 0 w 88"/>
                <a:gd name="T7" fmla="*/ 24 h 24"/>
              </a:gdLst>
              <a:ahLst/>
              <a:cxnLst>
                <a:cxn ang="0">
                  <a:pos x="T0" y="T1"/>
                </a:cxn>
                <a:cxn ang="0">
                  <a:pos x="T2" y="T3"/>
                </a:cxn>
                <a:cxn ang="0">
                  <a:pos x="T4" y="T5"/>
                </a:cxn>
                <a:cxn ang="0">
                  <a:pos x="T6" y="T7"/>
                </a:cxn>
              </a:cxnLst>
              <a:rect l="0" t="0" r="r" b="b"/>
              <a:pathLst>
                <a:path w="88" h="24">
                  <a:moveTo>
                    <a:pt x="0" y="24"/>
                  </a:moveTo>
                  <a:cubicBezTo>
                    <a:pt x="0" y="11"/>
                    <a:pt x="20" y="0"/>
                    <a:pt x="44" y="0"/>
                  </a:cubicBezTo>
                  <a:cubicBezTo>
                    <a:pt x="68" y="0"/>
                    <a:pt x="88" y="11"/>
                    <a:pt x="88" y="24"/>
                  </a:cubicBezTo>
                  <a:lnTo>
                    <a:pt x="0"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5" name="Freeform 58">
              <a:extLst>
                <a:ext uri="{FF2B5EF4-FFF2-40B4-BE49-F238E27FC236}">
                  <a16:creationId xmlns:a16="http://schemas.microsoft.com/office/drawing/2014/main" id="{7060FE23-4245-3339-210F-902AD9DECFBD}"/>
                </a:ext>
              </a:extLst>
            </p:cNvPr>
            <p:cNvSpPr>
              <a:spLocks/>
            </p:cNvSpPr>
            <p:nvPr/>
          </p:nvSpPr>
          <p:spPr bwMode="auto">
            <a:xfrm>
              <a:off x="7625016" y="3768053"/>
              <a:ext cx="103886" cy="49920"/>
            </a:xfrm>
            <a:custGeom>
              <a:avLst/>
              <a:gdLst>
                <a:gd name="T0" fmla="*/ 44 w 50"/>
                <a:gd name="T1" fmla="*/ 0 h 24"/>
                <a:gd name="T2" fmla="*/ 50 w 50"/>
                <a:gd name="T3" fmla="*/ 0 h 24"/>
                <a:gd name="T4" fmla="*/ 13 w 50"/>
                <a:gd name="T5" fmla="*/ 24 h 24"/>
                <a:gd name="T6" fmla="*/ 0 w 50"/>
                <a:gd name="T7" fmla="*/ 24 h 24"/>
                <a:gd name="T8" fmla="*/ 44 w 50"/>
                <a:gd name="T9" fmla="*/ 0 h 24"/>
              </a:gdLst>
              <a:ahLst/>
              <a:cxnLst>
                <a:cxn ang="0">
                  <a:pos x="T0" y="T1"/>
                </a:cxn>
                <a:cxn ang="0">
                  <a:pos x="T2" y="T3"/>
                </a:cxn>
                <a:cxn ang="0">
                  <a:pos x="T4" y="T5"/>
                </a:cxn>
                <a:cxn ang="0">
                  <a:pos x="T6" y="T7"/>
                </a:cxn>
                <a:cxn ang="0">
                  <a:pos x="T8" y="T9"/>
                </a:cxn>
              </a:cxnLst>
              <a:rect l="0" t="0" r="r" b="b"/>
              <a:pathLst>
                <a:path w="50" h="24">
                  <a:moveTo>
                    <a:pt x="44" y="0"/>
                  </a:moveTo>
                  <a:cubicBezTo>
                    <a:pt x="46" y="0"/>
                    <a:pt x="48" y="0"/>
                    <a:pt x="50" y="0"/>
                  </a:cubicBezTo>
                  <a:cubicBezTo>
                    <a:pt x="29" y="2"/>
                    <a:pt x="13" y="12"/>
                    <a:pt x="13" y="24"/>
                  </a:cubicBezTo>
                  <a:cubicBezTo>
                    <a:pt x="0" y="24"/>
                    <a:pt x="0" y="24"/>
                    <a:pt x="0" y="24"/>
                  </a:cubicBezTo>
                  <a:cubicBezTo>
                    <a:pt x="0" y="11"/>
                    <a:pt x="20" y="0"/>
                    <a:pt x="44"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Freeform 59">
              <a:extLst>
                <a:ext uri="{FF2B5EF4-FFF2-40B4-BE49-F238E27FC236}">
                  <a16:creationId xmlns:a16="http://schemas.microsoft.com/office/drawing/2014/main" id="{3B6D306E-6391-8640-8322-2AB51C387DBB}"/>
                </a:ext>
              </a:extLst>
            </p:cNvPr>
            <p:cNvSpPr>
              <a:spLocks/>
            </p:cNvSpPr>
            <p:nvPr/>
          </p:nvSpPr>
          <p:spPr bwMode="auto">
            <a:xfrm>
              <a:off x="8902677" y="2823635"/>
              <a:ext cx="101188" cy="252295"/>
            </a:xfrm>
            <a:custGeom>
              <a:avLst/>
              <a:gdLst>
                <a:gd name="T0" fmla="*/ 0 w 49"/>
                <a:gd name="T1" fmla="*/ 0 h 122"/>
                <a:gd name="T2" fmla="*/ 37 w 49"/>
                <a:gd name="T3" fmla="*/ 122 h 122"/>
                <a:gd name="T4" fmla="*/ 0 w 49"/>
                <a:gd name="T5" fmla="*/ 0 h 122"/>
              </a:gdLst>
              <a:ahLst/>
              <a:cxnLst>
                <a:cxn ang="0">
                  <a:pos x="T0" y="T1"/>
                </a:cxn>
                <a:cxn ang="0">
                  <a:pos x="T2" y="T3"/>
                </a:cxn>
                <a:cxn ang="0">
                  <a:pos x="T4" y="T5"/>
                </a:cxn>
              </a:cxnLst>
              <a:rect l="0" t="0" r="r" b="b"/>
              <a:pathLst>
                <a:path w="49" h="122">
                  <a:moveTo>
                    <a:pt x="0" y="0"/>
                  </a:moveTo>
                  <a:cubicBezTo>
                    <a:pt x="37" y="122"/>
                    <a:pt x="37" y="122"/>
                    <a:pt x="37" y="122"/>
                  </a:cubicBezTo>
                  <a:cubicBezTo>
                    <a:pt x="37" y="122"/>
                    <a:pt x="49" y="43"/>
                    <a:pt x="0"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7" name="Freeform 60">
              <a:extLst>
                <a:ext uri="{FF2B5EF4-FFF2-40B4-BE49-F238E27FC236}">
                  <a16:creationId xmlns:a16="http://schemas.microsoft.com/office/drawing/2014/main" id="{1F09C04E-E757-D073-48D7-28233C2EEE25}"/>
                </a:ext>
              </a:extLst>
            </p:cNvPr>
            <p:cNvSpPr>
              <a:spLocks/>
            </p:cNvSpPr>
            <p:nvPr/>
          </p:nvSpPr>
          <p:spPr bwMode="auto">
            <a:xfrm>
              <a:off x="8867599" y="2823635"/>
              <a:ext cx="111981" cy="252295"/>
            </a:xfrm>
            <a:custGeom>
              <a:avLst/>
              <a:gdLst>
                <a:gd name="T0" fmla="*/ 17 w 54"/>
                <a:gd name="T1" fmla="*/ 0 h 122"/>
                <a:gd name="T2" fmla="*/ 54 w 54"/>
                <a:gd name="T3" fmla="*/ 122 h 122"/>
                <a:gd name="T4" fmla="*/ 17 w 54"/>
                <a:gd name="T5" fmla="*/ 0 h 122"/>
              </a:gdLst>
              <a:ahLst/>
              <a:cxnLst>
                <a:cxn ang="0">
                  <a:pos x="T0" y="T1"/>
                </a:cxn>
                <a:cxn ang="0">
                  <a:pos x="T2" y="T3"/>
                </a:cxn>
                <a:cxn ang="0">
                  <a:pos x="T4" y="T5"/>
                </a:cxn>
              </a:cxnLst>
              <a:rect l="0" t="0" r="r" b="b"/>
              <a:pathLst>
                <a:path w="54" h="122">
                  <a:moveTo>
                    <a:pt x="17" y="0"/>
                  </a:moveTo>
                  <a:cubicBezTo>
                    <a:pt x="54" y="122"/>
                    <a:pt x="54" y="122"/>
                    <a:pt x="54" y="122"/>
                  </a:cubicBezTo>
                  <a:cubicBezTo>
                    <a:pt x="54" y="122"/>
                    <a:pt x="0" y="63"/>
                    <a:pt x="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Freeform 61">
              <a:extLst>
                <a:ext uri="{FF2B5EF4-FFF2-40B4-BE49-F238E27FC236}">
                  <a16:creationId xmlns:a16="http://schemas.microsoft.com/office/drawing/2014/main" id="{C06E3D4B-BEFC-51FE-5570-517B4EE80BD1}"/>
                </a:ext>
              </a:extLst>
            </p:cNvPr>
            <p:cNvSpPr>
              <a:spLocks/>
            </p:cNvSpPr>
            <p:nvPr/>
          </p:nvSpPr>
          <p:spPr bwMode="auto">
            <a:xfrm>
              <a:off x="8800142" y="3065137"/>
              <a:ext cx="180789" cy="191582"/>
            </a:xfrm>
            <a:custGeom>
              <a:avLst/>
              <a:gdLst>
                <a:gd name="T0" fmla="*/ 0 w 88"/>
                <a:gd name="T1" fmla="*/ 93 h 93"/>
                <a:gd name="T2" fmla="*/ 88 w 88"/>
                <a:gd name="T3" fmla="*/ 0 h 93"/>
                <a:gd name="T4" fmla="*/ 0 w 88"/>
                <a:gd name="T5" fmla="*/ 93 h 93"/>
              </a:gdLst>
              <a:ahLst/>
              <a:cxnLst>
                <a:cxn ang="0">
                  <a:pos x="T0" y="T1"/>
                </a:cxn>
                <a:cxn ang="0">
                  <a:pos x="T2" y="T3"/>
                </a:cxn>
                <a:cxn ang="0">
                  <a:pos x="T4" y="T5"/>
                </a:cxn>
              </a:cxnLst>
              <a:rect l="0" t="0" r="r" b="b"/>
              <a:pathLst>
                <a:path w="88" h="93">
                  <a:moveTo>
                    <a:pt x="0" y="93"/>
                  </a:moveTo>
                  <a:cubicBezTo>
                    <a:pt x="88" y="0"/>
                    <a:pt x="88" y="0"/>
                    <a:pt x="88" y="0"/>
                  </a:cubicBezTo>
                  <a:cubicBezTo>
                    <a:pt x="88" y="0"/>
                    <a:pt x="63" y="76"/>
                    <a:pt x="0" y="9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Freeform 62">
              <a:extLst>
                <a:ext uri="{FF2B5EF4-FFF2-40B4-BE49-F238E27FC236}">
                  <a16:creationId xmlns:a16="http://schemas.microsoft.com/office/drawing/2014/main" id="{816FDCE8-BEE7-F197-EC3B-EBE656D9D885}"/>
                </a:ext>
              </a:extLst>
            </p:cNvPr>
            <p:cNvSpPr>
              <a:spLocks/>
            </p:cNvSpPr>
            <p:nvPr/>
          </p:nvSpPr>
          <p:spPr bwMode="auto">
            <a:xfrm>
              <a:off x="8800142" y="3065137"/>
              <a:ext cx="180789" cy="191582"/>
            </a:xfrm>
            <a:custGeom>
              <a:avLst/>
              <a:gdLst>
                <a:gd name="T0" fmla="*/ 0 w 88"/>
                <a:gd name="T1" fmla="*/ 93 h 93"/>
                <a:gd name="T2" fmla="*/ 88 w 88"/>
                <a:gd name="T3" fmla="*/ 0 h 93"/>
                <a:gd name="T4" fmla="*/ 0 w 88"/>
                <a:gd name="T5" fmla="*/ 93 h 93"/>
              </a:gdLst>
              <a:ahLst/>
              <a:cxnLst>
                <a:cxn ang="0">
                  <a:pos x="T0" y="T1"/>
                </a:cxn>
                <a:cxn ang="0">
                  <a:pos x="T2" y="T3"/>
                </a:cxn>
                <a:cxn ang="0">
                  <a:pos x="T4" y="T5"/>
                </a:cxn>
              </a:cxnLst>
              <a:rect l="0" t="0" r="r" b="b"/>
              <a:pathLst>
                <a:path w="88" h="93">
                  <a:moveTo>
                    <a:pt x="0" y="93"/>
                  </a:moveTo>
                  <a:cubicBezTo>
                    <a:pt x="88" y="0"/>
                    <a:pt x="88" y="0"/>
                    <a:pt x="88" y="0"/>
                  </a:cubicBezTo>
                  <a:cubicBezTo>
                    <a:pt x="88" y="0"/>
                    <a:pt x="13" y="29"/>
                    <a:pt x="0"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Freeform 63">
              <a:extLst>
                <a:ext uri="{FF2B5EF4-FFF2-40B4-BE49-F238E27FC236}">
                  <a16:creationId xmlns:a16="http://schemas.microsoft.com/office/drawing/2014/main" id="{67A5BFEA-49D3-A5FB-845A-1030C4FC0BBA}"/>
                </a:ext>
              </a:extLst>
            </p:cNvPr>
            <p:cNvSpPr>
              <a:spLocks/>
            </p:cNvSpPr>
            <p:nvPr/>
          </p:nvSpPr>
          <p:spPr bwMode="auto">
            <a:xfrm>
              <a:off x="8975532" y="3032757"/>
              <a:ext cx="254993" cy="95791"/>
            </a:xfrm>
            <a:custGeom>
              <a:avLst/>
              <a:gdLst>
                <a:gd name="T0" fmla="*/ 124 w 124"/>
                <a:gd name="T1" fmla="*/ 47 h 47"/>
                <a:gd name="T2" fmla="*/ 0 w 124"/>
                <a:gd name="T3" fmla="*/ 17 h 47"/>
                <a:gd name="T4" fmla="*/ 124 w 124"/>
                <a:gd name="T5" fmla="*/ 47 h 47"/>
              </a:gdLst>
              <a:ahLst/>
              <a:cxnLst>
                <a:cxn ang="0">
                  <a:pos x="T0" y="T1"/>
                </a:cxn>
                <a:cxn ang="0">
                  <a:pos x="T2" y="T3"/>
                </a:cxn>
                <a:cxn ang="0">
                  <a:pos x="T4" y="T5"/>
                </a:cxn>
              </a:cxnLst>
              <a:rect l="0" t="0" r="r" b="b"/>
              <a:pathLst>
                <a:path w="124" h="47">
                  <a:moveTo>
                    <a:pt x="124" y="47"/>
                  </a:moveTo>
                  <a:cubicBezTo>
                    <a:pt x="0" y="17"/>
                    <a:pt x="0" y="17"/>
                    <a:pt x="0" y="17"/>
                  </a:cubicBezTo>
                  <a:cubicBezTo>
                    <a:pt x="0" y="17"/>
                    <a:pt x="78" y="0"/>
                    <a:pt x="124" y="47"/>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Freeform 64">
              <a:extLst>
                <a:ext uri="{FF2B5EF4-FFF2-40B4-BE49-F238E27FC236}">
                  <a16:creationId xmlns:a16="http://schemas.microsoft.com/office/drawing/2014/main" id="{1ECFDC68-4975-8223-6087-5C9379D11254}"/>
                </a:ext>
              </a:extLst>
            </p:cNvPr>
            <p:cNvSpPr>
              <a:spLocks/>
            </p:cNvSpPr>
            <p:nvPr/>
          </p:nvSpPr>
          <p:spPr bwMode="auto">
            <a:xfrm>
              <a:off x="8975532" y="3067835"/>
              <a:ext cx="254993" cy="102537"/>
            </a:xfrm>
            <a:custGeom>
              <a:avLst/>
              <a:gdLst>
                <a:gd name="T0" fmla="*/ 124 w 124"/>
                <a:gd name="T1" fmla="*/ 30 h 50"/>
                <a:gd name="T2" fmla="*/ 0 w 124"/>
                <a:gd name="T3" fmla="*/ 0 h 50"/>
                <a:gd name="T4" fmla="*/ 124 w 124"/>
                <a:gd name="T5" fmla="*/ 30 h 50"/>
              </a:gdLst>
              <a:ahLst/>
              <a:cxnLst>
                <a:cxn ang="0">
                  <a:pos x="T0" y="T1"/>
                </a:cxn>
                <a:cxn ang="0">
                  <a:pos x="T2" y="T3"/>
                </a:cxn>
                <a:cxn ang="0">
                  <a:pos x="T4" y="T5"/>
                </a:cxn>
              </a:cxnLst>
              <a:rect l="0" t="0" r="r" b="b"/>
              <a:pathLst>
                <a:path w="124" h="50">
                  <a:moveTo>
                    <a:pt x="124" y="30"/>
                  </a:moveTo>
                  <a:cubicBezTo>
                    <a:pt x="0" y="0"/>
                    <a:pt x="0" y="0"/>
                    <a:pt x="0" y="0"/>
                  </a:cubicBezTo>
                  <a:cubicBezTo>
                    <a:pt x="0" y="0"/>
                    <a:pt x="62" y="50"/>
                    <a:pt x="12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Freeform 65">
              <a:extLst>
                <a:ext uri="{FF2B5EF4-FFF2-40B4-BE49-F238E27FC236}">
                  <a16:creationId xmlns:a16="http://schemas.microsoft.com/office/drawing/2014/main" id="{FDA21969-2CBB-F9EF-4B1F-BEF965BA6026}"/>
                </a:ext>
              </a:extLst>
            </p:cNvPr>
            <p:cNvSpPr>
              <a:spLocks/>
            </p:cNvSpPr>
            <p:nvPr/>
          </p:nvSpPr>
          <p:spPr bwMode="auto">
            <a:xfrm>
              <a:off x="8952598" y="3084025"/>
              <a:ext cx="49920" cy="760931"/>
            </a:xfrm>
            <a:custGeom>
              <a:avLst/>
              <a:gdLst>
                <a:gd name="T0" fmla="*/ 0 w 37"/>
                <a:gd name="T1" fmla="*/ 564 h 564"/>
                <a:gd name="T2" fmla="*/ 37 w 37"/>
                <a:gd name="T3" fmla="*/ 564 h 564"/>
                <a:gd name="T4" fmla="*/ 24 w 37"/>
                <a:gd name="T5" fmla="*/ 0 h 564"/>
                <a:gd name="T6" fmla="*/ 12 w 37"/>
                <a:gd name="T7" fmla="*/ 0 h 564"/>
                <a:gd name="T8" fmla="*/ 0 w 37"/>
                <a:gd name="T9" fmla="*/ 564 h 564"/>
              </a:gdLst>
              <a:ahLst/>
              <a:cxnLst>
                <a:cxn ang="0">
                  <a:pos x="T0" y="T1"/>
                </a:cxn>
                <a:cxn ang="0">
                  <a:pos x="T2" y="T3"/>
                </a:cxn>
                <a:cxn ang="0">
                  <a:pos x="T4" y="T5"/>
                </a:cxn>
                <a:cxn ang="0">
                  <a:pos x="T6" y="T7"/>
                </a:cxn>
                <a:cxn ang="0">
                  <a:pos x="T8" y="T9"/>
                </a:cxn>
              </a:cxnLst>
              <a:rect l="0" t="0" r="r" b="b"/>
              <a:pathLst>
                <a:path w="37" h="564">
                  <a:moveTo>
                    <a:pt x="0" y="564"/>
                  </a:moveTo>
                  <a:lnTo>
                    <a:pt x="37" y="564"/>
                  </a:lnTo>
                  <a:lnTo>
                    <a:pt x="24" y="0"/>
                  </a:lnTo>
                  <a:lnTo>
                    <a:pt x="12" y="0"/>
                  </a:lnTo>
                  <a:lnTo>
                    <a:pt x="0"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Freeform 66">
              <a:extLst>
                <a:ext uri="{FF2B5EF4-FFF2-40B4-BE49-F238E27FC236}">
                  <a16:creationId xmlns:a16="http://schemas.microsoft.com/office/drawing/2014/main" id="{8DBD8AAB-77A7-78A2-9BEB-80CBCAB6E9F4}"/>
                </a:ext>
              </a:extLst>
            </p:cNvPr>
            <p:cNvSpPr>
              <a:spLocks/>
            </p:cNvSpPr>
            <p:nvPr/>
          </p:nvSpPr>
          <p:spPr bwMode="auto">
            <a:xfrm>
              <a:off x="8952598" y="3084025"/>
              <a:ext cx="22936" cy="760931"/>
            </a:xfrm>
            <a:custGeom>
              <a:avLst/>
              <a:gdLst>
                <a:gd name="T0" fmla="*/ 0 w 17"/>
                <a:gd name="T1" fmla="*/ 564 h 564"/>
                <a:gd name="T2" fmla="*/ 14 w 17"/>
                <a:gd name="T3" fmla="*/ 564 h 564"/>
                <a:gd name="T4" fmla="*/ 17 w 17"/>
                <a:gd name="T5" fmla="*/ 0 h 564"/>
                <a:gd name="T6" fmla="*/ 12 w 17"/>
                <a:gd name="T7" fmla="*/ 0 h 564"/>
                <a:gd name="T8" fmla="*/ 0 w 17"/>
                <a:gd name="T9" fmla="*/ 564 h 564"/>
              </a:gdLst>
              <a:ahLst/>
              <a:cxnLst>
                <a:cxn ang="0">
                  <a:pos x="T0" y="T1"/>
                </a:cxn>
                <a:cxn ang="0">
                  <a:pos x="T2" y="T3"/>
                </a:cxn>
                <a:cxn ang="0">
                  <a:pos x="T4" y="T5"/>
                </a:cxn>
                <a:cxn ang="0">
                  <a:pos x="T6" y="T7"/>
                </a:cxn>
                <a:cxn ang="0">
                  <a:pos x="T8" y="T9"/>
                </a:cxn>
              </a:cxnLst>
              <a:rect l="0" t="0" r="r" b="b"/>
              <a:pathLst>
                <a:path w="17" h="564">
                  <a:moveTo>
                    <a:pt x="0" y="564"/>
                  </a:moveTo>
                  <a:lnTo>
                    <a:pt x="14" y="564"/>
                  </a:lnTo>
                  <a:lnTo>
                    <a:pt x="17" y="0"/>
                  </a:lnTo>
                  <a:lnTo>
                    <a:pt x="12" y="0"/>
                  </a:lnTo>
                  <a:lnTo>
                    <a:pt x="0" y="564"/>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Oval 67">
              <a:extLst>
                <a:ext uri="{FF2B5EF4-FFF2-40B4-BE49-F238E27FC236}">
                  <a16:creationId xmlns:a16="http://schemas.microsoft.com/office/drawing/2014/main" id="{1E9D91D6-0A42-1873-6D8A-BFCD66E27F7E}"/>
                </a:ext>
              </a:extLst>
            </p:cNvPr>
            <p:cNvSpPr>
              <a:spLocks noChangeArrowheads="1"/>
            </p:cNvSpPr>
            <p:nvPr/>
          </p:nvSpPr>
          <p:spPr bwMode="auto">
            <a:xfrm>
              <a:off x="8948549" y="3044899"/>
              <a:ext cx="58015" cy="553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Oval 68">
              <a:extLst>
                <a:ext uri="{FF2B5EF4-FFF2-40B4-BE49-F238E27FC236}">
                  <a16:creationId xmlns:a16="http://schemas.microsoft.com/office/drawing/2014/main" id="{AB972C17-BA8B-4450-EEF9-0DBC1C5990E3}"/>
                </a:ext>
              </a:extLst>
            </p:cNvPr>
            <p:cNvSpPr>
              <a:spLocks noChangeArrowheads="1"/>
            </p:cNvSpPr>
            <p:nvPr/>
          </p:nvSpPr>
          <p:spPr bwMode="auto">
            <a:xfrm>
              <a:off x="8956645" y="3050295"/>
              <a:ext cx="41825" cy="43173"/>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Freeform 69">
              <a:extLst>
                <a:ext uri="{FF2B5EF4-FFF2-40B4-BE49-F238E27FC236}">
                  <a16:creationId xmlns:a16="http://schemas.microsoft.com/office/drawing/2014/main" id="{00873252-0F43-2718-F599-1272228B4623}"/>
                </a:ext>
              </a:extLst>
            </p:cNvPr>
            <p:cNvSpPr>
              <a:spLocks/>
            </p:cNvSpPr>
            <p:nvPr/>
          </p:nvSpPr>
          <p:spPr bwMode="auto">
            <a:xfrm>
              <a:off x="8956645" y="3052994"/>
              <a:ext cx="35078" cy="40475"/>
            </a:xfrm>
            <a:custGeom>
              <a:avLst/>
              <a:gdLst>
                <a:gd name="T0" fmla="*/ 6 w 17"/>
                <a:gd name="T1" fmla="*/ 0 h 20"/>
                <a:gd name="T2" fmla="*/ 3 w 17"/>
                <a:gd name="T3" fmla="*/ 8 h 20"/>
                <a:gd name="T4" fmla="*/ 13 w 17"/>
                <a:gd name="T5" fmla="*/ 18 h 20"/>
                <a:gd name="T6" fmla="*/ 17 w 17"/>
                <a:gd name="T7" fmla="*/ 17 h 20"/>
                <a:gd name="T8" fmla="*/ 10 w 17"/>
                <a:gd name="T9" fmla="*/ 20 h 20"/>
                <a:gd name="T10" fmla="*/ 0 w 17"/>
                <a:gd name="T11" fmla="*/ 10 h 20"/>
                <a:gd name="T12" fmla="*/ 6 w 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6" y="0"/>
                  </a:moveTo>
                  <a:cubicBezTo>
                    <a:pt x="4" y="2"/>
                    <a:pt x="3" y="5"/>
                    <a:pt x="3" y="8"/>
                  </a:cubicBezTo>
                  <a:cubicBezTo>
                    <a:pt x="3" y="14"/>
                    <a:pt x="7" y="18"/>
                    <a:pt x="13" y="18"/>
                  </a:cubicBezTo>
                  <a:cubicBezTo>
                    <a:pt x="14" y="18"/>
                    <a:pt x="15" y="18"/>
                    <a:pt x="17" y="17"/>
                  </a:cubicBezTo>
                  <a:cubicBezTo>
                    <a:pt x="15" y="19"/>
                    <a:pt x="13" y="20"/>
                    <a:pt x="10" y="20"/>
                  </a:cubicBezTo>
                  <a:cubicBezTo>
                    <a:pt x="4" y="20"/>
                    <a:pt x="0" y="15"/>
                    <a:pt x="0" y="10"/>
                  </a:cubicBezTo>
                  <a:cubicBezTo>
                    <a:pt x="0" y="5"/>
                    <a:pt x="3" y="2"/>
                    <a:pt x="6"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Freeform 70">
              <a:extLst>
                <a:ext uri="{FF2B5EF4-FFF2-40B4-BE49-F238E27FC236}">
                  <a16:creationId xmlns:a16="http://schemas.microsoft.com/office/drawing/2014/main" id="{4571796A-7386-0B19-4D69-D1438DDFF71D}"/>
                </a:ext>
              </a:extLst>
            </p:cNvPr>
            <p:cNvSpPr>
              <a:spLocks/>
            </p:cNvSpPr>
            <p:nvPr/>
          </p:nvSpPr>
          <p:spPr bwMode="auto">
            <a:xfrm>
              <a:off x="8910773" y="3822019"/>
              <a:ext cx="132219" cy="36428"/>
            </a:xfrm>
            <a:custGeom>
              <a:avLst/>
              <a:gdLst>
                <a:gd name="T0" fmla="*/ 0 w 64"/>
                <a:gd name="T1" fmla="*/ 18 h 18"/>
                <a:gd name="T2" fmla="*/ 32 w 64"/>
                <a:gd name="T3" fmla="*/ 0 h 18"/>
                <a:gd name="T4" fmla="*/ 64 w 64"/>
                <a:gd name="T5" fmla="*/ 18 h 18"/>
                <a:gd name="T6" fmla="*/ 0 w 64"/>
                <a:gd name="T7" fmla="*/ 18 h 18"/>
              </a:gdLst>
              <a:ahLst/>
              <a:cxnLst>
                <a:cxn ang="0">
                  <a:pos x="T0" y="T1"/>
                </a:cxn>
                <a:cxn ang="0">
                  <a:pos x="T2" y="T3"/>
                </a:cxn>
                <a:cxn ang="0">
                  <a:pos x="T4" y="T5"/>
                </a:cxn>
                <a:cxn ang="0">
                  <a:pos x="T6" y="T7"/>
                </a:cxn>
              </a:cxnLst>
              <a:rect l="0" t="0" r="r" b="b"/>
              <a:pathLst>
                <a:path w="64" h="18">
                  <a:moveTo>
                    <a:pt x="0" y="18"/>
                  </a:moveTo>
                  <a:cubicBezTo>
                    <a:pt x="0" y="8"/>
                    <a:pt x="14" y="0"/>
                    <a:pt x="32" y="0"/>
                  </a:cubicBezTo>
                  <a:cubicBezTo>
                    <a:pt x="49" y="0"/>
                    <a:pt x="64" y="8"/>
                    <a:pt x="64" y="18"/>
                  </a:cubicBezTo>
                  <a:lnTo>
                    <a:pt x="0" y="18"/>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Freeform 71">
              <a:extLst>
                <a:ext uri="{FF2B5EF4-FFF2-40B4-BE49-F238E27FC236}">
                  <a16:creationId xmlns:a16="http://schemas.microsoft.com/office/drawing/2014/main" id="{3634A033-D8BA-820D-60EF-A5496EFB09EF}"/>
                </a:ext>
              </a:extLst>
            </p:cNvPr>
            <p:cNvSpPr>
              <a:spLocks/>
            </p:cNvSpPr>
            <p:nvPr/>
          </p:nvSpPr>
          <p:spPr bwMode="auto">
            <a:xfrm>
              <a:off x="8910773" y="3822019"/>
              <a:ext cx="76903" cy="36428"/>
            </a:xfrm>
            <a:custGeom>
              <a:avLst/>
              <a:gdLst>
                <a:gd name="T0" fmla="*/ 32 w 37"/>
                <a:gd name="T1" fmla="*/ 0 h 18"/>
                <a:gd name="T2" fmla="*/ 37 w 37"/>
                <a:gd name="T3" fmla="*/ 0 h 18"/>
                <a:gd name="T4" fmla="*/ 10 w 37"/>
                <a:gd name="T5" fmla="*/ 18 h 18"/>
                <a:gd name="T6" fmla="*/ 0 w 37"/>
                <a:gd name="T7" fmla="*/ 18 h 18"/>
                <a:gd name="T8" fmla="*/ 32 w 37"/>
                <a:gd name="T9" fmla="*/ 0 h 18"/>
              </a:gdLst>
              <a:ahLst/>
              <a:cxnLst>
                <a:cxn ang="0">
                  <a:pos x="T0" y="T1"/>
                </a:cxn>
                <a:cxn ang="0">
                  <a:pos x="T2" y="T3"/>
                </a:cxn>
                <a:cxn ang="0">
                  <a:pos x="T4" y="T5"/>
                </a:cxn>
                <a:cxn ang="0">
                  <a:pos x="T6" y="T7"/>
                </a:cxn>
                <a:cxn ang="0">
                  <a:pos x="T8" y="T9"/>
                </a:cxn>
              </a:cxnLst>
              <a:rect l="0" t="0" r="r" b="b"/>
              <a:pathLst>
                <a:path w="37" h="18">
                  <a:moveTo>
                    <a:pt x="32" y="0"/>
                  </a:moveTo>
                  <a:cubicBezTo>
                    <a:pt x="33" y="0"/>
                    <a:pt x="35" y="0"/>
                    <a:pt x="37" y="0"/>
                  </a:cubicBezTo>
                  <a:cubicBezTo>
                    <a:pt x="21" y="2"/>
                    <a:pt x="10" y="9"/>
                    <a:pt x="10" y="18"/>
                  </a:cubicBezTo>
                  <a:cubicBezTo>
                    <a:pt x="0" y="18"/>
                    <a:pt x="0" y="18"/>
                    <a:pt x="0" y="18"/>
                  </a:cubicBezTo>
                  <a:cubicBezTo>
                    <a:pt x="0" y="8"/>
                    <a:pt x="14" y="0"/>
                    <a:pt x="32"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Freeform 72">
              <a:extLst>
                <a:ext uri="{FF2B5EF4-FFF2-40B4-BE49-F238E27FC236}">
                  <a16:creationId xmlns:a16="http://schemas.microsoft.com/office/drawing/2014/main" id="{32818C08-A5BD-B6C5-1CDB-ADAF48AB0678}"/>
                </a:ext>
              </a:extLst>
            </p:cNvPr>
            <p:cNvSpPr>
              <a:spLocks/>
            </p:cNvSpPr>
            <p:nvPr/>
          </p:nvSpPr>
          <p:spPr bwMode="auto">
            <a:xfrm>
              <a:off x="10479856" y="2213812"/>
              <a:ext cx="182138" cy="449273"/>
            </a:xfrm>
            <a:custGeom>
              <a:avLst/>
              <a:gdLst>
                <a:gd name="T0" fmla="*/ 88 w 88"/>
                <a:gd name="T1" fmla="*/ 0 h 218"/>
                <a:gd name="T2" fmla="*/ 22 w 88"/>
                <a:gd name="T3" fmla="*/ 218 h 218"/>
                <a:gd name="T4" fmla="*/ 88 w 88"/>
                <a:gd name="T5" fmla="*/ 0 h 218"/>
              </a:gdLst>
              <a:ahLst/>
              <a:cxnLst>
                <a:cxn ang="0">
                  <a:pos x="T0" y="T1"/>
                </a:cxn>
                <a:cxn ang="0">
                  <a:pos x="T2" y="T3"/>
                </a:cxn>
                <a:cxn ang="0">
                  <a:pos x="T4" y="T5"/>
                </a:cxn>
              </a:cxnLst>
              <a:rect l="0" t="0" r="r" b="b"/>
              <a:pathLst>
                <a:path w="88" h="218">
                  <a:moveTo>
                    <a:pt x="88" y="0"/>
                  </a:moveTo>
                  <a:cubicBezTo>
                    <a:pt x="22" y="218"/>
                    <a:pt x="22" y="218"/>
                    <a:pt x="22" y="218"/>
                  </a:cubicBezTo>
                  <a:cubicBezTo>
                    <a:pt x="22" y="218"/>
                    <a:pt x="0" y="77"/>
                    <a:pt x="88"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Freeform 73">
              <a:extLst>
                <a:ext uri="{FF2B5EF4-FFF2-40B4-BE49-F238E27FC236}">
                  <a16:creationId xmlns:a16="http://schemas.microsoft.com/office/drawing/2014/main" id="{841767CA-C942-AA8E-655E-357955637087}"/>
                </a:ext>
              </a:extLst>
            </p:cNvPr>
            <p:cNvSpPr>
              <a:spLocks/>
            </p:cNvSpPr>
            <p:nvPr/>
          </p:nvSpPr>
          <p:spPr bwMode="auto">
            <a:xfrm>
              <a:off x="10525728" y="2213811"/>
              <a:ext cx="198328" cy="449273"/>
            </a:xfrm>
            <a:custGeom>
              <a:avLst/>
              <a:gdLst>
                <a:gd name="T0" fmla="*/ 66 w 96"/>
                <a:gd name="T1" fmla="*/ 0 h 218"/>
                <a:gd name="T2" fmla="*/ 0 w 96"/>
                <a:gd name="T3" fmla="*/ 218 h 218"/>
                <a:gd name="T4" fmla="*/ 66 w 96"/>
                <a:gd name="T5" fmla="*/ 0 h 218"/>
              </a:gdLst>
              <a:ahLst/>
              <a:cxnLst>
                <a:cxn ang="0">
                  <a:pos x="T0" y="T1"/>
                </a:cxn>
                <a:cxn ang="0">
                  <a:pos x="T2" y="T3"/>
                </a:cxn>
                <a:cxn ang="0">
                  <a:pos x="T4" y="T5"/>
                </a:cxn>
              </a:cxnLst>
              <a:rect l="0" t="0" r="r" b="b"/>
              <a:pathLst>
                <a:path w="96" h="218">
                  <a:moveTo>
                    <a:pt x="66" y="0"/>
                  </a:moveTo>
                  <a:cubicBezTo>
                    <a:pt x="0" y="218"/>
                    <a:pt x="0" y="218"/>
                    <a:pt x="0" y="218"/>
                  </a:cubicBezTo>
                  <a:cubicBezTo>
                    <a:pt x="0" y="218"/>
                    <a:pt x="96" y="113"/>
                    <a:pt x="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Freeform 74">
              <a:extLst>
                <a:ext uri="{FF2B5EF4-FFF2-40B4-BE49-F238E27FC236}">
                  <a16:creationId xmlns:a16="http://schemas.microsoft.com/office/drawing/2014/main" id="{88D82D84-903D-272E-FB5C-5C8F8EEA4375}"/>
                </a:ext>
              </a:extLst>
            </p:cNvPr>
            <p:cNvSpPr>
              <a:spLocks/>
            </p:cNvSpPr>
            <p:nvPr/>
          </p:nvSpPr>
          <p:spPr bwMode="auto">
            <a:xfrm>
              <a:off x="10521680" y="2646894"/>
              <a:ext cx="323800" cy="342689"/>
            </a:xfrm>
            <a:custGeom>
              <a:avLst/>
              <a:gdLst>
                <a:gd name="T0" fmla="*/ 157 w 157"/>
                <a:gd name="T1" fmla="*/ 166 h 166"/>
                <a:gd name="T2" fmla="*/ 0 w 157"/>
                <a:gd name="T3" fmla="*/ 0 h 166"/>
                <a:gd name="T4" fmla="*/ 157 w 157"/>
                <a:gd name="T5" fmla="*/ 166 h 166"/>
              </a:gdLst>
              <a:ahLst/>
              <a:cxnLst>
                <a:cxn ang="0">
                  <a:pos x="T0" y="T1"/>
                </a:cxn>
                <a:cxn ang="0">
                  <a:pos x="T2" y="T3"/>
                </a:cxn>
                <a:cxn ang="0">
                  <a:pos x="T4" y="T5"/>
                </a:cxn>
              </a:cxnLst>
              <a:rect l="0" t="0" r="r" b="b"/>
              <a:pathLst>
                <a:path w="157" h="166">
                  <a:moveTo>
                    <a:pt x="157" y="166"/>
                  </a:moveTo>
                  <a:cubicBezTo>
                    <a:pt x="0" y="0"/>
                    <a:pt x="0" y="0"/>
                    <a:pt x="0" y="0"/>
                  </a:cubicBezTo>
                  <a:cubicBezTo>
                    <a:pt x="0" y="0"/>
                    <a:pt x="44" y="135"/>
                    <a:pt x="157" y="16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Freeform 75">
              <a:extLst>
                <a:ext uri="{FF2B5EF4-FFF2-40B4-BE49-F238E27FC236}">
                  <a16:creationId xmlns:a16="http://schemas.microsoft.com/office/drawing/2014/main" id="{29C44983-6B3D-E382-FC76-F92EC629F421}"/>
                </a:ext>
              </a:extLst>
            </p:cNvPr>
            <p:cNvSpPr>
              <a:spLocks/>
            </p:cNvSpPr>
            <p:nvPr/>
          </p:nvSpPr>
          <p:spPr bwMode="auto">
            <a:xfrm>
              <a:off x="10521681" y="2646894"/>
              <a:ext cx="323800" cy="342689"/>
            </a:xfrm>
            <a:custGeom>
              <a:avLst/>
              <a:gdLst>
                <a:gd name="T0" fmla="*/ 157 w 157"/>
                <a:gd name="T1" fmla="*/ 166 h 166"/>
                <a:gd name="T2" fmla="*/ 0 w 157"/>
                <a:gd name="T3" fmla="*/ 0 h 166"/>
                <a:gd name="T4" fmla="*/ 157 w 157"/>
                <a:gd name="T5" fmla="*/ 166 h 166"/>
              </a:gdLst>
              <a:ahLst/>
              <a:cxnLst>
                <a:cxn ang="0">
                  <a:pos x="T0" y="T1"/>
                </a:cxn>
                <a:cxn ang="0">
                  <a:pos x="T2" y="T3"/>
                </a:cxn>
                <a:cxn ang="0">
                  <a:pos x="T4" y="T5"/>
                </a:cxn>
              </a:cxnLst>
              <a:rect l="0" t="0" r="r" b="b"/>
              <a:pathLst>
                <a:path w="157" h="166">
                  <a:moveTo>
                    <a:pt x="157" y="166"/>
                  </a:moveTo>
                  <a:cubicBezTo>
                    <a:pt x="0" y="0"/>
                    <a:pt x="0" y="0"/>
                    <a:pt x="0" y="0"/>
                  </a:cubicBezTo>
                  <a:cubicBezTo>
                    <a:pt x="0" y="0"/>
                    <a:pt x="133" y="51"/>
                    <a:pt x="157"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Freeform 76">
              <a:extLst>
                <a:ext uri="{FF2B5EF4-FFF2-40B4-BE49-F238E27FC236}">
                  <a16:creationId xmlns:a16="http://schemas.microsoft.com/office/drawing/2014/main" id="{B040343C-9016-8053-135E-4478F9C3279E}"/>
                </a:ext>
              </a:extLst>
            </p:cNvPr>
            <p:cNvSpPr>
              <a:spLocks/>
            </p:cNvSpPr>
            <p:nvPr/>
          </p:nvSpPr>
          <p:spPr bwMode="auto">
            <a:xfrm>
              <a:off x="10073756" y="2587531"/>
              <a:ext cx="457369" cy="172694"/>
            </a:xfrm>
            <a:custGeom>
              <a:avLst/>
              <a:gdLst>
                <a:gd name="T0" fmla="*/ 0 w 222"/>
                <a:gd name="T1" fmla="*/ 84 h 84"/>
                <a:gd name="T2" fmla="*/ 222 w 222"/>
                <a:gd name="T3" fmla="*/ 30 h 84"/>
                <a:gd name="T4" fmla="*/ 0 w 222"/>
                <a:gd name="T5" fmla="*/ 84 h 84"/>
              </a:gdLst>
              <a:ahLst/>
              <a:cxnLst>
                <a:cxn ang="0">
                  <a:pos x="T0" y="T1"/>
                </a:cxn>
                <a:cxn ang="0">
                  <a:pos x="T2" y="T3"/>
                </a:cxn>
                <a:cxn ang="0">
                  <a:pos x="T4" y="T5"/>
                </a:cxn>
              </a:cxnLst>
              <a:rect l="0" t="0" r="r" b="b"/>
              <a:pathLst>
                <a:path w="222" h="84">
                  <a:moveTo>
                    <a:pt x="0" y="84"/>
                  </a:moveTo>
                  <a:cubicBezTo>
                    <a:pt x="222" y="30"/>
                    <a:pt x="222" y="30"/>
                    <a:pt x="222" y="30"/>
                  </a:cubicBezTo>
                  <a:cubicBezTo>
                    <a:pt x="222" y="30"/>
                    <a:pt x="83" y="0"/>
                    <a:pt x="0" y="8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Freeform 77">
              <a:extLst>
                <a:ext uri="{FF2B5EF4-FFF2-40B4-BE49-F238E27FC236}">
                  <a16:creationId xmlns:a16="http://schemas.microsoft.com/office/drawing/2014/main" id="{60214CBB-B063-559B-1393-C951F8C4025A}"/>
                </a:ext>
              </a:extLst>
            </p:cNvPr>
            <p:cNvSpPr>
              <a:spLocks/>
            </p:cNvSpPr>
            <p:nvPr/>
          </p:nvSpPr>
          <p:spPr bwMode="auto">
            <a:xfrm>
              <a:off x="10073756" y="2648243"/>
              <a:ext cx="457369" cy="186185"/>
            </a:xfrm>
            <a:custGeom>
              <a:avLst/>
              <a:gdLst>
                <a:gd name="T0" fmla="*/ 0 w 222"/>
                <a:gd name="T1" fmla="*/ 54 h 90"/>
                <a:gd name="T2" fmla="*/ 222 w 222"/>
                <a:gd name="T3" fmla="*/ 0 h 90"/>
                <a:gd name="T4" fmla="*/ 0 w 222"/>
                <a:gd name="T5" fmla="*/ 54 h 90"/>
              </a:gdLst>
              <a:ahLst/>
              <a:cxnLst>
                <a:cxn ang="0">
                  <a:pos x="T0" y="T1"/>
                </a:cxn>
                <a:cxn ang="0">
                  <a:pos x="T2" y="T3"/>
                </a:cxn>
                <a:cxn ang="0">
                  <a:pos x="T4" y="T5"/>
                </a:cxn>
              </a:cxnLst>
              <a:rect l="0" t="0" r="r" b="b"/>
              <a:pathLst>
                <a:path w="222" h="90">
                  <a:moveTo>
                    <a:pt x="0" y="54"/>
                  </a:moveTo>
                  <a:cubicBezTo>
                    <a:pt x="222" y="0"/>
                    <a:pt x="222" y="0"/>
                    <a:pt x="222" y="0"/>
                  </a:cubicBezTo>
                  <a:cubicBezTo>
                    <a:pt x="222" y="0"/>
                    <a:pt x="112" y="90"/>
                    <a:pt x="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5" name="Freeform 78">
              <a:extLst>
                <a:ext uri="{FF2B5EF4-FFF2-40B4-BE49-F238E27FC236}">
                  <a16:creationId xmlns:a16="http://schemas.microsoft.com/office/drawing/2014/main" id="{52B08A45-88C7-014E-1A84-A8C37B4F7821}"/>
                </a:ext>
              </a:extLst>
            </p:cNvPr>
            <p:cNvSpPr>
              <a:spLocks/>
            </p:cNvSpPr>
            <p:nvPr/>
          </p:nvSpPr>
          <p:spPr bwMode="auto">
            <a:xfrm>
              <a:off x="10483903" y="2677925"/>
              <a:ext cx="89045" cy="1076635"/>
            </a:xfrm>
            <a:custGeom>
              <a:avLst/>
              <a:gdLst>
                <a:gd name="T0" fmla="*/ 66 w 66"/>
                <a:gd name="T1" fmla="*/ 798 h 798"/>
                <a:gd name="T2" fmla="*/ 0 w 66"/>
                <a:gd name="T3" fmla="*/ 798 h 798"/>
                <a:gd name="T4" fmla="*/ 22 w 66"/>
                <a:gd name="T5" fmla="*/ 0 h 798"/>
                <a:gd name="T6" fmla="*/ 45 w 66"/>
                <a:gd name="T7" fmla="*/ 0 h 798"/>
                <a:gd name="T8" fmla="*/ 66 w 66"/>
                <a:gd name="T9" fmla="*/ 798 h 798"/>
              </a:gdLst>
              <a:ahLst/>
              <a:cxnLst>
                <a:cxn ang="0">
                  <a:pos x="T0" y="T1"/>
                </a:cxn>
                <a:cxn ang="0">
                  <a:pos x="T2" y="T3"/>
                </a:cxn>
                <a:cxn ang="0">
                  <a:pos x="T4" y="T5"/>
                </a:cxn>
                <a:cxn ang="0">
                  <a:pos x="T6" y="T7"/>
                </a:cxn>
                <a:cxn ang="0">
                  <a:pos x="T8" y="T9"/>
                </a:cxn>
              </a:cxnLst>
              <a:rect l="0" t="0" r="r" b="b"/>
              <a:pathLst>
                <a:path w="66" h="798">
                  <a:moveTo>
                    <a:pt x="66" y="798"/>
                  </a:moveTo>
                  <a:lnTo>
                    <a:pt x="0" y="798"/>
                  </a:lnTo>
                  <a:lnTo>
                    <a:pt x="22" y="0"/>
                  </a:lnTo>
                  <a:lnTo>
                    <a:pt x="45" y="0"/>
                  </a:lnTo>
                  <a:lnTo>
                    <a:pt x="66" y="7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6" name="Freeform 79">
              <a:extLst>
                <a:ext uri="{FF2B5EF4-FFF2-40B4-BE49-F238E27FC236}">
                  <a16:creationId xmlns:a16="http://schemas.microsoft.com/office/drawing/2014/main" id="{3CFC0007-8FC0-192F-1578-0E211DB20DE9}"/>
                </a:ext>
              </a:extLst>
            </p:cNvPr>
            <p:cNvSpPr>
              <a:spLocks/>
            </p:cNvSpPr>
            <p:nvPr/>
          </p:nvSpPr>
          <p:spPr bwMode="auto">
            <a:xfrm>
              <a:off x="10531124" y="2677925"/>
              <a:ext cx="41825" cy="1076635"/>
            </a:xfrm>
            <a:custGeom>
              <a:avLst/>
              <a:gdLst>
                <a:gd name="T0" fmla="*/ 31 w 31"/>
                <a:gd name="T1" fmla="*/ 798 h 798"/>
                <a:gd name="T2" fmla="*/ 7 w 31"/>
                <a:gd name="T3" fmla="*/ 798 h 798"/>
                <a:gd name="T4" fmla="*/ 0 w 31"/>
                <a:gd name="T5" fmla="*/ 0 h 798"/>
                <a:gd name="T6" fmla="*/ 10 w 31"/>
                <a:gd name="T7" fmla="*/ 0 h 798"/>
                <a:gd name="T8" fmla="*/ 31 w 31"/>
                <a:gd name="T9" fmla="*/ 798 h 798"/>
              </a:gdLst>
              <a:ahLst/>
              <a:cxnLst>
                <a:cxn ang="0">
                  <a:pos x="T0" y="T1"/>
                </a:cxn>
                <a:cxn ang="0">
                  <a:pos x="T2" y="T3"/>
                </a:cxn>
                <a:cxn ang="0">
                  <a:pos x="T4" y="T5"/>
                </a:cxn>
                <a:cxn ang="0">
                  <a:pos x="T6" y="T7"/>
                </a:cxn>
                <a:cxn ang="0">
                  <a:pos x="T8" y="T9"/>
                </a:cxn>
              </a:cxnLst>
              <a:rect l="0" t="0" r="r" b="b"/>
              <a:pathLst>
                <a:path w="31" h="798">
                  <a:moveTo>
                    <a:pt x="31" y="798"/>
                  </a:moveTo>
                  <a:lnTo>
                    <a:pt x="7" y="798"/>
                  </a:lnTo>
                  <a:lnTo>
                    <a:pt x="0" y="0"/>
                  </a:lnTo>
                  <a:lnTo>
                    <a:pt x="10" y="0"/>
                  </a:lnTo>
                  <a:lnTo>
                    <a:pt x="31" y="79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7" name="Oval 80">
              <a:extLst>
                <a:ext uri="{FF2B5EF4-FFF2-40B4-BE49-F238E27FC236}">
                  <a16:creationId xmlns:a16="http://schemas.microsoft.com/office/drawing/2014/main" id="{DCACE1A8-FF8C-878D-D4E7-A374B48E4EB8}"/>
                </a:ext>
              </a:extLst>
            </p:cNvPr>
            <p:cNvSpPr>
              <a:spLocks noChangeArrowheads="1"/>
            </p:cNvSpPr>
            <p:nvPr/>
          </p:nvSpPr>
          <p:spPr bwMode="auto">
            <a:xfrm>
              <a:off x="10478507" y="2609117"/>
              <a:ext cx="101188" cy="998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8" name="Oval 81">
              <a:extLst>
                <a:ext uri="{FF2B5EF4-FFF2-40B4-BE49-F238E27FC236}">
                  <a16:creationId xmlns:a16="http://schemas.microsoft.com/office/drawing/2014/main" id="{FA573AC4-8233-CB5B-C136-134C345B780D}"/>
                </a:ext>
              </a:extLst>
            </p:cNvPr>
            <p:cNvSpPr>
              <a:spLocks noChangeArrowheads="1"/>
            </p:cNvSpPr>
            <p:nvPr/>
          </p:nvSpPr>
          <p:spPr bwMode="auto">
            <a:xfrm>
              <a:off x="10490649" y="2622609"/>
              <a:ext cx="75553" cy="75553"/>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9" name="Freeform 82">
              <a:extLst>
                <a:ext uri="{FF2B5EF4-FFF2-40B4-BE49-F238E27FC236}">
                  <a16:creationId xmlns:a16="http://schemas.microsoft.com/office/drawing/2014/main" id="{A389E4F0-AF58-0590-4399-CA1CC5D633BE}"/>
                </a:ext>
              </a:extLst>
            </p:cNvPr>
            <p:cNvSpPr>
              <a:spLocks/>
            </p:cNvSpPr>
            <p:nvPr/>
          </p:nvSpPr>
          <p:spPr bwMode="auto">
            <a:xfrm>
              <a:off x="10505490" y="2623958"/>
              <a:ext cx="60713" cy="74205"/>
            </a:xfrm>
            <a:custGeom>
              <a:avLst/>
              <a:gdLst>
                <a:gd name="T0" fmla="*/ 18 w 30"/>
                <a:gd name="T1" fmla="*/ 0 h 36"/>
                <a:gd name="T2" fmla="*/ 25 w 30"/>
                <a:gd name="T3" fmla="*/ 14 h 36"/>
                <a:gd name="T4" fmla="*/ 6 w 30"/>
                <a:gd name="T5" fmla="*/ 32 h 36"/>
                <a:gd name="T6" fmla="*/ 0 w 30"/>
                <a:gd name="T7" fmla="*/ 31 h 36"/>
                <a:gd name="T8" fmla="*/ 12 w 30"/>
                <a:gd name="T9" fmla="*/ 36 h 36"/>
                <a:gd name="T10" fmla="*/ 30 w 30"/>
                <a:gd name="T11" fmla="*/ 17 h 36"/>
                <a:gd name="T12" fmla="*/ 18 w 30"/>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30" h="36">
                  <a:moveTo>
                    <a:pt x="18" y="0"/>
                  </a:moveTo>
                  <a:cubicBezTo>
                    <a:pt x="22" y="4"/>
                    <a:pt x="25" y="8"/>
                    <a:pt x="25" y="14"/>
                  </a:cubicBezTo>
                  <a:cubicBezTo>
                    <a:pt x="25" y="24"/>
                    <a:pt x="16" y="32"/>
                    <a:pt x="6" y="32"/>
                  </a:cubicBezTo>
                  <a:cubicBezTo>
                    <a:pt x="4" y="32"/>
                    <a:pt x="2" y="32"/>
                    <a:pt x="0" y="31"/>
                  </a:cubicBezTo>
                  <a:cubicBezTo>
                    <a:pt x="3" y="34"/>
                    <a:pt x="7" y="36"/>
                    <a:pt x="12" y="36"/>
                  </a:cubicBezTo>
                  <a:cubicBezTo>
                    <a:pt x="22" y="36"/>
                    <a:pt x="30" y="27"/>
                    <a:pt x="30" y="17"/>
                  </a:cubicBezTo>
                  <a:cubicBezTo>
                    <a:pt x="30" y="9"/>
                    <a:pt x="25" y="3"/>
                    <a:pt x="18"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0" name="Freeform 83">
              <a:extLst>
                <a:ext uri="{FF2B5EF4-FFF2-40B4-BE49-F238E27FC236}">
                  <a16:creationId xmlns:a16="http://schemas.microsoft.com/office/drawing/2014/main" id="{45470F51-1D65-3EA8-5F82-A976C5E72651}"/>
                </a:ext>
              </a:extLst>
            </p:cNvPr>
            <p:cNvSpPr>
              <a:spLocks/>
            </p:cNvSpPr>
            <p:nvPr/>
          </p:nvSpPr>
          <p:spPr bwMode="auto">
            <a:xfrm>
              <a:off x="10412397" y="3714085"/>
              <a:ext cx="234755" cy="66110"/>
            </a:xfrm>
            <a:custGeom>
              <a:avLst/>
              <a:gdLst>
                <a:gd name="T0" fmla="*/ 114 w 114"/>
                <a:gd name="T1" fmla="*/ 32 h 32"/>
                <a:gd name="T2" fmla="*/ 57 w 114"/>
                <a:gd name="T3" fmla="*/ 0 h 32"/>
                <a:gd name="T4" fmla="*/ 0 w 114"/>
                <a:gd name="T5" fmla="*/ 32 h 32"/>
                <a:gd name="T6" fmla="*/ 114 w 114"/>
                <a:gd name="T7" fmla="*/ 32 h 32"/>
              </a:gdLst>
              <a:ahLst/>
              <a:cxnLst>
                <a:cxn ang="0">
                  <a:pos x="T0" y="T1"/>
                </a:cxn>
                <a:cxn ang="0">
                  <a:pos x="T2" y="T3"/>
                </a:cxn>
                <a:cxn ang="0">
                  <a:pos x="T4" y="T5"/>
                </a:cxn>
                <a:cxn ang="0">
                  <a:pos x="T6" y="T7"/>
                </a:cxn>
              </a:cxnLst>
              <a:rect l="0" t="0" r="r" b="b"/>
              <a:pathLst>
                <a:path w="114" h="32">
                  <a:moveTo>
                    <a:pt x="114" y="32"/>
                  </a:moveTo>
                  <a:cubicBezTo>
                    <a:pt x="114" y="14"/>
                    <a:pt x="89" y="0"/>
                    <a:pt x="57" y="0"/>
                  </a:cubicBezTo>
                  <a:cubicBezTo>
                    <a:pt x="26" y="0"/>
                    <a:pt x="0" y="14"/>
                    <a:pt x="0" y="32"/>
                  </a:cubicBezTo>
                  <a:cubicBezTo>
                    <a:pt x="114" y="32"/>
                    <a:pt x="114" y="32"/>
                    <a:pt x="114" y="32"/>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1" name="Freeform 84">
              <a:extLst>
                <a:ext uri="{FF2B5EF4-FFF2-40B4-BE49-F238E27FC236}">
                  <a16:creationId xmlns:a16="http://schemas.microsoft.com/office/drawing/2014/main" id="{FD4E9D29-A6B2-3A66-C448-43CDA8720BF4}"/>
                </a:ext>
              </a:extLst>
            </p:cNvPr>
            <p:cNvSpPr>
              <a:spLocks/>
            </p:cNvSpPr>
            <p:nvPr/>
          </p:nvSpPr>
          <p:spPr bwMode="auto">
            <a:xfrm>
              <a:off x="10510886" y="3714085"/>
              <a:ext cx="136266" cy="66110"/>
            </a:xfrm>
            <a:custGeom>
              <a:avLst/>
              <a:gdLst>
                <a:gd name="T0" fmla="*/ 9 w 66"/>
                <a:gd name="T1" fmla="*/ 0 h 32"/>
                <a:gd name="T2" fmla="*/ 0 w 66"/>
                <a:gd name="T3" fmla="*/ 0 h 32"/>
                <a:gd name="T4" fmla="*/ 49 w 66"/>
                <a:gd name="T5" fmla="*/ 32 h 32"/>
                <a:gd name="T6" fmla="*/ 66 w 66"/>
                <a:gd name="T7" fmla="*/ 32 h 32"/>
                <a:gd name="T8" fmla="*/ 9 w 66"/>
                <a:gd name="T9" fmla="*/ 0 h 32"/>
              </a:gdLst>
              <a:ahLst/>
              <a:cxnLst>
                <a:cxn ang="0">
                  <a:pos x="T0" y="T1"/>
                </a:cxn>
                <a:cxn ang="0">
                  <a:pos x="T2" y="T3"/>
                </a:cxn>
                <a:cxn ang="0">
                  <a:pos x="T4" y="T5"/>
                </a:cxn>
                <a:cxn ang="0">
                  <a:pos x="T6" y="T7"/>
                </a:cxn>
                <a:cxn ang="0">
                  <a:pos x="T8" y="T9"/>
                </a:cxn>
              </a:cxnLst>
              <a:rect l="0" t="0" r="r" b="b"/>
              <a:pathLst>
                <a:path w="66" h="32">
                  <a:moveTo>
                    <a:pt x="9" y="0"/>
                  </a:moveTo>
                  <a:cubicBezTo>
                    <a:pt x="6" y="0"/>
                    <a:pt x="3" y="0"/>
                    <a:pt x="0" y="0"/>
                  </a:cubicBezTo>
                  <a:cubicBezTo>
                    <a:pt x="28" y="3"/>
                    <a:pt x="49" y="16"/>
                    <a:pt x="49" y="32"/>
                  </a:cubicBezTo>
                  <a:cubicBezTo>
                    <a:pt x="66" y="32"/>
                    <a:pt x="66" y="32"/>
                    <a:pt x="66" y="32"/>
                  </a:cubicBezTo>
                  <a:cubicBezTo>
                    <a:pt x="66" y="14"/>
                    <a:pt x="41" y="0"/>
                    <a:pt x="9"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2" name="Freeform 85">
              <a:extLst>
                <a:ext uri="{FF2B5EF4-FFF2-40B4-BE49-F238E27FC236}">
                  <a16:creationId xmlns:a16="http://schemas.microsoft.com/office/drawing/2014/main" id="{6C9A4ECD-6321-27CA-AD90-EEE262DE279D}"/>
                </a:ext>
              </a:extLst>
            </p:cNvPr>
            <p:cNvSpPr>
              <a:spLocks/>
            </p:cNvSpPr>
            <p:nvPr/>
          </p:nvSpPr>
          <p:spPr bwMode="auto">
            <a:xfrm>
              <a:off x="10214070" y="2870856"/>
              <a:ext cx="136266" cy="338642"/>
            </a:xfrm>
            <a:custGeom>
              <a:avLst/>
              <a:gdLst>
                <a:gd name="T0" fmla="*/ 66 w 66"/>
                <a:gd name="T1" fmla="*/ 0 h 164"/>
                <a:gd name="T2" fmla="*/ 16 w 66"/>
                <a:gd name="T3" fmla="*/ 164 h 164"/>
                <a:gd name="T4" fmla="*/ 66 w 66"/>
                <a:gd name="T5" fmla="*/ 0 h 164"/>
              </a:gdLst>
              <a:ahLst/>
              <a:cxnLst>
                <a:cxn ang="0">
                  <a:pos x="T0" y="T1"/>
                </a:cxn>
                <a:cxn ang="0">
                  <a:pos x="T2" y="T3"/>
                </a:cxn>
                <a:cxn ang="0">
                  <a:pos x="T4" y="T5"/>
                </a:cxn>
              </a:cxnLst>
              <a:rect l="0" t="0" r="r" b="b"/>
              <a:pathLst>
                <a:path w="66" h="164">
                  <a:moveTo>
                    <a:pt x="66" y="0"/>
                  </a:moveTo>
                  <a:cubicBezTo>
                    <a:pt x="16" y="164"/>
                    <a:pt x="16" y="164"/>
                    <a:pt x="16" y="164"/>
                  </a:cubicBezTo>
                  <a:cubicBezTo>
                    <a:pt x="16" y="164"/>
                    <a:pt x="0" y="58"/>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3" name="Freeform 86">
              <a:extLst>
                <a:ext uri="{FF2B5EF4-FFF2-40B4-BE49-F238E27FC236}">
                  <a16:creationId xmlns:a16="http://schemas.microsoft.com/office/drawing/2014/main" id="{846E47AC-9FDC-68E8-2953-B7761940EFB9}"/>
                </a:ext>
              </a:extLst>
            </p:cNvPr>
            <p:cNvSpPr>
              <a:spLocks/>
            </p:cNvSpPr>
            <p:nvPr/>
          </p:nvSpPr>
          <p:spPr bwMode="auto">
            <a:xfrm>
              <a:off x="10246449" y="2870856"/>
              <a:ext cx="151107" cy="338642"/>
            </a:xfrm>
            <a:custGeom>
              <a:avLst/>
              <a:gdLst>
                <a:gd name="T0" fmla="*/ 50 w 73"/>
                <a:gd name="T1" fmla="*/ 0 h 164"/>
                <a:gd name="T2" fmla="*/ 0 w 73"/>
                <a:gd name="T3" fmla="*/ 164 h 164"/>
                <a:gd name="T4" fmla="*/ 50 w 73"/>
                <a:gd name="T5" fmla="*/ 0 h 164"/>
              </a:gdLst>
              <a:ahLst/>
              <a:cxnLst>
                <a:cxn ang="0">
                  <a:pos x="T0" y="T1"/>
                </a:cxn>
                <a:cxn ang="0">
                  <a:pos x="T2" y="T3"/>
                </a:cxn>
                <a:cxn ang="0">
                  <a:pos x="T4" y="T5"/>
                </a:cxn>
              </a:cxnLst>
              <a:rect l="0" t="0" r="r" b="b"/>
              <a:pathLst>
                <a:path w="73" h="164">
                  <a:moveTo>
                    <a:pt x="50" y="0"/>
                  </a:moveTo>
                  <a:cubicBezTo>
                    <a:pt x="0" y="164"/>
                    <a:pt x="0" y="164"/>
                    <a:pt x="0" y="164"/>
                  </a:cubicBezTo>
                  <a:cubicBezTo>
                    <a:pt x="0" y="164"/>
                    <a:pt x="73" y="85"/>
                    <a:pt x="5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4" name="Freeform 87">
              <a:extLst>
                <a:ext uri="{FF2B5EF4-FFF2-40B4-BE49-F238E27FC236}">
                  <a16:creationId xmlns:a16="http://schemas.microsoft.com/office/drawing/2014/main" id="{778CBFA0-52E5-2C37-7272-8B2852B63D0B}"/>
                </a:ext>
              </a:extLst>
            </p:cNvPr>
            <p:cNvSpPr>
              <a:spLocks/>
            </p:cNvSpPr>
            <p:nvPr/>
          </p:nvSpPr>
          <p:spPr bwMode="auto">
            <a:xfrm>
              <a:off x="10245100" y="3197355"/>
              <a:ext cx="242850" cy="254993"/>
            </a:xfrm>
            <a:custGeom>
              <a:avLst/>
              <a:gdLst>
                <a:gd name="T0" fmla="*/ 118 w 118"/>
                <a:gd name="T1" fmla="*/ 124 h 124"/>
                <a:gd name="T2" fmla="*/ 0 w 118"/>
                <a:gd name="T3" fmla="*/ 0 h 124"/>
                <a:gd name="T4" fmla="*/ 118 w 118"/>
                <a:gd name="T5" fmla="*/ 124 h 124"/>
              </a:gdLst>
              <a:ahLst/>
              <a:cxnLst>
                <a:cxn ang="0">
                  <a:pos x="T0" y="T1"/>
                </a:cxn>
                <a:cxn ang="0">
                  <a:pos x="T2" y="T3"/>
                </a:cxn>
                <a:cxn ang="0">
                  <a:pos x="T4" y="T5"/>
                </a:cxn>
              </a:cxnLst>
              <a:rect l="0" t="0" r="r" b="b"/>
              <a:pathLst>
                <a:path w="118" h="124">
                  <a:moveTo>
                    <a:pt x="118" y="124"/>
                  </a:moveTo>
                  <a:cubicBezTo>
                    <a:pt x="0" y="0"/>
                    <a:pt x="0" y="0"/>
                    <a:pt x="0" y="0"/>
                  </a:cubicBezTo>
                  <a:cubicBezTo>
                    <a:pt x="0" y="0"/>
                    <a:pt x="33" y="102"/>
                    <a:pt x="118" y="12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5" name="Freeform 88">
              <a:extLst>
                <a:ext uri="{FF2B5EF4-FFF2-40B4-BE49-F238E27FC236}">
                  <a16:creationId xmlns:a16="http://schemas.microsoft.com/office/drawing/2014/main" id="{A1B75338-1A5B-EF85-0B44-82BC155093C8}"/>
                </a:ext>
              </a:extLst>
            </p:cNvPr>
            <p:cNvSpPr>
              <a:spLocks/>
            </p:cNvSpPr>
            <p:nvPr/>
          </p:nvSpPr>
          <p:spPr bwMode="auto">
            <a:xfrm>
              <a:off x="10245100" y="3197355"/>
              <a:ext cx="242850" cy="254993"/>
            </a:xfrm>
            <a:custGeom>
              <a:avLst/>
              <a:gdLst>
                <a:gd name="T0" fmla="*/ 118 w 118"/>
                <a:gd name="T1" fmla="*/ 124 h 124"/>
                <a:gd name="T2" fmla="*/ 0 w 118"/>
                <a:gd name="T3" fmla="*/ 0 h 124"/>
                <a:gd name="T4" fmla="*/ 118 w 118"/>
                <a:gd name="T5" fmla="*/ 124 h 124"/>
              </a:gdLst>
              <a:ahLst/>
              <a:cxnLst>
                <a:cxn ang="0">
                  <a:pos x="T0" y="T1"/>
                </a:cxn>
                <a:cxn ang="0">
                  <a:pos x="T2" y="T3"/>
                </a:cxn>
                <a:cxn ang="0">
                  <a:pos x="T4" y="T5"/>
                </a:cxn>
              </a:cxnLst>
              <a:rect l="0" t="0" r="r" b="b"/>
              <a:pathLst>
                <a:path w="118" h="124">
                  <a:moveTo>
                    <a:pt x="118" y="124"/>
                  </a:moveTo>
                  <a:cubicBezTo>
                    <a:pt x="0" y="0"/>
                    <a:pt x="0" y="0"/>
                    <a:pt x="0" y="0"/>
                  </a:cubicBezTo>
                  <a:cubicBezTo>
                    <a:pt x="0" y="0"/>
                    <a:pt x="100" y="38"/>
                    <a:pt x="11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6" name="Freeform 89">
              <a:extLst>
                <a:ext uri="{FF2B5EF4-FFF2-40B4-BE49-F238E27FC236}">
                  <a16:creationId xmlns:a16="http://schemas.microsoft.com/office/drawing/2014/main" id="{5F8A2858-F45B-A163-0260-4F0EF538484F}"/>
                </a:ext>
              </a:extLst>
            </p:cNvPr>
            <p:cNvSpPr>
              <a:spLocks/>
            </p:cNvSpPr>
            <p:nvPr/>
          </p:nvSpPr>
          <p:spPr bwMode="auto">
            <a:xfrm>
              <a:off x="9907808" y="3154181"/>
              <a:ext cx="345387" cy="128171"/>
            </a:xfrm>
            <a:custGeom>
              <a:avLst/>
              <a:gdLst>
                <a:gd name="T0" fmla="*/ 0 w 167"/>
                <a:gd name="T1" fmla="*/ 62 h 62"/>
                <a:gd name="T2" fmla="*/ 167 w 167"/>
                <a:gd name="T3" fmla="*/ 22 h 62"/>
                <a:gd name="T4" fmla="*/ 0 w 167"/>
                <a:gd name="T5" fmla="*/ 62 h 62"/>
              </a:gdLst>
              <a:ahLst/>
              <a:cxnLst>
                <a:cxn ang="0">
                  <a:pos x="T0" y="T1"/>
                </a:cxn>
                <a:cxn ang="0">
                  <a:pos x="T2" y="T3"/>
                </a:cxn>
                <a:cxn ang="0">
                  <a:pos x="T4" y="T5"/>
                </a:cxn>
              </a:cxnLst>
              <a:rect l="0" t="0" r="r" b="b"/>
              <a:pathLst>
                <a:path w="167" h="62">
                  <a:moveTo>
                    <a:pt x="0" y="62"/>
                  </a:moveTo>
                  <a:cubicBezTo>
                    <a:pt x="167" y="22"/>
                    <a:pt x="167" y="22"/>
                    <a:pt x="167" y="22"/>
                  </a:cubicBezTo>
                  <a:cubicBezTo>
                    <a:pt x="167" y="22"/>
                    <a:pt x="62" y="0"/>
                    <a:pt x="0" y="62"/>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7" name="Freeform 90">
              <a:extLst>
                <a:ext uri="{FF2B5EF4-FFF2-40B4-BE49-F238E27FC236}">
                  <a16:creationId xmlns:a16="http://schemas.microsoft.com/office/drawing/2014/main" id="{F49FD46C-F443-3272-4EA6-41364FD2A044}"/>
                </a:ext>
              </a:extLst>
            </p:cNvPr>
            <p:cNvSpPr>
              <a:spLocks/>
            </p:cNvSpPr>
            <p:nvPr/>
          </p:nvSpPr>
          <p:spPr bwMode="auto">
            <a:xfrm>
              <a:off x="9907808" y="3198703"/>
              <a:ext cx="345387" cy="140314"/>
            </a:xfrm>
            <a:custGeom>
              <a:avLst/>
              <a:gdLst>
                <a:gd name="T0" fmla="*/ 0 w 167"/>
                <a:gd name="T1" fmla="*/ 40 h 68"/>
                <a:gd name="T2" fmla="*/ 167 w 167"/>
                <a:gd name="T3" fmla="*/ 0 h 68"/>
                <a:gd name="T4" fmla="*/ 0 w 167"/>
                <a:gd name="T5" fmla="*/ 40 h 68"/>
              </a:gdLst>
              <a:ahLst/>
              <a:cxnLst>
                <a:cxn ang="0">
                  <a:pos x="T0" y="T1"/>
                </a:cxn>
                <a:cxn ang="0">
                  <a:pos x="T2" y="T3"/>
                </a:cxn>
                <a:cxn ang="0">
                  <a:pos x="T4" y="T5"/>
                </a:cxn>
              </a:cxnLst>
              <a:rect l="0" t="0" r="r" b="b"/>
              <a:pathLst>
                <a:path w="167" h="68">
                  <a:moveTo>
                    <a:pt x="0" y="40"/>
                  </a:moveTo>
                  <a:cubicBezTo>
                    <a:pt x="167" y="0"/>
                    <a:pt x="167" y="0"/>
                    <a:pt x="167" y="0"/>
                  </a:cubicBezTo>
                  <a:cubicBezTo>
                    <a:pt x="167" y="0"/>
                    <a:pt x="84" y="68"/>
                    <a:pt x="0"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8" name="Freeform 91">
              <a:extLst>
                <a:ext uri="{FF2B5EF4-FFF2-40B4-BE49-F238E27FC236}">
                  <a16:creationId xmlns:a16="http://schemas.microsoft.com/office/drawing/2014/main" id="{8D365C9F-55D5-E45E-4217-5B8304D6AF30}"/>
                </a:ext>
              </a:extLst>
            </p:cNvPr>
            <p:cNvSpPr>
              <a:spLocks/>
            </p:cNvSpPr>
            <p:nvPr/>
          </p:nvSpPr>
          <p:spPr bwMode="auto">
            <a:xfrm>
              <a:off x="10215419" y="3220291"/>
              <a:ext cx="68808" cy="535620"/>
            </a:xfrm>
            <a:custGeom>
              <a:avLst/>
              <a:gdLst>
                <a:gd name="T0" fmla="*/ 51 w 51"/>
                <a:gd name="T1" fmla="*/ 397 h 397"/>
                <a:gd name="T2" fmla="*/ 0 w 51"/>
                <a:gd name="T3" fmla="*/ 397 h 397"/>
                <a:gd name="T4" fmla="*/ 17 w 51"/>
                <a:gd name="T5" fmla="*/ 0 h 397"/>
                <a:gd name="T6" fmla="*/ 34 w 51"/>
                <a:gd name="T7" fmla="*/ 0 h 397"/>
                <a:gd name="T8" fmla="*/ 51 w 51"/>
                <a:gd name="T9" fmla="*/ 397 h 397"/>
              </a:gdLst>
              <a:ahLst/>
              <a:cxnLst>
                <a:cxn ang="0">
                  <a:pos x="T0" y="T1"/>
                </a:cxn>
                <a:cxn ang="0">
                  <a:pos x="T2" y="T3"/>
                </a:cxn>
                <a:cxn ang="0">
                  <a:pos x="T4" y="T5"/>
                </a:cxn>
                <a:cxn ang="0">
                  <a:pos x="T6" y="T7"/>
                </a:cxn>
                <a:cxn ang="0">
                  <a:pos x="T8" y="T9"/>
                </a:cxn>
              </a:cxnLst>
              <a:rect l="0" t="0" r="r" b="b"/>
              <a:pathLst>
                <a:path w="51" h="397">
                  <a:moveTo>
                    <a:pt x="51" y="397"/>
                  </a:moveTo>
                  <a:lnTo>
                    <a:pt x="0" y="397"/>
                  </a:lnTo>
                  <a:lnTo>
                    <a:pt x="17" y="0"/>
                  </a:lnTo>
                  <a:lnTo>
                    <a:pt x="34" y="0"/>
                  </a:lnTo>
                  <a:lnTo>
                    <a:pt x="51" y="3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9" name="Freeform 92">
              <a:extLst>
                <a:ext uri="{FF2B5EF4-FFF2-40B4-BE49-F238E27FC236}">
                  <a16:creationId xmlns:a16="http://schemas.microsoft.com/office/drawing/2014/main" id="{B18E7AB0-C83E-9E79-A928-4FEE7BE96597}"/>
                </a:ext>
              </a:extLst>
            </p:cNvPr>
            <p:cNvSpPr>
              <a:spLocks/>
            </p:cNvSpPr>
            <p:nvPr/>
          </p:nvSpPr>
          <p:spPr bwMode="auto">
            <a:xfrm>
              <a:off x="10253195" y="3220291"/>
              <a:ext cx="31031" cy="535620"/>
            </a:xfrm>
            <a:custGeom>
              <a:avLst/>
              <a:gdLst>
                <a:gd name="T0" fmla="*/ 23 w 23"/>
                <a:gd name="T1" fmla="*/ 397 h 397"/>
                <a:gd name="T2" fmla="*/ 4 w 23"/>
                <a:gd name="T3" fmla="*/ 397 h 397"/>
                <a:gd name="T4" fmla="*/ 0 w 23"/>
                <a:gd name="T5" fmla="*/ 0 h 397"/>
                <a:gd name="T6" fmla="*/ 6 w 23"/>
                <a:gd name="T7" fmla="*/ 0 h 397"/>
                <a:gd name="T8" fmla="*/ 23 w 23"/>
                <a:gd name="T9" fmla="*/ 397 h 397"/>
              </a:gdLst>
              <a:ahLst/>
              <a:cxnLst>
                <a:cxn ang="0">
                  <a:pos x="T0" y="T1"/>
                </a:cxn>
                <a:cxn ang="0">
                  <a:pos x="T2" y="T3"/>
                </a:cxn>
                <a:cxn ang="0">
                  <a:pos x="T4" y="T5"/>
                </a:cxn>
                <a:cxn ang="0">
                  <a:pos x="T6" y="T7"/>
                </a:cxn>
                <a:cxn ang="0">
                  <a:pos x="T8" y="T9"/>
                </a:cxn>
              </a:cxnLst>
              <a:rect l="0" t="0" r="r" b="b"/>
              <a:pathLst>
                <a:path w="23" h="397">
                  <a:moveTo>
                    <a:pt x="23" y="397"/>
                  </a:moveTo>
                  <a:lnTo>
                    <a:pt x="4" y="397"/>
                  </a:lnTo>
                  <a:lnTo>
                    <a:pt x="0" y="0"/>
                  </a:lnTo>
                  <a:lnTo>
                    <a:pt x="6" y="0"/>
                  </a:lnTo>
                  <a:lnTo>
                    <a:pt x="23" y="39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0" name="Oval 93">
              <a:extLst>
                <a:ext uri="{FF2B5EF4-FFF2-40B4-BE49-F238E27FC236}">
                  <a16:creationId xmlns:a16="http://schemas.microsoft.com/office/drawing/2014/main" id="{03ACC90A-955E-1DF0-AEBB-CC96D9ADE3F2}"/>
                </a:ext>
              </a:extLst>
            </p:cNvPr>
            <p:cNvSpPr>
              <a:spLocks noChangeArrowheads="1"/>
            </p:cNvSpPr>
            <p:nvPr/>
          </p:nvSpPr>
          <p:spPr bwMode="auto">
            <a:xfrm>
              <a:off x="10214070" y="3170372"/>
              <a:ext cx="74205" cy="7420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1" name="Oval 94">
              <a:extLst>
                <a:ext uri="{FF2B5EF4-FFF2-40B4-BE49-F238E27FC236}">
                  <a16:creationId xmlns:a16="http://schemas.microsoft.com/office/drawing/2014/main" id="{F591F1D4-FF4B-5C0A-D79F-CD76E5447352}"/>
                </a:ext>
              </a:extLst>
            </p:cNvPr>
            <p:cNvSpPr>
              <a:spLocks noChangeArrowheads="1"/>
            </p:cNvSpPr>
            <p:nvPr/>
          </p:nvSpPr>
          <p:spPr bwMode="auto">
            <a:xfrm>
              <a:off x="10222164" y="3178466"/>
              <a:ext cx="55316" cy="58015"/>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2" name="Freeform 95">
              <a:extLst>
                <a:ext uri="{FF2B5EF4-FFF2-40B4-BE49-F238E27FC236}">
                  <a16:creationId xmlns:a16="http://schemas.microsoft.com/office/drawing/2014/main" id="{6C0CC477-6260-556F-A677-DB254B8AA74B}"/>
                </a:ext>
              </a:extLst>
            </p:cNvPr>
            <p:cNvSpPr>
              <a:spLocks/>
            </p:cNvSpPr>
            <p:nvPr/>
          </p:nvSpPr>
          <p:spPr bwMode="auto">
            <a:xfrm>
              <a:off x="10232958" y="3181164"/>
              <a:ext cx="44523" cy="55316"/>
            </a:xfrm>
            <a:custGeom>
              <a:avLst/>
              <a:gdLst>
                <a:gd name="T0" fmla="*/ 14 w 22"/>
                <a:gd name="T1" fmla="*/ 0 h 27"/>
                <a:gd name="T2" fmla="*/ 18 w 22"/>
                <a:gd name="T3" fmla="*/ 10 h 27"/>
                <a:gd name="T4" fmla="*/ 5 w 22"/>
                <a:gd name="T5" fmla="*/ 24 h 27"/>
                <a:gd name="T6" fmla="*/ 0 w 22"/>
                <a:gd name="T7" fmla="*/ 23 h 27"/>
                <a:gd name="T8" fmla="*/ 9 w 22"/>
                <a:gd name="T9" fmla="*/ 27 h 27"/>
                <a:gd name="T10" fmla="*/ 22 w 22"/>
                <a:gd name="T11" fmla="*/ 13 h 27"/>
                <a:gd name="T12" fmla="*/ 14 w 2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2" h="27">
                  <a:moveTo>
                    <a:pt x="14" y="0"/>
                  </a:moveTo>
                  <a:cubicBezTo>
                    <a:pt x="16" y="3"/>
                    <a:pt x="18" y="6"/>
                    <a:pt x="18" y="10"/>
                  </a:cubicBezTo>
                  <a:cubicBezTo>
                    <a:pt x="18" y="18"/>
                    <a:pt x="12" y="24"/>
                    <a:pt x="5" y="24"/>
                  </a:cubicBezTo>
                  <a:cubicBezTo>
                    <a:pt x="3" y="24"/>
                    <a:pt x="1" y="24"/>
                    <a:pt x="0" y="23"/>
                  </a:cubicBezTo>
                  <a:cubicBezTo>
                    <a:pt x="2" y="25"/>
                    <a:pt x="5" y="27"/>
                    <a:pt x="9" y="27"/>
                  </a:cubicBezTo>
                  <a:cubicBezTo>
                    <a:pt x="16" y="27"/>
                    <a:pt x="22" y="20"/>
                    <a:pt x="22" y="13"/>
                  </a:cubicBezTo>
                  <a:cubicBezTo>
                    <a:pt x="22" y="7"/>
                    <a:pt x="19" y="2"/>
                    <a:pt x="14"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3" name="Freeform 96">
              <a:extLst>
                <a:ext uri="{FF2B5EF4-FFF2-40B4-BE49-F238E27FC236}">
                  <a16:creationId xmlns:a16="http://schemas.microsoft.com/office/drawing/2014/main" id="{23C5491D-01DA-A57C-F5E6-C3B240392D61}"/>
                </a:ext>
              </a:extLst>
            </p:cNvPr>
            <p:cNvSpPr>
              <a:spLocks/>
            </p:cNvSpPr>
            <p:nvPr/>
          </p:nvSpPr>
          <p:spPr bwMode="auto">
            <a:xfrm>
              <a:off x="10162801" y="3724878"/>
              <a:ext cx="176741" cy="49920"/>
            </a:xfrm>
            <a:custGeom>
              <a:avLst/>
              <a:gdLst>
                <a:gd name="T0" fmla="*/ 86 w 86"/>
                <a:gd name="T1" fmla="*/ 24 h 24"/>
                <a:gd name="T2" fmla="*/ 43 w 86"/>
                <a:gd name="T3" fmla="*/ 0 h 24"/>
                <a:gd name="T4" fmla="*/ 0 w 86"/>
                <a:gd name="T5" fmla="*/ 24 h 24"/>
                <a:gd name="T6" fmla="*/ 86 w 86"/>
                <a:gd name="T7" fmla="*/ 24 h 24"/>
              </a:gdLst>
              <a:ahLst/>
              <a:cxnLst>
                <a:cxn ang="0">
                  <a:pos x="T0" y="T1"/>
                </a:cxn>
                <a:cxn ang="0">
                  <a:pos x="T2" y="T3"/>
                </a:cxn>
                <a:cxn ang="0">
                  <a:pos x="T4" y="T5"/>
                </a:cxn>
                <a:cxn ang="0">
                  <a:pos x="T6" y="T7"/>
                </a:cxn>
              </a:cxnLst>
              <a:rect l="0" t="0" r="r" b="b"/>
              <a:pathLst>
                <a:path w="86" h="24">
                  <a:moveTo>
                    <a:pt x="86" y="24"/>
                  </a:moveTo>
                  <a:cubicBezTo>
                    <a:pt x="86" y="11"/>
                    <a:pt x="67" y="0"/>
                    <a:pt x="43" y="0"/>
                  </a:cubicBezTo>
                  <a:cubicBezTo>
                    <a:pt x="19" y="0"/>
                    <a:pt x="0" y="11"/>
                    <a:pt x="0" y="24"/>
                  </a:cubicBezTo>
                  <a:lnTo>
                    <a:pt x="86"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4" name="Freeform 97">
              <a:extLst>
                <a:ext uri="{FF2B5EF4-FFF2-40B4-BE49-F238E27FC236}">
                  <a16:creationId xmlns:a16="http://schemas.microsoft.com/office/drawing/2014/main" id="{47F20896-A159-E37D-E073-D01FCED9318B}"/>
                </a:ext>
              </a:extLst>
            </p:cNvPr>
            <p:cNvSpPr>
              <a:spLocks/>
            </p:cNvSpPr>
            <p:nvPr/>
          </p:nvSpPr>
          <p:spPr bwMode="auto">
            <a:xfrm>
              <a:off x="10238355" y="3724878"/>
              <a:ext cx="101188" cy="49920"/>
            </a:xfrm>
            <a:custGeom>
              <a:avLst/>
              <a:gdLst>
                <a:gd name="T0" fmla="*/ 6 w 49"/>
                <a:gd name="T1" fmla="*/ 0 h 24"/>
                <a:gd name="T2" fmla="*/ 0 w 49"/>
                <a:gd name="T3" fmla="*/ 0 h 24"/>
                <a:gd name="T4" fmla="*/ 36 w 49"/>
                <a:gd name="T5" fmla="*/ 24 h 24"/>
                <a:gd name="T6" fmla="*/ 49 w 49"/>
                <a:gd name="T7" fmla="*/ 24 h 24"/>
                <a:gd name="T8" fmla="*/ 6 w 49"/>
                <a:gd name="T9" fmla="*/ 0 h 24"/>
              </a:gdLst>
              <a:ahLst/>
              <a:cxnLst>
                <a:cxn ang="0">
                  <a:pos x="T0" y="T1"/>
                </a:cxn>
                <a:cxn ang="0">
                  <a:pos x="T2" y="T3"/>
                </a:cxn>
                <a:cxn ang="0">
                  <a:pos x="T4" y="T5"/>
                </a:cxn>
                <a:cxn ang="0">
                  <a:pos x="T6" y="T7"/>
                </a:cxn>
                <a:cxn ang="0">
                  <a:pos x="T8" y="T9"/>
                </a:cxn>
              </a:cxnLst>
              <a:rect l="0" t="0" r="r" b="b"/>
              <a:pathLst>
                <a:path w="49" h="24">
                  <a:moveTo>
                    <a:pt x="6" y="0"/>
                  </a:moveTo>
                  <a:cubicBezTo>
                    <a:pt x="4" y="0"/>
                    <a:pt x="2" y="0"/>
                    <a:pt x="0" y="0"/>
                  </a:cubicBezTo>
                  <a:cubicBezTo>
                    <a:pt x="20" y="2"/>
                    <a:pt x="36" y="12"/>
                    <a:pt x="36" y="24"/>
                  </a:cubicBezTo>
                  <a:cubicBezTo>
                    <a:pt x="49" y="24"/>
                    <a:pt x="49" y="24"/>
                    <a:pt x="49" y="24"/>
                  </a:cubicBezTo>
                  <a:cubicBezTo>
                    <a:pt x="49" y="11"/>
                    <a:pt x="30" y="0"/>
                    <a:pt x="6"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5" name="Freeform 98">
              <a:extLst>
                <a:ext uri="{FF2B5EF4-FFF2-40B4-BE49-F238E27FC236}">
                  <a16:creationId xmlns:a16="http://schemas.microsoft.com/office/drawing/2014/main" id="{938EAA75-2AE5-36CD-585D-2EF3037158C2}"/>
                </a:ext>
              </a:extLst>
            </p:cNvPr>
            <p:cNvSpPr>
              <a:spLocks/>
            </p:cNvSpPr>
            <p:nvPr/>
          </p:nvSpPr>
          <p:spPr bwMode="auto">
            <a:xfrm>
              <a:off x="7452323" y="3714085"/>
              <a:ext cx="2946584" cy="178090"/>
            </a:xfrm>
            <a:custGeom>
              <a:avLst/>
              <a:gdLst>
                <a:gd name="T0" fmla="*/ 0 w 1428"/>
                <a:gd name="T1" fmla="*/ 86 h 86"/>
                <a:gd name="T2" fmla="*/ 714 w 1428"/>
                <a:gd name="T3" fmla="*/ 0 h 86"/>
                <a:gd name="T4" fmla="*/ 1428 w 1428"/>
                <a:gd name="T5" fmla="*/ 86 h 86"/>
                <a:gd name="T6" fmla="*/ 0 w 1428"/>
                <a:gd name="T7" fmla="*/ 86 h 86"/>
              </a:gdLst>
              <a:ahLst/>
              <a:cxnLst>
                <a:cxn ang="0">
                  <a:pos x="T0" y="T1"/>
                </a:cxn>
                <a:cxn ang="0">
                  <a:pos x="T2" y="T3"/>
                </a:cxn>
                <a:cxn ang="0">
                  <a:pos x="T4" y="T5"/>
                </a:cxn>
                <a:cxn ang="0">
                  <a:pos x="T6" y="T7"/>
                </a:cxn>
              </a:cxnLst>
              <a:rect l="0" t="0" r="r" b="b"/>
              <a:pathLst>
                <a:path w="1428" h="86">
                  <a:moveTo>
                    <a:pt x="0" y="86"/>
                  </a:moveTo>
                  <a:cubicBezTo>
                    <a:pt x="0" y="38"/>
                    <a:pt x="320" y="0"/>
                    <a:pt x="714" y="0"/>
                  </a:cubicBezTo>
                  <a:cubicBezTo>
                    <a:pt x="1108" y="0"/>
                    <a:pt x="1428" y="38"/>
                    <a:pt x="1428" y="86"/>
                  </a:cubicBezTo>
                  <a:cubicBezTo>
                    <a:pt x="0" y="86"/>
                    <a:pt x="0" y="86"/>
                    <a:pt x="0" y="86"/>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6" name="Rectangle 99">
              <a:extLst>
                <a:ext uri="{FF2B5EF4-FFF2-40B4-BE49-F238E27FC236}">
                  <a16:creationId xmlns:a16="http://schemas.microsoft.com/office/drawing/2014/main" id="{F6A7AE17-605B-B639-11F6-FFE2D17075AD}"/>
                </a:ext>
              </a:extLst>
            </p:cNvPr>
            <p:cNvSpPr>
              <a:spLocks noChangeArrowheads="1"/>
            </p:cNvSpPr>
            <p:nvPr/>
          </p:nvSpPr>
          <p:spPr bwMode="auto">
            <a:xfrm>
              <a:off x="7125823" y="3947492"/>
              <a:ext cx="515382" cy="14841"/>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7" name="Rectangle 100">
              <a:extLst>
                <a:ext uri="{FF2B5EF4-FFF2-40B4-BE49-F238E27FC236}">
                  <a16:creationId xmlns:a16="http://schemas.microsoft.com/office/drawing/2014/main" id="{B8272619-49D4-A40A-4168-6897B217DA46}"/>
                </a:ext>
              </a:extLst>
            </p:cNvPr>
            <p:cNvSpPr>
              <a:spLocks noChangeArrowheads="1"/>
            </p:cNvSpPr>
            <p:nvPr/>
          </p:nvSpPr>
          <p:spPr bwMode="auto">
            <a:xfrm>
              <a:off x="7125823" y="3947492"/>
              <a:ext cx="515382" cy="1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8" name="Freeform 101">
              <a:extLst>
                <a:ext uri="{FF2B5EF4-FFF2-40B4-BE49-F238E27FC236}">
                  <a16:creationId xmlns:a16="http://schemas.microsoft.com/office/drawing/2014/main" id="{3111B21F-0405-138B-1893-C83BE783F8FB}"/>
                </a:ext>
              </a:extLst>
            </p:cNvPr>
            <p:cNvSpPr>
              <a:spLocks/>
            </p:cNvSpPr>
            <p:nvPr/>
          </p:nvSpPr>
          <p:spPr bwMode="auto">
            <a:xfrm>
              <a:off x="7123125" y="3900270"/>
              <a:ext cx="520779" cy="49920"/>
            </a:xfrm>
            <a:custGeom>
              <a:avLst/>
              <a:gdLst>
                <a:gd name="T0" fmla="*/ 248 w 252"/>
                <a:gd name="T1" fmla="*/ 21 h 24"/>
                <a:gd name="T2" fmla="*/ 248 w 252"/>
                <a:gd name="T3" fmla="*/ 24 h 24"/>
                <a:gd name="T4" fmla="*/ 5 w 252"/>
                <a:gd name="T5" fmla="*/ 24 h 24"/>
                <a:gd name="T6" fmla="*/ 4 w 252"/>
                <a:gd name="T7" fmla="*/ 21 h 24"/>
                <a:gd name="T8" fmla="*/ 40 w 252"/>
                <a:gd name="T9" fmla="*/ 3 h 24"/>
                <a:gd name="T10" fmla="*/ 53 w 252"/>
                <a:gd name="T11" fmla="*/ 0 h 24"/>
                <a:gd name="T12" fmla="*/ 199 w 252"/>
                <a:gd name="T13" fmla="*/ 0 h 24"/>
                <a:gd name="T14" fmla="*/ 212 w 252"/>
                <a:gd name="T15" fmla="*/ 3 h 24"/>
                <a:gd name="T16" fmla="*/ 248 w 252"/>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4">
                  <a:moveTo>
                    <a:pt x="248" y="21"/>
                  </a:moveTo>
                  <a:cubicBezTo>
                    <a:pt x="252" y="23"/>
                    <a:pt x="251" y="24"/>
                    <a:pt x="248" y="24"/>
                  </a:cubicBezTo>
                  <a:cubicBezTo>
                    <a:pt x="5" y="24"/>
                    <a:pt x="5" y="24"/>
                    <a:pt x="5" y="24"/>
                  </a:cubicBezTo>
                  <a:cubicBezTo>
                    <a:pt x="1" y="24"/>
                    <a:pt x="0" y="23"/>
                    <a:pt x="4" y="21"/>
                  </a:cubicBezTo>
                  <a:cubicBezTo>
                    <a:pt x="40" y="3"/>
                    <a:pt x="40" y="3"/>
                    <a:pt x="40" y="3"/>
                  </a:cubicBezTo>
                  <a:cubicBezTo>
                    <a:pt x="43" y="1"/>
                    <a:pt x="49" y="0"/>
                    <a:pt x="53" y="0"/>
                  </a:cubicBezTo>
                  <a:cubicBezTo>
                    <a:pt x="199" y="0"/>
                    <a:pt x="199" y="0"/>
                    <a:pt x="199" y="0"/>
                  </a:cubicBezTo>
                  <a:cubicBezTo>
                    <a:pt x="203" y="0"/>
                    <a:pt x="209" y="1"/>
                    <a:pt x="212" y="3"/>
                  </a:cubicBezTo>
                  <a:cubicBezTo>
                    <a:pt x="248" y="21"/>
                    <a:pt x="248" y="21"/>
                    <a:pt x="248" y="21"/>
                  </a:cubicBezTo>
                </a:path>
              </a:pathLst>
            </a:custGeom>
            <a:solidFill>
              <a:srgbClr val="D6D6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9" name="Freeform 102">
              <a:extLst>
                <a:ext uri="{FF2B5EF4-FFF2-40B4-BE49-F238E27FC236}">
                  <a16:creationId xmlns:a16="http://schemas.microsoft.com/office/drawing/2014/main" id="{0CE3B2FD-3A46-B3CF-1A7A-39EF1BF590F3}"/>
                </a:ext>
              </a:extLst>
            </p:cNvPr>
            <p:cNvSpPr>
              <a:spLocks/>
            </p:cNvSpPr>
            <p:nvPr/>
          </p:nvSpPr>
          <p:spPr bwMode="auto">
            <a:xfrm>
              <a:off x="7133919" y="3900270"/>
              <a:ext cx="507287" cy="49920"/>
            </a:xfrm>
            <a:custGeom>
              <a:avLst/>
              <a:gdLst>
                <a:gd name="T0" fmla="*/ 194 w 246"/>
                <a:gd name="T1" fmla="*/ 0 h 24"/>
                <a:gd name="T2" fmla="*/ 128 w 246"/>
                <a:gd name="T3" fmla="*/ 0 h 24"/>
                <a:gd name="T4" fmla="*/ 93 w 246"/>
                <a:gd name="T5" fmla="*/ 18 h 24"/>
                <a:gd name="T6" fmla="*/ 0 w 246"/>
                <a:gd name="T7" fmla="*/ 24 h 24"/>
                <a:gd name="T8" fmla="*/ 243 w 246"/>
                <a:gd name="T9" fmla="*/ 24 h 24"/>
                <a:gd name="T10" fmla="*/ 246 w 246"/>
                <a:gd name="T11" fmla="*/ 23 h 24"/>
                <a:gd name="T12" fmla="*/ 243 w 246"/>
                <a:gd name="T13" fmla="*/ 21 h 24"/>
                <a:gd name="T14" fmla="*/ 207 w 246"/>
                <a:gd name="T15" fmla="*/ 3 h 24"/>
                <a:gd name="T16" fmla="*/ 194 w 24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24">
                  <a:moveTo>
                    <a:pt x="194" y="0"/>
                  </a:moveTo>
                  <a:cubicBezTo>
                    <a:pt x="128" y="0"/>
                    <a:pt x="128" y="0"/>
                    <a:pt x="128" y="0"/>
                  </a:cubicBezTo>
                  <a:cubicBezTo>
                    <a:pt x="93" y="18"/>
                    <a:pt x="93" y="18"/>
                    <a:pt x="93" y="18"/>
                  </a:cubicBezTo>
                  <a:cubicBezTo>
                    <a:pt x="0" y="24"/>
                    <a:pt x="0" y="24"/>
                    <a:pt x="0" y="24"/>
                  </a:cubicBezTo>
                  <a:cubicBezTo>
                    <a:pt x="243" y="24"/>
                    <a:pt x="243" y="24"/>
                    <a:pt x="243" y="24"/>
                  </a:cubicBezTo>
                  <a:cubicBezTo>
                    <a:pt x="245" y="24"/>
                    <a:pt x="246" y="24"/>
                    <a:pt x="246" y="23"/>
                  </a:cubicBezTo>
                  <a:cubicBezTo>
                    <a:pt x="246" y="23"/>
                    <a:pt x="245" y="22"/>
                    <a:pt x="243" y="21"/>
                  </a:cubicBezTo>
                  <a:cubicBezTo>
                    <a:pt x="207" y="3"/>
                    <a:pt x="207" y="3"/>
                    <a:pt x="207" y="3"/>
                  </a:cubicBezTo>
                  <a:cubicBezTo>
                    <a:pt x="204" y="1"/>
                    <a:pt x="198" y="0"/>
                    <a:pt x="194" y="0"/>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0" name="Freeform 103">
              <a:extLst>
                <a:ext uri="{FF2B5EF4-FFF2-40B4-BE49-F238E27FC236}">
                  <a16:creationId xmlns:a16="http://schemas.microsoft.com/office/drawing/2014/main" id="{D9477C0A-F633-2045-E4A3-128C91BCDE43}"/>
                </a:ext>
              </a:extLst>
            </p:cNvPr>
            <p:cNvSpPr>
              <a:spLocks/>
            </p:cNvSpPr>
            <p:nvPr/>
          </p:nvSpPr>
          <p:spPr bwMode="auto">
            <a:xfrm>
              <a:off x="7121776" y="3575121"/>
              <a:ext cx="523477" cy="218565"/>
            </a:xfrm>
            <a:custGeom>
              <a:avLst/>
              <a:gdLst>
                <a:gd name="T0" fmla="*/ 253 w 254"/>
                <a:gd name="T1" fmla="*/ 99 h 106"/>
                <a:gd name="T2" fmla="*/ 249 w 254"/>
                <a:gd name="T3" fmla="*/ 106 h 106"/>
                <a:gd name="T4" fmla="*/ 6 w 254"/>
                <a:gd name="T5" fmla="*/ 106 h 106"/>
                <a:gd name="T6" fmla="*/ 1 w 254"/>
                <a:gd name="T7" fmla="*/ 99 h 106"/>
                <a:gd name="T8" fmla="*/ 44 w 254"/>
                <a:gd name="T9" fmla="*/ 6 h 106"/>
                <a:gd name="T10" fmla="*/ 54 w 254"/>
                <a:gd name="T11" fmla="*/ 0 h 106"/>
                <a:gd name="T12" fmla="*/ 200 w 254"/>
                <a:gd name="T13" fmla="*/ 0 h 106"/>
                <a:gd name="T14" fmla="*/ 210 w 254"/>
                <a:gd name="T15" fmla="*/ 6 h 106"/>
                <a:gd name="T16" fmla="*/ 253 w 254"/>
                <a:gd name="T1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06">
                  <a:moveTo>
                    <a:pt x="253" y="99"/>
                  </a:moveTo>
                  <a:cubicBezTo>
                    <a:pt x="254" y="103"/>
                    <a:pt x="252" y="106"/>
                    <a:pt x="249" y="106"/>
                  </a:cubicBezTo>
                  <a:cubicBezTo>
                    <a:pt x="6" y="106"/>
                    <a:pt x="6" y="106"/>
                    <a:pt x="6" y="106"/>
                  </a:cubicBezTo>
                  <a:cubicBezTo>
                    <a:pt x="2" y="106"/>
                    <a:pt x="0" y="103"/>
                    <a:pt x="1" y="99"/>
                  </a:cubicBezTo>
                  <a:cubicBezTo>
                    <a:pt x="44" y="6"/>
                    <a:pt x="44" y="6"/>
                    <a:pt x="44" y="6"/>
                  </a:cubicBezTo>
                  <a:cubicBezTo>
                    <a:pt x="46" y="3"/>
                    <a:pt x="50" y="0"/>
                    <a:pt x="54" y="0"/>
                  </a:cubicBezTo>
                  <a:cubicBezTo>
                    <a:pt x="200" y="0"/>
                    <a:pt x="200" y="0"/>
                    <a:pt x="200" y="0"/>
                  </a:cubicBezTo>
                  <a:cubicBezTo>
                    <a:pt x="204" y="0"/>
                    <a:pt x="208" y="3"/>
                    <a:pt x="210" y="6"/>
                  </a:cubicBezTo>
                  <a:lnTo>
                    <a:pt x="253" y="99"/>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 name="Freeform 104">
              <a:extLst>
                <a:ext uri="{FF2B5EF4-FFF2-40B4-BE49-F238E27FC236}">
                  <a16:creationId xmlns:a16="http://schemas.microsoft.com/office/drawing/2014/main" id="{2916AAF5-A952-DBA6-E47A-ACCE926905B3}"/>
                </a:ext>
              </a:extLst>
            </p:cNvPr>
            <p:cNvSpPr>
              <a:spLocks/>
            </p:cNvSpPr>
            <p:nvPr/>
          </p:nvSpPr>
          <p:spPr bwMode="auto">
            <a:xfrm>
              <a:off x="7133919" y="3793686"/>
              <a:ext cx="501891" cy="20238"/>
            </a:xfrm>
            <a:custGeom>
              <a:avLst/>
              <a:gdLst>
                <a:gd name="T0" fmla="*/ 372 w 372"/>
                <a:gd name="T1" fmla="*/ 0 h 15"/>
                <a:gd name="T2" fmla="*/ 0 w 372"/>
                <a:gd name="T3" fmla="*/ 0 h 15"/>
                <a:gd name="T4" fmla="*/ 9 w 372"/>
                <a:gd name="T5" fmla="*/ 15 h 15"/>
                <a:gd name="T6" fmla="*/ 361 w 372"/>
                <a:gd name="T7" fmla="*/ 15 h 15"/>
                <a:gd name="T8" fmla="*/ 372 w 372"/>
                <a:gd name="T9" fmla="*/ 0 h 15"/>
              </a:gdLst>
              <a:ahLst/>
              <a:cxnLst>
                <a:cxn ang="0">
                  <a:pos x="T0" y="T1"/>
                </a:cxn>
                <a:cxn ang="0">
                  <a:pos x="T2" y="T3"/>
                </a:cxn>
                <a:cxn ang="0">
                  <a:pos x="T4" y="T5"/>
                </a:cxn>
                <a:cxn ang="0">
                  <a:pos x="T6" y="T7"/>
                </a:cxn>
                <a:cxn ang="0">
                  <a:pos x="T8" y="T9"/>
                </a:cxn>
              </a:cxnLst>
              <a:rect l="0" t="0" r="r" b="b"/>
              <a:pathLst>
                <a:path w="372" h="15">
                  <a:moveTo>
                    <a:pt x="372" y="0"/>
                  </a:moveTo>
                  <a:lnTo>
                    <a:pt x="0" y="0"/>
                  </a:lnTo>
                  <a:lnTo>
                    <a:pt x="9" y="15"/>
                  </a:lnTo>
                  <a:lnTo>
                    <a:pt x="361" y="15"/>
                  </a:lnTo>
                  <a:lnTo>
                    <a:pt x="372"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 name="Freeform 105">
              <a:extLst>
                <a:ext uri="{FF2B5EF4-FFF2-40B4-BE49-F238E27FC236}">
                  <a16:creationId xmlns:a16="http://schemas.microsoft.com/office/drawing/2014/main" id="{B3503018-8EBD-FB2B-2F22-50BCAE2FF301}"/>
                </a:ext>
              </a:extLst>
            </p:cNvPr>
            <p:cNvSpPr>
              <a:spLocks/>
            </p:cNvSpPr>
            <p:nvPr/>
          </p:nvSpPr>
          <p:spPr bwMode="auto">
            <a:xfrm>
              <a:off x="7390260" y="3634485"/>
              <a:ext cx="90395" cy="47221"/>
            </a:xfrm>
            <a:custGeom>
              <a:avLst/>
              <a:gdLst>
                <a:gd name="T0" fmla="*/ 0 w 67"/>
                <a:gd name="T1" fmla="*/ 35 h 35"/>
                <a:gd name="T2" fmla="*/ 67 w 67"/>
                <a:gd name="T3" fmla="*/ 35 h 35"/>
                <a:gd name="T4" fmla="*/ 59 w 67"/>
                <a:gd name="T5" fmla="*/ 0 h 35"/>
                <a:gd name="T6" fmla="*/ 0 w 67"/>
                <a:gd name="T7" fmla="*/ 0 h 35"/>
                <a:gd name="T8" fmla="*/ 0 w 67"/>
                <a:gd name="T9" fmla="*/ 35 h 35"/>
              </a:gdLst>
              <a:ahLst/>
              <a:cxnLst>
                <a:cxn ang="0">
                  <a:pos x="T0" y="T1"/>
                </a:cxn>
                <a:cxn ang="0">
                  <a:pos x="T2" y="T3"/>
                </a:cxn>
                <a:cxn ang="0">
                  <a:pos x="T4" y="T5"/>
                </a:cxn>
                <a:cxn ang="0">
                  <a:pos x="T6" y="T7"/>
                </a:cxn>
                <a:cxn ang="0">
                  <a:pos x="T8" y="T9"/>
                </a:cxn>
              </a:cxnLst>
              <a:rect l="0" t="0" r="r" b="b"/>
              <a:pathLst>
                <a:path w="67" h="35">
                  <a:moveTo>
                    <a:pt x="0" y="35"/>
                  </a:moveTo>
                  <a:lnTo>
                    <a:pt x="67" y="35"/>
                  </a:lnTo>
                  <a:lnTo>
                    <a:pt x="59" y="0"/>
                  </a:lnTo>
                  <a:lnTo>
                    <a:pt x="0" y="0"/>
                  </a:lnTo>
                  <a:lnTo>
                    <a:pt x="0"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3" name="Freeform 106">
              <a:extLst>
                <a:ext uri="{FF2B5EF4-FFF2-40B4-BE49-F238E27FC236}">
                  <a16:creationId xmlns:a16="http://schemas.microsoft.com/office/drawing/2014/main" id="{4F3FEB81-7818-47DD-60BD-2BEE6CBF805E}"/>
                </a:ext>
              </a:extLst>
            </p:cNvPr>
            <p:cNvSpPr>
              <a:spLocks/>
            </p:cNvSpPr>
            <p:nvPr/>
          </p:nvSpPr>
          <p:spPr bwMode="auto">
            <a:xfrm>
              <a:off x="7289073" y="3634485"/>
              <a:ext cx="89045" cy="47221"/>
            </a:xfrm>
            <a:custGeom>
              <a:avLst/>
              <a:gdLst>
                <a:gd name="T0" fmla="*/ 66 w 66"/>
                <a:gd name="T1" fmla="*/ 35 h 35"/>
                <a:gd name="T2" fmla="*/ 66 w 66"/>
                <a:gd name="T3" fmla="*/ 0 h 35"/>
                <a:gd name="T4" fmla="*/ 7 w 66"/>
                <a:gd name="T5" fmla="*/ 0 h 35"/>
                <a:gd name="T6" fmla="*/ 0 w 66"/>
                <a:gd name="T7" fmla="*/ 35 h 35"/>
                <a:gd name="T8" fmla="*/ 66 w 66"/>
                <a:gd name="T9" fmla="*/ 35 h 35"/>
              </a:gdLst>
              <a:ahLst/>
              <a:cxnLst>
                <a:cxn ang="0">
                  <a:pos x="T0" y="T1"/>
                </a:cxn>
                <a:cxn ang="0">
                  <a:pos x="T2" y="T3"/>
                </a:cxn>
                <a:cxn ang="0">
                  <a:pos x="T4" y="T5"/>
                </a:cxn>
                <a:cxn ang="0">
                  <a:pos x="T6" y="T7"/>
                </a:cxn>
                <a:cxn ang="0">
                  <a:pos x="T8" y="T9"/>
                </a:cxn>
              </a:cxnLst>
              <a:rect l="0" t="0" r="r" b="b"/>
              <a:pathLst>
                <a:path w="66" h="35">
                  <a:moveTo>
                    <a:pt x="66" y="35"/>
                  </a:moveTo>
                  <a:lnTo>
                    <a:pt x="66" y="0"/>
                  </a:lnTo>
                  <a:lnTo>
                    <a:pt x="7" y="0"/>
                  </a:lnTo>
                  <a:lnTo>
                    <a:pt x="0" y="35"/>
                  </a:lnTo>
                  <a:lnTo>
                    <a:pt x="66"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4" name="Freeform 107">
              <a:extLst>
                <a:ext uri="{FF2B5EF4-FFF2-40B4-BE49-F238E27FC236}">
                  <a16:creationId xmlns:a16="http://schemas.microsoft.com/office/drawing/2014/main" id="{2F4E70BC-6AF5-2C68-BAD3-818F6829828D}"/>
                </a:ext>
              </a:extLst>
            </p:cNvPr>
            <p:cNvSpPr>
              <a:spLocks/>
            </p:cNvSpPr>
            <p:nvPr/>
          </p:nvSpPr>
          <p:spPr bwMode="auto">
            <a:xfrm>
              <a:off x="7390260" y="3587263"/>
              <a:ext cx="75553" cy="35078"/>
            </a:xfrm>
            <a:custGeom>
              <a:avLst/>
              <a:gdLst>
                <a:gd name="T0" fmla="*/ 0 w 56"/>
                <a:gd name="T1" fmla="*/ 26 h 26"/>
                <a:gd name="T2" fmla="*/ 56 w 56"/>
                <a:gd name="T3" fmla="*/ 26 h 26"/>
                <a:gd name="T4" fmla="*/ 52 w 56"/>
                <a:gd name="T5" fmla="*/ 0 h 26"/>
                <a:gd name="T6" fmla="*/ 0 w 56"/>
                <a:gd name="T7" fmla="*/ 0 h 26"/>
                <a:gd name="T8" fmla="*/ 0 w 56"/>
                <a:gd name="T9" fmla="*/ 26 h 26"/>
              </a:gdLst>
              <a:ahLst/>
              <a:cxnLst>
                <a:cxn ang="0">
                  <a:pos x="T0" y="T1"/>
                </a:cxn>
                <a:cxn ang="0">
                  <a:pos x="T2" y="T3"/>
                </a:cxn>
                <a:cxn ang="0">
                  <a:pos x="T4" y="T5"/>
                </a:cxn>
                <a:cxn ang="0">
                  <a:pos x="T6" y="T7"/>
                </a:cxn>
                <a:cxn ang="0">
                  <a:pos x="T8" y="T9"/>
                </a:cxn>
              </a:cxnLst>
              <a:rect l="0" t="0" r="r" b="b"/>
              <a:pathLst>
                <a:path w="56" h="26">
                  <a:moveTo>
                    <a:pt x="0" y="26"/>
                  </a:moveTo>
                  <a:lnTo>
                    <a:pt x="56" y="26"/>
                  </a:lnTo>
                  <a:lnTo>
                    <a:pt x="52" y="0"/>
                  </a:lnTo>
                  <a:lnTo>
                    <a:pt x="0" y="0"/>
                  </a:lnTo>
                  <a:lnTo>
                    <a:pt x="0"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5" name="Freeform 108">
              <a:extLst>
                <a:ext uri="{FF2B5EF4-FFF2-40B4-BE49-F238E27FC236}">
                  <a16:creationId xmlns:a16="http://schemas.microsoft.com/office/drawing/2014/main" id="{581C1320-C6ED-63A8-15F2-B1D8FA27C477}"/>
                </a:ext>
              </a:extLst>
            </p:cNvPr>
            <p:cNvSpPr>
              <a:spLocks/>
            </p:cNvSpPr>
            <p:nvPr/>
          </p:nvSpPr>
          <p:spPr bwMode="auto">
            <a:xfrm>
              <a:off x="7272882" y="3693848"/>
              <a:ext cx="105235" cy="68808"/>
            </a:xfrm>
            <a:custGeom>
              <a:avLst/>
              <a:gdLst>
                <a:gd name="T0" fmla="*/ 78 w 78"/>
                <a:gd name="T1" fmla="*/ 51 h 51"/>
                <a:gd name="T2" fmla="*/ 78 w 78"/>
                <a:gd name="T3" fmla="*/ 0 h 51"/>
                <a:gd name="T4" fmla="*/ 10 w 78"/>
                <a:gd name="T5" fmla="*/ 0 h 51"/>
                <a:gd name="T6" fmla="*/ 0 w 78"/>
                <a:gd name="T7" fmla="*/ 51 h 51"/>
                <a:gd name="T8" fmla="*/ 78 w 78"/>
                <a:gd name="T9" fmla="*/ 51 h 51"/>
              </a:gdLst>
              <a:ahLst/>
              <a:cxnLst>
                <a:cxn ang="0">
                  <a:pos x="T0" y="T1"/>
                </a:cxn>
                <a:cxn ang="0">
                  <a:pos x="T2" y="T3"/>
                </a:cxn>
                <a:cxn ang="0">
                  <a:pos x="T4" y="T5"/>
                </a:cxn>
                <a:cxn ang="0">
                  <a:pos x="T6" y="T7"/>
                </a:cxn>
                <a:cxn ang="0">
                  <a:pos x="T8" y="T9"/>
                </a:cxn>
              </a:cxnLst>
              <a:rect l="0" t="0" r="r" b="b"/>
              <a:pathLst>
                <a:path w="78" h="51">
                  <a:moveTo>
                    <a:pt x="78" y="51"/>
                  </a:moveTo>
                  <a:lnTo>
                    <a:pt x="78" y="0"/>
                  </a:lnTo>
                  <a:lnTo>
                    <a:pt x="10" y="0"/>
                  </a:lnTo>
                  <a:lnTo>
                    <a:pt x="0" y="51"/>
                  </a:lnTo>
                  <a:lnTo>
                    <a:pt x="78" y="51"/>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6" name="Freeform 109">
              <a:extLst>
                <a:ext uri="{FF2B5EF4-FFF2-40B4-BE49-F238E27FC236}">
                  <a16:creationId xmlns:a16="http://schemas.microsoft.com/office/drawing/2014/main" id="{8C56D9CB-346E-79A5-4A34-EF4EB3653F11}"/>
                </a:ext>
              </a:extLst>
            </p:cNvPr>
            <p:cNvSpPr>
              <a:spLocks/>
            </p:cNvSpPr>
            <p:nvPr/>
          </p:nvSpPr>
          <p:spPr bwMode="auto">
            <a:xfrm>
              <a:off x="7189234" y="3634485"/>
              <a:ext cx="97140" cy="47221"/>
            </a:xfrm>
            <a:custGeom>
              <a:avLst/>
              <a:gdLst>
                <a:gd name="T0" fmla="*/ 17 w 72"/>
                <a:gd name="T1" fmla="*/ 0 h 35"/>
                <a:gd name="T2" fmla="*/ 0 w 72"/>
                <a:gd name="T3" fmla="*/ 35 h 35"/>
                <a:gd name="T4" fmla="*/ 65 w 72"/>
                <a:gd name="T5" fmla="*/ 35 h 35"/>
                <a:gd name="T6" fmla="*/ 72 w 72"/>
                <a:gd name="T7" fmla="*/ 0 h 35"/>
                <a:gd name="T8" fmla="*/ 17 w 72"/>
                <a:gd name="T9" fmla="*/ 0 h 35"/>
              </a:gdLst>
              <a:ahLst/>
              <a:cxnLst>
                <a:cxn ang="0">
                  <a:pos x="T0" y="T1"/>
                </a:cxn>
                <a:cxn ang="0">
                  <a:pos x="T2" y="T3"/>
                </a:cxn>
                <a:cxn ang="0">
                  <a:pos x="T4" y="T5"/>
                </a:cxn>
                <a:cxn ang="0">
                  <a:pos x="T6" y="T7"/>
                </a:cxn>
                <a:cxn ang="0">
                  <a:pos x="T8" y="T9"/>
                </a:cxn>
              </a:cxnLst>
              <a:rect l="0" t="0" r="r" b="b"/>
              <a:pathLst>
                <a:path w="72" h="35">
                  <a:moveTo>
                    <a:pt x="17" y="0"/>
                  </a:moveTo>
                  <a:lnTo>
                    <a:pt x="0" y="35"/>
                  </a:lnTo>
                  <a:lnTo>
                    <a:pt x="65" y="35"/>
                  </a:lnTo>
                  <a:lnTo>
                    <a:pt x="72" y="0"/>
                  </a:lnTo>
                  <a:lnTo>
                    <a:pt x="17"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7" name="Freeform 110">
              <a:extLst>
                <a:ext uri="{FF2B5EF4-FFF2-40B4-BE49-F238E27FC236}">
                  <a16:creationId xmlns:a16="http://schemas.microsoft.com/office/drawing/2014/main" id="{0990691F-BC8C-4942-E1D0-FD62227AB036}"/>
                </a:ext>
              </a:extLst>
            </p:cNvPr>
            <p:cNvSpPr>
              <a:spLocks/>
            </p:cNvSpPr>
            <p:nvPr/>
          </p:nvSpPr>
          <p:spPr bwMode="auto">
            <a:xfrm>
              <a:off x="7301216" y="3587263"/>
              <a:ext cx="76903" cy="35078"/>
            </a:xfrm>
            <a:custGeom>
              <a:avLst/>
              <a:gdLst>
                <a:gd name="T0" fmla="*/ 57 w 57"/>
                <a:gd name="T1" fmla="*/ 0 h 26"/>
                <a:gd name="T2" fmla="*/ 6 w 57"/>
                <a:gd name="T3" fmla="*/ 0 h 26"/>
                <a:gd name="T4" fmla="*/ 0 w 57"/>
                <a:gd name="T5" fmla="*/ 26 h 26"/>
                <a:gd name="T6" fmla="*/ 57 w 57"/>
                <a:gd name="T7" fmla="*/ 26 h 26"/>
                <a:gd name="T8" fmla="*/ 57 w 57"/>
                <a:gd name="T9" fmla="*/ 0 h 26"/>
              </a:gdLst>
              <a:ahLst/>
              <a:cxnLst>
                <a:cxn ang="0">
                  <a:pos x="T0" y="T1"/>
                </a:cxn>
                <a:cxn ang="0">
                  <a:pos x="T2" y="T3"/>
                </a:cxn>
                <a:cxn ang="0">
                  <a:pos x="T4" y="T5"/>
                </a:cxn>
                <a:cxn ang="0">
                  <a:pos x="T6" y="T7"/>
                </a:cxn>
                <a:cxn ang="0">
                  <a:pos x="T8" y="T9"/>
                </a:cxn>
              </a:cxnLst>
              <a:rect l="0" t="0" r="r" b="b"/>
              <a:pathLst>
                <a:path w="57" h="26">
                  <a:moveTo>
                    <a:pt x="57" y="0"/>
                  </a:moveTo>
                  <a:lnTo>
                    <a:pt x="6" y="0"/>
                  </a:lnTo>
                  <a:lnTo>
                    <a:pt x="0" y="26"/>
                  </a:lnTo>
                  <a:lnTo>
                    <a:pt x="57" y="26"/>
                  </a:lnTo>
                  <a:lnTo>
                    <a:pt x="57"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8" name="Freeform 111">
              <a:extLst>
                <a:ext uri="{FF2B5EF4-FFF2-40B4-BE49-F238E27FC236}">
                  <a16:creationId xmlns:a16="http://schemas.microsoft.com/office/drawing/2014/main" id="{210272A2-8C23-707B-AB5F-358C28E492F5}"/>
                </a:ext>
              </a:extLst>
            </p:cNvPr>
            <p:cNvSpPr>
              <a:spLocks/>
            </p:cNvSpPr>
            <p:nvPr/>
          </p:nvSpPr>
          <p:spPr bwMode="auto">
            <a:xfrm>
              <a:off x="7216218" y="3587263"/>
              <a:ext cx="80950" cy="35078"/>
            </a:xfrm>
            <a:custGeom>
              <a:avLst/>
              <a:gdLst>
                <a:gd name="T0" fmla="*/ 54 w 60"/>
                <a:gd name="T1" fmla="*/ 26 h 26"/>
                <a:gd name="T2" fmla="*/ 60 w 60"/>
                <a:gd name="T3" fmla="*/ 0 h 26"/>
                <a:gd name="T4" fmla="*/ 11 w 60"/>
                <a:gd name="T5" fmla="*/ 0 h 26"/>
                <a:gd name="T6" fmla="*/ 0 w 60"/>
                <a:gd name="T7" fmla="*/ 26 h 26"/>
                <a:gd name="T8" fmla="*/ 54 w 60"/>
                <a:gd name="T9" fmla="*/ 26 h 26"/>
              </a:gdLst>
              <a:ahLst/>
              <a:cxnLst>
                <a:cxn ang="0">
                  <a:pos x="T0" y="T1"/>
                </a:cxn>
                <a:cxn ang="0">
                  <a:pos x="T2" y="T3"/>
                </a:cxn>
                <a:cxn ang="0">
                  <a:pos x="T4" y="T5"/>
                </a:cxn>
                <a:cxn ang="0">
                  <a:pos x="T6" y="T7"/>
                </a:cxn>
                <a:cxn ang="0">
                  <a:pos x="T8" y="T9"/>
                </a:cxn>
              </a:cxnLst>
              <a:rect l="0" t="0" r="r" b="b"/>
              <a:pathLst>
                <a:path w="60" h="26">
                  <a:moveTo>
                    <a:pt x="54" y="26"/>
                  </a:moveTo>
                  <a:lnTo>
                    <a:pt x="60" y="0"/>
                  </a:lnTo>
                  <a:lnTo>
                    <a:pt x="11" y="0"/>
                  </a:lnTo>
                  <a:lnTo>
                    <a:pt x="0" y="26"/>
                  </a:lnTo>
                  <a:lnTo>
                    <a:pt x="54"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9" name="Freeform 112">
              <a:extLst>
                <a:ext uri="{FF2B5EF4-FFF2-40B4-BE49-F238E27FC236}">
                  <a16:creationId xmlns:a16="http://schemas.microsoft.com/office/drawing/2014/main" id="{9158E0C6-B97F-135E-1140-2590AEFE7ED7}"/>
                </a:ext>
              </a:extLst>
            </p:cNvPr>
            <p:cNvSpPr>
              <a:spLocks/>
            </p:cNvSpPr>
            <p:nvPr/>
          </p:nvSpPr>
          <p:spPr bwMode="auto">
            <a:xfrm>
              <a:off x="7390260" y="3693848"/>
              <a:ext cx="106585" cy="68808"/>
            </a:xfrm>
            <a:custGeom>
              <a:avLst/>
              <a:gdLst>
                <a:gd name="T0" fmla="*/ 69 w 79"/>
                <a:gd name="T1" fmla="*/ 0 h 51"/>
                <a:gd name="T2" fmla="*/ 0 w 79"/>
                <a:gd name="T3" fmla="*/ 0 h 51"/>
                <a:gd name="T4" fmla="*/ 0 w 79"/>
                <a:gd name="T5" fmla="*/ 51 h 51"/>
                <a:gd name="T6" fmla="*/ 79 w 79"/>
                <a:gd name="T7" fmla="*/ 51 h 51"/>
                <a:gd name="T8" fmla="*/ 69 w 79"/>
                <a:gd name="T9" fmla="*/ 0 h 51"/>
              </a:gdLst>
              <a:ahLst/>
              <a:cxnLst>
                <a:cxn ang="0">
                  <a:pos x="T0" y="T1"/>
                </a:cxn>
                <a:cxn ang="0">
                  <a:pos x="T2" y="T3"/>
                </a:cxn>
                <a:cxn ang="0">
                  <a:pos x="T4" y="T5"/>
                </a:cxn>
                <a:cxn ang="0">
                  <a:pos x="T6" y="T7"/>
                </a:cxn>
                <a:cxn ang="0">
                  <a:pos x="T8" y="T9"/>
                </a:cxn>
              </a:cxnLst>
              <a:rect l="0" t="0" r="r" b="b"/>
              <a:pathLst>
                <a:path w="79" h="51">
                  <a:moveTo>
                    <a:pt x="69" y="0"/>
                  </a:moveTo>
                  <a:lnTo>
                    <a:pt x="0" y="0"/>
                  </a:lnTo>
                  <a:lnTo>
                    <a:pt x="0" y="51"/>
                  </a:lnTo>
                  <a:lnTo>
                    <a:pt x="79" y="51"/>
                  </a:lnTo>
                  <a:lnTo>
                    <a:pt x="69"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0" name="Freeform 113">
              <a:extLst>
                <a:ext uri="{FF2B5EF4-FFF2-40B4-BE49-F238E27FC236}">
                  <a16:creationId xmlns:a16="http://schemas.microsoft.com/office/drawing/2014/main" id="{12D16965-8139-2803-F443-64C045F55341}"/>
                </a:ext>
              </a:extLst>
            </p:cNvPr>
            <p:cNvSpPr>
              <a:spLocks/>
            </p:cNvSpPr>
            <p:nvPr/>
          </p:nvSpPr>
          <p:spPr bwMode="auto">
            <a:xfrm>
              <a:off x="7472560" y="3587263"/>
              <a:ext cx="78252" cy="35078"/>
            </a:xfrm>
            <a:custGeom>
              <a:avLst/>
              <a:gdLst>
                <a:gd name="T0" fmla="*/ 5 w 58"/>
                <a:gd name="T1" fmla="*/ 26 h 26"/>
                <a:gd name="T2" fmla="*/ 58 w 58"/>
                <a:gd name="T3" fmla="*/ 26 h 26"/>
                <a:gd name="T4" fmla="*/ 47 w 58"/>
                <a:gd name="T5" fmla="*/ 0 h 26"/>
                <a:gd name="T6" fmla="*/ 0 w 58"/>
                <a:gd name="T7" fmla="*/ 0 h 26"/>
                <a:gd name="T8" fmla="*/ 5 w 58"/>
                <a:gd name="T9" fmla="*/ 26 h 26"/>
              </a:gdLst>
              <a:ahLst/>
              <a:cxnLst>
                <a:cxn ang="0">
                  <a:pos x="T0" y="T1"/>
                </a:cxn>
                <a:cxn ang="0">
                  <a:pos x="T2" y="T3"/>
                </a:cxn>
                <a:cxn ang="0">
                  <a:pos x="T4" y="T5"/>
                </a:cxn>
                <a:cxn ang="0">
                  <a:pos x="T6" y="T7"/>
                </a:cxn>
                <a:cxn ang="0">
                  <a:pos x="T8" y="T9"/>
                </a:cxn>
              </a:cxnLst>
              <a:rect l="0" t="0" r="r" b="b"/>
              <a:pathLst>
                <a:path w="58" h="26">
                  <a:moveTo>
                    <a:pt x="5" y="26"/>
                  </a:moveTo>
                  <a:lnTo>
                    <a:pt x="58" y="26"/>
                  </a:lnTo>
                  <a:lnTo>
                    <a:pt x="47" y="0"/>
                  </a:lnTo>
                  <a:lnTo>
                    <a:pt x="0" y="0"/>
                  </a:lnTo>
                  <a:lnTo>
                    <a:pt x="5"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1" name="Freeform 114">
              <a:extLst>
                <a:ext uri="{FF2B5EF4-FFF2-40B4-BE49-F238E27FC236}">
                  <a16:creationId xmlns:a16="http://schemas.microsoft.com/office/drawing/2014/main" id="{C2529650-A4A1-C0D9-8190-0A45C8BBEB4B}"/>
                </a:ext>
              </a:extLst>
            </p:cNvPr>
            <p:cNvSpPr>
              <a:spLocks/>
            </p:cNvSpPr>
            <p:nvPr/>
          </p:nvSpPr>
          <p:spPr bwMode="auto">
            <a:xfrm>
              <a:off x="7154155" y="3693848"/>
              <a:ext cx="120076" cy="68808"/>
            </a:xfrm>
            <a:custGeom>
              <a:avLst/>
              <a:gdLst>
                <a:gd name="T0" fmla="*/ 89 w 89"/>
                <a:gd name="T1" fmla="*/ 0 h 51"/>
                <a:gd name="T2" fmla="*/ 23 w 89"/>
                <a:gd name="T3" fmla="*/ 0 h 51"/>
                <a:gd name="T4" fmla="*/ 0 w 89"/>
                <a:gd name="T5" fmla="*/ 51 h 51"/>
                <a:gd name="T6" fmla="*/ 78 w 89"/>
                <a:gd name="T7" fmla="*/ 51 h 51"/>
                <a:gd name="T8" fmla="*/ 89 w 89"/>
                <a:gd name="T9" fmla="*/ 0 h 51"/>
              </a:gdLst>
              <a:ahLst/>
              <a:cxnLst>
                <a:cxn ang="0">
                  <a:pos x="T0" y="T1"/>
                </a:cxn>
                <a:cxn ang="0">
                  <a:pos x="T2" y="T3"/>
                </a:cxn>
                <a:cxn ang="0">
                  <a:pos x="T4" y="T5"/>
                </a:cxn>
                <a:cxn ang="0">
                  <a:pos x="T6" y="T7"/>
                </a:cxn>
                <a:cxn ang="0">
                  <a:pos x="T8" y="T9"/>
                </a:cxn>
              </a:cxnLst>
              <a:rect l="0" t="0" r="r" b="b"/>
              <a:pathLst>
                <a:path w="89" h="51">
                  <a:moveTo>
                    <a:pt x="89" y="0"/>
                  </a:moveTo>
                  <a:lnTo>
                    <a:pt x="23" y="0"/>
                  </a:lnTo>
                  <a:lnTo>
                    <a:pt x="0" y="51"/>
                  </a:lnTo>
                  <a:lnTo>
                    <a:pt x="78" y="51"/>
                  </a:lnTo>
                  <a:lnTo>
                    <a:pt x="89"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2" name="Freeform 115">
              <a:extLst>
                <a:ext uri="{FF2B5EF4-FFF2-40B4-BE49-F238E27FC236}">
                  <a16:creationId xmlns:a16="http://schemas.microsoft.com/office/drawing/2014/main" id="{1AD385CC-4132-4291-AB82-DCD7D6858F0B}"/>
                </a:ext>
              </a:extLst>
            </p:cNvPr>
            <p:cNvSpPr>
              <a:spLocks/>
            </p:cNvSpPr>
            <p:nvPr/>
          </p:nvSpPr>
          <p:spPr bwMode="auto">
            <a:xfrm>
              <a:off x="7483353" y="3634485"/>
              <a:ext cx="94442" cy="47221"/>
            </a:xfrm>
            <a:custGeom>
              <a:avLst/>
              <a:gdLst>
                <a:gd name="T0" fmla="*/ 6 w 70"/>
                <a:gd name="T1" fmla="*/ 35 h 35"/>
                <a:gd name="T2" fmla="*/ 70 w 70"/>
                <a:gd name="T3" fmla="*/ 35 h 35"/>
                <a:gd name="T4" fmla="*/ 53 w 70"/>
                <a:gd name="T5" fmla="*/ 0 h 35"/>
                <a:gd name="T6" fmla="*/ 0 w 70"/>
                <a:gd name="T7" fmla="*/ 0 h 35"/>
                <a:gd name="T8" fmla="*/ 6 w 70"/>
                <a:gd name="T9" fmla="*/ 35 h 35"/>
              </a:gdLst>
              <a:ahLst/>
              <a:cxnLst>
                <a:cxn ang="0">
                  <a:pos x="T0" y="T1"/>
                </a:cxn>
                <a:cxn ang="0">
                  <a:pos x="T2" y="T3"/>
                </a:cxn>
                <a:cxn ang="0">
                  <a:pos x="T4" y="T5"/>
                </a:cxn>
                <a:cxn ang="0">
                  <a:pos x="T6" y="T7"/>
                </a:cxn>
                <a:cxn ang="0">
                  <a:pos x="T8" y="T9"/>
                </a:cxn>
              </a:cxnLst>
              <a:rect l="0" t="0" r="r" b="b"/>
              <a:pathLst>
                <a:path w="70" h="35">
                  <a:moveTo>
                    <a:pt x="6" y="35"/>
                  </a:moveTo>
                  <a:lnTo>
                    <a:pt x="70" y="35"/>
                  </a:lnTo>
                  <a:lnTo>
                    <a:pt x="53" y="0"/>
                  </a:lnTo>
                  <a:lnTo>
                    <a:pt x="0" y="0"/>
                  </a:lnTo>
                  <a:lnTo>
                    <a:pt x="6"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3" name="Freeform 116">
              <a:extLst>
                <a:ext uri="{FF2B5EF4-FFF2-40B4-BE49-F238E27FC236}">
                  <a16:creationId xmlns:a16="http://schemas.microsoft.com/office/drawing/2014/main" id="{2205F9FE-6E29-7B50-0DE6-52A2C9CC13F1}"/>
                </a:ext>
              </a:extLst>
            </p:cNvPr>
            <p:cNvSpPr>
              <a:spLocks/>
            </p:cNvSpPr>
            <p:nvPr/>
          </p:nvSpPr>
          <p:spPr bwMode="auto">
            <a:xfrm>
              <a:off x="7495496" y="3693848"/>
              <a:ext cx="117378" cy="68808"/>
            </a:xfrm>
            <a:custGeom>
              <a:avLst/>
              <a:gdLst>
                <a:gd name="T0" fmla="*/ 64 w 87"/>
                <a:gd name="T1" fmla="*/ 0 h 51"/>
                <a:gd name="T2" fmla="*/ 0 w 87"/>
                <a:gd name="T3" fmla="*/ 0 h 51"/>
                <a:gd name="T4" fmla="*/ 10 w 87"/>
                <a:gd name="T5" fmla="*/ 51 h 51"/>
                <a:gd name="T6" fmla="*/ 87 w 87"/>
                <a:gd name="T7" fmla="*/ 51 h 51"/>
                <a:gd name="T8" fmla="*/ 64 w 87"/>
                <a:gd name="T9" fmla="*/ 0 h 51"/>
              </a:gdLst>
              <a:ahLst/>
              <a:cxnLst>
                <a:cxn ang="0">
                  <a:pos x="T0" y="T1"/>
                </a:cxn>
                <a:cxn ang="0">
                  <a:pos x="T2" y="T3"/>
                </a:cxn>
                <a:cxn ang="0">
                  <a:pos x="T4" y="T5"/>
                </a:cxn>
                <a:cxn ang="0">
                  <a:pos x="T6" y="T7"/>
                </a:cxn>
                <a:cxn ang="0">
                  <a:pos x="T8" y="T9"/>
                </a:cxn>
              </a:cxnLst>
              <a:rect l="0" t="0" r="r" b="b"/>
              <a:pathLst>
                <a:path w="87" h="51">
                  <a:moveTo>
                    <a:pt x="64" y="0"/>
                  </a:moveTo>
                  <a:lnTo>
                    <a:pt x="0" y="0"/>
                  </a:lnTo>
                  <a:lnTo>
                    <a:pt x="10" y="51"/>
                  </a:lnTo>
                  <a:lnTo>
                    <a:pt x="87" y="51"/>
                  </a:lnTo>
                  <a:lnTo>
                    <a:pt x="64"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4" name="Freeform 117">
              <a:extLst>
                <a:ext uri="{FF2B5EF4-FFF2-40B4-BE49-F238E27FC236}">
                  <a16:creationId xmlns:a16="http://schemas.microsoft.com/office/drawing/2014/main" id="{5732783F-6E74-1CEF-D738-60DF0ED57D57}"/>
                </a:ext>
              </a:extLst>
            </p:cNvPr>
            <p:cNvSpPr>
              <a:spLocks/>
            </p:cNvSpPr>
            <p:nvPr/>
          </p:nvSpPr>
          <p:spPr bwMode="auto">
            <a:xfrm>
              <a:off x="7325501" y="3803130"/>
              <a:ext cx="111981" cy="134917"/>
            </a:xfrm>
            <a:custGeom>
              <a:avLst/>
              <a:gdLst>
                <a:gd name="T0" fmla="*/ 83 w 83"/>
                <a:gd name="T1" fmla="*/ 100 h 100"/>
                <a:gd name="T2" fmla="*/ 0 w 83"/>
                <a:gd name="T3" fmla="*/ 100 h 100"/>
                <a:gd name="T4" fmla="*/ 16 w 83"/>
                <a:gd name="T5" fmla="*/ 0 h 100"/>
                <a:gd name="T6" fmla="*/ 69 w 83"/>
                <a:gd name="T7" fmla="*/ 0 h 100"/>
                <a:gd name="T8" fmla="*/ 83 w 83"/>
                <a:gd name="T9" fmla="*/ 100 h 100"/>
              </a:gdLst>
              <a:ahLst/>
              <a:cxnLst>
                <a:cxn ang="0">
                  <a:pos x="T0" y="T1"/>
                </a:cxn>
                <a:cxn ang="0">
                  <a:pos x="T2" y="T3"/>
                </a:cxn>
                <a:cxn ang="0">
                  <a:pos x="T4" y="T5"/>
                </a:cxn>
                <a:cxn ang="0">
                  <a:pos x="T6" y="T7"/>
                </a:cxn>
                <a:cxn ang="0">
                  <a:pos x="T8" y="T9"/>
                </a:cxn>
              </a:cxnLst>
              <a:rect l="0" t="0" r="r" b="b"/>
              <a:pathLst>
                <a:path w="83" h="100">
                  <a:moveTo>
                    <a:pt x="83" y="100"/>
                  </a:moveTo>
                  <a:lnTo>
                    <a:pt x="0" y="100"/>
                  </a:lnTo>
                  <a:lnTo>
                    <a:pt x="16" y="0"/>
                  </a:lnTo>
                  <a:lnTo>
                    <a:pt x="69" y="0"/>
                  </a:lnTo>
                  <a:lnTo>
                    <a:pt x="83" y="10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5" name="Freeform 118">
              <a:extLst>
                <a:ext uri="{FF2B5EF4-FFF2-40B4-BE49-F238E27FC236}">
                  <a16:creationId xmlns:a16="http://schemas.microsoft.com/office/drawing/2014/main" id="{EEE85CE0-AF69-8D17-FD98-14BD1859C6FC}"/>
                </a:ext>
              </a:extLst>
            </p:cNvPr>
            <p:cNvSpPr>
              <a:spLocks/>
            </p:cNvSpPr>
            <p:nvPr/>
          </p:nvSpPr>
          <p:spPr bwMode="auto">
            <a:xfrm>
              <a:off x="7399705" y="3803130"/>
              <a:ext cx="37777" cy="134917"/>
            </a:xfrm>
            <a:custGeom>
              <a:avLst/>
              <a:gdLst>
                <a:gd name="T0" fmla="*/ 14 w 28"/>
                <a:gd name="T1" fmla="*/ 0 h 100"/>
                <a:gd name="T2" fmla="*/ 0 w 28"/>
                <a:gd name="T3" fmla="*/ 0 h 100"/>
                <a:gd name="T4" fmla="*/ 14 w 28"/>
                <a:gd name="T5" fmla="*/ 100 h 100"/>
                <a:gd name="T6" fmla="*/ 28 w 28"/>
                <a:gd name="T7" fmla="*/ 100 h 100"/>
                <a:gd name="T8" fmla="*/ 14 w 28"/>
                <a:gd name="T9" fmla="*/ 0 h 100"/>
              </a:gdLst>
              <a:ahLst/>
              <a:cxnLst>
                <a:cxn ang="0">
                  <a:pos x="T0" y="T1"/>
                </a:cxn>
                <a:cxn ang="0">
                  <a:pos x="T2" y="T3"/>
                </a:cxn>
                <a:cxn ang="0">
                  <a:pos x="T4" y="T5"/>
                </a:cxn>
                <a:cxn ang="0">
                  <a:pos x="T6" y="T7"/>
                </a:cxn>
                <a:cxn ang="0">
                  <a:pos x="T8" y="T9"/>
                </a:cxn>
              </a:cxnLst>
              <a:rect l="0" t="0" r="r" b="b"/>
              <a:pathLst>
                <a:path w="28" h="100">
                  <a:moveTo>
                    <a:pt x="14" y="0"/>
                  </a:moveTo>
                  <a:lnTo>
                    <a:pt x="0" y="0"/>
                  </a:lnTo>
                  <a:lnTo>
                    <a:pt x="14" y="100"/>
                  </a:lnTo>
                  <a:lnTo>
                    <a:pt x="28" y="100"/>
                  </a:lnTo>
                  <a:lnTo>
                    <a:pt x="1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6" name="Freeform 119">
              <a:extLst>
                <a:ext uri="{FF2B5EF4-FFF2-40B4-BE49-F238E27FC236}">
                  <a16:creationId xmlns:a16="http://schemas.microsoft.com/office/drawing/2014/main" id="{AD4EA8D8-56A0-6747-5ED1-DF8D5EB0387E}"/>
                </a:ext>
              </a:extLst>
            </p:cNvPr>
            <p:cNvSpPr>
              <a:spLocks/>
            </p:cNvSpPr>
            <p:nvPr/>
          </p:nvSpPr>
          <p:spPr bwMode="auto">
            <a:xfrm>
              <a:off x="8570783" y="3452346"/>
              <a:ext cx="416893" cy="429036"/>
            </a:xfrm>
            <a:custGeom>
              <a:avLst/>
              <a:gdLst>
                <a:gd name="T0" fmla="*/ 309 w 309"/>
                <a:gd name="T1" fmla="*/ 318 h 318"/>
                <a:gd name="T2" fmla="*/ 0 w 309"/>
                <a:gd name="T3" fmla="*/ 318 h 318"/>
                <a:gd name="T4" fmla="*/ 0 w 309"/>
                <a:gd name="T5" fmla="*/ 156 h 318"/>
                <a:gd name="T6" fmla="*/ 154 w 309"/>
                <a:gd name="T7" fmla="*/ 0 h 318"/>
                <a:gd name="T8" fmla="*/ 309 w 309"/>
                <a:gd name="T9" fmla="*/ 156 h 318"/>
                <a:gd name="T10" fmla="*/ 309 w 309"/>
                <a:gd name="T11" fmla="*/ 318 h 318"/>
              </a:gdLst>
              <a:ahLst/>
              <a:cxnLst>
                <a:cxn ang="0">
                  <a:pos x="T0" y="T1"/>
                </a:cxn>
                <a:cxn ang="0">
                  <a:pos x="T2" y="T3"/>
                </a:cxn>
                <a:cxn ang="0">
                  <a:pos x="T4" y="T5"/>
                </a:cxn>
                <a:cxn ang="0">
                  <a:pos x="T6" y="T7"/>
                </a:cxn>
                <a:cxn ang="0">
                  <a:pos x="T8" y="T9"/>
                </a:cxn>
                <a:cxn ang="0">
                  <a:pos x="T10" y="T11"/>
                </a:cxn>
              </a:cxnLst>
              <a:rect l="0" t="0" r="r" b="b"/>
              <a:pathLst>
                <a:path w="309" h="318">
                  <a:moveTo>
                    <a:pt x="309" y="318"/>
                  </a:moveTo>
                  <a:lnTo>
                    <a:pt x="0" y="318"/>
                  </a:lnTo>
                  <a:lnTo>
                    <a:pt x="0" y="156"/>
                  </a:lnTo>
                  <a:lnTo>
                    <a:pt x="154" y="0"/>
                  </a:lnTo>
                  <a:lnTo>
                    <a:pt x="309" y="156"/>
                  </a:lnTo>
                  <a:lnTo>
                    <a:pt x="309" y="3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7" name="Rectangle 120">
              <a:extLst>
                <a:ext uri="{FF2B5EF4-FFF2-40B4-BE49-F238E27FC236}">
                  <a16:creationId xmlns:a16="http://schemas.microsoft.com/office/drawing/2014/main" id="{4A819EBE-4735-39D6-6AAE-E6093F17935A}"/>
                </a:ext>
              </a:extLst>
            </p:cNvPr>
            <p:cNvSpPr>
              <a:spLocks noChangeArrowheads="1"/>
            </p:cNvSpPr>
            <p:nvPr/>
          </p:nvSpPr>
          <p:spPr bwMode="auto">
            <a:xfrm>
              <a:off x="8742127" y="3749163"/>
              <a:ext cx="67458" cy="130870"/>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8" name="Rectangle 121">
              <a:extLst>
                <a:ext uri="{FF2B5EF4-FFF2-40B4-BE49-F238E27FC236}">
                  <a16:creationId xmlns:a16="http://schemas.microsoft.com/office/drawing/2014/main" id="{E1A01646-5C28-EE0F-1AEE-1A2480DCD69D}"/>
                </a:ext>
              </a:extLst>
            </p:cNvPr>
            <p:cNvSpPr>
              <a:spLocks noChangeArrowheads="1"/>
            </p:cNvSpPr>
            <p:nvPr/>
          </p:nvSpPr>
          <p:spPr bwMode="auto">
            <a:xfrm>
              <a:off x="8747523" y="3754560"/>
              <a:ext cx="62062" cy="125473"/>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9" name="Freeform 122">
              <a:extLst>
                <a:ext uri="{FF2B5EF4-FFF2-40B4-BE49-F238E27FC236}">
                  <a16:creationId xmlns:a16="http://schemas.microsoft.com/office/drawing/2014/main" id="{F412707A-BAA4-E663-D8B3-9242A1FE112D}"/>
                </a:ext>
              </a:extLst>
            </p:cNvPr>
            <p:cNvSpPr>
              <a:spLocks/>
            </p:cNvSpPr>
            <p:nvPr/>
          </p:nvSpPr>
          <p:spPr bwMode="auto">
            <a:xfrm>
              <a:off x="8766412" y="3430760"/>
              <a:ext cx="256342" cy="254993"/>
            </a:xfrm>
            <a:custGeom>
              <a:avLst/>
              <a:gdLst>
                <a:gd name="T0" fmla="*/ 175 w 190"/>
                <a:gd name="T1" fmla="*/ 189 h 189"/>
                <a:gd name="T2" fmla="*/ 190 w 190"/>
                <a:gd name="T3" fmla="*/ 174 h 189"/>
                <a:gd name="T4" fmla="*/ 16 w 190"/>
                <a:gd name="T5" fmla="*/ 0 h 189"/>
                <a:gd name="T6" fmla="*/ 0 w 190"/>
                <a:gd name="T7" fmla="*/ 15 h 189"/>
                <a:gd name="T8" fmla="*/ 175 w 190"/>
                <a:gd name="T9" fmla="*/ 189 h 189"/>
              </a:gdLst>
              <a:ahLst/>
              <a:cxnLst>
                <a:cxn ang="0">
                  <a:pos x="T0" y="T1"/>
                </a:cxn>
                <a:cxn ang="0">
                  <a:pos x="T2" y="T3"/>
                </a:cxn>
                <a:cxn ang="0">
                  <a:pos x="T4" y="T5"/>
                </a:cxn>
                <a:cxn ang="0">
                  <a:pos x="T6" y="T7"/>
                </a:cxn>
                <a:cxn ang="0">
                  <a:pos x="T8" y="T9"/>
                </a:cxn>
              </a:cxnLst>
              <a:rect l="0" t="0" r="r" b="b"/>
              <a:pathLst>
                <a:path w="190" h="189">
                  <a:moveTo>
                    <a:pt x="175" y="189"/>
                  </a:moveTo>
                  <a:lnTo>
                    <a:pt x="190" y="174"/>
                  </a:lnTo>
                  <a:lnTo>
                    <a:pt x="16" y="0"/>
                  </a:lnTo>
                  <a:lnTo>
                    <a:pt x="0" y="15"/>
                  </a:lnTo>
                  <a:lnTo>
                    <a:pt x="175" y="189"/>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0" name="Freeform 123">
              <a:extLst>
                <a:ext uri="{FF2B5EF4-FFF2-40B4-BE49-F238E27FC236}">
                  <a16:creationId xmlns:a16="http://schemas.microsoft.com/office/drawing/2014/main" id="{AFFDD5F8-74B8-6C09-4111-EF530F44ACFE}"/>
                </a:ext>
              </a:extLst>
            </p:cNvPr>
            <p:cNvSpPr>
              <a:spLocks/>
            </p:cNvSpPr>
            <p:nvPr/>
          </p:nvSpPr>
          <p:spPr bwMode="auto">
            <a:xfrm>
              <a:off x="8770459" y="3424014"/>
              <a:ext cx="256342" cy="257692"/>
            </a:xfrm>
            <a:custGeom>
              <a:avLst/>
              <a:gdLst>
                <a:gd name="T0" fmla="*/ 175 w 190"/>
                <a:gd name="T1" fmla="*/ 191 h 191"/>
                <a:gd name="T2" fmla="*/ 190 w 190"/>
                <a:gd name="T3" fmla="*/ 176 h 191"/>
                <a:gd name="T4" fmla="*/ 16 w 190"/>
                <a:gd name="T5" fmla="*/ 0 h 191"/>
                <a:gd name="T6" fmla="*/ 0 w 190"/>
                <a:gd name="T7" fmla="*/ 15 h 191"/>
                <a:gd name="T8" fmla="*/ 175 w 190"/>
                <a:gd name="T9" fmla="*/ 191 h 191"/>
              </a:gdLst>
              <a:ahLst/>
              <a:cxnLst>
                <a:cxn ang="0">
                  <a:pos x="T0" y="T1"/>
                </a:cxn>
                <a:cxn ang="0">
                  <a:pos x="T2" y="T3"/>
                </a:cxn>
                <a:cxn ang="0">
                  <a:pos x="T4" y="T5"/>
                </a:cxn>
                <a:cxn ang="0">
                  <a:pos x="T6" y="T7"/>
                </a:cxn>
                <a:cxn ang="0">
                  <a:pos x="T8" y="T9"/>
                </a:cxn>
              </a:cxnLst>
              <a:rect l="0" t="0" r="r" b="b"/>
              <a:pathLst>
                <a:path w="190" h="191">
                  <a:moveTo>
                    <a:pt x="175" y="191"/>
                  </a:moveTo>
                  <a:lnTo>
                    <a:pt x="190" y="176"/>
                  </a:lnTo>
                  <a:lnTo>
                    <a:pt x="16" y="0"/>
                  </a:lnTo>
                  <a:lnTo>
                    <a:pt x="0" y="15"/>
                  </a:lnTo>
                  <a:lnTo>
                    <a:pt x="175" y="191"/>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1" name="Freeform 124">
              <a:extLst>
                <a:ext uri="{FF2B5EF4-FFF2-40B4-BE49-F238E27FC236}">
                  <a16:creationId xmlns:a16="http://schemas.microsoft.com/office/drawing/2014/main" id="{4355A915-84A4-3FAC-C9F6-83EF296BA5AD}"/>
                </a:ext>
              </a:extLst>
            </p:cNvPr>
            <p:cNvSpPr>
              <a:spLocks/>
            </p:cNvSpPr>
            <p:nvPr/>
          </p:nvSpPr>
          <p:spPr bwMode="auto">
            <a:xfrm>
              <a:off x="8528958" y="3403776"/>
              <a:ext cx="279278" cy="277929"/>
            </a:xfrm>
            <a:custGeom>
              <a:avLst/>
              <a:gdLst>
                <a:gd name="T0" fmla="*/ 16 w 207"/>
                <a:gd name="T1" fmla="*/ 206 h 206"/>
                <a:gd name="T2" fmla="*/ 0 w 207"/>
                <a:gd name="T3" fmla="*/ 191 h 206"/>
                <a:gd name="T4" fmla="*/ 192 w 207"/>
                <a:gd name="T5" fmla="*/ 0 h 206"/>
                <a:gd name="T6" fmla="*/ 207 w 207"/>
                <a:gd name="T7" fmla="*/ 15 h 206"/>
                <a:gd name="T8" fmla="*/ 16 w 207"/>
                <a:gd name="T9" fmla="*/ 206 h 206"/>
              </a:gdLst>
              <a:ahLst/>
              <a:cxnLst>
                <a:cxn ang="0">
                  <a:pos x="T0" y="T1"/>
                </a:cxn>
                <a:cxn ang="0">
                  <a:pos x="T2" y="T3"/>
                </a:cxn>
                <a:cxn ang="0">
                  <a:pos x="T4" y="T5"/>
                </a:cxn>
                <a:cxn ang="0">
                  <a:pos x="T6" y="T7"/>
                </a:cxn>
                <a:cxn ang="0">
                  <a:pos x="T8" y="T9"/>
                </a:cxn>
              </a:cxnLst>
              <a:rect l="0" t="0" r="r" b="b"/>
              <a:pathLst>
                <a:path w="207" h="206">
                  <a:moveTo>
                    <a:pt x="16" y="206"/>
                  </a:moveTo>
                  <a:lnTo>
                    <a:pt x="0" y="191"/>
                  </a:lnTo>
                  <a:lnTo>
                    <a:pt x="192" y="0"/>
                  </a:lnTo>
                  <a:lnTo>
                    <a:pt x="207" y="15"/>
                  </a:lnTo>
                  <a:lnTo>
                    <a:pt x="16" y="206"/>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2" name="Rectangle 125">
              <a:extLst>
                <a:ext uri="{FF2B5EF4-FFF2-40B4-BE49-F238E27FC236}">
                  <a16:creationId xmlns:a16="http://schemas.microsoft.com/office/drawing/2014/main" id="{5BBF7D98-90DF-5A37-F77F-33008E0AD52F}"/>
                </a:ext>
              </a:extLst>
            </p:cNvPr>
            <p:cNvSpPr>
              <a:spLocks noChangeArrowheads="1"/>
            </p:cNvSpPr>
            <p:nvPr/>
          </p:nvSpPr>
          <p:spPr bwMode="auto">
            <a:xfrm>
              <a:off x="8688161"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3" name="Rectangle 126">
              <a:extLst>
                <a:ext uri="{FF2B5EF4-FFF2-40B4-BE49-F238E27FC236}">
                  <a16:creationId xmlns:a16="http://schemas.microsoft.com/office/drawing/2014/main" id="{922D6AD0-41D2-EBD8-C5FD-AD8D1022B420}"/>
                </a:ext>
              </a:extLst>
            </p:cNvPr>
            <p:cNvSpPr>
              <a:spLocks noChangeArrowheads="1"/>
            </p:cNvSpPr>
            <p:nvPr/>
          </p:nvSpPr>
          <p:spPr bwMode="auto">
            <a:xfrm>
              <a:off x="8692208"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4" name="Rectangle 127">
              <a:extLst>
                <a:ext uri="{FF2B5EF4-FFF2-40B4-BE49-F238E27FC236}">
                  <a16:creationId xmlns:a16="http://schemas.microsoft.com/office/drawing/2014/main" id="{F8790D4F-A255-85C9-FF10-6C643FBB99C7}"/>
                </a:ext>
              </a:extLst>
            </p:cNvPr>
            <p:cNvSpPr>
              <a:spLocks noChangeArrowheads="1"/>
            </p:cNvSpPr>
            <p:nvPr/>
          </p:nvSpPr>
          <p:spPr bwMode="auto">
            <a:xfrm>
              <a:off x="8725938"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5" name="Rectangle 128">
              <a:extLst>
                <a:ext uri="{FF2B5EF4-FFF2-40B4-BE49-F238E27FC236}">
                  <a16:creationId xmlns:a16="http://schemas.microsoft.com/office/drawing/2014/main" id="{F3F7955C-812F-340B-8D10-D95FFE43E216}"/>
                </a:ext>
              </a:extLst>
            </p:cNvPr>
            <p:cNvSpPr>
              <a:spLocks noChangeArrowheads="1"/>
            </p:cNvSpPr>
            <p:nvPr/>
          </p:nvSpPr>
          <p:spPr bwMode="auto">
            <a:xfrm>
              <a:off x="8694906" y="3645278"/>
              <a:ext cx="2428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6" name="Rectangle 129">
              <a:extLst>
                <a:ext uri="{FF2B5EF4-FFF2-40B4-BE49-F238E27FC236}">
                  <a16:creationId xmlns:a16="http://schemas.microsoft.com/office/drawing/2014/main" id="{D4A00553-945D-2FE6-16A0-47776DDB7C7A}"/>
                </a:ext>
              </a:extLst>
            </p:cNvPr>
            <p:cNvSpPr>
              <a:spLocks noChangeArrowheads="1"/>
            </p:cNvSpPr>
            <p:nvPr/>
          </p:nvSpPr>
          <p:spPr bwMode="auto">
            <a:xfrm>
              <a:off x="8727287" y="3645278"/>
              <a:ext cx="2563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7" name="Freeform 130">
              <a:extLst>
                <a:ext uri="{FF2B5EF4-FFF2-40B4-BE49-F238E27FC236}">
                  <a16:creationId xmlns:a16="http://schemas.microsoft.com/office/drawing/2014/main" id="{A3647650-9DCA-AF59-C7E6-996DA080706C}"/>
                </a:ext>
              </a:extLst>
            </p:cNvPr>
            <p:cNvSpPr>
              <a:spLocks/>
            </p:cNvSpPr>
            <p:nvPr/>
          </p:nvSpPr>
          <p:spPr bwMode="auto">
            <a:xfrm>
              <a:off x="8694906"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8" name="Freeform 131">
              <a:extLst>
                <a:ext uri="{FF2B5EF4-FFF2-40B4-BE49-F238E27FC236}">
                  <a16:creationId xmlns:a16="http://schemas.microsoft.com/office/drawing/2014/main" id="{AF9524C4-B354-764C-62D6-413287EE9536}"/>
                </a:ext>
              </a:extLst>
            </p:cNvPr>
            <p:cNvSpPr>
              <a:spLocks/>
            </p:cNvSpPr>
            <p:nvPr/>
          </p:nvSpPr>
          <p:spPr bwMode="auto">
            <a:xfrm>
              <a:off x="8727287"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9" name="Rectangle 132">
              <a:extLst>
                <a:ext uri="{FF2B5EF4-FFF2-40B4-BE49-F238E27FC236}">
                  <a16:creationId xmlns:a16="http://schemas.microsoft.com/office/drawing/2014/main" id="{E2C70FEF-9844-F233-6FA3-F93CA0D37ACA}"/>
                </a:ext>
              </a:extLst>
            </p:cNvPr>
            <p:cNvSpPr>
              <a:spLocks noChangeArrowheads="1"/>
            </p:cNvSpPr>
            <p:nvPr/>
          </p:nvSpPr>
          <p:spPr bwMode="auto">
            <a:xfrm>
              <a:off x="8632845"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0" name="Rectangle 133">
              <a:extLst>
                <a:ext uri="{FF2B5EF4-FFF2-40B4-BE49-F238E27FC236}">
                  <a16:creationId xmlns:a16="http://schemas.microsoft.com/office/drawing/2014/main" id="{2F6BD18B-D807-A167-1BE9-D33BE4030933}"/>
                </a:ext>
              </a:extLst>
            </p:cNvPr>
            <p:cNvSpPr>
              <a:spLocks noChangeArrowheads="1"/>
            </p:cNvSpPr>
            <p:nvPr/>
          </p:nvSpPr>
          <p:spPr bwMode="auto">
            <a:xfrm>
              <a:off x="8636893"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1" name="Rectangle 134">
              <a:extLst>
                <a:ext uri="{FF2B5EF4-FFF2-40B4-BE49-F238E27FC236}">
                  <a16:creationId xmlns:a16="http://schemas.microsoft.com/office/drawing/2014/main" id="{9408E1B5-2F9E-7CFD-0812-F8FBD7A9F3D1}"/>
                </a:ext>
              </a:extLst>
            </p:cNvPr>
            <p:cNvSpPr>
              <a:spLocks noChangeArrowheads="1"/>
            </p:cNvSpPr>
            <p:nvPr/>
          </p:nvSpPr>
          <p:spPr bwMode="auto">
            <a:xfrm>
              <a:off x="8669272" y="3754560"/>
              <a:ext cx="29682"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2" name="Rectangle 135">
              <a:extLst>
                <a:ext uri="{FF2B5EF4-FFF2-40B4-BE49-F238E27FC236}">
                  <a16:creationId xmlns:a16="http://schemas.microsoft.com/office/drawing/2014/main" id="{BDB89C87-3C72-8DD4-9B56-A548F324BFDC}"/>
                </a:ext>
              </a:extLst>
            </p:cNvPr>
            <p:cNvSpPr>
              <a:spLocks noChangeArrowheads="1"/>
            </p:cNvSpPr>
            <p:nvPr/>
          </p:nvSpPr>
          <p:spPr bwMode="auto">
            <a:xfrm>
              <a:off x="8638241" y="3754560"/>
              <a:ext cx="2563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3" name="Rectangle 136">
              <a:extLst>
                <a:ext uri="{FF2B5EF4-FFF2-40B4-BE49-F238E27FC236}">
                  <a16:creationId xmlns:a16="http://schemas.microsoft.com/office/drawing/2014/main" id="{2D951F92-1B40-EA9E-D5F0-EFEF25AD5054}"/>
                </a:ext>
              </a:extLst>
            </p:cNvPr>
            <p:cNvSpPr>
              <a:spLocks noChangeArrowheads="1"/>
            </p:cNvSpPr>
            <p:nvPr/>
          </p:nvSpPr>
          <p:spPr bwMode="auto">
            <a:xfrm>
              <a:off x="8671970" y="3754560"/>
              <a:ext cx="2428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4" name="Freeform 137">
              <a:extLst>
                <a:ext uri="{FF2B5EF4-FFF2-40B4-BE49-F238E27FC236}">
                  <a16:creationId xmlns:a16="http://schemas.microsoft.com/office/drawing/2014/main" id="{3058E0FD-18F9-1D38-668C-C054EA5D5B44}"/>
                </a:ext>
              </a:extLst>
            </p:cNvPr>
            <p:cNvSpPr>
              <a:spLocks/>
            </p:cNvSpPr>
            <p:nvPr/>
          </p:nvSpPr>
          <p:spPr bwMode="auto">
            <a:xfrm>
              <a:off x="8638241" y="3754560"/>
              <a:ext cx="13492" cy="68808"/>
            </a:xfrm>
            <a:custGeom>
              <a:avLst/>
              <a:gdLst>
                <a:gd name="T0" fmla="*/ 0 w 10"/>
                <a:gd name="T1" fmla="*/ 0 h 51"/>
                <a:gd name="T2" fmla="*/ 10 w 10"/>
                <a:gd name="T3" fmla="*/ 0 h 51"/>
                <a:gd name="T4" fmla="*/ 0 w 10"/>
                <a:gd name="T5" fmla="*/ 51 h 51"/>
                <a:gd name="T6" fmla="*/ 0 w 10"/>
                <a:gd name="T7" fmla="*/ 0 h 51"/>
              </a:gdLst>
              <a:ahLst/>
              <a:cxnLst>
                <a:cxn ang="0">
                  <a:pos x="T0" y="T1"/>
                </a:cxn>
                <a:cxn ang="0">
                  <a:pos x="T2" y="T3"/>
                </a:cxn>
                <a:cxn ang="0">
                  <a:pos x="T4" y="T5"/>
                </a:cxn>
                <a:cxn ang="0">
                  <a:pos x="T6" y="T7"/>
                </a:cxn>
              </a:cxnLst>
              <a:rect l="0" t="0" r="r" b="b"/>
              <a:pathLst>
                <a:path w="10" h="51">
                  <a:moveTo>
                    <a:pt x="0" y="0"/>
                  </a:moveTo>
                  <a:lnTo>
                    <a:pt x="10"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5" name="Freeform 138">
              <a:extLst>
                <a:ext uri="{FF2B5EF4-FFF2-40B4-BE49-F238E27FC236}">
                  <a16:creationId xmlns:a16="http://schemas.microsoft.com/office/drawing/2014/main" id="{95F6231B-E17A-BCD2-38C5-3297592C2F4D}"/>
                </a:ext>
              </a:extLst>
            </p:cNvPr>
            <p:cNvSpPr>
              <a:spLocks/>
            </p:cNvSpPr>
            <p:nvPr/>
          </p:nvSpPr>
          <p:spPr bwMode="auto">
            <a:xfrm>
              <a:off x="8671970"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6" name="Rectangle 139">
              <a:extLst>
                <a:ext uri="{FF2B5EF4-FFF2-40B4-BE49-F238E27FC236}">
                  <a16:creationId xmlns:a16="http://schemas.microsoft.com/office/drawing/2014/main" id="{457C8427-8E94-CF22-7838-032C4D4153DD}"/>
                </a:ext>
              </a:extLst>
            </p:cNvPr>
            <p:cNvSpPr>
              <a:spLocks noChangeArrowheads="1"/>
            </p:cNvSpPr>
            <p:nvPr/>
          </p:nvSpPr>
          <p:spPr bwMode="auto">
            <a:xfrm>
              <a:off x="8854107"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7" name="Rectangle 140">
              <a:extLst>
                <a:ext uri="{FF2B5EF4-FFF2-40B4-BE49-F238E27FC236}">
                  <a16:creationId xmlns:a16="http://schemas.microsoft.com/office/drawing/2014/main" id="{A2F40E64-2D09-7228-2729-E1C959E83EDB}"/>
                </a:ext>
              </a:extLst>
            </p:cNvPr>
            <p:cNvSpPr>
              <a:spLocks noChangeArrowheads="1"/>
            </p:cNvSpPr>
            <p:nvPr/>
          </p:nvSpPr>
          <p:spPr bwMode="auto">
            <a:xfrm>
              <a:off x="8858156"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8" name="Rectangle 141">
              <a:extLst>
                <a:ext uri="{FF2B5EF4-FFF2-40B4-BE49-F238E27FC236}">
                  <a16:creationId xmlns:a16="http://schemas.microsoft.com/office/drawing/2014/main" id="{00EC21E2-10F4-0F00-A9C5-01E091E6B26F}"/>
                </a:ext>
              </a:extLst>
            </p:cNvPr>
            <p:cNvSpPr>
              <a:spLocks noChangeArrowheads="1"/>
            </p:cNvSpPr>
            <p:nvPr/>
          </p:nvSpPr>
          <p:spPr bwMode="auto">
            <a:xfrm>
              <a:off x="8890535"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9" name="Rectangle 142">
              <a:extLst>
                <a:ext uri="{FF2B5EF4-FFF2-40B4-BE49-F238E27FC236}">
                  <a16:creationId xmlns:a16="http://schemas.microsoft.com/office/drawing/2014/main" id="{7D11640A-DC93-B7A5-3BB1-BDE2FC931B20}"/>
                </a:ext>
              </a:extLst>
            </p:cNvPr>
            <p:cNvSpPr>
              <a:spLocks noChangeArrowheads="1"/>
            </p:cNvSpPr>
            <p:nvPr/>
          </p:nvSpPr>
          <p:spPr bwMode="auto">
            <a:xfrm>
              <a:off x="8859505" y="3754560"/>
              <a:ext cx="26983"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0" name="Rectangle 143">
              <a:extLst>
                <a:ext uri="{FF2B5EF4-FFF2-40B4-BE49-F238E27FC236}">
                  <a16:creationId xmlns:a16="http://schemas.microsoft.com/office/drawing/2014/main" id="{5813F609-E5FD-2A52-50E6-D2F529704B25}"/>
                </a:ext>
              </a:extLst>
            </p:cNvPr>
            <p:cNvSpPr>
              <a:spLocks noChangeArrowheads="1"/>
            </p:cNvSpPr>
            <p:nvPr/>
          </p:nvSpPr>
          <p:spPr bwMode="auto">
            <a:xfrm>
              <a:off x="8893235" y="3754560"/>
              <a:ext cx="2563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1" name="Freeform 144">
              <a:extLst>
                <a:ext uri="{FF2B5EF4-FFF2-40B4-BE49-F238E27FC236}">
                  <a16:creationId xmlns:a16="http://schemas.microsoft.com/office/drawing/2014/main" id="{E852F296-90F0-ECBB-87C1-FE44F7838AD2}"/>
                </a:ext>
              </a:extLst>
            </p:cNvPr>
            <p:cNvSpPr>
              <a:spLocks/>
            </p:cNvSpPr>
            <p:nvPr/>
          </p:nvSpPr>
          <p:spPr bwMode="auto">
            <a:xfrm>
              <a:off x="8859505"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2" name="Freeform 145">
              <a:extLst>
                <a:ext uri="{FF2B5EF4-FFF2-40B4-BE49-F238E27FC236}">
                  <a16:creationId xmlns:a16="http://schemas.microsoft.com/office/drawing/2014/main" id="{44D2655D-9CA8-9B4E-0BC1-8CAE306A2B26}"/>
                </a:ext>
              </a:extLst>
            </p:cNvPr>
            <p:cNvSpPr>
              <a:spLocks/>
            </p:cNvSpPr>
            <p:nvPr/>
          </p:nvSpPr>
          <p:spPr bwMode="auto">
            <a:xfrm>
              <a:off x="8893235"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3" name="Rectangle 146">
              <a:extLst>
                <a:ext uri="{FF2B5EF4-FFF2-40B4-BE49-F238E27FC236}">
                  <a16:creationId xmlns:a16="http://schemas.microsoft.com/office/drawing/2014/main" id="{28791A75-50AA-9BA6-032C-10F1F5B579CC}"/>
                </a:ext>
              </a:extLst>
            </p:cNvPr>
            <p:cNvSpPr>
              <a:spLocks noChangeArrowheads="1"/>
            </p:cNvSpPr>
            <p:nvPr/>
          </p:nvSpPr>
          <p:spPr bwMode="auto">
            <a:xfrm>
              <a:off x="8797442"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4" name="Rectangle 147">
              <a:extLst>
                <a:ext uri="{FF2B5EF4-FFF2-40B4-BE49-F238E27FC236}">
                  <a16:creationId xmlns:a16="http://schemas.microsoft.com/office/drawing/2014/main" id="{2421038D-551E-DA0E-3A88-7290A8C2EB62}"/>
                </a:ext>
              </a:extLst>
            </p:cNvPr>
            <p:cNvSpPr>
              <a:spLocks noChangeArrowheads="1"/>
            </p:cNvSpPr>
            <p:nvPr/>
          </p:nvSpPr>
          <p:spPr bwMode="auto">
            <a:xfrm>
              <a:off x="8801491"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5" name="Rectangle 148">
              <a:extLst>
                <a:ext uri="{FF2B5EF4-FFF2-40B4-BE49-F238E27FC236}">
                  <a16:creationId xmlns:a16="http://schemas.microsoft.com/office/drawing/2014/main" id="{D78A3382-0289-5C20-F26A-7979AA0BF685}"/>
                </a:ext>
              </a:extLst>
            </p:cNvPr>
            <p:cNvSpPr>
              <a:spLocks noChangeArrowheads="1"/>
            </p:cNvSpPr>
            <p:nvPr/>
          </p:nvSpPr>
          <p:spPr bwMode="auto">
            <a:xfrm>
              <a:off x="8835220"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6" name="Rectangle 149">
              <a:extLst>
                <a:ext uri="{FF2B5EF4-FFF2-40B4-BE49-F238E27FC236}">
                  <a16:creationId xmlns:a16="http://schemas.microsoft.com/office/drawing/2014/main" id="{B7AA59C4-1BEF-F0DE-087B-9ED647A8EC4A}"/>
                </a:ext>
              </a:extLst>
            </p:cNvPr>
            <p:cNvSpPr>
              <a:spLocks noChangeArrowheads="1"/>
            </p:cNvSpPr>
            <p:nvPr/>
          </p:nvSpPr>
          <p:spPr bwMode="auto">
            <a:xfrm>
              <a:off x="8804190"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7" name="Rectangle 150">
              <a:extLst>
                <a:ext uri="{FF2B5EF4-FFF2-40B4-BE49-F238E27FC236}">
                  <a16:creationId xmlns:a16="http://schemas.microsoft.com/office/drawing/2014/main" id="{CAC0BBB8-418C-00D6-CAE8-25508DF3F030}"/>
                </a:ext>
              </a:extLst>
            </p:cNvPr>
            <p:cNvSpPr>
              <a:spLocks noChangeArrowheads="1"/>
            </p:cNvSpPr>
            <p:nvPr/>
          </p:nvSpPr>
          <p:spPr bwMode="auto">
            <a:xfrm>
              <a:off x="8836569"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8" name="Freeform 151">
              <a:extLst>
                <a:ext uri="{FF2B5EF4-FFF2-40B4-BE49-F238E27FC236}">
                  <a16:creationId xmlns:a16="http://schemas.microsoft.com/office/drawing/2014/main" id="{FC93184E-71E7-876E-6684-C873E335CDDF}"/>
                </a:ext>
              </a:extLst>
            </p:cNvPr>
            <p:cNvSpPr>
              <a:spLocks/>
            </p:cNvSpPr>
            <p:nvPr/>
          </p:nvSpPr>
          <p:spPr bwMode="auto">
            <a:xfrm>
              <a:off x="8804190"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9" name="Freeform 152">
              <a:extLst>
                <a:ext uri="{FF2B5EF4-FFF2-40B4-BE49-F238E27FC236}">
                  <a16:creationId xmlns:a16="http://schemas.microsoft.com/office/drawing/2014/main" id="{DC5010DC-352C-E0C3-25C4-3C3466E7A197}"/>
                </a:ext>
              </a:extLst>
            </p:cNvPr>
            <p:cNvSpPr>
              <a:spLocks/>
            </p:cNvSpPr>
            <p:nvPr/>
          </p:nvSpPr>
          <p:spPr bwMode="auto">
            <a:xfrm>
              <a:off x="8836569"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0" name="Freeform 153">
              <a:extLst>
                <a:ext uri="{FF2B5EF4-FFF2-40B4-BE49-F238E27FC236}">
                  <a16:creationId xmlns:a16="http://schemas.microsoft.com/office/drawing/2014/main" id="{AFC3E2D5-EDE1-2C88-F710-00DF3CBF561C}"/>
                </a:ext>
              </a:extLst>
            </p:cNvPr>
            <p:cNvSpPr>
              <a:spLocks/>
            </p:cNvSpPr>
            <p:nvPr/>
          </p:nvSpPr>
          <p:spPr bwMode="auto">
            <a:xfrm>
              <a:off x="8570783" y="3452346"/>
              <a:ext cx="416893" cy="429036"/>
            </a:xfrm>
            <a:custGeom>
              <a:avLst/>
              <a:gdLst>
                <a:gd name="T0" fmla="*/ 154 w 309"/>
                <a:gd name="T1" fmla="*/ 0 h 318"/>
                <a:gd name="T2" fmla="*/ 0 w 309"/>
                <a:gd name="T3" fmla="*/ 156 h 318"/>
                <a:gd name="T4" fmla="*/ 0 w 309"/>
                <a:gd name="T5" fmla="*/ 167 h 318"/>
                <a:gd name="T6" fmla="*/ 154 w 309"/>
                <a:gd name="T7" fmla="*/ 13 h 318"/>
                <a:gd name="T8" fmla="*/ 288 w 309"/>
                <a:gd name="T9" fmla="*/ 146 h 318"/>
                <a:gd name="T10" fmla="*/ 288 w 309"/>
                <a:gd name="T11" fmla="*/ 318 h 318"/>
                <a:gd name="T12" fmla="*/ 309 w 309"/>
                <a:gd name="T13" fmla="*/ 318 h 318"/>
                <a:gd name="T14" fmla="*/ 309 w 309"/>
                <a:gd name="T15" fmla="*/ 156 h 318"/>
                <a:gd name="T16" fmla="*/ 154 w 309"/>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318">
                  <a:moveTo>
                    <a:pt x="154" y="0"/>
                  </a:moveTo>
                  <a:lnTo>
                    <a:pt x="0" y="156"/>
                  </a:lnTo>
                  <a:lnTo>
                    <a:pt x="0" y="167"/>
                  </a:lnTo>
                  <a:lnTo>
                    <a:pt x="154" y="13"/>
                  </a:lnTo>
                  <a:lnTo>
                    <a:pt x="288" y="146"/>
                  </a:lnTo>
                  <a:lnTo>
                    <a:pt x="288" y="318"/>
                  </a:lnTo>
                  <a:lnTo>
                    <a:pt x="309" y="318"/>
                  </a:lnTo>
                  <a:lnTo>
                    <a:pt x="309" y="156"/>
                  </a:lnTo>
                  <a:lnTo>
                    <a:pt x="15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1" name="Freeform 154">
              <a:extLst>
                <a:ext uri="{FF2B5EF4-FFF2-40B4-BE49-F238E27FC236}">
                  <a16:creationId xmlns:a16="http://schemas.microsoft.com/office/drawing/2014/main" id="{421437A1-63A1-6109-58D9-33A236E859B9}"/>
                </a:ext>
              </a:extLst>
            </p:cNvPr>
            <p:cNvSpPr>
              <a:spLocks/>
            </p:cNvSpPr>
            <p:nvPr/>
          </p:nvSpPr>
          <p:spPr bwMode="auto">
            <a:xfrm>
              <a:off x="7816598"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2" name="Freeform 155">
              <a:extLst>
                <a:ext uri="{FF2B5EF4-FFF2-40B4-BE49-F238E27FC236}">
                  <a16:creationId xmlns:a16="http://schemas.microsoft.com/office/drawing/2014/main" id="{8C7B192A-EBB9-F3C8-A3A4-6D7ABFE98323}"/>
                </a:ext>
              </a:extLst>
            </p:cNvPr>
            <p:cNvSpPr>
              <a:spLocks/>
            </p:cNvSpPr>
            <p:nvPr/>
          </p:nvSpPr>
          <p:spPr bwMode="auto">
            <a:xfrm>
              <a:off x="7816598"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Rectangle 156">
              <a:extLst>
                <a:ext uri="{FF2B5EF4-FFF2-40B4-BE49-F238E27FC236}">
                  <a16:creationId xmlns:a16="http://schemas.microsoft.com/office/drawing/2014/main" id="{ED2E047F-50DA-0E94-7526-0622B190F723}"/>
                </a:ext>
              </a:extLst>
            </p:cNvPr>
            <p:cNvSpPr>
              <a:spLocks noChangeArrowheads="1"/>
            </p:cNvSpPr>
            <p:nvPr/>
          </p:nvSpPr>
          <p:spPr bwMode="auto">
            <a:xfrm>
              <a:off x="8126907" y="3649325"/>
              <a:ext cx="121425" cy="232057"/>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4" name="Rectangle 157">
              <a:extLst>
                <a:ext uri="{FF2B5EF4-FFF2-40B4-BE49-F238E27FC236}">
                  <a16:creationId xmlns:a16="http://schemas.microsoft.com/office/drawing/2014/main" id="{9768C95A-ACEB-FB5D-5357-09D1C59A58C4}"/>
                </a:ext>
              </a:extLst>
            </p:cNvPr>
            <p:cNvSpPr>
              <a:spLocks noChangeArrowheads="1"/>
            </p:cNvSpPr>
            <p:nvPr/>
          </p:nvSpPr>
          <p:spPr bwMode="auto">
            <a:xfrm>
              <a:off x="8135001" y="3657420"/>
              <a:ext cx="113330" cy="223962"/>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Freeform 158">
              <a:extLst>
                <a:ext uri="{FF2B5EF4-FFF2-40B4-BE49-F238E27FC236}">
                  <a16:creationId xmlns:a16="http://schemas.microsoft.com/office/drawing/2014/main" id="{77C517D7-D8A1-E56F-5CD7-BA583CEBDF95}"/>
                </a:ext>
              </a:extLst>
            </p:cNvPr>
            <p:cNvSpPr>
              <a:spLocks/>
            </p:cNvSpPr>
            <p:nvPr/>
          </p:nvSpPr>
          <p:spPr bwMode="auto">
            <a:xfrm>
              <a:off x="8168730" y="3135293"/>
              <a:ext cx="460067" cy="460066"/>
            </a:xfrm>
            <a:custGeom>
              <a:avLst/>
              <a:gdLst>
                <a:gd name="T0" fmla="*/ 312 w 341"/>
                <a:gd name="T1" fmla="*/ 341 h 341"/>
                <a:gd name="T2" fmla="*/ 341 w 341"/>
                <a:gd name="T3" fmla="*/ 313 h 341"/>
                <a:gd name="T4" fmla="*/ 27 w 341"/>
                <a:gd name="T5" fmla="*/ 0 h 341"/>
                <a:gd name="T6" fmla="*/ 0 w 341"/>
                <a:gd name="T7" fmla="*/ 28 h 341"/>
                <a:gd name="T8" fmla="*/ 312 w 341"/>
                <a:gd name="T9" fmla="*/ 341 h 341"/>
              </a:gdLst>
              <a:ahLst/>
              <a:cxnLst>
                <a:cxn ang="0">
                  <a:pos x="T0" y="T1"/>
                </a:cxn>
                <a:cxn ang="0">
                  <a:pos x="T2" y="T3"/>
                </a:cxn>
                <a:cxn ang="0">
                  <a:pos x="T4" y="T5"/>
                </a:cxn>
                <a:cxn ang="0">
                  <a:pos x="T6" y="T7"/>
                </a:cxn>
                <a:cxn ang="0">
                  <a:pos x="T8" y="T9"/>
                </a:cxn>
              </a:cxnLst>
              <a:rect l="0" t="0" r="r" b="b"/>
              <a:pathLst>
                <a:path w="341" h="341">
                  <a:moveTo>
                    <a:pt x="312" y="341"/>
                  </a:moveTo>
                  <a:lnTo>
                    <a:pt x="341" y="313"/>
                  </a:lnTo>
                  <a:lnTo>
                    <a:pt x="27" y="0"/>
                  </a:lnTo>
                  <a:lnTo>
                    <a:pt x="0" y="28"/>
                  </a:lnTo>
                  <a:lnTo>
                    <a:pt x="312" y="341"/>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6" name="Freeform 159">
              <a:extLst>
                <a:ext uri="{FF2B5EF4-FFF2-40B4-BE49-F238E27FC236}">
                  <a16:creationId xmlns:a16="http://schemas.microsoft.com/office/drawing/2014/main" id="{BCE52766-1DFC-C6D0-D8B4-00436A84645C}"/>
                </a:ext>
              </a:extLst>
            </p:cNvPr>
            <p:cNvSpPr>
              <a:spLocks/>
            </p:cNvSpPr>
            <p:nvPr/>
          </p:nvSpPr>
          <p:spPr bwMode="auto">
            <a:xfrm>
              <a:off x="8176826" y="3127197"/>
              <a:ext cx="457369" cy="457368"/>
            </a:xfrm>
            <a:custGeom>
              <a:avLst/>
              <a:gdLst>
                <a:gd name="T0" fmla="*/ 312 w 339"/>
                <a:gd name="T1" fmla="*/ 339 h 339"/>
                <a:gd name="T2" fmla="*/ 339 w 339"/>
                <a:gd name="T3" fmla="*/ 312 h 339"/>
                <a:gd name="T4" fmla="*/ 27 w 339"/>
                <a:gd name="T5" fmla="*/ 0 h 339"/>
                <a:gd name="T6" fmla="*/ 0 w 339"/>
                <a:gd name="T7" fmla="*/ 27 h 339"/>
                <a:gd name="T8" fmla="*/ 312 w 339"/>
                <a:gd name="T9" fmla="*/ 339 h 339"/>
              </a:gdLst>
              <a:ahLst/>
              <a:cxnLst>
                <a:cxn ang="0">
                  <a:pos x="T0" y="T1"/>
                </a:cxn>
                <a:cxn ang="0">
                  <a:pos x="T2" y="T3"/>
                </a:cxn>
                <a:cxn ang="0">
                  <a:pos x="T4" y="T5"/>
                </a:cxn>
                <a:cxn ang="0">
                  <a:pos x="T6" y="T7"/>
                </a:cxn>
                <a:cxn ang="0">
                  <a:pos x="T8" y="T9"/>
                </a:cxn>
              </a:cxnLst>
              <a:rect l="0" t="0" r="r" b="b"/>
              <a:pathLst>
                <a:path w="339" h="339">
                  <a:moveTo>
                    <a:pt x="312" y="339"/>
                  </a:moveTo>
                  <a:lnTo>
                    <a:pt x="339" y="312"/>
                  </a:lnTo>
                  <a:lnTo>
                    <a:pt x="27" y="0"/>
                  </a:lnTo>
                  <a:lnTo>
                    <a:pt x="0" y="27"/>
                  </a:lnTo>
                  <a:lnTo>
                    <a:pt x="312" y="339"/>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Freeform 160">
              <a:extLst>
                <a:ext uri="{FF2B5EF4-FFF2-40B4-BE49-F238E27FC236}">
                  <a16:creationId xmlns:a16="http://schemas.microsoft.com/office/drawing/2014/main" id="{FAEE0B60-BE14-2626-6309-E4967B9D18F1}"/>
                </a:ext>
              </a:extLst>
            </p:cNvPr>
            <p:cNvSpPr>
              <a:spLocks/>
            </p:cNvSpPr>
            <p:nvPr/>
          </p:nvSpPr>
          <p:spPr bwMode="auto">
            <a:xfrm>
              <a:off x="7745092" y="3088072"/>
              <a:ext cx="499192" cy="496494"/>
            </a:xfrm>
            <a:custGeom>
              <a:avLst/>
              <a:gdLst>
                <a:gd name="T0" fmla="*/ 27 w 370"/>
                <a:gd name="T1" fmla="*/ 368 h 368"/>
                <a:gd name="T2" fmla="*/ 0 w 370"/>
                <a:gd name="T3" fmla="*/ 341 h 368"/>
                <a:gd name="T4" fmla="*/ 343 w 370"/>
                <a:gd name="T5" fmla="*/ 0 h 368"/>
                <a:gd name="T6" fmla="*/ 370 w 370"/>
                <a:gd name="T7" fmla="*/ 27 h 368"/>
                <a:gd name="T8" fmla="*/ 27 w 370"/>
                <a:gd name="T9" fmla="*/ 368 h 368"/>
              </a:gdLst>
              <a:ahLst/>
              <a:cxnLst>
                <a:cxn ang="0">
                  <a:pos x="T0" y="T1"/>
                </a:cxn>
                <a:cxn ang="0">
                  <a:pos x="T2" y="T3"/>
                </a:cxn>
                <a:cxn ang="0">
                  <a:pos x="T4" y="T5"/>
                </a:cxn>
                <a:cxn ang="0">
                  <a:pos x="T6" y="T7"/>
                </a:cxn>
                <a:cxn ang="0">
                  <a:pos x="T8" y="T9"/>
                </a:cxn>
              </a:cxnLst>
              <a:rect l="0" t="0" r="r" b="b"/>
              <a:pathLst>
                <a:path w="370" h="368">
                  <a:moveTo>
                    <a:pt x="27" y="368"/>
                  </a:moveTo>
                  <a:lnTo>
                    <a:pt x="0" y="341"/>
                  </a:lnTo>
                  <a:lnTo>
                    <a:pt x="343" y="0"/>
                  </a:lnTo>
                  <a:lnTo>
                    <a:pt x="370" y="27"/>
                  </a:lnTo>
                  <a:lnTo>
                    <a:pt x="27" y="368"/>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8" name="Rectangle 161">
              <a:extLst>
                <a:ext uri="{FF2B5EF4-FFF2-40B4-BE49-F238E27FC236}">
                  <a16:creationId xmlns:a16="http://schemas.microsoft.com/office/drawing/2014/main" id="{154E5F76-48D6-D770-B84A-610C2ED974DE}"/>
                </a:ext>
              </a:extLst>
            </p:cNvPr>
            <p:cNvSpPr>
              <a:spLocks noChangeArrowheads="1"/>
            </p:cNvSpPr>
            <p:nvPr/>
          </p:nvSpPr>
          <p:spPr bwMode="auto">
            <a:xfrm>
              <a:off x="8027067" y="3452346"/>
              <a:ext cx="126822" cy="122775"/>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Rectangle 162">
              <a:extLst>
                <a:ext uri="{FF2B5EF4-FFF2-40B4-BE49-F238E27FC236}">
                  <a16:creationId xmlns:a16="http://schemas.microsoft.com/office/drawing/2014/main" id="{3397670C-0F83-7AC3-6AF4-58C3AD03A37A}"/>
                </a:ext>
              </a:extLst>
            </p:cNvPr>
            <p:cNvSpPr>
              <a:spLocks noChangeArrowheads="1"/>
            </p:cNvSpPr>
            <p:nvPr/>
          </p:nvSpPr>
          <p:spPr bwMode="auto">
            <a:xfrm>
              <a:off x="8036512" y="3459094"/>
              <a:ext cx="5126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0" name="Rectangle 163">
              <a:extLst>
                <a:ext uri="{FF2B5EF4-FFF2-40B4-BE49-F238E27FC236}">
                  <a16:creationId xmlns:a16="http://schemas.microsoft.com/office/drawing/2014/main" id="{124D8CEE-4525-9A18-A714-608A8AD718BE}"/>
                </a:ext>
              </a:extLst>
            </p:cNvPr>
            <p:cNvSpPr>
              <a:spLocks noChangeArrowheads="1"/>
            </p:cNvSpPr>
            <p:nvPr/>
          </p:nvSpPr>
          <p:spPr bwMode="auto">
            <a:xfrm>
              <a:off x="8095875" y="3459094"/>
              <a:ext cx="5126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Rectangle 164">
              <a:extLst>
                <a:ext uri="{FF2B5EF4-FFF2-40B4-BE49-F238E27FC236}">
                  <a16:creationId xmlns:a16="http://schemas.microsoft.com/office/drawing/2014/main" id="{6E32B509-5724-1417-202A-359AFB5CA13B}"/>
                </a:ext>
              </a:extLst>
            </p:cNvPr>
            <p:cNvSpPr>
              <a:spLocks noChangeArrowheads="1"/>
            </p:cNvSpPr>
            <p:nvPr/>
          </p:nvSpPr>
          <p:spPr bwMode="auto">
            <a:xfrm>
              <a:off x="8037861"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2" name="Rectangle 165">
              <a:extLst>
                <a:ext uri="{FF2B5EF4-FFF2-40B4-BE49-F238E27FC236}">
                  <a16:creationId xmlns:a16="http://schemas.microsoft.com/office/drawing/2014/main" id="{E31DF1B0-4400-CE0E-5A10-3AC54C10F499}"/>
                </a:ext>
              </a:extLst>
            </p:cNvPr>
            <p:cNvSpPr>
              <a:spLocks noChangeArrowheads="1"/>
            </p:cNvSpPr>
            <p:nvPr/>
          </p:nvSpPr>
          <p:spPr bwMode="auto">
            <a:xfrm>
              <a:off x="8098573"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Freeform 166">
              <a:extLst>
                <a:ext uri="{FF2B5EF4-FFF2-40B4-BE49-F238E27FC236}">
                  <a16:creationId xmlns:a16="http://schemas.microsoft.com/office/drawing/2014/main" id="{9F9704A7-8399-D3FE-F399-BF7C5E520E58}"/>
                </a:ext>
              </a:extLst>
            </p:cNvPr>
            <p:cNvSpPr>
              <a:spLocks/>
            </p:cNvSpPr>
            <p:nvPr/>
          </p:nvSpPr>
          <p:spPr bwMode="auto">
            <a:xfrm>
              <a:off x="8037861"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4" name="Freeform 167">
              <a:extLst>
                <a:ext uri="{FF2B5EF4-FFF2-40B4-BE49-F238E27FC236}">
                  <a16:creationId xmlns:a16="http://schemas.microsoft.com/office/drawing/2014/main" id="{50A9844A-3812-6EC0-804C-97AE89A17695}"/>
                </a:ext>
              </a:extLst>
            </p:cNvPr>
            <p:cNvSpPr>
              <a:spLocks/>
            </p:cNvSpPr>
            <p:nvPr/>
          </p:nvSpPr>
          <p:spPr bwMode="auto">
            <a:xfrm>
              <a:off x="8098573"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5" name="Rectangle 168">
              <a:extLst>
                <a:ext uri="{FF2B5EF4-FFF2-40B4-BE49-F238E27FC236}">
                  <a16:creationId xmlns:a16="http://schemas.microsoft.com/office/drawing/2014/main" id="{C2141428-FCD4-E621-1165-4882A26315FB}"/>
                </a:ext>
              </a:extLst>
            </p:cNvPr>
            <p:cNvSpPr>
              <a:spLocks noChangeArrowheads="1"/>
            </p:cNvSpPr>
            <p:nvPr/>
          </p:nvSpPr>
          <p:spPr bwMode="auto">
            <a:xfrm>
              <a:off x="7931276" y="3649325"/>
              <a:ext cx="122775"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6" name="Rectangle 169">
              <a:extLst>
                <a:ext uri="{FF2B5EF4-FFF2-40B4-BE49-F238E27FC236}">
                  <a16:creationId xmlns:a16="http://schemas.microsoft.com/office/drawing/2014/main" id="{FC6483A1-63CC-0263-33EE-12C8528CDE81}"/>
                </a:ext>
              </a:extLst>
            </p:cNvPr>
            <p:cNvSpPr>
              <a:spLocks noChangeArrowheads="1"/>
            </p:cNvSpPr>
            <p:nvPr/>
          </p:nvSpPr>
          <p:spPr bwMode="auto">
            <a:xfrm>
              <a:off x="7936674"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7" name="Rectangle 170">
              <a:extLst>
                <a:ext uri="{FF2B5EF4-FFF2-40B4-BE49-F238E27FC236}">
                  <a16:creationId xmlns:a16="http://schemas.microsoft.com/office/drawing/2014/main" id="{4CF1FBD8-FDCA-DAFA-B7DF-AF25BBFB6014}"/>
                </a:ext>
              </a:extLst>
            </p:cNvPr>
            <p:cNvSpPr>
              <a:spLocks noChangeArrowheads="1"/>
            </p:cNvSpPr>
            <p:nvPr/>
          </p:nvSpPr>
          <p:spPr bwMode="auto">
            <a:xfrm>
              <a:off x="7997387"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8" name="Rectangle 171">
              <a:extLst>
                <a:ext uri="{FF2B5EF4-FFF2-40B4-BE49-F238E27FC236}">
                  <a16:creationId xmlns:a16="http://schemas.microsoft.com/office/drawing/2014/main" id="{3F76623A-39FD-87B8-6F9D-81CAC7E54D89}"/>
                </a:ext>
              </a:extLst>
            </p:cNvPr>
            <p:cNvSpPr>
              <a:spLocks noChangeArrowheads="1"/>
            </p:cNvSpPr>
            <p:nvPr/>
          </p:nvSpPr>
          <p:spPr bwMode="auto">
            <a:xfrm>
              <a:off x="7939372" y="3657420"/>
              <a:ext cx="47221"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9" name="Rectangle 172">
              <a:extLst>
                <a:ext uri="{FF2B5EF4-FFF2-40B4-BE49-F238E27FC236}">
                  <a16:creationId xmlns:a16="http://schemas.microsoft.com/office/drawing/2014/main" id="{59D59F60-0041-FA9B-A738-8B6337A2292F}"/>
                </a:ext>
              </a:extLst>
            </p:cNvPr>
            <p:cNvSpPr>
              <a:spLocks noChangeArrowheads="1"/>
            </p:cNvSpPr>
            <p:nvPr/>
          </p:nvSpPr>
          <p:spPr bwMode="auto">
            <a:xfrm>
              <a:off x="7998736" y="3657420"/>
              <a:ext cx="47221"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0" name="Freeform 173">
              <a:extLst>
                <a:ext uri="{FF2B5EF4-FFF2-40B4-BE49-F238E27FC236}">
                  <a16:creationId xmlns:a16="http://schemas.microsoft.com/office/drawing/2014/main" id="{3DA27EEA-1780-D796-BCD2-7A402ACCBA32}"/>
                </a:ext>
              </a:extLst>
            </p:cNvPr>
            <p:cNvSpPr>
              <a:spLocks/>
            </p:cNvSpPr>
            <p:nvPr/>
          </p:nvSpPr>
          <p:spPr bwMode="auto">
            <a:xfrm>
              <a:off x="7939372"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1" name="Freeform 174">
              <a:extLst>
                <a:ext uri="{FF2B5EF4-FFF2-40B4-BE49-F238E27FC236}">
                  <a16:creationId xmlns:a16="http://schemas.microsoft.com/office/drawing/2014/main" id="{8E02E596-A98A-CFB6-2043-16901F7B82C8}"/>
                </a:ext>
              </a:extLst>
            </p:cNvPr>
            <p:cNvSpPr>
              <a:spLocks/>
            </p:cNvSpPr>
            <p:nvPr/>
          </p:nvSpPr>
          <p:spPr bwMode="auto">
            <a:xfrm>
              <a:off x="7998736"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2" name="Rectangle 175">
              <a:extLst>
                <a:ext uri="{FF2B5EF4-FFF2-40B4-BE49-F238E27FC236}">
                  <a16:creationId xmlns:a16="http://schemas.microsoft.com/office/drawing/2014/main" id="{33AF8217-2064-228F-731F-43F92C426031}"/>
                </a:ext>
              </a:extLst>
            </p:cNvPr>
            <p:cNvSpPr>
              <a:spLocks noChangeArrowheads="1"/>
            </p:cNvSpPr>
            <p:nvPr/>
          </p:nvSpPr>
          <p:spPr bwMode="auto">
            <a:xfrm>
              <a:off x="8325234" y="3649325"/>
              <a:ext cx="125473"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3" name="Rectangle 176">
              <a:extLst>
                <a:ext uri="{FF2B5EF4-FFF2-40B4-BE49-F238E27FC236}">
                  <a16:creationId xmlns:a16="http://schemas.microsoft.com/office/drawing/2014/main" id="{456E57F4-8D35-54CD-E9A5-9C4EC6E43830}"/>
                </a:ext>
              </a:extLst>
            </p:cNvPr>
            <p:cNvSpPr>
              <a:spLocks noChangeArrowheads="1"/>
            </p:cNvSpPr>
            <p:nvPr/>
          </p:nvSpPr>
          <p:spPr bwMode="auto">
            <a:xfrm>
              <a:off x="8333329"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4" name="Rectangle 177">
              <a:extLst>
                <a:ext uri="{FF2B5EF4-FFF2-40B4-BE49-F238E27FC236}">
                  <a16:creationId xmlns:a16="http://schemas.microsoft.com/office/drawing/2014/main" id="{01CA0DA5-5C0A-9AB5-5A2B-81D25478A824}"/>
                </a:ext>
              </a:extLst>
            </p:cNvPr>
            <p:cNvSpPr>
              <a:spLocks noChangeArrowheads="1"/>
            </p:cNvSpPr>
            <p:nvPr/>
          </p:nvSpPr>
          <p:spPr bwMode="auto">
            <a:xfrm>
              <a:off x="8392693" y="3654722"/>
              <a:ext cx="49920"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5" name="Rectangle 178">
              <a:extLst>
                <a:ext uri="{FF2B5EF4-FFF2-40B4-BE49-F238E27FC236}">
                  <a16:creationId xmlns:a16="http://schemas.microsoft.com/office/drawing/2014/main" id="{B3350E22-5203-A86D-83EB-7CE905363EAD}"/>
                </a:ext>
              </a:extLst>
            </p:cNvPr>
            <p:cNvSpPr>
              <a:spLocks noChangeArrowheads="1"/>
            </p:cNvSpPr>
            <p:nvPr/>
          </p:nvSpPr>
          <p:spPr bwMode="auto">
            <a:xfrm>
              <a:off x="8334678" y="3657420"/>
              <a:ext cx="48570"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6" name="Rectangle 179">
              <a:extLst>
                <a:ext uri="{FF2B5EF4-FFF2-40B4-BE49-F238E27FC236}">
                  <a16:creationId xmlns:a16="http://schemas.microsoft.com/office/drawing/2014/main" id="{9483162D-9BFF-2CC7-0247-996706584C5A}"/>
                </a:ext>
              </a:extLst>
            </p:cNvPr>
            <p:cNvSpPr>
              <a:spLocks noChangeArrowheads="1"/>
            </p:cNvSpPr>
            <p:nvPr/>
          </p:nvSpPr>
          <p:spPr bwMode="auto">
            <a:xfrm>
              <a:off x="8395391" y="3657420"/>
              <a:ext cx="44523"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7" name="Freeform 180">
              <a:extLst>
                <a:ext uri="{FF2B5EF4-FFF2-40B4-BE49-F238E27FC236}">
                  <a16:creationId xmlns:a16="http://schemas.microsoft.com/office/drawing/2014/main" id="{A0CE98BE-10D2-936B-B60B-8070E3A64669}"/>
                </a:ext>
              </a:extLst>
            </p:cNvPr>
            <p:cNvSpPr>
              <a:spLocks/>
            </p:cNvSpPr>
            <p:nvPr/>
          </p:nvSpPr>
          <p:spPr bwMode="auto">
            <a:xfrm>
              <a:off x="8334678"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8" name="Freeform 181">
              <a:extLst>
                <a:ext uri="{FF2B5EF4-FFF2-40B4-BE49-F238E27FC236}">
                  <a16:creationId xmlns:a16="http://schemas.microsoft.com/office/drawing/2014/main" id="{F839E166-F0DF-E037-B6AD-AF1055CEB495}"/>
                </a:ext>
              </a:extLst>
            </p:cNvPr>
            <p:cNvSpPr>
              <a:spLocks/>
            </p:cNvSpPr>
            <p:nvPr/>
          </p:nvSpPr>
          <p:spPr bwMode="auto">
            <a:xfrm>
              <a:off x="8395391"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9" name="Rectangle 182">
              <a:extLst>
                <a:ext uri="{FF2B5EF4-FFF2-40B4-BE49-F238E27FC236}">
                  <a16:creationId xmlns:a16="http://schemas.microsoft.com/office/drawing/2014/main" id="{5CD4F894-A2C3-526A-4315-C221324D30EA}"/>
                </a:ext>
              </a:extLst>
            </p:cNvPr>
            <p:cNvSpPr>
              <a:spLocks noChangeArrowheads="1"/>
            </p:cNvSpPr>
            <p:nvPr/>
          </p:nvSpPr>
          <p:spPr bwMode="auto">
            <a:xfrm>
              <a:off x="8225396" y="3452346"/>
              <a:ext cx="126822" cy="122775"/>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0" name="Rectangle 183">
              <a:extLst>
                <a:ext uri="{FF2B5EF4-FFF2-40B4-BE49-F238E27FC236}">
                  <a16:creationId xmlns:a16="http://schemas.microsoft.com/office/drawing/2014/main" id="{0EA37C69-F0D0-4951-4BD4-BA6FC31A0CC3}"/>
                </a:ext>
              </a:extLst>
            </p:cNvPr>
            <p:cNvSpPr>
              <a:spLocks noChangeArrowheads="1"/>
            </p:cNvSpPr>
            <p:nvPr/>
          </p:nvSpPr>
          <p:spPr bwMode="auto">
            <a:xfrm>
              <a:off x="8233491" y="3459094"/>
              <a:ext cx="5261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1" name="Rectangle 184">
              <a:extLst>
                <a:ext uri="{FF2B5EF4-FFF2-40B4-BE49-F238E27FC236}">
                  <a16:creationId xmlns:a16="http://schemas.microsoft.com/office/drawing/2014/main" id="{3EBB0EB1-4A36-6548-FE28-567474F55EA3}"/>
                </a:ext>
              </a:extLst>
            </p:cNvPr>
            <p:cNvSpPr>
              <a:spLocks noChangeArrowheads="1"/>
            </p:cNvSpPr>
            <p:nvPr/>
          </p:nvSpPr>
          <p:spPr bwMode="auto">
            <a:xfrm>
              <a:off x="8291506" y="3459094"/>
              <a:ext cx="5261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2" name="Rectangle 185">
              <a:extLst>
                <a:ext uri="{FF2B5EF4-FFF2-40B4-BE49-F238E27FC236}">
                  <a16:creationId xmlns:a16="http://schemas.microsoft.com/office/drawing/2014/main" id="{73D68DB1-ED9F-C2A5-EDF4-95B67A9A13B4}"/>
                </a:ext>
              </a:extLst>
            </p:cNvPr>
            <p:cNvSpPr>
              <a:spLocks noChangeArrowheads="1"/>
            </p:cNvSpPr>
            <p:nvPr/>
          </p:nvSpPr>
          <p:spPr bwMode="auto">
            <a:xfrm>
              <a:off x="8236189"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3" name="Rectangle 186">
              <a:extLst>
                <a:ext uri="{FF2B5EF4-FFF2-40B4-BE49-F238E27FC236}">
                  <a16:creationId xmlns:a16="http://schemas.microsoft.com/office/drawing/2014/main" id="{18EB9839-62D0-BE20-18F2-FFEB01AA6DDB}"/>
                </a:ext>
              </a:extLst>
            </p:cNvPr>
            <p:cNvSpPr>
              <a:spLocks noChangeArrowheads="1"/>
            </p:cNvSpPr>
            <p:nvPr/>
          </p:nvSpPr>
          <p:spPr bwMode="auto">
            <a:xfrm>
              <a:off x="8294204"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4" name="Freeform 187">
              <a:extLst>
                <a:ext uri="{FF2B5EF4-FFF2-40B4-BE49-F238E27FC236}">
                  <a16:creationId xmlns:a16="http://schemas.microsoft.com/office/drawing/2014/main" id="{1EDE6DEC-1B37-0971-0667-1040397F8FA0}"/>
                </a:ext>
              </a:extLst>
            </p:cNvPr>
            <p:cNvSpPr>
              <a:spLocks/>
            </p:cNvSpPr>
            <p:nvPr/>
          </p:nvSpPr>
          <p:spPr bwMode="auto">
            <a:xfrm>
              <a:off x="8236189"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5" name="Freeform 188">
              <a:extLst>
                <a:ext uri="{FF2B5EF4-FFF2-40B4-BE49-F238E27FC236}">
                  <a16:creationId xmlns:a16="http://schemas.microsoft.com/office/drawing/2014/main" id="{D9F3B14E-3DCD-624E-7031-B8F58B7F9615}"/>
                </a:ext>
              </a:extLst>
            </p:cNvPr>
            <p:cNvSpPr>
              <a:spLocks/>
            </p:cNvSpPr>
            <p:nvPr/>
          </p:nvSpPr>
          <p:spPr bwMode="auto">
            <a:xfrm>
              <a:off x="8294204"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6" name="Freeform 189">
              <a:extLst>
                <a:ext uri="{FF2B5EF4-FFF2-40B4-BE49-F238E27FC236}">
                  <a16:creationId xmlns:a16="http://schemas.microsoft.com/office/drawing/2014/main" id="{A6842020-818F-A19F-CC53-0DA82CB030FA}"/>
                </a:ext>
              </a:extLst>
            </p:cNvPr>
            <p:cNvSpPr>
              <a:spLocks/>
            </p:cNvSpPr>
            <p:nvPr/>
          </p:nvSpPr>
          <p:spPr bwMode="auto">
            <a:xfrm>
              <a:off x="7816598"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7" name="Freeform 190">
              <a:extLst>
                <a:ext uri="{FF2B5EF4-FFF2-40B4-BE49-F238E27FC236}">
                  <a16:creationId xmlns:a16="http://schemas.microsoft.com/office/drawing/2014/main" id="{FA3F6046-491E-1C80-CC2E-52EED2A7B1C7}"/>
                </a:ext>
              </a:extLst>
            </p:cNvPr>
            <p:cNvSpPr>
              <a:spLocks/>
            </p:cNvSpPr>
            <p:nvPr/>
          </p:nvSpPr>
          <p:spPr bwMode="auto">
            <a:xfrm>
              <a:off x="7816598"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8" name="Freeform 191">
              <a:extLst>
                <a:ext uri="{FF2B5EF4-FFF2-40B4-BE49-F238E27FC236}">
                  <a16:creationId xmlns:a16="http://schemas.microsoft.com/office/drawing/2014/main" id="{B377479C-3AB0-EF5C-C513-7DE8B4FA2991}"/>
                </a:ext>
              </a:extLst>
            </p:cNvPr>
            <p:cNvSpPr>
              <a:spLocks/>
            </p:cNvSpPr>
            <p:nvPr/>
          </p:nvSpPr>
          <p:spPr bwMode="auto">
            <a:xfrm>
              <a:off x="9809319" y="3452346"/>
              <a:ext cx="416893" cy="429036"/>
            </a:xfrm>
            <a:custGeom>
              <a:avLst/>
              <a:gdLst>
                <a:gd name="T0" fmla="*/ 309 w 309"/>
                <a:gd name="T1" fmla="*/ 318 h 318"/>
                <a:gd name="T2" fmla="*/ 0 w 309"/>
                <a:gd name="T3" fmla="*/ 318 h 318"/>
                <a:gd name="T4" fmla="*/ 0 w 309"/>
                <a:gd name="T5" fmla="*/ 156 h 318"/>
                <a:gd name="T6" fmla="*/ 154 w 309"/>
                <a:gd name="T7" fmla="*/ 0 h 318"/>
                <a:gd name="T8" fmla="*/ 309 w 309"/>
                <a:gd name="T9" fmla="*/ 156 h 318"/>
                <a:gd name="T10" fmla="*/ 309 w 309"/>
                <a:gd name="T11" fmla="*/ 318 h 318"/>
              </a:gdLst>
              <a:ahLst/>
              <a:cxnLst>
                <a:cxn ang="0">
                  <a:pos x="T0" y="T1"/>
                </a:cxn>
                <a:cxn ang="0">
                  <a:pos x="T2" y="T3"/>
                </a:cxn>
                <a:cxn ang="0">
                  <a:pos x="T4" y="T5"/>
                </a:cxn>
                <a:cxn ang="0">
                  <a:pos x="T6" y="T7"/>
                </a:cxn>
                <a:cxn ang="0">
                  <a:pos x="T8" y="T9"/>
                </a:cxn>
                <a:cxn ang="0">
                  <a:pos x="T10" y="T11"/>
                </a:cxn>
              </a:cxnLst>
              <a:rect l="0" t="0" r="r" b="b"/>
              <a:pathLst>
                <a:path w="309" h="318">
                  <a:moveTo>
                    <a:pt x="309" y="318"/>
                  </a:moveTo>
                  <a:lnTo>
                    <a:pt x="0" y="318"/>
                  </a:lnTo>
                  <a:lnTo>
                    <a:pt x="0" y="156"/>
                  </a:lnTo>
                  <a:lnTo>
                    <a:pt x="154" y="0"/>
                  </a:lnTo>
                  <a:lnTo>
                    <a:pt x="309" y="156"/>
                  </a:lnTo>
                  <a:lnTo>
                    <a:pt x="309" y="3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9" name="Rectangle 192">
              <a:extLst>
                <a:ext uri="{FF2B5EF4-FFF2-40B4-BE49-F238E27FC236}">
                  <a16:creationId xmlns:a16="http://schemas.microsoft.com/office/drawing/2014/main" id="{E15EA9F3-A80D-356B-A0C4-10BED2F4E7A4}"/>
                </a:ext>
              </a:extLst>
            </p:cNvPr>
            <p:cNvSpPr>
              <a:spLocks noChangeArrowheads="1"/>
            </p:cNvSpPr>
            <p:nvPr/>
          </p:nvSpPr>
          <p:spPr bwMode="auto">
            <a:xfrm>
              <a:off x="9980663" y="3749163"/>
              <a:ext cx="67458" cy="130870"/>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0" name="Rectangle 193">
              <a:extLst>
                <a:ext uri="{FF2B5EF4-FFF2-40B4-BE49-F238E27FC236}">
                  <a16:creationId xmlns:a16="http://schemas.microsoft.com/office/drawing/2014/main" id="{1561334D-2B6A-B4C2-D60F-4380A893A1AF}"/>
                </a:ext>
              </a:extLst>
            </p:cNvPr>
            <p:cNvSpPr>
              <a:spLocks noChangeArrowheads="1"/>
            </p:cNvSpPr>
            <p:nvPr/>
          </p:nvSpPr>
          <p:spPr bwMode="auto">
            <a:xfrm>
              <a:off x="9986061" y="3754560"/>
              <a:ext cx="62062" cy="125473"/>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1" name="Freeform 194">
              <a:extLst>
                <a:ext uri="{FF2B5EF4-FFF2-40B4-BE49-F238E27FC236}">
                  <a16:creationId xmlns:a16="http://schemas.microsoft.com/office/drawing/2014/main" id="{8A4F1F1C-2C9D-F144-4F0B-4191837AEC6C}"/>
                </a:ext>
              </a:extLst>
            </p:cNvPr>
            <p:cNvSpPr>
              <a:spLocks/>
            </p:cNvSpPr>
            <p:nvPr/>
          </p:nvSpPr>
          <p:spPr bwMode="auto">
            <a:xfrm>
              <a:off x="10004948" y="3430760"/>
              <a:ext cx="256342" cy="254993"/>
            </a:xfrm>
            <a:custGeom>
              <a:avLst/>
              <a:gdLst>
                <a:gd name="T0" fmla="*/ 175 w 190"/>
                <a:gd name="T1" fmla="*/ 189 h 189"/>
                <a:gd name="T2" fmla="*/ 190 w 190"/>
                <a:gd name="T3" fmla="*/ 174 h 189"/>
                <a:gd name="T4" fmla="*/ 16 w 190"/>
                <a:gd name="T5" fmla="*/ 0 h 189"/>
                <a:gd name="T6" fmla="*/ 0 w 190"/>
                <a:gd name="T7" fmla="*/ 15 h 189"/>
                <a:gd name="T8" fmla="*/ 175 w 190"/>
                <a:gd name="T9" fmla="*/ 189 h 189"/>
              </a:gdLst>
              <a:ahLst/>
              <a:cxnLst>
                <a:cxn ang="0">
                  <a:pos x="T0" y="T1"/>
                </a:cxn>
                <a:cxn ang="0">
                  <a:pos x="T2" y="T3"/>
                </a:cxn>
                <a:cxn ang="0">
                  <a:pos x="T4" y="T5"/>
                </a:cxn>
                <a:cxn ang="0">
                  <a:pos x="T6" y="T7"/>
                </a:cxn>
                <a:cxn ang="0">
                  <a:pos x="T8" y="T9"/>
                </a:cxn>
              </a:cxnLst>
              <a:rect l="0" t="0" r="r" b="b"/>
              <a:pathLst>
                <a:path w="190" h="189">
                  <a:moveTo>
                    <a:pt x="175" y="189"/>
                  </a:moveTo>
                  <a:lnTo>
                    <a:pt x="190" y="174"/>
                  </a:lnTo>
                  <a:lnTo>
                    <a:pt x="16" y="0"/>
                  </a:lnTo>
                  <a:lnTo>
                    <a:pt x="0" y="15"/>
                  </a:lnTo>
                  <a:lnTo>
                    <a:pt x="175" y="189"/>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2" name="Freeform 195">
              <a:extLst>
                <a:ext uri="{FF2B5EF4-FFF2-40B4-BE49-F238E27FC236}">
                  <a16:creationId xmlns:a16="http://schemas.microsoft.com/office/drawing/2014/main" id="{91276871-2E1C-2779-D92E-E5AD30A9A17E}"/>
                </a:ext>
              </a:extLst>
            </p:cNvPr>
            <p:cNvSpPr>
              <a:spLocks/>
            </p:cNvSpPr>
            <p:nvPr/>
          </p:nvSpPr>
          <p:spPr bwMode="auto">
            <a:xfrm>
              <a:off x="10008997" y="3424014"/>
              <a:ext cx="256342" cy="257692"/>
            </a:xfrm>
            <a:custGeom>
              <a:avLst/>
              <a:gdLst>
                <a:gd name="T0" fmla="*/ 175 w 190"/>
                <a:gd name="T1" fmla="*/ 191 h 191"/>
                <a:gd name="T2" fmla="*/ 190 w 190"/>
                <a:gd name="T3" fmla="*/ 176 h 191"/>
                <a:gd name="T4" fmla="*/ 16 w 190"/>
                <a:gd name="T5" fmla="*/ 0 h 191"/>
                <a:gd name="T6" fmla="*/ 0 w 190"/>
                <a:gd name="T7" fmla="*/ 15 h 191"/>
                <a:gd name="T8" fmla="*/ 175 w 190"/>
                <a:gd name="T9" fmla="*/ 191 h 191"/>
              </a:gdLst>
              <a:ahLst/>
              <a:cxnLst>
                <a:cxn ang="0">
                  <a:pos x="T0" y="T1"/>
                </a:cxn>
                <a:cxn ang="0">
                  <a:pos x="T2" y="T3"/>
                </a:cxn>
                <a:cxn ang="0">
                  <a:pos x="T4" y="T5"/>
                </a:cxn>
                <a:cxn ang="0">
                  <a:pos x="T6" y="T7"/>
                </a:cxn>
                <a:cxn ang="0">
                  <a:pos x="T8" y="T9"/>
                </a:cxn>
              </a:cxnLst>
              <a:rect l="0" t="0" r="r" b="b"/>
              <a:pathLst>
                <a:path w="190" h="191">
                  <a:moveTo>
                    <a:pt x="175" y="191"/>
                  </a:moveTo>
                  <a:lnTo>
                    <a:pt x="190" y="176"/>
                  </a:lnTo>
                  <a:lnTo>
                    <a:pt x="16" y="0"/>
                  </a:lnTo>
                  <a:lnTo>
                    <a:pt x="0" y="15"/>
                  </a:lnTo>
                  <a:lnTo>
                    <a:pt x="175" y="191"/>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3" name="Freeform 196">
              <a:extLst>
                <a:ext uri="{FF2B5EF4-FFF2-40B4-BE49-F238E27FC236}">
                  <a16:creationId xmlns:a16="http://schemas.microsoft.com/office/drawing/2014/main" id="{B2119D92-4BCF-91F2-30AA-99F9F0B3E1F3}"/>
                </a:ext>
              </a:extLst>
            </p:cNvPr>
            <p:cNvSpPr>
              <a:spLocks/>
            </p:cNvSpPr>
            <p:nvPr/>
          </p:nvSpPr>
          <p:spPr bwMode="auto">
            <a:xfrm>
              <a:off x="9767496" y="3403776"/>
              <a:ext cx="279278" cy="277929"/>
            </a:xfrm>
            <a:custGeom>
              <a:avLst/>
              <a:gdLst>
                <a:gd name="T0" fmla="*/ 16 w 207"/>
                <a:gd name="T1" fmla="*/ 206 h 206"/>
                <a:gd name="T2" fmla="*/ 0 w 207"/>
                <a:gd name="T3" fmla="*/ 191 h 206"/>
                <a:gd name="T4" fmla="*/ 192 w 207"/>
                <a:gd name="T5" fmla="*/ 0 h 206"/>
                <a:gd name="T6" fmla="*/ 207 w 207"/>
                <a:gd name="T7" fmla="*/ 15 h 206"/>
                <a:gd name="T8" fmla="*/ 16 w 207"/>
                <a:gd name="T9" fmla="*/ 206 h 206"/>
              </a:gdLst>
              <a:ahLst/>
              <a:cxnLst>
                <a:cxn ang="0">
                  <a:pos x="T0" y="T1"/>
                </a:cxn>
                <a:cxn ang="0">
                  <a:pos x="T2" y="T3"/>
                </a:cxn>
                <a:cxn ang="0">
                  <a:pos x="T4" y="T5"/>
                </a:cxn>
                <a:cxn ang="0">
                  <a:pos x="T6" y="T7"/>
                </a:cxn>
                <a:cxn ang="0">
                  <a:pos x="T8" y="T9"/>
                </a:cxn>
              </a:cxnLst>
              <a:rect l="0" t="0" r="r" b="b"/>
              <a:pathLst>
                <a:path w="207" h="206">
                  <a:moveTo>
                    <a:pt x="16" y="206"/>
                  </a:moveTo>
                  <a:lnTo>
                    <a:pt x="0" y="191"/>
                  </a:lnTo>
                  <a:lnTo>
                    <a:pt x="192" y="0"/>
                  </a:lnTo>
                  <a:lnTo>
                    <a:pt x="207" y="15"/>
                  </a:lnTo>
                  <a:lnTo>
                    <a:pt x="16" y="206"/>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4" name="Rectangle 197">
              <a:extLst>
                <a:ext uri="{FF2B5EF4-FFF2-40B4-BE49-F238E27FC236}">
                  <a16:creationId xmlns:a16="http://schemas.microsoft.com/office/drawing/2014/main" id="{F4EC2CC7-90B4-BA36-2C31-915391431EB7}"/>
                </a:ext>
              </a:extLst>
            </p:cNvPr>
            <p:cNvSpPr>
              <a:spLocks noChangeArrowheads="1"/>
            </p:cNvSpPr>
            <p:nvPr/>
          </p:nvSpPr>
          <p:spPr bwMode="auto">
            <a:xfrm>
              <a:off x="9926697"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5" name="Rectangle 198">
              <a:extLst>
                <a:ext uri="{FF2B5EF4-FFF2-40B4-BE49-F238E27FC236}">
                  <a16:creationId xmlns:a16="http://schemas.microsoft.com/office/drawing/2014/main" id="{A82D9A4E-FC70-72AD-1E61-D4E0303AAF36}"/>
                </a:ext>
              </a:extLst>
            </p:cNvPr>
            <p:cNvSpPr>
              <a:spLocks noChangeArrowheads="1"/>
            </p:cNvSpPr>
            <p:nvPr/>
          </p:nvSpPr>
          <p:spPr bwMode="auto">
            <a:xfrm>
              <a:off x="9930744"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6" name="Rectangle 199">
              <a:extLst>
                <a:ext uri="{FF2B5EF4-FFF2-40B4-BE49-F238E27FC236}">
                  <a16:creationId xmlns:a16="http://schemas.microsoft.com/office/drawing/2014/main" id="{E4F4E582-E85C-11DC-C49C-45DECC58CBDE}"/>
                </a:ext>
              </a:extLst>
            </p:cNvPr>
            <p:cNvSpPr>
              <a:spLocks noChangeArrowheads="1"/>
            </p:cNvSpPr>
            <p:nvPr/>
          </p:nvSpPr>
          <p:spPr bwMode="auto">
            <a:xfrm>
              <a:off x="9964474"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7" name="Rectangle 200">
              <a:extLst>
                <a:ext uri="{FF2B5EF4-FFF2-40B4-BE49-F238E27FC236}">
                  <a16:creationId xmlns:a16="http://schemas.microsoft.com/office/drawing/2014/main" id="{B5BCD7F1-8D67-C7C3-E2C6-49376BBB4A2A}"/>
                </a:ext>
              </a:extLst>
            </p:cNvPr>
            <p:cNvSpPr>
              <a:spLocks noChangeArrowheads="1"/>
            </p:cNvSpPr>
            <p:nvPr/>
          </p:nvSpPr>
          <p:spPr bwMode="auto">
            <a:xfrm>
              <a:off x="9933442" y="3645278"/>
              <a:ext cx="2428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8" name="Rectangle 201">
              <a:extLst>
                <a:ext uri="{FF2B5EF4-FFF2-40B4-BE49-F238E27FC236}">
                  <a16:creationId xmlns:a16="http://schemas.microsoft.com/office/drawing/2014/main" id="{A88C6033-D0EE-3834-5B57-C88587DD3394}"/>
                </a:ext>
              </a:extLst>
            </p:cNvPr>
            <p:cNvSpPr>
              <a:spLocks noChangeArrowheads="1"/>
            </p:cNvSpPr>
            <p:nvPr/>
          </p:nvSpPr>
          <p:spPr bwMode="auto">
            <a:xfrm>
              <a:off x="9965823" y="3645278"/>
              <a:ext cx="2563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9" name="Freeform 202">
              <a:extLst>
                <a:ext uri="{FF2B5EF4-FFF2-40B4-BE49-F238E27FC236}">
                  <a16:creationId xmlns:a16="http://schemas.microsoft.com/office/drawing/2014/main" id="{2C348998-C540-7431-F49A-570B0B43D26B}"/>
                </a:ext>
              </a:extLst>
            </p:cNvPr>
            <p:cNvSpPr>
              <a:spLocks/>
            </p:cNvSpPr>
            <p:nvPr/>
          </p:nvSpPr>
          <p:spPr bwMode="auto">
            <a:xfrm>
              <a:off x="9933442"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0" name="Freeform 203">
              <a:extLst>
                <a:ext uri="{FF2B5EF4-FFF2-40B4-BE49-F238E27FC236}">
                  <a16:creationId xmlns:a16="http://schemas.microsoft.com/office/drawing/2014/main" id="{4DB2B374-8149-02C7-56A4-D80D301227EB}"/>
                </a:ext>
              </a:extLst>
            </p:cNvPr>
            <p:cNvSpPr>
              <a:spLocks/>
            </p:cNvSpPr>
            <p:nvPr/>
          </p:nvSpPr>
          <p:spPr bwMode="auto">
            <a:xfrm>
              <a:off x="9965823"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1" name="Rectangle 204">
              <a:extLst>
                <a:ext uri="{FF2B5EF4-FFF2-40B4-BE49-F238E27FC236}">
                  <a16:creationId xmlns:a16="http://schemas.microsoft.com/office/drawing/2014/main" id="{D2B8E638-9626-B523-E939-F09029BAE1A9}"/>
                </a:ext>
              </a:extLst>
            </p:cNvPr>
            <p:cNvSpPr>
              <a:spLocks noChangeArrowheads="1"/>
            </p:cNvSpPr>
            <p:nvPr/>
          </p:nvSpPr>
          <p:spPr bwMode="auto">
            <a:xfrm>
              <a:off x="9871381"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2" name="Rectangle 206">
              <a:extLst>
                <a:ext uri="{FF2B5EF4-FFF2-40B4-BE49-F238E27FC236}">
                  <a16:creationId xmlns:a16="http://schemas.microsoft.com/office/drawing/2014/main" id="{3A12DCAD-F549-E305-84BB-C0BC85A87BC7}"/>
                </a:ext>
              </a:extLst>
            </p:cNvPr>
            <p:cNvSpPr>
              <a:spLocks noChangeArrowheads="1"/>
            </p:cNvSpPr>
            <p:nvPr/>
          </p:nvSpPr>
          <p:spPr bwMode="auto">
            <a:xfrm>
              <a:off x="9875428"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3" name="Rectangle 207">
              <a:extLst>
                <a:ext uri="{FF2B5EF4-FFF2-40B4-BE49-F238E27FC236}">
                  <a16:creationId xmlns:a16="http://schemas.microsoft.com/office/drawing/2014/main" id="{155439EE-C070-E89F-11B8-EB2133F67882}"/>
                </a:ext>
              </a:extLst>
            </p:cNvPr>
            <p:cNvSpPr>
              <a:spLocks noChangeArrowheads="1"/>
            </p:cNvSpPr>
            <p:nvPr/>
          </p:nvSpPr>
          <p:spPr bwMode="auto">
            <a:xfrm>
              <a:off x="9907808" y="3754560"/>
              <a:ext cx="29682"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4" name="Rectangle 208">
              <a:extLst>
                <a:ext uri="{FF2B5EF4-FFF2-40B4-BE49-F238E27FC236}">
                  <a16:creationId xmlns:a16="http://schemas.microsoft.com/office/drawing/2014/main" id="{D8EAB708-3E1D-EB05-4C73-645FC1B21435}"/>
                </a:ext>
              </a:extLst>
            </p:cNvPr>
            <p:cNvSpPr>
              <a:spLocks noChangeArrowheads="1"/>
            </p:cNvSpPr>
            <p:nvPr/>
          </p:nvSpPr>
          <p:spPr bwMode="auto">
            <a:xfrm>
              <a:off x="9876777" y="3754560"/>
              <a:ext cx="2563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5" name="Rectangle 209">
              <a:extLst>
                <a:ext uri="{FF2B5EF4-FFF2-40B4-BE49-F238E27FC236}">
                  <a16:creationId xmlns:a16="http://schemas.microsoft.com/office/drawing/2014/main" id="{D788A83D-ACDF-8FEA-2DBC-DE79FCFB1218}"/>
                </a:ext>
              </a:extLst>
            </p:cNvPr>
            <p:cNvSpPr>
              <a:spLocks noChangeArrowheads="1"/>
            </p:cNvSpPr>
            <p:nvPr/>
          </p:nvSpPr>
          <p:spPr bwMode="auto">
            <a:xfrm>
              <a:off x="9910508" y="3754560"/>
              <a:ext cx="2428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6" name="Freeform 210">
              <a:extLst>
                <a:ext uri="{FF2B5EF4-FFF2-40B4-BE49-F238E27FC236}">
                  <a16:creationId xmlns:a16="http://schemas.microsoft.com/office/drawing/2014/main" id="{31931EB4-2149-B374-AB92-5E3E3E80C47B}"/>
                </a:ext>
              </a:extLst>
            </p:cNvPr>
            <p:cNvSpPr>
              <a:spLocks/>
            </p:cNvSpPr>
            <p:nvPr/>
          </p:nvSpPr>
          <p:spPr bwMode="auto">
            <a:xfrm>
              <a:off x="9876777" y="3754560"/>
              <a:ext cx="13492" cy="68807"/>
            </a:xfrm>
            <a:custGeom>
              <a:avLst/>
              <a:gdLst>
                <a:gd name="T0" fmla="*/ 0 w 10"/>
                <a:gd name="T1" fmla="*/ 0 h 51"/>
                <a:gd name="T2" fmla="*/ 10 w 10"/>
                <a:gd name="T3" fmla="*/ 0 h 51"/>
                <a:gd name="T4" fmla="*/ 0 w 10"/>
                <a:gd name="T5" fmla="*/ 51 h 51"/>
                <a:gd name="T6" fmla="*/ 0 w 10"/>
                <a:gd name="T7" fmla="*/ 0 h 51"/>
              </a:gdLst>
              <a:ahLst/>
              <a:cxnLst>
                <a:cxn ang="0">
                  <a:pos x="T0" y="T1"/>
                </a:cxn>
                <a:cxn ang="0">
                  <a:pos x="T2" y="T3"/>
                </a:cxn>
                <a:cxn ang="0">
                  <a:pos x="T4" y="T5"/>
                </a:cxn>
                <a:cxn ang="0">
                  <a:pos x="T6" y="T7"/>
                </a:cxn>
              </a:cxnLst>
              <a:rect l="0" t="0" r="r" b="b"/>
              <a:pathLst>
                <a:path w="10" h="51">
                  <a:moveTo>
                    <a:pt x="0" y="0"/>
                  </a:moveTo>
                  <a:lnTo>
                    <a:pt x="10"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7" name="Freeform 211">
              <a:extLst>
                <a:ext uri="{FF2B5EF4-FFF2-40B4-BE49-F238E27FC236}">
                  <a16:creationId xmlns:a16="http://schemas.microsoft.com/office/drawing/2014/main" id="{87EEBBA6-86BE-26A6-E866-547FBC3EEE3E}"/>
                </a:ext>
              </a:extLst>
            </p:cNvPr>
            <p:cNvSpPr>
              <a:spLocks/>
            </p:cNvSpPr>
            <p:nvPr/>
          </p:nvSpPr>
          <p:spPr bwMode="auto">
            <a:xfrm>
              <a:off x="9910508"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8" name="Rectangle 212">
              <a:extLst>
                <a:ext uri="{FF2B5EF4-FFF2-40B4-BE49-F238E27FC236}">
                  <a16:creationId xmlns:a16="http://schemas.microsoft.com/office/drawing/2014/main" id="{41CC0087-53DC-66B0-77CB-91A95FC44B91}"/>
                </a:ext>
              </a:extLst>
            </p:cNvPr>
            <p:cNvSpPr>
              <a:spLocks noChangeArrowheads="1"/>
            </p:cNvSpPr>
            <p:nvPr/>
          </p:nvSpPr>
          <p:spPr bwMode="auto">
            <a:xfrm>
              <a:off x="10092645"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9" name="Rectangle 213">
              <a:extLst>
                <a:ext uri="{FF2B5EF4-FFF2-40B4-BE49-F238E27FC236}">
                  <a16:creationId xmlns:a16="http://schemas.microsoft.com/office/drawing/2014/main" id="{3302F793-6761-D5C2-4CD7-844DFD53FF4C}"/>
                </a:ext>
              </a:extLst>
            </p:cNvPr>
            <p:cNvSpPr>
              <a:spLocks noChangeArrowheads="1"/>
            </p:cNvSpPr>
            <p:nvPr/>
          </p:nvSpPr>
          <p:spPr bwMode="auto">
            <a:xfrm>
              <a:off x="10096692"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0" name="Rectangle 214">
              <a:extLst>
                <a:ext uri="{FF2B5EF4-FFF2-40B4-BE49-F238E27FC236}">
                  <a16:creationId xmlns:a16="http://schemas.microsoft.com/office/drawing/2014/main" id="{835BF18F-59EE-3C3B-F318-B9D9CDE60278}"/>
                </a:ext>
              </a:extLst>
            </p:cNvPr>
            <p:cNvSpPr>
              <a:spLocks noChangeArrowheads="1"/>
            </p:cNvSpPr>
            <p:nvPr/>
          </p:nvSpPr>
          <p:spPr bwMode="auto">
            <a:xfrm>
              <a:off x="10129073"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1" name="Rectangle 215">
              <a:extLst>
                <a:ext uri="{FF2B5EF4-FFF2-40B4-BE49-F238E27FC236}">
                  <a16:creationId xmlns:a16="http://schemas.microsoft.com/office/drawing/2014/main" id="{C98B0C86-00BE-00DF-E164-B58453790F21}"/>
                </a:ext>
              </a:extLst>
            </p:cNvPr>
            <p:cNvSpPr>
              <a:spLocks noChangeArrowheads="1"/>
            </p:cNvSpPr>
            <p:nvPr/>
          </p:nvSpPr>
          <p:spPr bwMode="auto">
            <a:xfrm>
              <a:off x="10098041" y="3754560"/>
              <a:ext cx="26983"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2" name="Rectangle 216">
              <a:extLst>
                <a:ext uri="{FF2B5EF4-FFF2-40B4-BE49-F238E27FC236}">
                  <a16:creationId xmlns:a16="http://schemas.microsoft.com/office/drawing/2014/main" id="{6BB3E5E0-E94C-978D-CF6D-61DD9CF85327}"/>
                </a:ext>
              </a:extLst>
            </p:cNvPr>
            <p:cNvSpPr>
              <a:spLocks noChangeArrowheads="1"/>
            </p:cNvSpPr>
            <p:nvPr/>
          </p:nvSpPr>
          <p:spPr bwMode="auto">
            <a:xfrm>
              <a:off x="10131771" y="3754560"/>
              <a:ext cx="2563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3" name="Freeform 217">
              <a:extLst>
                <a:ext uri="{FF2B5EF4-FFF2-40B4-BE49-F238E27FC236}">
                  <a16:creationId xmlns:a16="http://schemas.microsoft.com/office/drawing/2014/main" id="{94197A94-5C81-A0F1-292C-7C2F54459891}"/>
                </a:ext>
              </a:extLst>
            </p:cNvPr>
            <p:cNvSpPr>
              <a:spLocks/>
            </p:cNvSpPr>
            <p:nvPr/>
          </p:nvSpPr>
          <p:spPr bwMode="auto">
            <a:xfrm>
              <a:off x="10098041"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4" name="Freeform 218">
              <a:extLst>
                <a:ext uri="{FF2B5EF4-FFF2-40B4-BE49-F238E27FC236}">
                  <a16:creationId xmlns:a16="http://schemas.microsoft.com/office/drawing/2014/main" id="{48BF5C83-4C77-DD6C-27CE-07F2DBB30B48}"/>
                </a:ext>
              </a:extLst>
            </p:cNvPr>
            <p:cNvSpPr>
              <a:spLocks/>
            </p:cNvSpPr>
            <p:nvPr/>
          </p:nvSpPr>
          <p:spPr bwMode="auto">
            <a:xfrm>
              <a:off x="10131771"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5" name="Rectangle 219">
              <a:extLst>
                <a:ext uri="{FF2B5EF4-FFF2-40B4-BE49-F238E27FC236}">
                  <a16:creationId xmlns:a16="http://schemas.microsoft.com/office/drawing/2014/main" id="{2C06D315-9966-8E73-B6A9-F58AD673073A}"/>
                </a:ext>
              </a:extLst>
            </p:cNvPr>
            <p:cNvSpPr>
              <a:spLocks noChangeArrowheads="1"/>
            </p:cNvSpPr>
            <p:nvPr/>
          </p:nvSpPr>
          <p:spPr bwMode="auto">
            <a:xfrm>
              <a:off x="10035980" y="3639881"/>
              <a:ext cx="70157" cy="68807"/>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6" name="Rectangle 220">
              <a:extLst>
                <a:ext uri="{FF2B5EF4-FFF2-40B4-BE49-F238E27FC236}">
                  <a16:creationId xmlns:a16="http://schemas.microsoft.com/office/drawing/2014/main" id="{EDCEFB46-4B51-7820-42D4-8961BBB05FB5}"/>
                </a:ext>
              </a:extLst>
            </p:cNvPr>
            <p:cNvSpPr>
              <a:spLocks noChangeArrowheads="1"/>
            </p:cNvSpPr>
            <p:nvPr/>
          </p:nvSpPr>
          <p:spPr bwMode="auto">
            <a:xfrm>
              <a:off x="10040027"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7" name="Rectangle 221">
              <a:extLst>
                <a:ext uri="{FF2B5EF4-FFF2-40B4-BE49-F238E27FC236}">
                  <a16:creationId xmlns:a16="http://schemas.microsoft.com/office/drawing/2014/main" id="{B4329BB7-BBF7-A26D-BDB5-3B12BC104C7F}"/>
                </a:ext>
              </a:extLst>
            </p:cNvPr>
            <p:cNvSpPr>
              <a:spLocks noChangeArrowheads="1"/>
            </p:cNvSpPr>
            <p:nvPr/>
          </p:nvSpPr>
          <p:spPr bwMode="auto">
            <a:xfrm>
              <a:off x="10073756"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8" name="Rectangle 222">
              <a:extLst>
                <a:ext uri="{FF2B5EF4-FFF2-40B4-BE49-F238E27FC236}">
                  <a16:creationId xmlns:a16="http://schemas.microsoft.com/office/drawing/2014/main" id="{CBCCC4B7-E4A7-1546-7CFE-7D866E09893C}"/>
                </a:ext>
              </a:extLst>
            </p:cNvPr>
            <p:cNvSpPr>
              <a:spLocks noChangeArrowheads="1"/>
            </p:cNvSpPr>
            <p:nvPr/>
          </p:nvSpPr>
          <p:spPr bwMode="auto">
            <a:xfrm>
              <a:off x="10042725"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9" name="Rectangle 223">
              <a:extLst>
                <a:ext uri="{FF2B5EF4-FFF2-40B4-BE49-F238E27FC236}">
                  <a16:creationId xmlns:a16="http://schemas.microsoft.com/office/drawing/2014/main" id="{B2AB3878-8569-FA4E-E9E1-354D6ADC71C4}"/>
                </a:ext>
              </a:extLst>
            </p:cNvPr>
            <p:cNvSpPr>
              <a:spLocks noChangeArrowheads="1"/>
            </p:cNvSpPr>
            <p:nvPr/>
          </p:nvSpPr>
          <p:spPr bwMode="auto">
            <a:xfrm>
              <a:off x="10075105"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0" name="Freeform 224">
              <a:extLst>
                <a:ext uri="{FF2B5EF4-FFF2-40B4-BE49-F238E27FC236}">
                  <a16:creationId xmlns:a16="http://schemas.microsoft.com/office/drawing/2014/main" id="{7EA538DB-EF37-66C6-F75D-56608CEC692D}"/>
                </a:ext>
              </a:extLst>
            </p:cNvPr>
            <p:cNvSpPr>
              <a:spLocks/>
            </p:cNvSpPr>
            <p:nvPr/>
          </p:nvSpPr>
          <p:spPr bwMode="auto">
            <a:xfrm>
              <a:off x="10042725"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1" name="Freeform 225">
              <a:extLst>
                <a:ext uri="{FF2B5EF4-FFF2-40B4-BE49-F238E27FC236}">
                  <a16:creationId xmlns:a16="http://schemas.microsoft.com/office/drawing/2014/main" id="{4A10FBCE-2999-57EB-FEDA-EBCEA479BB08}"/>
                </a:ext>
              </a:extLst>
            </p:cNvPr>
            <p:cNvSpPr>
              <a:spLocks/>
            </p:cNvSpPr>
            <p:nvPr/>
          </p:nvSpPr>
          <p:spPr bwMode="auto">
            <a:xfrm>
              <a:off x="10075105"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2" name="Freeform 226">
              <a:extLst>
                <a:ext uri="{FF2B5EF4-FFF2-40B4-BE49-F238E27FC236}">
                  <a16:creationId xmlns:a16="http://schemas.microsoft.com/office/drawing/2014/main" id="{DD4CF7B3-5BD8-18A5-1C6E-30AABC24791A}"/>
                </a:ext>
              </a:extLst>
            </p:cNvPr>
            <p:cNvSpPr>
              <a:spLocks/>
            </p:cNvSpPr>
            <p:nvPr/>
          </p:nvSpPr>
          <p:spPr bwMode="auto">
            <a:xfrm>
              <a:off x="9809319" y="3452346"/>
              <a:ext cx="416893" cy="429036"/>
            </a:xfrm>
            <a:custGeom>
              <a:avLst/>
              <a:gdLst>
                <a:gd name="T0" fmla="*/ 154 w 309"/>
                <a:gd name="T1" fmla="*/ 0 h 318"/>
                <a:gd name="T2" fmla="*/ 0 w 309"/>
                <a:gd name="T3" fmla="*/ 156 h 318"/>
                <a:gd name="T4" fmla="*/ 0 w 309"/>
                <a:gd name="T5" fmla="*/ 167 h 318"/>
                <a:gd name="T6" fmla="*/ 154 w 309"/>
                <a:gd name="T7" fmla="*/ 13 h 318"/>
                <a:gd name="T8" fmla="*/ 288 w 309"/>
                <a:gd name="T9" fmla="*/ 146 h 318"/>
                <a:gd name="T10" fmla="*/ 288 w 309"/>
                <a:gd name="T11" fmla="*/ 318 h 318"/>
                <a:gd name="T12" fmla="*/ 309 w 309"/>
                <a:gd name="T13" fmla="*/ 318 h 318"/>
                <a:gd name="T14" fmla="*/ 309 w 309"/>
                <a:gd name="T15" fmla="*/ 156 h 318"/>
                <a:gd name="T16" fmla="*/ 154 w 309"/>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318">
                  <a:moveTo>
                    <a:pt x="154" y="0"/>
                  </a:moveTo>
                  <a:lnTo>
                    <a:pt x="0" y="156"/>
                  </a:lnTo>
                  <a:lnTo>
                    <a:pt x="0" y="167"/>
                  </a:lnTo>
                  <a:lnTo>
                    <a:pt x="154" y="13"/>
                  </a:lnTo>
                  <a:lnTo>
                    <a:pt x="288" y="146"/>
                  </a:lnTo>
                  <a:lnTo>
                    <a:pt x="288" y="318"/>
                  </a:lnTo>
                  <a:lnTo>
                    <a:pt x="309" y="318"/>
                  </a:lnTo>
                  <a:lnTo>
                    <a:pt x="309" y="156"/>
                  </a:lnTo>
                  <a:lnTo>
                    <a:pt x="15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3" name="Freeform 227">
              <a:extLst>
                <a:ext uri="{FF2B5EF4-FFF2-40B4-BE49-F238E27FC236}">
                  <a16:creationId xmlns:a16="http://schemas.microsoft.com/office/drawing/2014/main" id="{16DDBF2D-8F84-ED06-9CC1-6DFF78718A09}"/>
                </a:ext>
              </a:extLst>
            </p:cNvPr>
            <p:cNvSpPr>
              <a:spLocks/>
            </p:cNvSpPr>
            <p:nvPr/>
          </p:nvSpPr>
          <p:spPr bwMode="auto">
            <a:xfrm>
              <a:off x="9055134"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4" name="Freeform 228">
              <a:extLst>
                <a:ext uri="{FF2B5EF4-FFF2-40B4-BE49-F238E27FC236}">
                  <a16:creationId xmlns:a16="http://schemas.microsoft.com/office/drawing/2014/main" id="{7B1C634B-9FB4-6709-6EED-9CBA078F37E2}"/>
                </a:ext>
              </a:extLst>
            </p:cNvPr>
            <p:cNvSpPr>
              <a:spLocks/>
            </p:cNvSpPr>
            <p:nvPr/>
          </p:nvSpPr>
          <p:spPr bwMode="auto">
            <a:xfrm>
              <a:off x="9055134"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5" name="Rectangle 229">
              <a:extLst>
                <a:ext uri="{FF2B5EF4-FFF2-40B4-BE49-F238E27FC236}">
                  <a16:creationId xmlns:a16="http://schemas.microsoft.com/office/drawing/2014/main" id="{0AB98B8E-2E91-9DBD-53B6-06C46B595272}"/>
                </a:ext>
              </a:extLst>
            </p:cNvPr>
            <p:cNvSpPr>
              <a:spLocks noChangeArrowheads="1"/>
            </p:cNvSpPr>
            <p:nvPr/>
          </p:nvSpPr>
          <p:spPr bwMode="auto">
            <a:xfrm>
              <a:off x="9365443" y="3649325"/>
              <a:ext cx="121425" cy="232057"/>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6" name="Rectangle 230">
              <a:extLst>
                <a:ext uri="{FF2B5EF4-FFF2-40B4-BE49-F238E27FC236}">
                  <a16:creationId xmlns:a16="http://schemas.microsoft.com/office/drawing/2014/main" id="{339521E1-9D60-232D-B912-4CA65170AA55}"/>
                </a:ext>
              </a:extLst>
            </p:cNvPr>
            <p:cNvSpPr>
              <a:spLocks noChangeArrowheads="1"/>
            </p:cNvSpPr>
            <p:nvPr/>
          </p:nvSpPr>
          <p:spPr bwMode="auto">
            <a:xfrm>
              <a:off x="9373539" y="3657420"/>
              <a:ext cx="113330" cy="223962"/>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7" name="Freeform 231">
              <a:extLst>
                <a:ext uri="{FF2B5EF4-FFF2-40B4-BE49-F238E27FC236}">
                  <a16:creationId xmlns:a16="http://schemas.microsoft.com/office/drawing/2014/main" id="{27AABDF4-02F9-A2AF-3B7A-2EB382C6AC16}"/>
                </a:ext>
              </a:extLst>
            </p:cNvPr>
            <p:cNvSpPr>
              <a:spLocks/>
            </p:cNvSpPr>
            <p:nvPr/>
          </p:nvSpPr>
          <p:spPr bwMode="auto">
            <a:xfrm>
              <a:off x="9407266" y="3135293"/>
              <a:ext cx="460067" cy="460066"/>
            </a:xfrm>
            <a:custGeom>
              <a:avLst/>
              <a:gdLst>
                <a:gd name="T0" fmla="*/ 312 w 341"/>
                <a:gd name="T1" fmla="*/ 341 h 341"/>
                <a:gd name="T2" fmla="*/ 341 w 341"/>
                <a:gd name="T3" fmla="*/ 313 h 341"/>
                <a:gd name="T4" fmla="*/ 27 w 341"/>
                <a:gd name="T5" fmla="*/ 0 h 341"/>
                <a:gd name="T6" fmla="*/ 0 w 341"/>
                <a:gd name="T7" fmla="*/ 28 h 341"/>
                <a:gd name="T8" fmla="*/ 312 w 341"/>
                <a:gd name="T9" fmla="*/ 341 h 341"/>
              </a:gdLst>
              <a:ahLst/>
              <a:cxnLst>
                <a:cxn ang="0">
                  <a:pos x="T0" y="T1"/>
                </a:cxn>
                <a:cxn ang="0">
                  <a:pos x="T2" y="T3"/>
                </a:cxn>
                <a:cxn ang="0">
                  <a:pos x="T4" y="T5"/>
                </a:cxn>
                <a:cxn ang="0">
                  <a:pos x="T6" y="T7"/>
                </a:cxn>
                <a:cxn ang="0">
                  <a:pos x="T8" y="T9"/>
                </a:cxn>
              </a:cxnLst>
              <a:rect l="0" t="0" r="r" b="b"/>
              <a:pathLst>
                <a:path w="341" h="341">
                  <a:moveTo>
                    <a:pt x="312" y="341"/>
                  </a:moveTo>
                  <a:lnTo>
                    <a:pt x="341" y="313"/>
                  </a:lnTo>
                  <a:lnTo>
                    <a:pt x="27" y="0"/>
                  </a:lnTo>
                  <a:lnTo>
                    <a:pt x="0" y="28"/>
                  </a:lnTo>
                  <a:lnTo>
                    <a:pt x="312" y="341"/>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8" name="Freeform 232">
              <a:extLst>
                <a:ext uri="{FF2B5EF4-FFF2-40B4-BE49-F238E27FC236}">
                  <a16:creationId xmlns:a16="http://schemas.microsoft.com/office/drawing/2014/main" id="{A8072F5C-D765-3FAF-E226-669C39AC954D}"/>
                </a:ext>
              </a:extLst>
            </p:cNvPr>
            <p:cNvSpPr>
              <a:spLocks/>
            </p:cNvSpPr>
            <p:nvPr/>
          </p:nvSpPr>
          <p:spPr bwMode="auto">
            <a:xfrm>
              <a:off x="9415362" y="3127197"/>
              <a:ext cx="457369" cy="457368"/>
            </a:xfrm>
            <a:custGeom>
              <a:avLst/>
              <a:gdLst>
                <a:gd name="T0" fmla="*/ 312 w 339"/>
                <a:gd name="T1" fmla="*/ 339 h 339"/>
                <a:gd name="T2" fmla="*/ 339 w 339"/>
                <a:gd name="T3" fmla="*/ 312 h 339"/>
                <a:gd name="T4" fmla="*/ 27 w 339"/>
                <a:gd name="T5" fmla="*/ 0 h 339"/>
                <a:gd name="T6" fmla="*/ 0 w 339"/>
                <a:gd name="T7" fmla="*/ 27 h 339"/>
                <a:gd name="T8" fmla="*/ 312 w 339"/>
                <a:gd name="T9" fmla="*/ 339 h 339"/>
              </a:gdLst>
              <a:ahLst/>
              <a:cxnLst>
                <a:cxn ang="0">
                  <a:pos x="T0" y="T1"/>
                </a:cxn>
                <a:cxn ang="0">
                  <a:pos x="T2" y="T3"/>
                </a:cxn>
                <a:cxn ang="0">
                  <a:pos x="T4" y="T5"/>
                </a:cxn>
                <a:cxn ang="0">
                  <a:pos x="T6" y="T7"/>
                </a:cxn>
                <a:cxn ang="0">
                  <a:pos x="T8" y="T9"/>
                </a:cxn>
              </a:cxnLst>
              <a:rect l="0" t="0" r="r" b="b"/>
              <a:pathLst>
                <a:path w="339" h="339">
                  <a:moveTo>
                    <a:pt x="312" y="339"/>
                  </a:moveTo>
                  <a:lnTo>
                    <a:pt x="339" y="312"/>
                  </a:lnTo>
                  <a:lnTo>
                    <a:pt x="27" y="0"/>
                  </a:lnTo>
                  <a:lnTo>
                    <a:pt x="0" y="27"/>
                  </a:lnTo>
                  <a:lnTo>
                    <a:pt x="312" y="339"/>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9" name="Freeform 233">
              <a:extLst>
                <a:ext uri="{FF2B5EF4-FFF2-40B4-BE49-F238E27FC236}">
                  <a16:creationId xmlns:a16="http://schemas.microsoft.com/office/drawing/2014/main" id="{9B3F644A-BF63-BE85-DB0A-3C78083C8F56}"/>
                </a:ext>
              </a:extLst>
            </p:cNvPr>
            <p:cNvSpPr>
              <a:spLocks/>
            </p:cNvSpPr>
            <p:nvPr/>
          </p:nvSpPr>
          <p:spPr bwMode="auto">
            <a:xfrm>
              <a:off x="8983628" y="3088072"/>
              <a:ext cx="499192" cy="496494"/>
            </a:xfrm>
            <a:custGeom>
              <a:avLst/>
              <a:gdLst>
                <a:gd name="T0" fmla="*/ 29 w 370"/>
                <a:gd name="T1" fmla="*/ 368 h 368"/>
                <a:gd name="T2" fmla="*/ 0 w 370"/>
                <a:gd name="T3" fmla="*/ 341 h 368"/>
                <a:gd name="T4" fmla="*/ 343 w 370"/>
                <a:gd name="T5" fmla="*/ 0 h 368"/>
                <a:gd name="T6" fmla="*/ 370 w 370"/>
                <a:gd name="T7" fmla="*/ 27 h 368"/>
                <a:gd name="T8" fmla="*/ 29 w 370"/>
                <a:gd name="T9" fmla="*/ 368 h 368"/>
              </a:gdLst>
              <a:ahLst/>
              <a:cxnLst>
                <a:cxn ang="0">
                  <a:pos x="T0" y="T1"/>
                </a:cxn>
                <a:cxn ang="0">
                  <a:pos x="T2" y="T3"/>
                </a:cxn>
                <a:cxn ang="0">
                  <a:pos x="T4" y="T5"/>
                </a:cxn>
                <a:cxn ang="0">
                  <a:pos x="T6" y="T7"/>
                </a:cxn>
                <a:cxn ang="0">
                  <a:pos x="T8" y="T9"/>
                </a:cxn>
              </a:cxnLst>
              <a:rect l="0" t="0" r="r" b="b"/>
              <a:pathLst>
                <a:path w="370" h="368">
                  <a:moveTo>
                    <a:pt x="29" y="368"/>
                  </a:moveTo>
                  <a:lnTo>
                    <a:pt x="0" y="341"/>
                  </a:lnTo>
                  <a:lnTo>
                    <a:pt x="343" y="0"/>
                  </a:lnTo>
                  <a:lnTo>
                    <a:pt x="370" y="27"/>
                  </a:lnTo>
                  <a:lnTo>
                    <a:pt x="29" y="368"/>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0" name="Rectangle 234">
              <a:extLst>
                <a:ext uri="{FF2B5EF4-FFF2-40B4-BE49-F238E27FC236}">
                  <a16:creationId xmlns:a16="http://schemas.microsoft.com/office/drawing/2014/main" id="{EFB594A8-20C2-DA71-A4E4-3C2D4E56C61D}"/>
                </a:ext>
              </a:extLst>
            </p:cNvPr>
            <p:cNvSpPr>
              <a:spLocks noChangeArrowheads="1"/>
            </p:cNvSpPr>
            <p:nvPr/>
          </p:nvSpPr>
          <p:spPr bwMode="auto">
            <a:xfrm>
              <a:off x="9266954" y="3452346"/>
              <a:ext cx="125473" cy="122774"/>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1" name="Rectangle 235">
              <a:extLst>
                <a:ext uri="{FF2B5EF4-FFF2-40B4-BE49-F238E27FC236}">
                  <a16:creationId xmlns:a16="http://schemas.microsoft.com/office/drawing/2014/main" id="{01AD2902-60D5-59E8-6A18-7636C0C330F0}"/>
                </a:ext>
              </a:extLst>
            </p:cNvPr>
            <p:cNvSpPr>
              <a:spLocks noChangeArrowheads="1"/>
            </p:cNvSpPr>
            <p:nvPr/>
          </p:nvSpPr>
          <p:spPr bwMode="auto">
            <a:xfrm>
              <a:off x="9275048"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2" name="Rectangle 236">
              <a:extLst>
                <a:ext uri="{FF2B5EF4-FFF2-40B4-BE49-F238E27FC236}">
                  <a16:creationId xmlns:a16="http://schemas.microsoft.com/office/drawing/2014/main" id="{2ADFA45C-5EF4-E380-3240-837E8472B868}"/>
                </a:ext>
              </a:extLst>
            </p:cNvPr>
            <p:cNvSpPr>
              <a:spLocks noChangeArrowheads="1"/>
            </p:cNvSpPr>
            <p:nvPr/>
          </p:nvSpPr>
          <p:spPr bwMode="auto">
            <a:xfrm>
              <a:off x="9334411"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3" name="Rectangle 237">
              <a:extLst>
                <a:ext uri="{FF2B5EF4-FFF2-40B4-BE49-F238E27FC236}">
                  <a16:creationId xmlns:a16="http://schemas.microsoft.com/office/drawing/2014/main" id="{3EEBEF54-35FA-015E-2F5C-E896A29FC653}"/>
                </a:ext>
              </a:extLst>
            </p:cNvPr>
            <p:cNvSpPr>
              <a:spLocks noChangeArrowheads="1"/>
            </p:cNvSpPr>
            <p:nvPr/>
          </p:nvSpPr>
          <p:spPr bwMode="auto">
            <a:xfrm>
              <a:off x="9276397"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4" name="Rectangle 238">
              <a:extLst>
                <a:ext uri="{FF2B5EF4-FFF2-40B4-BE49-F238E27FC236}">
                  <a16:creationId xmlns:a16="http://schemas.microsoft.com/office/drawing/2014/main" id="{8284DA60-7F51-A912-58FC-E29738EE32BB}"/>
                </a:ext>
              </a:extLst>
            </p:cNvPr>
            <p:cNvSpPr>
              <a:spLocks noChangeArrowheads="1"/>
            </p:cNvSpPr>
            <p:nvPr/>
          </p:nvSpPr>
          <p:spPr bwMode="auto">
            <a:xfrm>
              <a:off x="9337111"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5" name="Freeform 239">
              <a:extLst>
                <a:ext uri="{FF2B5EF4-FFF2-40B4-BE49-F238E27FC236}">
                  <a16:creationId xmlns:a16="http://schemas.microsoft.com/office/drawing/2014/main" id="{9D5AC6CD-2A6C-7D10-68DF-D210DF8187B2}"/>
                </a:ext>
              </a:extLst>
            </p:cNvPr>
            <p:cNvSpPr>
              <a:spLocks/>
            </p:cNvSpPr>
            <p:nvPr/>
          </p:nvSpPr>
          <p:spPr bwMode="auto">
            <a:xfrm>
              <a:off x="9276397"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6" name="Freeform 240">
              <a:extLst>
                <a:ext uri="{FF2B5EF4-FFF2-40B4-BE49-F238E27FC236}">
                  <a16:creationId xmlns:a16="http://schemas.microsoft.com/office/drawing/2014/main" id="{E9F2E4D6-64C1-3772-D1CD-37A176056A02}"/>
                </a:ext>
              </a:extLst>
            </p:cNvPr>
            <p:cNvSpPr>
              <a:spLocks/>
            </p:cNvSpPr>
            <p:nvPr/>
          </p:nvSpPr>
          <p:spPr bwMode="auto">
            <a:xfrm>
              <a:off x="9337111"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7" name="Rectangle 241">
              <a:extLst>
                <a:ext uri="{FF2B5EF4-FFF2-40B4-BE49-F238E27FC236}">
                  <a16:creationId xmlns:a16="http://schemas.microsoft.com/office/drawing/2014/main" id="{FFFD1085-ED34-57E1-19CB-FA02F678BB5D}"/>
                </a:ext>
              </a:extLst>
            </p:cNvPr>
            <p:cNvSpPr>
              <a:spLocks noChangeArrowheads="1"/>
            </p:cNvSpPr>
            <p:nvPr/>
          </p:nvSpPr>
          <p:spPr bwMode="auto">
            <a:xfrm>
              <a:off x="9169814" y="3649325"/>
              <a:ext cx="122775"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8" name="Rectangle 242">
              <a:extLst>
                <a:ext uri="{FF2B5EF4-FFF2-40B4-BE49-F238E27FC236}">
                  <a16:creationId xmlns:a16="http://schemas.microsoft.com/office/drawing/2014/main" id="{B4468603-1DE1-54C1-20FB-C2F94D125897}"/>
                </a:ext>
              </a:extLst>
            </p:cNvPr>
            <p:cNvSpPr>
              <a:spLocks noChangeArrowheads="1"/>
            </p:cNvSpPr>
            <p:nvPr/>
          </p:nvSpPr>
          <p:spPr bwMode="auto">
            <a:xfrm>
              <a:off x="9175210"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9" name="Rectangle 243">
              <a:extLst>
                <a:ext uri="{FF2B5EF4-FFF2-40B4-BE49-F238E27FC236}">
                  <a16:creationId xmlns:a16="http://schemas.microsoft.com/office/drawing/2014/main" id="{6AA0B268-CD2B-A93B-B1E0-4F590CAE31B5}"/>
                </a:ext>
              </a:extLst>
            </p:cNvPr>
            <p:cNvSpPr>
              <a:spLocks noChangeArrowheads="1"/>
            </p:cNvSpPr>
            <p:nvPr/>
          </p:nvSpPr>
          <p:spPr bwMode="auto">
            <a:xfrm>
              <a:off x="9235922"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0" name="Rectangle 244">
              <a:extLst>
                <a:ext uri="{FF2B5EF4-FFF2-40B4-BE49-F238E27FC236}">
                  <a16:creationId xmlns:a16="http://schemas.microsoft.com/office/drawing/2014/main" id="{E4C1340B-98F6-DC7E-5E92-4E4C7C4584EF}"/>
                </a:ext>
              </a:extLst>
            </p:cNvPr>
            <p:cNvSpPr>
              <a:spLocks noChangeArrowheads="1"/>
            </p:cNvSpPr>
            <p:nvPr/>
          </p:nvSpPr>
          <p:spPr bwMode="auto">
            <a:xfrm>
              <a:off x="9177908" y="3657420"/>
              <a:ext cx="47221"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1" name="Rectangle 245">
              <a:extLst>
                <a:ext uri="{FF2B5EF4-FFF2-40B4-BE49-F238E27FC236}">
                  <a16:creationId xmlns:a16="http://schemas.microsoft.com/office/drawing/2014/main" id="{BBD90BE6-EF67-C597-21A9-A248EBF77E81}"/>
                </a:ext>
              </a:extLst>
            </p:cNvPr>
            <p:cNvSpPr>
              <a:spLocks noChangeArrowheads="1"/>
            </p:cNvSpPr>
            <p:nvPr/>
          </p:nvSpPr>
          <p:spPr bwMode="auto">
            <a:xfrm>
              <a:off x="9237271" y="3657420"/>
              <a:ext cx="47221"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2" name="Freeform 246">
              <a:extLst>
                <a:ext uri="{FF2B5EF4-FFF2-40B4-BE49-F238E27FC236}">
                  <a16:creationId xmlns:a16="http://schemas.microsoft.com/office/drawing/2014/main" id="{2675853C-7F67-B5B6-0F7B-F3BFCFAEACAB}"/>
                </a:ext>
              </a:extLst>
            </p:cNvPr>
            <p:cNvSpPr>
              <a:spLocks/>
            </p:cNvSpPr>
            <p:nvPr/>
          </p:nvSpPr>
          <p:spPr bwMode="auto">
            <a:xfrm>
              <a:off x="9177908"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3" name="Freeform 247">
              <a:extLst>
                <a:ext uri="{FF2B5EF4-FFF2-40B4-BE49-F238E27FC236}">
                  <a16:creationId xmlns:a16="http://schemas.microsoft.com/office/drawing/2014/main" id="{8B2B4CA1-344B-6499-705F-1F2E7D32095B}"/>
                </a:ext>
              </a:extLst>
            </p:cNvPr>
            <p:cNvSpPr>
              <a:spLocks/>
            </p:cNvSpPr>
            <p:nvPr/>
          </p:nvSpPr>
          <p:spPr bwMode="auto">
            <a:xfrm>
              <a:off x="9237271"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4" name="Rectangle 248">
              <a:extLst>
                <a:ext uri="{FF2B5EF4-FFF2-40B4-BE49-F238E27FC236}">
                  <a16:creationId xmlns:a16="http://schemas.microsoft.com/office/drawing/2014/main" id="{2B37064C-3CE1-E3BE-48B4-59408A511FC9}"/>
                </a:ext>
              </a:extLst>
            </p:cNvPr>
            <p:cNvSpPr>
              <a:spLocks noChangeArrowheads="1"/>
            </p:cNvSpPr>
            <p:nvPr/>
          </p:nvSpPr>
          <p:spPr bwMode="auto">
            <a:xfrm>
              <a:off x="9563770" y="3649325"/>
              <a:ext cx="125473"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5" name="Rectangle 249">
              <a:extLst>
                <a:ext uri="{FF2B5EF4-FFF2-40B4-BE49-F238E27FC236}">
                  <a16:creationId xmlns:a16="http://schemas.microsoft.com/office/drawing/2014/main" id="{9153F56B-6B92-92EB-07FB-ACD079791D54}"/>
                </a:ext>
              </a:extLst>
            </p:cNvPr>
            <p:cNvSpPr>
              <a:spLocks noChangeArrowheads="1"/>
            </p:cNvSpPr>
            <p:nvPr/>
          </p:nvSpPr>
          <p:spPr bwMode="auto">
            <a:xfrm>
              <a:off x="9571865"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6" name="Rectangle 250">
              <a:extLst>
                <a:ext uri="{FF2B5EF4-FFF2-40B4-BE49-F238E27FC236}">
                  <a16:creationId xmlns:a16="http://schemas.microsoft.com/office/drawing/2014/main" id="{9027758B-7B58-AD18-0215-A18560FE3348}"/>
                </a:ext>
              </a:extLst>
            </p:cNvPr>
            <p:cNvSpPr>
              <a:spLocks noChangeArrowheads="1"/>
            </p:cNvSpPr>
            <p:nvPr/>
          </p:nvSpPr>
          <p:spPr bwMode="auto">
            <a:xfrm>
              <a:off x="9631229" y="3654722"/>
              <a:ext cx="49920"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7" name="Rectangle 251">
              <a:extLst>
                <a:ext uri="{FF2B5EF4-FFF2-40B4-BE49-F238E27FC236}">
                  <a16:creationId xmlns:a16="http://schemas.microsoft.com/office/drawing/2014/main" id="{5FAE87A3-C94C-1E11-4F72-06BCD9951109}"/>
                </a:ext>
              </a:extLst>
            </p:cNvPr>
            <p:cNvSpPr>
              <a:spLocks noChangeArrowheads="1"/>
            </p:cNvSpPr>
            <p:nvPr/>
          </p:nvSpPr>
          <p:spPr bwMode="auto">
            <a:xfrm>
              <a:off x="9573216" y="3657420"/>
              <a:ext cx="48570"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8" name="Rectangle 252">
              <a:extLst>
                <a:ext uri="{FF2B5EF4-FFF2-40B4-BE49-F238E27FC236}">
                  <a16:creationId xmlns:a16="http://schemas.microsoft.com/office/drawing/2014/main" id="{04F4731B-39FD-3E03-2F95-9B730D2FBF0A}"/>
                </a:ext>
              </a:extLst>
            </p:cNvPr>
            <p:cNvSpPr>
              <a:spLocks noChangeArrowheads="1"/>
            </p:cNvSpPr>
            <p:nvPr/>
          </p:nvSpPr>
          <p:spPr bwMode="auto">
            <a:xfrm>
              <a:off x="9633927" y="3657420"/>
              <a:ext cx="45872"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9" name="Freeform 253">
              <a:extLst>
                <a:ext uri="{FF2B5EF4-FFF2-40B4-BE49-F238E27FC236}">
                  <a16:creationId xmlns:a16="http://schemas.microsoft.com/office/drawing/2014/main" id="{989C1EF5-DE34-3B89-6AF5-28C0949603F6}"/>
                </a:ext>
              </a:extLst>
            </p:cNvPr>
            <p:cNvSpPr>
              <a:spLocks/>
            </p:cNvSpPr>
            <p:nvPr/>
          </p:nvSpPr>
          <p:spPr bwMode="auto">
            <a:xfrm>
              <a:off x="9573216"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0" name="Freeform 254">
              <a:extLst>
                <a:ext uri="{FF2B5EF4-FFF2-40B4-BE49-F238E27FC236}">
                  <a16:creationId xmlns:a16="http://schemas.microsoft.com/office/drawing/2014/main" id="{C39E32A0-7CED-2C35-AB5B-6B0AFEFBD03B}"/>
                </a:ext>
              </a:extLst>
            </p:cNvPr>
            <p:cNvSpPr>
              <a:spLocks/>
            </p:cNvSpPr>
            <p:nvPr/>
          </p:nvSpPr>
          <p:spPr bwMode="auto">
            <a:xfrm>
              <a:off x="9633927"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1" name="Rectangle 255">
              <a:extLst>
                <a:ext uri="{FF2B5EF4-FFF2-40B4-BE49-F238E27FC236}">
                  <a16:creationId xmlns:a16="http://schemas.microsoft.com/office/drawing/2014/main" id="{FBF76AD8-0E14-06B0-A6F1-574EE60476CB}"/>
                </a:ext>
              </a:extLst>
            </p:cNvPr>
            <p:cNvSpPr>
              <a:spLocks noChangeArrowheads="1"/>
            </p:cNvSpPr>
            <p:nvPr/>
          </p:nvSpPr>
          <p:spPr bwMode="auto">
            <a:xfrm>
              <a:off x="9463932" y="3452346"/>
              <a:ext cx="126822" cy="122774"/>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2" name="Rectangle 256">
              <a:extLst>
                <a:ext uri="{FF2B5EF4-FFF2-40B4-BE49-F238E27FC236}">
                  <a16:creationId xmlns:a16="http://schemas.microsoft.com/office/drawing/2014/main" id="{CEBCD6C5-C2EA-6F4C-4B55-63E3E4CE238D}"/>
                </a:ext>
              </a:extLst>
            </p:cNvPr>
            <p:cNvSpPr>
              <a:spLocks noChangeArrowheads="1"/>
            </p:cNvSpPr>
            <p:nvPr/>
          </p:nvSpPr>
          <p:spPr bwMode="auto">
            <a:xfrm>
              <a:off x="9473376"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3" name="Rectangle 257">
              <a:extLst>
                <a:ext uri="{FF2B5EF4-FFF2-40B4-BE49-F238E27FC236}">
                  <a16:creationId xmlns:a16="http://schemas.microsoft.com/office/drawing/2014/main" id="{8FE47A11-7412-030F-938E-47C046F02752}"/>
                </a:ext>
              </a:extLst>
            </p:cNvPr>
            <p:cNvSpPr>
              <a:spLocks noChangeArrowheads="1"/>
            </p:cNvSpPr>
            <p:nvPr/>
          </p:nvSpPr>
          <p:spPr bwMode="auto">
            <a:xfrm>
              <a:off x="9530042" y="3459094"/>
              <a:ext cx="5261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4" name="Rectangle 258">
              <a:extLst>
                <a:ext uri="{FF2B5EF4-FFF2-40B4-BE49-F238E27FC236}">
                  <a16:creationId xmlns:a16="http://schemas.microsoft.com/office/drawing/2014/main" id="{812E9A9E-70E3-FBFA-2C4D-5DA85DB5C4AB}"/>
                </a:ext>
              </a:extLst>
            </p:cNvPr>
            <p:cNvSpPr>
              <a:spLocks noChangeArrowheads="1"/>
            </p:cNvSpPr>
            <p:nvPr/>
          </p:nvSpPr>
          <p:spPr bwMode="auto">
            <a:xfrm>
              <a:off x="9474725"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5" name="Rectangle 259">
              <a:extLst>
                <a:ext uri="{FF2B5EF4-FFF2-40B4-BE49-F238E27FC236}">
                  <a16:creationId xmlns:a16="http://schemas.microsoft.com/office/drawing/2014/main" id="{BF40BABA-ECF8-18E3-6645-62CA9A86AEA7}"/>
                </a:ext>
              </a:extLst>
            </p:cNvPr>
            <p:cNvSpPr>
              <a:spLocks noChangeArrowheads="1"/>
            </p:cNvSpPr>
            <p:nvPr/>
          </p:nvSpPr>
          <p:spPr bwMode="auto">
            <a:xfrm>
              <a:off x="9534089"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6" name="Freeform 260">
              <a:extLst>
                <a:ext uri="{FF2B5EF4-FFF2-40B4-BE49-F238E27FC236}">
                  <a16:creationId xmlns:a16="http://schemas.microsoft.com/office/drawing/2014/main" id="{C10913DB-BB7D-9259-634F-5501E1A34AA2}"/>
                </a:ext>
              </a:extLst>
            </p:cNvPr>
            <p:cNvSpPr>
              <a:spLocks/>
            </p:cNvSpPr>
            <p:nvPr/>
          </p:nvSpPr>
          <p:spPr bwMode="auto">
            <a:xfrm>
              <a:off x="9474725"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7" name="Freeform 261">
              <a:extLst>
                <a:ext uri="{FF2B5EF4-FFF2-40B4-BE49-F238E27FC236}">
                  <a16:creationId xmlns:a16="http://schemas.microsoft.com/office/drawing/2014/main" id="{F0F8EF2D-EF1F-26EC-A05F-CF8F8870FB91}"/>
                </a:ext>
              </a:extLst>
            </p:cNvPr>
            <p:cNvSpPr>
              <a:spLocks/>
            </p:cNvSpPr>
            <p:nvPr/>
          </p:nvSpPr>
          <p:spPr bwMode="auto">
            <a:xfrm>
              <a:off x="9534089"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8" name="Freeform 262">
              <a:extLst>
                <a:ext uri="{FF2B5EF4-FFF2-40B4-BE49-F238E27FC236}">
                  <a16:creationId xmlns:a16="http://schemas.microsoft.com/office/drawing/2014/main" id="{DF60200B-37AA-40E1-A2FE-0417B21FEFD3}"/>
                </a:ext>
              </a:extLst>
            </p:cNvPr>
            <p:cNvSpPr>
              <a:spLocks/>
            </p:cNvSpPr>
            <p:nvPr/>
          </p:nvSpPr>
          <p:spPr bwMode="auto">
            <a:xfrm>
              <a:off x="9055134"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9" name="Freeform 263">
              <a:extLst>
                <a:ext uri="{FF2B5EF4-FFF2-40B4-BE49-F238E27FC236}">
                  <a16:creationId xmlns:a16="http://schemas.microsoft.com/office/drawing/2014/main" id="{D5864B4A-DEA6-9525-0E02-AE9D1FC19B1A}"/>
                </a:ext>
              </a:extLst>
            </p:cNvPr>
            <p:cNvSpPr>
              <a:spLocks/>
            </p:cNvSpPr>
            <p:nvPr/>
          </p:nvSpPr>
          <p:spPr bwMode="auto">
            <a:xfrm>
              <a:off x="9055134"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0" name="Freeform 264">
              <a:extLst>
                <a:ext uri="{FF2B5EF4-FFF2-40B4-BE49-F238E27FC236}">
                  <a16:creationId xmlns:a16="http://schemas.microsoft.com/office/drawing/2014/main" id="{616AF070-27B2-8D66-D2C5-50BA207AE83F}"/>
                </a:ext>
              </a:extLst>
            </p:cNvPr>
            <p:cNvSpPr>
              <a:spLocks/>
            </p:cNvSpPr>
            <p:nvPr/>
          </p:nvSpPr>
          <p:spPr bwMode="auto">
            <a:xfrm>
              <a:off x="10366527" y="3935349"/>
              <a:ext cx="116028" cy="26983"/>
            </a:xfrm>
            <a:custGeom>
              <a:avLst/>
              <a:gdLst>
                <a:gd name="T0" fmla="*/ 28 w 56"/>
                <a:gd name="T1" fmla="*/ 0 h 13"/>
                <a:gd name="T2" fmla="*/ 28 w 56"/>
                <a:gd name="T3" fmla="*/ 0 h 13"/>
                <a:gd name="T4" fmla="*/ 28 w 56"/>
                <a:gd name="T5" fmla="*/ 7 h 13"/>
                <a:gd name="T6" fmla="*/ 18 w 56"/>
                <a:gd name="T7" fmla="*/ 7 h 13"/>
                <a:gd name="T8" fmla="*/ 18 w 56"/>
                <a:gd name="T9" fmla="*/ 7 h 13"/>
                <a:gd name="T10" fmla="*/ 10 w 56"/>
                <a:gd name="T11" fmla="*/ 7 h 13"/>
                <a:gd name="T12" fmla="*/ 10 w 56"/>
                <a:gd name="T13" fmla="*/ 1 h 13"/>
                <a:gd name="T14" fmla="*/ 0 w 56"/>
                <a:gd name="T15" fmla="*/ 6 h 13"/>
                <a:gd name="T16" fmla="*/ 28 w 56"/>
                <a:gd name="T17" fmla="*/ 13 h 13"/>
                <a:gd name="T18" fmla="*/ 56 w 56"/>
                <a:gd name="T19" fmla="*/ 6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3"/>
                    <a:pt x="0" y="4"/>
                    <a:pt x="0" y="6"/>
                  </a:cubicBezTo>
                  <a:cubicBezTo>
                    <a:pt x="0" y="10"/>
                    <a:pt x="13" y="13"/>
                    <a:pt x="28" y="13"/>
                  </a:cubicBezTo>
                  <a:cubicBezTo>
                    <a:pt x="44" y="13"/>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1" name="Freeform 265">
              <a:extLst>
                <a:ext uri="{FF2B5EF4-FFF2-40B4-BE49-F238E27FC236}">
                  <a16:creationId xmlns:a16="http://schemas.microsoft.com/office/drawing/2014/main" id="{D501EFFB-4F85-FEA3-7D0E-4B84A787476F}"/>
                </a:ext>
              </a:extLst>
            </p:cNvPr>
            <p:cNvSpPr>
              <a:spLocks/>
            </p:cNvSpPr>
            <p:nvPr/>
          </p:nvSpPr>
          <p:spPr bwMode="auto">
            <a:xfrm>
              <a:off x="10386763" y="3739720"/>
              <a:ext cx="56665" cy="210470"/>
            </a:xfrm>
            <a:custGeom>
              <a:avLst/>
              <a:gdLst>
                <a:gd name="T0" fmla="*/ 25 w 27"/>
                <a:gd name="T1" fmla="*/ 54 h 102"/>
                <a:gd name="T2" fmla="*/ 15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4"/>
                  </a:moveTo>
                  <a:cubicBezTo>
                    <a:pt x="24" y="54"/>
                    <a:pt x="20" y="56"/>
                    <a:pt x="15"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3"/>
                    <a:pt x="25" y="59"/>
                    <a:pt x="26" y="58"/>
                  </a:cubicBezTo>
                  <a:cubicBezTo>
                    <a:pt x="27" y="57"/>
                    <a:pt x="27" y="54"/>
                    <a:pt x="25" y="54"/>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2" name="Freeform 266">
              <a:extLst>
                <a:ext uri="{FF2B5EF4-FFF2-40B4-BE49-F238E27FC236}">
                  <a16:creationId xmlns:a16="http://schemas.microsoft.com/office/drawing/2014/main" id="{F6344E2C-397A-6EFE-AE7E-D923F9CDC863}"/>
                </a:ext>
              </a:extLst>
            </p:cNvPr>
            <p:cNvSpPr>
              <a:spLocks noEditPoints="1"/>
            </p:cNvSpPr>
            <p:nvPr/>
          </p:nvSpPr>
          <p:spPr bwMode="auto">
            <a:xfrm>
              <a:off x="10412397" y="3759957"/>
              <a:ext cx="31031" cy="101187"/>
            </a:xfrm>
            <a:custGeom>
              <a:avLst/>
              <a:gdLst>
                <a:gd name="T0" fmla="*/ 1 w 15"/>
                <a:gd name="T1" fmla="*/ 10 h 49"/>
                <a:gd name="T2" fmla="*/ 1 w 15"/>
                <a:gd name="T3" fmla="*/ 10 h 49"/>
                <a:gd name="T4" fmla="*/ 3 w 15"/>
                <a:gd name="T5" fmla="*/ 49 h 49"/>
                <a:gd name="T6" fmla="*/ 13 w 15"/>
                <a:gd name="T7" fmla="*/ 44 h 49"/>
                <a:gd name="T8" fmla="*/ 13 w 15"/>
                <a:gd name="T9" fmla="*/ 44 h 49"/>
                <a:gd name="T10" fmla="*/ 15 w 15"/>
                <a:gd name="T11" fmla="*/ 45 h 49"/>
                <a:gd name="T12" fmla="*/ 13 w 15"/>
                <a:gd name="T13" fmla="*/ 44 h 49"/>
                <a:gd name="T14" fmla="*/ 13 w 15"/>
                <a:gd name="T15" fmla="*/ 44 h 49"/>
                <a:gd name="T16" fmla="*/ 3 w 15"/>
                <a:gd name="T17" fmla="*/ 49 h 49"/>
                <a:gd name="T18" fmla="*/ 1 w 15"/>
                <a:gd name="T19" fmla="*/ 10 h 49"/>
                <a:gd name="T20" fmla="*/ 0 w 15"/>
                <a:gd name="T21" fmla="*/ 0 h 49"/>
                <a:gd name="T22" fmla="*/ 0 w 15"/>
                <a:gd name="T23" fmla="*/ 0 h 49"/>
                <a:gd name="T24" fmla="*/ 1 w 15"/>
                <a:gd name="T25" fmla="*/ 5 h 49"/>
                <a:gd name="T26" fmla="*/ 1 w 15"/>
                <a:gd name="T27" fmla="*/ 5 h 49"/>
                <a:gd name="T28" fmla="*/ 0 w 15"/>
                <a:gd name="T2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9">
                  <a:moveTo>
                    <a:pt x="1" y="10"/>
                  </a:moveTo>
                  <a:cubicBezTo>
                    <a:pt x="1" y="10"/>
                    <a:pt x="1" y="10"/>
                    <a:pt x="1" y="10"/>
                  </a:cubicBezTo>
                  <a:cubicBezTo>
                    <a:pt x="3" y="49"/>
                    <a:pt x="3" y="49"/>
                    <a:pt x="3" y="49"/>
                  </a:cubicBezTo>
                  <a:cubicBezTo>
                    <a:pt x="8" y="46"/>
                    <a:pt x="12" y="44"/>
                    <a:pt x="13" y="44"/>
                  </a:cubicBezTo>
                  <a:cubicBezTo>
                    <a:pt x="13" y="44"/>
                    <a:pt x="13" y="44"/>
                    <a:pt x="13" y="44"/>
                  </a:cubicBezTo>
                  <a:cubicBezTo>
                    <a:pt x="14" y="44"/>
                    <a:pt x="14" y="44"/>
                    <a:pt x="15" y="45"/>
                  </a:cubicBezTo>
                  <a:cubicBezTo>
                    <a:pt x="14" y="44"/>
                    <a:pt x="14" y="44"/>
                    <a:pt x="13" y="44"/>
                  </a:cubicBezTo>
                  <a:cubicBezTo>
                    <a:pt x="13" y="44"/>
                    <a:pt x="13" y="44"/>
                    <a:pt x="13" y="44"/>
                  </a:cubicBezTo>
                  <a:cubicBezTo>
                    <a:pt x="12" y="44"/>
                    <a:pt x="8" y="46"/>
                    <a:pt x="3" y="49"/>
                  </a:cubicBezTo>
                  <a:cubicBezTo>
                    <a:pt x="1" y="10"/>
                    <a:pt x="1" y="10"/>
                    <a:pt x="1" y="10"/>
                  </a:cubicBezTo>
                  <a:moveTo>
                    <a:pt x="0" y="0"/>
                  </a:moveTo>
                  <a:cubicBezTo>
                    <a:pt x="0" y="0"/>
                    <a:pt x="0" y="0"/>
                    <a:pt x="0" y="0"/>
                  </a:cubicBezTo>
                  <a:cubicBezTo>
                    <a:pt x="1" y="5"/>
                    <a:pt x="1" y="5"/>
                    <a:pt x="1" y="5"/>
                  </a:cubicBezTo>
                  <a:cubicBezTo>
                    <a:pt x="1" y="5"/>
                    <a:pt x="1" y="5"/>
                    <a:pt x="1" y="5"/>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3" name="Freeform 267">
              <a:extLst>
                <a:ext uri="{FF2B5EF4-FFF2-40B4-BE49-F238E27FC236}">
                  <a16:creationId xmlns:a16="http://schemas.microsoft.com/office/drawing/2014/main" id="{FA1F606E-A60F-1B50-37A5-AF85C970AD45}"/>
                </a:ext>
              </a:extLst>
            </p:cNvPr>
            <p:cNvSpPr>
              <a:spLocks/>
            </p:cNvSpPr>
            <p:nvPr/>
          </p:nvSpPr>
          <p:spPr bwMode="auto">
            <a:xfrm>
              <a:off x="10404303" y="3739720"/>
              <a:ext cx="8095" cy="20237"/>
            </a:xfrm>
            <a:custGeom>
              <a:avLst/>
              <a:gdLst>
                <a:gd name="T0" fmla="*/ 6 w 6"/>
                <a:gd name="T1" fmla="*/ 0 h 15"/>
                <a:gd name="T2" fmla="*/ 0 w 6"/>
                <a:gd name="T3" fmla="*/ 0 h 15"/>
                <a:gd name="T4" fmla="*/ 6 w 6"/>
                <a:gd name="T5" fmla="*/ 0 h 15"/>
                <a:gd name="T6" fmla="*/ 6 w 6"/>
                <a:gd name="T7" fmla="*/ 15 h 15"/>
                <a:gd name="T8" fmla="*/ 6 w 6"/>
                <a:gd name="T9" fmla="*/ 15 h 15"/>
                <a:gd name="T10" fmla="*/ 6 w 6"/>
                <a:gd name="T11" fmla="*/ 0 h 15"/>
              </a:gdLst>
              <a:ahLst/>
              <a:cxnLst>
                <a:cxn ang="0">
                  <a:pos x="T0" y="T1"/>
                </a:cxn>
                <a:cxn ang="0">
                  <a:pos x="T2" y="T3"/>
                </a:cxn>
                <a:cxn ang="0">
                  <a:pos x="T4" y="T5"/>
                </a:cxn>
                <a:cxn ang="0">
                  <a:pos x="T6" y="T7"/>
                </a:cxn>
                <a:cxn ang="0">
                  <a:pos x="T8" y="T9"/>
                </a:cxn>
                <a:cxn ang="0">
                  <a:pos x="T10" y="T11"/>
                </a:cxn>
              </a:cxnLst>
              <a:rect l="0" t="0" r="r" b="b"/>
              <a:pathLst>
                <a:path w="6" h="15">
                  <a:moveTo>
                    <a:pt x="6" y="0"/>
                  </a:moveTo>
                  <a:lnTo>
                    <a:pt x="0" y="0"/>
                  </a:lnTo>
                  <a:lnTo>
                    <a:pt x="6" y="0"/>
                  </a:lnTo>
                  <a:lnTo>
                    <a:pt x="6" y="15"/>
                  </a:lnTo>
                  <a:lnTo>
                    <a:pt x="6" y="15"/>
                  </a:lnTo>
                  <a:lnTo>
                    <a:pt x="6" y="0"/>
                  </a:lnTo>
                  <a:close/>
                </a:path>
              </a:pathLst>
            </a:custGeom>
            <a:solidFill>
              <a:srgbClr val="0059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4" name="Freeform 268">
              <a:extLst>
                <a:ext uri="{FF2B5EF4-FFF2-40B4-BE49-F238E27FC236}">
                  <a16:creationId xmlns:a16="http://schemas.microsoft.com/office/drawing/2014/main" id="{3FE5F1F4-DBB1-89E0-3503-6FCAF1C5C250}"/>
                </a:ext>
              </a:extLst>
            </p:cNvPr>
            <p:cNvSpPr>
              <a:spLocks/>
            </p:cNvSpPr>
            <p:nvPr/>
          </p:nvSpPr>
          <p:spPr bwMode="auto">
            <a:xfrm>
              <a:off x="10404303" y="3739720"/>
              <a:ext cx="8095" cy="20237"/>
            </a:xfrm>
            <a:custGeom>
              <a:avLst/>
              <a:gdLst>
                <a:gd name="T0" fmla="*/ 6 w 6"/>
                <a:gd name="T1" fmla="*/ 0 h 15"/>
                <a:gd name="T2" fmla="*/ 0 w 6"/>
                <a:gd name="T3" fmla="*/ 0 h 15"/>
                <a:gd name="T4" fmla="*/ 6 w 6"/>
                <a:gd name="T5" fmla="*/ 0 h 15"/>
                <a:gd name="T6" fmla="*/ 6 w 6"/>
                <a:gd name="T7" fmla="*/ 15 h 15"/>
                <a:gd name="T8" fmla="*/ 6 w 6"/>
                <a:gd name="T9" fmla="*/ 15 h 15"/>
                <a:gd name="T10" fmla="*/ 6 w 6"/>
                <a:gd name="T11" fmla="*/ 0 h 15"/>
              </a:gdLst>
              <a:ahLst/>
              <a:cxnLst>
                <a:cxn ang="0">
                  <a:pos x="T0" y="T1"/>
                </a:cxn>
                <a:cxn ang="0">
                  <a:pos x="T2" y="T3"/>
                </a:cxn>
                <a:cxn ang="0">
                  <a:pos x="T4" y="T5"/>
                </a:cxn>
                <a:cxn ang="0">
                  <a:pos x="T6" y="T7"/>
                </a:cxn>
                <a:cxn ang="0">
                  <a:pos x="T8" y="T9"/>
                </a:cxn>
                <a:cxn ang="0">
                  <a:pos x="T10" y="T11"/>
                </a:cxn>
              </a:cxnLst>
              <a:rect l="0" t="0" r="r" b="b"/>
              <a:pathLst>
                <a:path w="6" h="15">
                  <a:moveTo>
                    <a:pt x="6" y="0"/>
                  </a:moveTo>
                  <a:lnTo>
                    <a:pt x="0" y="0"/>
                  </a:lnTo>
                  <a:lnTo>
                    <a:pt x="6" y="0"/>
                  </a:lnTo>
                  <a:lnTo>
                    <a:pt x="6" y="15"/>
                  </a:lnTo>
                  <a:lnTo>
                    <a:pt x="6" y="15"/>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5" name="Freeform 269">
              <a:extLst>
                <a:ext uri="{FF2B5EF4-FFF2-40B4-BE49-F238E27FC236}">
                  <a16:creationId xmlns:a16="http://schemas.microsoft.com/office/drawing/2014/main" id="{C5E6B08A-FBEB-36AA-E33D-4A672CB70933}"/>
                </a:ext>
              </a:extLst>
            </p:cNvPr>
            <p:cNvSpPr>
              <a:spLocks/>
            </p:cNvSpPr>
            <p:nvPr/>
          </p:nvSpPr>
          <p:spPr bwMode="auto">
            <a:xfrm>
              <a:off x="10413746" y="3770750"/>
              <a:ext cx="0" cy="9444"/>
            </a:xfrm>
            <a:custGeom>
              <a:avLst/>
              <a:gdLst>
                <a:gd name="T0" fmla="*/ 0 h 5"/>
                <a:gd name="T1" fmla="*/ 0 h 5"/>
                <a:gd name="T2" fmla="*/ 5 h 5"/>
                <a:gd name="T3" fmla="*/ 5 h 5"/>
                <a:gd name="T4" fmla="*/ 0 h 5"/>
              </a:gdLst>
              <a:ahLst/>
              <a:cxnLst>
                <a:cxn ang="0">
                  <a:pos x="0" y="T0"/>
                </a:cxn>
                <a:cxn ang="0">
                  <a:pos x="0" y="T1"/>
                </a:cxn>
                <a:cxn ang="0">
                  <a:pos x="0" y="T2"/>
                </a:cxn>
                <a:cxn ang="0">
                  <a:pos x="0" y="T3"/>
                </a:cxn>
                <a:cxn ang="0">
                  <a:pos x="0" y="T4"/>
                </a:cxn>
              </a:cxnLst>
              <a:rect l="0" t="0" r="r" b="b"/>
              <a:pathLst>
                <a:path h="5">
                  <a:moveTo>
                    <a:pt x="0" y="0"/>
                  </a:moveTo>
                  <a:cubicBezTo>
                    <a:pt x="0" y="0"/>
                    <a:pt x="0" y="0"/>
                    <a:pt x="0" y="0"/>
                  </a:cubicBezTo>
                  <a:cubicBezTo>
                    <a:pt x="0" y="5"/>
                    <a:pt x="0" y="5"/>
                    <a:pt x="0" y="5"/>
                  </a:cubicBezTo>
                  <a:cubicBezTo>
                    <a:pt x="0" y="5"/>
                    <a:pt x="0" y="5"/>
                    <a:pt x="0" y="5"/>
                  </a:cubicBezTo>
                  <a:cubicBezTo>
                    <a:pt x="0" y="0"/>
                    <a:pt x="0" y="0"/>
                    <a:pt x="0" y="0"/>
                  </a:cubicBezTo>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6" name="Freeform 270">
              <a:extLst>
                <a:ext uri="{FF2B5EF4-FFF2-40B4-BE49-F238E27FC236}">
                  <a16:creationId xmlns:a16="http://schemas.microsoft.com/office/drawing/2014/main" id="{241FAB1C-04E4-8614-865A-9C13E97CDDBA}"/>
                </a:ext>
              </a:extLst>
            </p:cNvPr>
            <p:cNvSpPr>
              <a:spLocks noEditPoints="1"/>
            </p:cNvSpPr>
            <p:nvPr/>
          </p:nvSpPr>
          <p:spPr bwMode="auto">
            <a:xfrm>
              <a:off x="10421841" y="3858447"/>
              <a:ext cx="18888" cy="76902"/>
            </a:xfrm>
            <a:custGeom>
              <a:avLst/>
              <a:gdLst>
                <a:gd name="T0" fmla="*/ 0 w 9"/>
                <a:gd name="T1" fmla="*/ 29 h 37"/>
                <a:gd name="T2" fmla="*/ 1 w 9"/>
                <a:gd name="T3" fmla="*/ 37 h 37"/>
                <a:gd name="T4" fmla="*/ 1 w 9"/>
                <a:gd name="T5" fmla="*/ 37 h 37"/>
                <a:gd name="T6" fmla="*/ 0 w 9"/>
                <a:gd name="T7" fmla="*/ 29 h 37"/>
                <a:gd name="T8" fmla="*/ 9 w 9"/>
                <a:gd name="T9" fmla="*/ 0 h 37"/>
                <a:gd name="T10" fmla="*/ 9 w 9"/>
                <a:gd name="T11" fmla="*/ 0 h 37"/>
                <a:gd name="T12" fmla="*/ 3 w 9"/>
                <a:gd name="T13" fmla="*/ 6 h 37"/>
                <a:gd name="T14" fmla="*/ 9 w 9"/>
                <a:gd name="T15" fmla="*/ 0 h 37"/>
                <a:gd name="T16" fmla="*/ 9 w 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7">
                  <a:moveTo>
                    <a:pt x="0" y="29"/>
                  </a:moveTo>
                  <a:cubicBezTo>
                    <a:pt x="1" y="37"/>
                    <a:pt x="1" y="37"/>
                    <a:pt x="1" y="37"/>
                  </a:cubicBezTo>
                  <a:cubicBezTo>
                    <a:pt x="1" y="37"/>
                    <a:pt x="1" y="37"/>
                    <a:pt x="1" y="37"/>
                  </a:cubicBezTo>
                  <a:cubicBezTo>
                    <a:pt x="0" y="29"/>
                    <a:pt x="0" y="29"/>
                    <a:pt x="0" y="29"/>
                  </a:cubicBezTo>
                  <a:moveTo>
                    <a:pt x="9" y="0"/>
                  </a:moveTo>
                  <a:cubicBezTo>
                    <a:pt x="9" y="0"/>
                    <a:pt x="9" y="0"/>
                    <a:pt x="9" y="0"/>
                  </a:cubicBezTo>
                  <a:cubicBezTo>
                    <a:pt x="8" y="0"/>
                    <a:pt x="6" y="3"/>
                    <a:pt x="3" y="6"/>
                  </a:cubicBezTo>
                  <a:cubicBezTo>
                    <a:pt x="6" y="3"/>
                    <a:pt x="8" y="1"/>
                    <a:pt x="9" y="0"/>
                  </a:cubicBezTo>
                  <a:cubicBezTo>
                    <a:pt x="9" y="0"/>
                    <a:pt x="9" y="0"/>
                    <a:pt x="9"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7" name="Freeform 271">
              <a:extLst>
                <a:ext uri="{FF2B5EF4-FFF2-40B4-BE49-F238E27FC236}">
                  <a16:creationId xmlns:a16="http://schemas.microsoft.com/office/drawing/2014/main" id="{0F6177E2-5C2C-315F-AC8B-8E0E43689F3A}"/>
                </a:ext>
              </a:extLst>
            </p:cNvPr>
            <p:cNvSpPr>
              <a:spLocks/>
            </p:cNvSpPr>
            <p:nvPr/>
          </p:nvSpPr>
          <p:spPr bwMode="auto">
            <a:xfrm>
              <a:off x="10404303" y="3935349"/>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8" name="Freeform 272">
              <a:extLst>
                <a:ext uri="{FF2B5EF4-FFF2-40B4-BE49-F238E27FC236}">
                  <a16:creationId xmlns:a16="http://schemas.microsoft.com/office/drawing/2014/main" id="{5FF01C66-F93F-CBBC-0638-FCC77FCD9A42}"/>
                </a:ext>
              </a:extLst>
            </p:cNvPr>
            <p:cNvSpPr>
              <a:spLocks/>
            </p:cNvSpPr>
            <p:nvPr/>
          </p:nvSpPr>
          <p:spPr bwMode="auto">
            <a:xfrm>
              <a:off x="10404303" y="3739720"/>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5 h 102"/>
                <a:gd name="T10" fmla="*/ 9 w 19"/>
                <a:gd name="T11" fmla="*/ 87 h 102"/>
                <a:gd name="T12" fmla="*/ 8 w 19"/>
                <a:gd name="T13" fmla="*/ 67 h 102"/>
                <a:gd name="T14" fmla="*/ 12 w 19"/>
                <a:gd name="T15" fmla="*/ 64 h 102"/>
                <a:gd name="T16" fmla="*/ 18 w 19"/>
                <a:gd name="T17" fmla="*/ 58 h 102"/>
                <a:gd name="T18" fmla="*/ 18 w 19"/>
                <a:gd name="T19" fmla="*/ 58 h 102"/>
                <a:gd name="T20" fmla="*/ 19 w 19"/>
                <a:gd name="T21" fmla="*/ 55 h 102"/>
                <a:gd name="T22" fmla="*/ 17 w 19"/>
                <a:gd name="T23" fmla="*/ 54 h 102"/>
                <a:gd name="T24" fmla="*/ 17 w 19"/>
                <a:gd name="T25" fmla="*/ 54 h 102"/>
                <a:gd name="T26" fmla="*/ 7 w 19"/>
                <a:gd name="T27" fmla="*/ 59 h 102"/>
                <a:gd name="T28" fmla="*/ 5 w 19"/>
                <a:gd name="T29" fmla="*/ 20 h 102"/>
                <a:gd name="T30" fmla="*/ 5 w 19"/>
                <a:gd name="T31" fmla="*/ 15 h 102"/>
                <a:gd name="T32" fmla="*/ 4 w 19"/>
                <a:gd name="T33" fmla="*/ 10 h 102"/>
                <a:gd name="T34" fmla="*/ 4 w 19"/>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5"/>
                    <a:pt x="10" y="95"/>
                    <a:pt x="10" y="95"/>
                  </a:cubicBezTo>
                  <a:cubicBezTo>
                    <a:pt x="9" y="87"/>
                    <a:pt x="9" y="87"/>
                    <a:pt x="9" y="87"/>
                  </a:cubicBezTo>
                  <a:cubicBezTo>
                    <a:pt x="8" y="67"/>
                    <a:pt x="8" y="67"/>
                    <a:pt x="8" y="67"/>
                  </a:cubicBezTo>
                  <a:cubicBezTo>
                    <a:pt x="9" y="66"/>
                    <a:pt x="10" y="65"/>
                    <a:pt x="12" y="64"/>
                  </a:cubicBezTo>
                  <a:cubicBezTo>
                    <a:pt x="15" y="61"/>
                    <a:pt x="17" y="58"/>
                    <a:pt x="18" y="58"/>
                  </a:cubicBezTo>
                  <a:cubicBezTo>
                    <a:pt x="18" y="58"/>
                    <a:pt x="18" y="58"/>
                    <a:pt x="18" y="58"/>
                  </a:cubicBezTo>
                  <a:cubicBezTo>
                    <a:pt x="18" y="57"/>
                    <a:pt x="19" y="56"/>
                    <a:pt x="19" y="55"/>
                  </a:cubicBezTo>
                  <a:cubicBezTo>
                    <a:pt x="18" y="54"/>
                    <a:pt x="18" y="54"/>
                    <a:pt x="17" y="54"/>
                  </a:cubicBezTo>
                  <a:cubicBezTo>
                    <a:pt x="17" y="54"/>
                    <a:pt x="17" y="54"/>
                    <a:pt x="17" y="54"/>
                  </a:cubicBezTo>
                  <a:cubicBezTo>
                    <a:pt x="16" y="54"/>
                    <a:pt x="12" y="56"/>
                    <a:pt x="7" y="59"/>
                  </a:cubicBezTo>
                  <a:cubicBezTo>
                    <a:pt x="5" y="20"/>
                    <a:pt x="5" y="20"/>
                    <a:pt x="5" y="20"/>
                  </a:cubicBezTo>
                  <a:cubicBezTo>
                    <a:pt x="5" y="15"/>
                    <a:pt x="5" y="15"/>
                    <a:pt x="5" y="15"/>
                  </a:cubicBezTo>
                  <a:cubicBezTo>
                    <a:pt x="4" y="10"/>
                    <a:pt x="4" y="10"/>
                    <a:pt x="4" y="10"/>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9" name="Freeform 273">
              <a:extLst>
                <a:ext uri="{FF2B5EF4-FFF2-40B4-BE49-F238E27FC236}">
                  <a16:creationId xmlns:a16="http://schemas.microsoft.com/office/drawing/2014/main" id="{A49D3F7F-74B8-951B-4B79-FEC84DEAD3DB}"/>
                </a:ext>
              </a:extLst>
            </p:cNvPr>
            <p:cNvSpPr>
              <a:spLocks/>
            </p:cNvSpPr>
            <p:nvPr/>
          </p:nvSpPr>
          <p:spPr bwMode="auto">
            <a:xfrm>
              <a:off x="10246449" y="3564328"/>
              <a:ext cx="310309" cy="272532"/>
            </a:xfrm>
            <a:custGeom>
              <a:avLst/>
              <a:gdLst>
                <a:gd name="T0" fmla="*/ 150 w 150"/>
                <a:gd name="T1" fmla="*/ 79 h 132"/>
                <a:gd name="T2" fmla="*/ 142 w 150"/>
                <a:gd name="T3" fmla="*/ 60 h 132"/>
                <a:gd name="T4" fmla="*/ 145 w 150"/>
                <a:gd name="T5" fmla="*/ 47 h 132"/>
                <a:gd name="T6" fmla="*/ 117 w 150"/>
                <a:gd name="T7" fmla="*/ 19 h 132"/>
                <a:gd name="T8" fmla="*/ 103 w 150"/>
                <a:gd name="T9" fmla="*/ 22 h 132"/>
                <a:gd name="T10" fmla="*/ 75 w 150"/>
                <a:gd name="T11" fmla="*/ 0 h 132"/>
                <a:gd name="T12" fmla="*/ 47 w 150"/>
                <a:gd name="T13" fmla="*/ 22 h 132"/>
                <a:gd name="T14" fmla="*/ 33 w 150"/>
                <a:gd name="T15" fmla="*/ 19 h 132"/>
                <a:gd name="T16" fmla="*/ 5 w 150"/>
                <a:gd name="T17" fmla="*/ 47 h 132"/>
                <a:gd name="T18" fmla="*/ 8 w 150"/>
                <a:gd name="T19" fmla="*/ 60 h 132"/>
                <a:gd name="T20" fmla="*/ 0 w 150"/>
                <a:gd name="T21" fmla="*/ 79 h 132"/>
                <a:gd name="T22" fmla="*/ 24 w 150"/>
                <a:gd name="T23" fmla="*/ 107 h 132"/>
                <a:gd name="T24" fmla="*/ 52 w 150"/>
                <a:gd name="T25" fmla="*/ 132 h 132"/>
                <a:gd name="T26" fmla="*/ 75 w 150"/>
                <a:gd name="T27" fmla="*/ 121 h 132"/>
                <a:gd name="T28" fmla="*/ 98 w 150"/>
                <a:gd name="T29" fmla="*/ 132 h 132"/>
                <a:gd name="T30" fmla="*/ 126 w 150"/>
                <a:gd name="T31" fmla="*/ 107 h 132"/>
                <a:gd name="T32" fmla="*/ 150 w 150"/>
                <a:gd name="T33" fmla="*/ 7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2">
                  <a:moveTo>
                    <a:pt x="150" y="79"/>
                  </a:moveTo>
                  <a:cubicBezTo>
                    <a:pt x="150" y="72"/>
                    <a:pt x="147" y="65"/>
                    <a:pt x="142" y="60"/>
                  </a:cubicBezTo>
                  <a:cubicBezTo>
                    <a:pt x="144" y="56"/>
                    <a:pt x="145" y="52"/>
                    <a:pt x="145" y="47"/>
                  </a:cubicBezTo>
                  <a:cubicBezTo>
                    <a:pt x="145" y="31"/>
                    <a:pt x="132" y="19"/>
                    <a:pt x="117" y="19"/>
                  </a:cubicBezTo>
                  <a:cubicBezTo>
                    <a:pt x="112" y="19"/>
                    <a:pt x="107" y="20"/>
                    <a:pt x="103" y="22"/>
                  </a:cubicBezTo>
                  <a:cubicBezTo>
                    <a:pt x="100" y="9"/>
                    <a:pt x="89" y="0"/>
                    <a:pt x="75" y="0"/>
                  </a:cubicBezTo>
                  <a:cubicBezTo>
                    <a:pt x="61" y="0"/>
                    <a:pt x="50" y="9"/>
                    <a:pt x="47" y="22"/>
                  </a:cubicBezTo>
                  <a:cubicBezTo>
                    <a:pt x="43" y="20"/>
                    <a:pt x="38" y="19"/>
                    <a:pt x="33" y="19"/>
                  </a:cubicBezTo>
                  <a:cubicBezTo>
                    <a:pt x="17" y="19"/>
                    <a:pt x="5" y="31"/>
                    <a:pt x="5" y="47"/>
                  </a:cubicBezTo>
                  <a:cubicBezTo>
                    <a:pt x="5" y="52"/>
                    <a:pt x="6" y="56"/>
                    <a:pt x="8" y="60"/>
                  </a:cubicBezTo>
                  <a:cubicBezTo>
                    <a:pt x="3" y="65"/>
                    <a:pt x="0" y="72"/>
                    <a:pt x="0" y="79"/>
                  </a:cubicBezTo>
                  <a:cubicBezTo>
                    <a:pt x="0" y="93"/>
                    <a:pt x="10" y="105"/>
                    <a:pt x="24" y="107"/>
                  </a:cubicBezTo>
                  <a:cubicBezTo>
                    <a:pt x="26" y="121"/>
                    <a:pt x="38" y="132"/>
                    <a:pt x="52" y="132"/>
                  </a:cubicBezTo>
                  <a:cubicBezTo>
                    <a:pt x="61" y="132"/>
                    <a:pt x="70" y="128"/>
                    <a:pt x="75" y="121"/>
                  </a:cubicBezTo>
                  <a:cubicBezTo>
                    <a:pt x="80" y="128"/>
                    <a:pt x="88" y="132"/>
                    <a:pt x="98" y="132"/>
                  </a:cubicBezTo>
                  <a:cubicBezTo>
                    <a:pt x="112" y="132"/>
                    <a:pt x="124" y="121"/>
                    <a:pt x="126" y="107"/>
                  </a:cubicBezTo>
                  <a:cubicBezTo>
                    <a:pt x="139" y="105"/>
                    <a:pt x="150" y="93"/>
                    <a:pt x="150" y="79"/>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0" name="Freeform 274">
              <a:extLst>
                <a:ext uri="{FF2B5EF4-FFF2-40B4-BE49-F238E27FC236}">
                  <a16:creationId xmlns:a16="http://schemas.microsoft.com/office/drawing/2014/main" id="{FB3FDC21-CC37-A46E-9227-5D2C38FF9C28}"/>
                </a:ext>
              </a:extLst>
            </p:cNvPr>
            <p:cNvSpPr>
              <a:spLocks/>
            </p:cNvSpPr>
            <p:nvPr/>
          </p:nvSpPr>
          <p:spPr bwMode="auto">
            <a:xfrm>
              <a:off x="10299067" y="3603453"/>
              <a:ext cx="257692" cy="233406"/>
            </a:xfrm>
            <a:custGeom>
              <a:avLst/>
              <a:gdLst>
                <a:gd name="T0" fmla="*/ 117 w 125"/>
                <a:gd name="T1" fmla="*/ 41 h 113"/>
                <a:gd name="T2" fmla="*/ 120 w 125"/>
                <a:gd name="T3" fmla="*/ 28 h 113"/>
                <a:gd name="T4" fmla="*/ 96 w 125"/>
                <a:gd name="T5" fmla="*/ 0 h 113"/>
                <a:gd name="T6" fmla="*/ 109 w 125"/>
                <a:gd name="T7" fmla="*/ 23 h 113"/>
                <a:gd name="T8" fmla="*/ 106 w 125"/>
                <a:gd name="T9" fmla="*/ 35 h 113"/>
                <a:gd name="T10" fmla="*/ 113 w 125"/>
                <a:gd name="T11" fmla="*/ 53 h 113"/>
                <a:gd name="T12" fmla="*/ 90 w 125"/>
                <a:gd name="T13" fmla="*/ 80 h 113"/>
                <a:gd name="T14" fmla="*/ 64 w 125"/>
                <a:gd name="T15" fmla="*/ 103 h 113"/>
                <a:gd name="T16" fmla="*/ 42 w 125"/>
                <a:gd name="T17" fmla="*/ 92 h 113"/>
                <a:gd name="T18" fmla="*/ 20 w 125"/>
                <a:gd name="T19" fmla="*/ 103 h 113"/>
                <a:gd name="T20" fmla="*/ 0 w 125"/>
                <a:gd name="T21" fmla="*/ 94 h 113"/>
                <a:gd name="T22" fmla="*/ 27 w 125"/>
                <a:gd name="T23" fmla="*/ 113 h 113"/>
                <a:gd name="T24" fmla="*/ 50 w 125"/>
                <a:gd name="T25" fmla="*/ 102 h 113"/>
                <a:gd name="T26" fmla="*/ 73 w 125"/>
                <a:gd name="T27" fmla="*/ 113 h 113"/>
                <a:gd name="T28" fmla="*/ 101 w 125"/>
                <a:gd name="T29" fmla="*/ 88 h 113"/>
                <a:gd name="T30" fmla="*/ 125 w 125"/>
                <a:gd name="T31" fmla="*/ 60 h 113"/>
                <a:gd name="T32" fmla="*/ 117 w 125"/>
                <a:gd name="T33" fmla="*/ 4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1"/>
                  </a:moveTo>
                  <a:cubicBezTo>
                    <a:pt x="119" y="37"/>
                    <a:pt x="120" y="33"/>
                    <a:pt x="120" y="28"/>
                  </a:cubicBezTo>
                  <a:cubicBezTo>
                    <a:pt x="120" y="14"/>
                    <a:pt x="110" y="2"/>
                    <a:pt x="96" y="0"/>
                  </a:cubicBezTo>
                  <a:cubicBezTo>
                    <a:pt x="104" y="5"/>
                    <a:pt x="109" y="13"/>
                    <a:pt x="109" y="23"/>
                  </a:cubicBezTo>
                  <a:cubicBezTo>
                    <a:pt x="109" y="27"/>
                    <a:pt x="108" y="31"/>
                    <a:pt x="106" y="35"/>
                  </a:cubicBezTo>
                  <a:cubicBezTo>
                    <a:pt x="110" y="39"/>
                    <a:pt x="113" y="46"/>
                    <a:pt x="113" y="53"/>
                  </a:cubicBezTo>
                  <a:cubicBezTo>
                    <a:pt x="113" y="67"/>
                    <a:pt x="103" y="78"/>
                    <a:pt x="90" y="80"/>
                  </a:cubicBezTo>
                  <a:cubicBezTo>
                    <a:pt x="89" y="93"/>
                    <a:pt x="77" y="103"/>
                    <a:pt x="64" y="103"/>
                  </a:cubicBezTo>
                  <a:cubicBezTo>
                    <a:pt x="55" y="103"/>
                    <a:pt x="47" y="99"/>
                    <a:pt x="42" y="92"/>
                  </a:cubicBezTo>
                  <a:cubicBezTo>
                    <a:pt x="37" y="99"/>
                    <a:pt x="29" y="103"/>
                    <a:pt x="20" y="103"/>
                  </a:cubicBezTo>
                  <a:cubicBezTo>
                    <a:pt x="12" y="103"/>
                    <a:pt x="5" y="99"/>
                    <a:pt x="0" y="94"/>
                  </a:cubicBezTo>
                  <a:cubicBezTo>
                    <a:pt x="4" y="105"/>
                    <a:pt x="14" y="113"/>
                    <a:pt x="27" y="113"/>
                  </a:cubicBezTo>
                  <a:cubicBezTo>
                    <a:pt x="36" y="113"/>
                    <a:pt x="45" y="109"/>
                    <a:pt x="50" y="102"/>
                  </a:cubicBezTo>
                  <a:cubicBezTo>
                    <a:pt x="55" y="109"/>
                    <a:pt x="63" y="113"/>
                    <a:pt x="73" y="113"/>
                  </a:cubicBezTo>
                  <a:cubicBezTo>
                    <a:pt x="87" y="113"/>
                    <a:pt x="99" y="102"/>
                    <a:pt x="101" y="88"/>
                  </a:cubicBezTo>
                  <a:cubicBezTo>
                    <a:pt x="114" y="86"/>
                    <a:pt x="125" y="74"/>
                    <a:pt x="125" y="60"/>
                  </a:cubicBezTo>
                  <a:cubicBezTo>
                    <a:pt x="125" y="53"/>
                    <a:pt x="122" y="46"/>
                    <a:pt x="117" y="41"/>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1" name="Freeform 275">
              <a:extLst>
                <a:ext uri="{FF2B5EF4-FFF2-40B4-BE49-F238E27FC236}">
                  <a16:creationId xmlns:a16="http://schemas.microsoft.com/office/drawing/2014/main" id="{92EE08D9-FC5F-405C-0217-FE9B3D8D562F}"/>
                </a:ext>
              </a:extLst>
            </p:cNvPr>
            <p:cNvSpPr>
              <a:spLocks/>
            </p:cNvSpPr>
            <p:nvPr/>
          </p:nvSpPr>
          <p:spPr bwMode="auto">
            <a:xfrm>
              <a:off x="10412396" y="3564328"/>
              <a:ext cx="47221"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5"/>
                    <a:pt x="20" y="24"/>
                    <a:pt x="23" y="22"/>
                  </a:cubicBezTo>
                  <a:cubicBezTo>
                    <a:pt x="20" y="9"/>
                    <a:pt x="9" y="2"/>
                    <a:pt x="0" y="0"/>
                  </a:cubicBezTo>
                  <a:cubicBezTo>
                    <a:pt x="7" y="4"/>
                    <a:pt x="15" y="18"/>
                    <a:pt x="17" y="26"/>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2" name="Freeform 276">
              <a:extLst>
                <a:ext uri="{FF2B5EF4-FFF2-40B4-BE49-F238E27FC236}">
                  <a16:creationId xmlns:a16="http://schemas.microsoft.com/office/drawing/2014/main" id="{967593DD-095E-C607-B500-A4D7396A392A}"/>
                </a:ext>
              </a:extLst>
            </p:cNvPr>
            <p:cNvSpPr>
              <a:spLocks/>
            </p:cNvSpPr>
            <p:nvPr/>
          </p:nvSpPr>
          <p:spPr bwMode="auto">
            <a:xfrm>
              <a:off x="10249148" y="3745116"/>
              <a:ext cx="47221" cy="39125"/>
            </a:xfrm>
            <a:custGeom>
              <a:avLst/>
              <a:gdLst>
                <a:gd name="T0" fmla="*/ 21 w 23"/>
                <a:gd name="T1" fmla="*/ 11 h 19"/>
                <a:gd name="T2" fmla="*/ 0 w 23"/>
                <a:gd name="T3" fmla="*/ 0 h 19"/>
                <a:gd name="T4" fmla="*/ 23 w 23"/>
                <a:gd name="T5" fmla="*/ 19 h 19"/>
                <a:gd name="T6" fmla="*/ 21 w 23"/>
                <a:gd name="T7" fmla="*/ 11 h 19"/>
              </a:gdLst>
              <a:ahLst/>
              <a:cxnLst>
                <a:cxn ang="0">
                  <a:pos x="T0" y="T1"/>
                </a:cxn>
                <a:cxn ang="0">
                  <a:pos x="T2" y="T3"/>
                </a:cxn>
                <a:cxn ang="0">
                  <a:pos x="T4" y="T5"/>
                </a:cxn>
                <a:cxn ang="0">
                  <a:pos x="T6" y="T7"/>
                </a:cxn>
              </a:cxnLst>
              <a:rect l="0" t="0" r="r" b="b"/>
              <a:pathLst>
                <a:path w="23" h="19">
                  <a:moveTo>
                    <a:pt x="21" y="11"/>
                  </a:moveTo>
                  <a:cubicBezTo>
                    <a:pt x="14" y="10"/>
                    <a:pt x="4" y="6"/>
                    <a:pt x="0" y="0"/>
                  </a:cubicBezTo>
                  <a:cubicBezTo>
                    <a:pt x="3" y="9"/>
                    <a:pt x="11" y="17"/>
                    <a:pt x="23" y="19"/>
                  </a:cubicBezTo>
                  <a:cubicBezTo>
                    <a:pt x="22" y="17"/>
                    <a:pt x="21" y="14"/>
                    <a:pt x="21" y="11"/>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3" name="Freeform 277">
              <a:extLst>
                <a:ext uri="{FF2B5EF4-FFF2-40B4-BE49-F238E27FC236}">
                  <a16:creationId xmlns:a16="http://schemas.microsoft.com/office/drawing/2014/main" id="{50B97425-7450-1973-95F2-656619426A5D}"/>
                </a:ext>
              </a:extLst>
            </p:cNvPr>
            <p:cNvSpPr>
              <a:spLocks/>
            </p:cNvSpPr>
            <p:nvPr/>
          </p:nvSpPr>
          <p:spPr bwMode="auto">
            <a:xfrm>
              <a:off x="7804454" y="3966380"/>
              <a:ext cx="116028" cy="26983"/>
            </a:xfrm>
            <a:custGeom>
              <a:avLst/>
              <a:gdLst>
                <a:gd name="T0" fmla="*/ 28 w 56"/>
                <a:gd name="T1" fmla="*/ 0 h 13"/>
                <a:gd name="T2" fmla="*/ 27 w 56"/>
                <a:gd name="T3" fmla="*/ 0 h 13"/>
                <a:gd name="T4" fmla="*/ 27 w 56"/>
                <a:gd name="T5" fmla="*/ 8 h 13"/>
                <a:gd name="T6" fmla="*/ 17 w 56"/>
                <a:gd name="T7" fmla="*/ 8 h 13"/>
                <a:gd name="T8" fmla="*/ 17 w 56"/>
                <a:gd name="T9" fmla="*/ 8 h 13"/>
                <a:gd name="T10" fmla="*/ 9 w 56"/>
                <a:gd name="T11" fmla="*/ 8 h 13"/>
                <a:gd name="T12" fmla="*/ 9 w 56"/>
                <a:gd name="T13" fmla="*/ 2 h 13"/>
                <a:gd name="T14" fmla="*/ 0 w 56"/>
                <a:gd name="T15" fmla="*/ 7 h 13"/>
                <a:gd name="T16" fmla="*/ 28 w 56"/>
                <a:gd name="T17" fmla="*/ 13 h 13"/>
                <a:gd name="T18" fmla="*/ 56 w 56"/>
                <a:gd name="T19" fmla="*/ 7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7" y="0"/>
                    <a:pt x="27" y="0"/>
                    <a:pt x="27" y="0"/>
                  </a:cubicBezTo>
                  <a:cubicBezTo>
                    <a:pt x="27" y="8"/>
                    <a:pt x="27" y="8"/>
                    <a:pt x="27" y="8"/>
                  </a:cubicBezTo>
                  <a:cubicBezTo>
                    <a:pt x="17" y="8"/>
                    <a:pt x="17" y="8"/>
                    <a:pt x="17" y="8"/>
                  </a:cubicBezTo>
                  <a:cubicBezTo>
                    <a:pt x="17" y="8"/>
                    <a:pt x="17" y="8"/>
                    <a:pt x="17" y="8"/>
                  </a:cubicBezTo>
                  <a:cubicBezTo>
                    <a:pt x="9" y="8"/>
                    <a:pt x="9" y="8"/>
                    <a:pt x="9" y="8"/>
                  </a:cubicBezTo>
                  <a:cubicBezTo>
                    <a:pt x="9" y="2"/>
                    <a:pt x="9" y="2"/>
                    <a:pt x="9" y="2"/>
                  </a:cubicBezTo>
                  <a:cubicBezTo>
                    <a:pt x="3" y="3"/>
                    <a:pt x="0" y="5"/>
                    <a:pt x="0" y="7"/>
                  </a:cubicBezTo>
                  <a:cubicBezTo>
                    <a:pt x="0" y="10"/>
                    <a:pt x="12" y="13"/>
                    <a:pt x="28" y="13"/>
                  </a:cubicBezTo>
                  <a:cubicBezTo>
                    <a:pt x="43" y="13"/>
                    <a:pt x="56" y="10"/>
                    <a:pt x="56" y="7"/>
                  </a:cubicBezTo>
                  <a:cubicBezTo>
                    <a:pt x="56" y="3"/>
                    <a:pt x="43"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4" name="Freeform 278">
              <a:extLst>
                <a:ext uri="{FF2B5EF4-FFF2-40B4-BE49-F238E27FC236}">
                  <a16:creationId xmlns:a16="http://schemas.microsoft.com/office/drawing/2014/main" id="{7350DE6A-92CB-48FE-DA0B-1732809891E1}"/>
                </a:ext>
              </a:extLst>
            </p:cNvPr>
            <p:cNvSpPr>
              <a:spLocks/>
            </p:cNvSpPr>
            <p:nvPr/>
          </p:nvSpPr>
          <p:spPr bwMode="auto">
            <a:xfrm>
              <a:off x="7823343" y="3772100"/>
              <a:ext cx="55316" cy="210470"/>
            </a:xfrm>
            <a:custGeom>
              <a:avLst/>
              <a:gdLst>
                <a:gd name="T0" fmla="*/ 25 w 27"/>
                <a:gd name="T1" fmla="*/ 53 h 102"/>
                <a:gd name="T2" fmla="*/ 16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3"/>
                  </a:moveTo>
                  <a:cubicBezTo>
                    <a:pt x="24" y="53"/>
                    <a:pt x="20" y="56"/>
                    <a:pt x="16"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2"/>
                    <a:pt x="25" y="58"/>
                    <a:pt x="26" y="58"/>
                  </a:cubicBezTo>
                  <a:cubicBezTo>
                    <a:pt x="27" y="56"/>
                    <a:pt x="27" y="53"/>
                    <a:pt x="25" y="53"/>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5" name="Freeform 279">
              <a:extLst>
                <a:ext uri="{FF2B5EF4-FFF2-40B4-BE49-F238E27FC236}">
                  <a16:creationId xmlns:a16="http://schemas.microsoft.com/office/drawing/2014/main" id="{5ED666FA-6F93-4271-E627-2671E0137FF7}"/>
                </a:ext>
              </a:extLst>
            </p:cNvPr>
            <p:cNvSpPr>
              <a:spLocks/>
            </p:cNvSpPr>
            <p:nvPr/>
          </p:nvSpPr>
          <p:spPr bwMode="auto">
            <a:xfrm>
              <a:off x="7857072" y="3892175"/>
              <a:ext cx="0" cy="1349"/>
            </a:xfrm>
            <a:custGeom>
              <a:avLst/>
              <a:gdLst>
                <a:gd name="T0" fmla="*/ 0 h 1"/>
                <a:gd name="T1" fmla="*/ 0 h 1"/>
                <a:gd name="T2" fmla="*/ 0 h 1"/>
                <a:gd name="T3" fmla="*/ 0 h 1"/>
                <a:gd name="T4" fmla="*/ 0 h 1"/>
                <a:gd name="T5" fmla="*/ 1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6" name="Freeform 280">
              <a:extLst>
                <a:ext uri="{FF2B5EF4-FFF2-40B4-BE49-F238E27FC236}">
                  <a16:creationId xmlns:a16="http://schemas.microsoft.com/office/drawing/2014/main" id="{16B0A96D-9C30-2BF1-EE5B-458940DB18FB}"/>
                </a:ext>
              </a:extLst>
            </p:cNvPr>
            <p:cNvSpPr>
              <a:spLocks noEditPoints="1"/>
            </p:cNvSpPr>
            <p:nvPr/>
          </p:nvSpPr>
          <p:spPr bwMode="auto">
            <a:xfrm>
              <a:off x="7854374" y="3881382"/>
              <a:ext cx="24285" cy="10793"/>
            </a:xfrm>
            <a:custGeom>
              <a:avLst/>
              <a:gdLst>
                <a:gd name="T0" fmla="*/ 10 w 12"/>
                <a:gd name="T1" fmla="*/ 0 h 5"/>
                <a:gd name="T2" fmla="*/ 10 w 12"/>
                <a:gd name="T3" fmla="*/ 0 h 5"/>
                <a:gd name="T4" fmla="*/ 1 w 12"/>
                <a:gd name="T5" fmla="*/ 5 h 5"/>
                <a:gd name="T6" fmla="*/ 1 w 12"/>
                <a:gd name="T7" fmla="*/ 5 h 5"/>
                <a:gd name="T8" fmla="*/ 10 w 12"/>
                <a:gd name="T9" fmla="*/ 0 h 5"/>
                <a:gd name="T10" fmla="*/ 10 w 12"/>
                <a:gd name="T11" fmla="*/ 0 h 5"/>
                <a:gd name="T12" fmla="*/ 12 w 12"/>
                <a:gd name="T13" fmla="*/ 2 h 5"/>
                <a:gd name="T14" fmla="*/ 10 w 12"/>
                <a:gd name="T15" fmla="*/ 0 h 5"/>
                <a:gd name="T16" fmla="*/ 0 w 12"/>
                <a:gd name="T17" fmla="*/ 0 h 5"/>
                <a:gd name="T18" fmla="*/ 0 w 12"/>
                <a:gd name="T19" fmla="*/ 0 h 5"/>
                <a:gd name="T20" fmla="*/ 1 w 12"/>
                <a:gd name="T21" fmla="*/ 5 h 5"/>
                <a:gd name="T22" fmla="*/ 1 w 12"/>
                <a:gd name="T23" fmla="*/ 5 h 5"/>
                <a:gd name="T24" fmla="*/ 0 w 12"/>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5">
                  <a:moveTo>
                    <a:pt x="10" y="0"/>
                  </a:moveTo>
                  <a:cubicBezTo>
                    <a:pt x="10" y="0"/>
                    <a:pt x="10" y="0"/>
                    <a:pt x="10" y="0"/>
                  </a:cubicBezTo>
                  <a:cubicBezTo>
                    <a:pt x="9" y="0"/>
                    <a:pt x="5" y="3"/>
                    <a:pt x="1" y="5"/>
                  </a:cubicBezTo>
                  <a:cubicBezTo>
                    <a:pt x="1" y="5"/>
                    <a:pt x="1" y="5"/>
                    <a:pt x="1" y="5"/>
                  </a:cubicBezTo>
                  <a:cubicBezTo>
                    <a:pt x="5" y="3"/>
                    <a:pt x="9" y="0"/>
                    <a:pt x="10" y="0"/>
                  </a:cubicBezTo>
                  <a:cubicBezTo>
                    <a:pt x="10" y="0"/>
                    <a:pt x="10" y="0"/>
                    <a:pt x="10" y="0"/>
                  </a:cubicBezTo>
                  <a:cubicBezTo>
                    <a:pt x="11" y="0"/>
                    <a:pt x="12" y="1"/>
                    <a:pt x="12" y="2"/>
                  </a:cubicBezTo>
                  <a:cubicBezTo>
                    <a:pt x="12" y="1"/>
                    <a:pt x="11" y="0"/>
                    <a:pt x="10" y="0"/>
                  </a:cubicBezTo>
                  <a:moveTo>
                    <a:pt x="0" y="0"/>
                  </a:moveTo>
                  <a:cubicBezTo>
                    <a:pt x="0" y="0"/>
                    <a:pt x="0" y="0"/>
                    <a:pt x="0" y="0"/>
                  </a:cubicBezTo>
                  <a:cubicBezTo>
                    <a:pt x="1" y="5"/>
                    <a:pt x="1" y="5"/>
                    <a:pt x="1" y="5"/>
                  </a:cubicBezTo>
                  <a:cubicBezTo>
                    <a:pt x="1" y="5"/>
                    <a:pt x="1" y="5"/>
                    <a:pt x="1" y="5"/>
                  </a:cubicBezTo>
                  <a:cubicBezTo>
                    <a:pt x="0" y="0"/>
                    <a:pt x="0" y="0"/>
                    <a:pt x="0"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7" name="Freeform 281">
              <a:extLst>
                <a:ext uri="{FF2B5EF4-FFF2-40B4-BE49-F238E27FC236}">
                  <a16:creationId xmlns:a16="http://schemas.microsoft.com/office/drawing/2014/main" id="{74243CDA-505D-FC78-AF42-B8FCBDFEF1B9}"/>
                </a:ext>
              </a:extLst>
            </p:cNvPr>
            <p:cNvSpPr>
              <a:spLocks/>
            </p:cNvSpPr>
            <p:nvPr/>
          </p:nvSpPr>
          <p:spPr bwMode="auto">
            <a:xfrm>
              <a:off x="7839533" y="3772100"/>
              <a:ext cx="14841" cy="109282"/>
            </a:xfrm>
            <a:custGeom>
              <a:avLst/>
              <a:gdLst>
                <a:gd name="T0" fmla="*/ 6 w 11"/>
                <a:gd name="T1" fmla="*/ 0 h 81"/>
                <a:gd name="T2" fmla="*/ 0 w 11"/>
                <a:gd name="T3" fmla="*/ 0 h 81"/>
                <a:gd name="T4" fmla="*/ 6 w 11"/>
                <a:gd name="T5" fmla="*/ 0 h 81"/>
                <a:gd name="T6" fmla="*/ 11 w 11"/>
                <a:gd name="T7" fmla="*/ 81 h 81"/>
                <a:gd name="T8" fmla="*/ 11 w 11"/>
                <a:gd name="T9" fmla="*/ 81 h 81"/>
                <a:gd name="T10" fmla="*/ 6 w 11"/>
                <a:gd name="T11" fmla="*/ 0 h 81"/>
              </a:gdLst>
              <a:ahLst/>
              <a:cxnLst>
                <a:cxn ang="0">
                  <a:pos x="T0" y="T1"/>
                </a:cxn>
                <a:cxn ang="0">
                  <a:pos x="T2" y="T3"/>
                </a:cxn>
                <a:cxn ang="0">
                  <a:pos x="T4" y="T5"/>
                </a:cxn>
                <a:cxn ang="0">
                  <a:pos x="T6" y="T7"/>
                </a:cxn>
                <a:cxn ang="0">
                  <a:pos x="T8" y="T9"/>
                </a:cxn>
                <a:cxn ang="0">
                  <a:pos x="T10" y="T11"/>
                </a:cxn>
              </a:cxnLst>
              <a:rect l="0" t="0" r="r" b="b"/>
              <a:pathLst>
                <a:path w="11" h="81">
                  <a:moveTo>
                    <a:pt x="6" y="0"/>
                  </a:moveTo>
                  <a:lnTo>
                    <a:pt x="0" y="0"/>
                  </a:lnTo>
                  <a:lnTo>
                    <a:pt x="6" y="0"/>
                  </a:lnTo>
                  <a:lnTo>
                    <a:pt x="11" y="81"/>
                  </a:lnTo>
                  <a:lnTo>
                    <a:pt x="11" y="81"/>
                  </a:lnTo>
                  <a:lnTo>
                    <a:pt x="6" y="0"/>
                  </a:lnTo>
                  <a:close/>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8" name="Freeform 282">
              <a:extLst>
                <a:ext uri="{FF2B5EF4-FFF2-40B4-BE49-F238E27FC236}">
                  <a16:creationId xmlns:a16="http://schemas.microsoft.com/office/drawing/2014/main" id="{013CED52-796B-E585-6594-7A6A516150EA}"/>
                </a:ext>
              </a:extLst>
            </p:cNvPr>
            <p:cNvSpPr>
              <a:spLocks/>
            </p:cNvSpPr>
            <p:nvPr/>
          </p:nvSpPr>
          <p:spPr bwMode="auto">
            <a:xfrm>
              <a:off x="7839533" y="3772100"/>
              <a:ext cx="14841" cy="109282"/>
            </a:xfrm>
            <a:custGeom>
              <a:avLst/>
              <a:gdLst>
                <a:gd name="T0" fmla="*/ 6 w 11"/>
                <a:gd name="T1" fmla="*/ 0 h 81"/>
                <a:gd name="T2" fmla="*/ 0 w 11"/>
                <a:gd name="T3" fmla="*/ 0 h 81"/>
                <a:gd name="T4" fmla="*/ 6 w 11"/>
                <a:gd name="T5" fmla="*/ 0 h 81"/>
                <a:gd name="T6" fmla="*/ 11 w 11"/>
                <a:gd name="T7" fmla="*/ 81 h 81"/>
                <a:gd name="T8" fmla="*/ 11 w 11"/>
                <a:gd name="T9" fmla="*/ 81 h 81"/>
                <a:gd name="T10" fmla="*/ 6 w 11"/>
                <a:gd name="T11" fmla="*/ 0 h 81"/>
              </a:gdLst>
              <a:ahLst/>
              <a:cxnLst>
                <a:cxn ang="0">
                  <a:pos x="T0" y="T1"/>
                </a:cxn>
                <a:cxn ang="0">
                  <a:pos x="T2" y="T3"/>
                </a:cxn>
                <a:cxn ang="0">
                  <a:pos x="T4" y="T5"/>
                </a:cxn>
                <a:cxn ang="0">
                  <a:pos x="T6" y="T7"/>
                </a:cxn>
                <a:cxn ang="0">
                  <a:pos x="T8" y="T9"/>
                </a:cxn>
                <a:cxn ang="0">
                  <a:pos x="T10" y="T11"/>
                </a:cxn>
              </a:cxnLst>
              <a:rect l="0" t="0" r="r" b="b"/>
              <a:pathLst>
                <a:path w="11" h="81">
                  <a:moveTo>
                    <a:pt x="6" y="0"/>
                  </a:moveTo>
                  <a:lnTo>
                    <a:pt x="0" y="0"/>
                  </a:lnTo>
                  <a:lnTo>
                    <a:pt x="6" y="0"/>
                  </a:lnTo>
                  <a:lnTo>
                    <a:pt x="11" y="81"/>
                  </a:lnTo>
                  <a:lnTo>
                    <a:pt x="11" y="8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9" name="Freeform 283">
              <a:extLst>
                <a:ext uri="{FF2B5EF4-FFF2-40B4-BE49-F238E27FC236}">
                  <a16:creationId xmlns:a16="http://schemas.microsoft.com/office/drawing/2014/main" id="{2232E05C-F495-F39C-060A-DB0C70EE06E4}"/>
                </a:ext>
              </a:extLst>
            </p:cNvPr>
            <p:cNvSpPr>
              <a:spLocks/>
            </p:cNvSpPr>
            <p:nvPr/>
          </p:nvSpPr>
          <p:spPr bwMode="auto">
            <a:xfrm>
              <a:off x="7865167" y="3892175"/>
              <a:ext cx="9445" cy="10793"/>
            </a:xfrm>
            <a:custGeom>
              <a:avLst/>
              <a:gdLst>
                <a:gd name="T0" fmla="*/ 5 w 5"/>
                <a:gd name="T1" fmla="*/ 0 h 5"/>
                <a:gd name="T2" fmla="*/ 5 w 5"/>
                <a:gd name="T3" fmla="*/ 0 h 5"/>
                <a:gd name="T4" fmla="*/ 0 w 5"/>
                <a:gd name="T5" fmla="*/ 5 h 5"/>
                <a:gd name="T6" fmla="*/ 5 w 5"/>
                <a:gd name="T7" fmla="*/ 0 h 5"/>
              </a:gdLst>
              <a:ahLst/>
              <a:cxnLst>
                <a:cxn ang="0">
                  <a:pos x="T0" y="T1"/>
                </a:cxn>
                <a:cxn ang="0">
                  <a:pos x="T2" y="T3"/>
                </a:cxn>
                <a:cxn ang="0">
                  <a:pos x="T4" y="T5"/>
                </a:cxn>
                <a:cxn ang="0">
                  <a:pos x="T6" y="T7"/>
                </a:cxn>
              </a:cxnLst>
              <a:rect l="0" t="0" r="r" b="b"/>
              <a:pathLst>
                <a:path w="5" h="5">
                  <a:moveTo>
                    <a:pt x="5" y="0"/>
                  </a:moveTo>
                  <a:cubicBezTo>
                    <a:pt x="5" y="0"/>
                    <a:pt x="5" y="0"/>
                    <a:pt x="5" y="0"/>
                  </a:cubicBezTo>
                  <a:cubicBezTo>
                    <a:pt x="4" y="1"/>
                    <a:pt x="2" y="3"/>
                    <a:pt x="0" y="5"/>
                  </a:cubicBezTo>
                  <a:cubicBezTo>
                    <a:pt x="2" y="3"/>
                    <a:pt x="4" y="1"/>
                    <a:pt x="5"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0" name="Freeform 284">
              <a:extLst>
                <a:ext uri="{FF2B5EF4-FFF2-40B4-BE49-F238E27FC236}">
                  <a16:creationId xmlns:a16="http://schemas.microsoft.com/office/drawing/2014/main" id="{6F08FD22-EE05-C7DB-F204-8EC90875421A}"/>
                </a:ext>
              </a:extLst>
            </p:cNvPr>
            <p:cNvSpPr>
              <a:spLocks/>
            </p:cNvSpPr>
            <p:nvPr/>
          </p:nvSpPr>
          <p:spPr bwMode="auto">
            <a:xfrm>
              <a:off x="7874611" y="3889477"/>
              <a:ext cx="2698" cy="2698"/>
            </a:xfrm>
            <a:custGeom>
              <a:avLst/>
              <a:gdLst>
                <a:gd name="T0" fmla="*/ 1 w 1"/>
                <a:gd name="T1" fmla="*/ 0 h 1"/>
                <a:gd name="T2" fmla="*/ 1 w 1"/>
                <a:gd name="T3" fmla="*/ 1 h 1"/>
                <a:gd name="T4" fmla="*/ 0 w 1"/>
                <a:gd name="T5" fmla="*/ 1 h 1"/>
                <a:gd name="T6" fmla="*/ 0 w 1"/>
                <a:gd name="T7" fmla="*/ 1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0"/>
                    <a:pt x="1" y="0"/>
                    <a:pt x="1" y="1"/>
                  </a:cubicBezTo>
                  <a:cubicBezTo>
                    <a:pt x="1" y="1"/>
                    <a:pt x="0" y="1"/>
                    <a:pt x="0" y="1"/>
                  </a:cubicBezTo>
                  <a:cubicBezTo>
                    <a:pt x="0" y="1"/>
                    <a:pt x="0" y="1"/>
                    <a:pt x="0" y="1"/>
                  </a:cubicBezTo>
                  <a:cubicBezTo>
                    <a:pt x="0" y="1"/>
                    <a:pt x="1" y="1"/>
                    <a:pt x="1" y="1"/>
                  </a:cubicBezTo>
                  <a:cubicBezTo>
                    <a:pt x="1" y="0"/>
                    <a:pt x="1" y="0"/>
                    <a:pt x="1"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1" name="Freeform 285">
              <a:extLst>
                <a:ext uri="{FF2B5EF4-FFF2-40B4-BE49-F238E27FC236}">
                  <a16:creationId xmlns:a16="http://schemas.microsoft.com/office/drawing/2014/main" id="{E61599C2-5AE0-27B2-A271-21621872D95B}"/>
                </a:ext>
              </a:extLst>
            </p:cNvPr>
            <p:cNvSpPr>
              <a:spLocks/>
            </p:cNvSpPr>
            <p:nvPr/>
          </p:nvSpPr>
          <p:spPr bwMode="auto">
            <a:xfrm>
              <a:off x="7858421" y="3951539"/>
              <a:ext cx="2698" cy="14840"/>
            </a:xfrm>
            <a:custGeom>
              <a:avLst/>
              <a:gdLst>
                <a:gd name="T0" fmla="*/ 0 w 1"/>
                <a:gd name="T1" fmla="*/ 0 h 7"/>
                <a:gd name="T2" fmla="*/ 1 w 1"/>
                <a:gd name="T3" fmla="*/ 7 h 7"/>
                <a:gd name="T4" fmla="*/ 1 w 1"/>
                <a:gd name="T5" fmla="*/ 7 h 7"/>
                <a:gd name="T6" fmla="*/ 0 w 1"/>
                <a:gd name="T7" fmla="*/ 0 h 7"/>
              </a:gdLst>
              <a:ahLst/>
              <a:cxnLst>
                <a:cxn ang="0">
                  <a:pos x="T0" y="T1"/>
                </a:cxn>
                <a:cxn ang="0">
                  <a:pos x="T2" y="T3"/>
                </a:cxn>
                <a:cxn ang="0">
                  <a:pos x="T4" y="T5"/>
                </a:cxn>
                <a:cxn ang="0">
                  <a:pos x="T6" y="T7"/>
                </a:cxn>
              </a:cxnLst>
              <a:rect l="0" t="0" r="r" b="b"/>
              <a:pathLst>
                <a:path w="1" h="7">
                  <a:moveTo>
                    <a:pt x="0" y="0"/>
                  </a:moveTo>
                  <a:cubicBezTo>
                    <a:pt x="1" y="7"/>
                    <a:pt x="1" y="7"/>
                    <a:pt x="1" y="7"/>
                  </a:cubicBezTo>
                  <a:cubicBezTo>
                    <a:pt x="1" y="7"/>
                    <a:pt x="1" y="7"/>
                    <a:pt x="1" y="7"/>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2" name="Freeform 286">
              <a:extLst>
                <a:ext uri="{FF2B5EF4-FFF2-40B4-BE49-F238E27FC236}">
                  <a16:creationId xmlns:a16="http://schemas.microsoft.com/office/drawing/2014/main" id="{B5A942BE-A666-70C2-DD47-39EDF0380AD4}"/>
                </a:ext>
              </a:extLst>
            </p:cNvPr>
            <p:cNvSpPr>
              <a:spLocks/>
            </p:cNvSpPr>
            <p:nvPr/>
          </p:nvSpPr>
          <p:spPr bwMode="auto">
            <a:xfrm>
              <a:off x="7839533" y="3966380"/>
              <a:ext cx="21587" cy="16190"/>
            </a:xfrm>
            <a:custGeom>
              <a:avLst/>
              <a:gdLst>
                <a:gd name="T0" fmla="*/ 10 w 10"/>
                <a:gd name="T1" fmla="*/ 0 h 8"/>
                <a:gd name="T2" fmla="*/ 10 w 10"/>
                <a:gd name="T3" fmla="*/ 0 h 8"/>
                <a:gd name="T4" fmla="*/ 10 w 10"/>
                <a:gd name="T5" fmla="*/ 8 h 8"/>
                <a:gd name="T6" fmla="*/ 0 w 10"/>
                <a:gd name="T7" fmla="*/ 8 h 8"/>
                <a:gd name="T8" fmla="*/ 0 w 10"/>
                <a:gd name="T9" fmla="*/ 8 h 8"/>
                <a:gd name="T10" fmla="*/ 10 w 10"/>
                <a:gd name="T11" fmla="*/ 8 h 8"/>
                <a:gd name="T12" fmla="*/ 10 w 10"/>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10" y="0"/>
                  </a:moveTo>
                  <a:cubicBezTo>
                    <a:pt x="10" y="0"/>
                    <a:pt x="10" y="0"/>
                    <a:pt x="10" y="0"/>
                  </a:cubicBezTo>
                  <a:cubicBezTo>
                    <a:pt x="10" y="8"/>
                    <a:pt x="10" y="8"/>
                    <a:pt x="10" y="8"/>
                  </a:cubicBezTo>
                  <a:cubicBezTo>
                    <a:pt x="0" y="8"/>
                    <a:pt x="0" y="8"/>
                    <a:pt x="0" y="8"/>
                  </a:cubicBezTo>
                  <a:cubicBezTo>
                    <a:pt x="0" y="8"/>
                    <a:pt x="0" y="8"/>
                    <a:pt x="0" y="8"/>
                  </a:cubicBezTo>
                  <a:cubicBezTo>
                    <a:pt x="10" y="8"/>
                    <a:pt x="10" y="8"/>
                    <a:pt x="10" y="8"/>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3" name="Freeform 287">
              <a:extLst>
                <a:ext uri="{FF2B5EF4-FFF2-40B4-BE49-F238E27FC236}">
                  <a16:creationId xmlns:a16="http://schemas.microsoft.com/office/drawing/2014/main" id="{FC349CCA-B033-8948-8E1D-18674D8D056C}"/>
                </a:ext>
              </a:extLst>
            </p:cNvPr>
            <p:cNvSpPr>
              <a:spLocks/>
            </p:cNvSpPr>
            <p:nvPr/>
          </p:nvSpPr>
          <p:spPr bwMode="auto">
            <a:xfrm>
              <a:off x="7839533" y="3772100"/>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4 h 102"/>
                <a:gd name="T10" fmla="*/ 9 w 19"/>
                <a:gd name="T11" fmla="*/ 87 h 102"/>
                <a:gd name="T12" fmla="*/ 8 w 19"/>
                <a:gd name="T13" fmla="*/ 67 h 102"/>
                <a:gd name="T14" fmla="*/ 12 w 19"/>
                <a:gd name="T15" fmla="*/ 63 h 102"/>
                <a:gd name="T16" fmla="*/ 17 w 19"/>
                <a:gd name="T17" fmla="*/ 58 h 102"/>
                <a:gd name="T18" fmla="*/ 18 w 19"/>
                <a:gd name="T19" fmla="*/ 58 h 102"/>
                <a:gd name="T20" fmla="*/ 18 w 19"/>
                <a:gd name="T21" fmla="*/ 57 h 102"/>
                <a:gd name="T22" fmla="*/ 19 w 19"/>
                <a:gd name="T23" fmla="*/ 55 h 102"/>
                <a:gd name="T24" fmla="*/ 17 w 19"/>
                <a:gd name="T25" fmla="*/ 53 h 102"/>
                <a:gd name="T26" fmla="*/ 17 w 19"/>
                <a:gd name="T27" fmla="*/ 53 h 102"/>
                <a:gd name="T28" fmla="*/ 8 w 19"/>
                <a:gd name="T29" fmla="*/ 58 h 102"/>
                <a:gd name="T30" fmla="*/ 8 w 19"/>
                <a:gd name="T31" fmla="*/ 59 h 102"/>
                <a:gd name="T32" fmla="*/ 8 w 19"/>
                <a:gd name="T33" fmla="*/ 58 h 102"/>
                <a:gd name="T34" fmla="*/ 7 w 19"/>
                <a:gd name="T35" fmla="*/ 53 h 102"/>
                <a:gd name="T36" fmla="*/ 4 w 19"/>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4"/>
                    <a:pt x="10" y="94"/>
                    <a:pt x="10" y="94"/>
                  </a:cubicBezTo>
                  <a:cubicBezTo>
                    <a:pt x="9" y="87"/>
                    <a:pt x="9" y="87"/>
                    <a:pt x="9" y="87"/>
                  </a:cubicBezTo>
                  <a:cubicBezTo>
                    <a:pt x="8" y="67"/>
                    <a:pt x="8" y="67"/>
                    <a:pt x="8" y="67"/>
                  </a:cubicBezTo>
                  <a:cubicBezTo>
                    <a:pt x="9" y="66"/>
                    <a:pt x="11" y="64"/>
                    <a:pt x="12" y="63"/>
                  </a:cubicBezTo>
                  <a:cubicBezTo>
                    <a:pt x="14" y="61"/>
                    <a:pt x="16" y="59"/>
                    <a:pt x="17" y="58"/>
                  </a:cubicBezTo>
                  <a:cubicBezTo>
                    <a:pt x="17" y="58"/>
                    <a:pt x="18" y="58"/>
                    <a:pt x="18" y="58"/>
                  </a:cubicBezTo>
                  <a:cubicBezTo>
                    <a:pt x="18" y="57"/>
                    <a:pt x="18" y="57"/>
                    <a:pt x="18" y="57"/>
                  </a:cubicBezTo>
                  <a:cubicBezTo>
                    <a:pt x="19" y="56"/>
                    <a:pt x="19" y="56"/>
                    <a:pt x="19" y="55"/>
                  </a:cubicBezTo>
                  <a:cubicBezTo>
                    <a:pt x="19" y="54"/>
                    <a:pt x="18" y="53"/>
                    <a:pt x="17" y="53"/>
                  </a:cubicBezTo>
                  <a:cubicBezTo>
                    <a:pt x="17" y="53"/>
                    <a:pt x="17" y="53"/>
                    <a:pt x="17" y="53"/>
                  </a:cubicBezTo>
                  <a:cubicBezTo>
                    <a:pt x="16" y="53"/>
                    <a:pt x="12" y="56"/>
                    <a:pt x="8" y="58"/>
                  </a:cubicBezTo>
                  <a:cubicBezTo>
                    <a:pt x="8" y="58"/>
                    <a:pt x="8" y="58"/>
                    <a:pt x="8" y="59"/>
                  </a:cubicBezTo>
                  <a:cubicBezTo>
                    <a:pt x="8" y="58"/>
                    <a:pt x="8" y="58"/>
                    <a:pt x="8" y="58"/>
                  </a:cubicBezTo>
                  <a:cubicBezTo>
                    <a:pt x="7" y="53"/>
                    <a:pt x="7" y="53"/>
                    <a:pt x="7" y="53"/>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4" name="Freeform 288">
              <a:extLst>
                <a:ext uri="{FF2B5EF4-FFF2-40B4-BE49-F238E27FC236}">
                  <a16:creationId xmlns:a16="http://schemas.microsoft.com/office/drawing/2014/main" id="{23D0B9DF-6E04-C0B6-3CA4-35636E926A8F}"/>
                </a:ext>
              </a:extLst>
            </p:cNvPr>
            <p:cNvSpPr>
              <a:spLocks/>
            </p:cNvSpPr>
            <p:nvPr/>
          </p:nvSpPr>
          <p:spPr bwMode="auto">
            <a:xfrm>
              <a:off x="7683029" y="3595358"/>
              <a:ext cx="308960" cy="273881"/>
            </a:xfrm>
            <a:custGeom>
              <a:avLst/>
              <a:gdLst>
                <a:gd name="T0" fmla="*/ 150 w 150"/>
                <a:gd name="T1" fmla="*/ 80 h 133"/>
                <a:gd name="T2" fmla="*/ 142 w 150"/>
                <a:gd name="T3" fmla="*/ 60 h 133"/>
                <a:gd name="T4" fmla="*/ 145 w 150"/>
                <a:gd name="T5" fmla="*/ 48 h 133"/>
                <a:gd name="T6" fmla="*/ 117 w 150"/>
                <a:gd name="T7" fmla="*/ 19 h 133"/>
                <a:gd name="T8" fmla="*/ 103 w 150"/>
                <a:gd name="T9" fmla="*/ 23 h 133"/>
                <a:gd name="T10" fmla="*/ 75 w 150"/>
                <a:gd name="T11" fmla="*/ 0 h 133"/>
                <a:gd name="T12" fmla="*/ 47 w 150"/>
                <a:gd name="T13" fmla="*/ 23 h 133"/>
                <a:gd name="T14" fmla="*/ 33 w 150"/>
                <a:gd name="T15" fmla="*/ 19 h 133"/>
                <a:gd name="T16" fmla="*/ 5 w 150"/>
                <a:gd name="T17" fmla="*/ 48 h 133"/>
                <a:gd name="T18" fmla="*/ 8 w 150"/>
                <a:gd name="T19" fmla="*/ 60 h 133"/>
                <a:gd name="T20" fmla="*/ 0 w 150"/>
                <a:gd name="T21" fmla="*/ 80 h 133"/>
                <a:gd name="T22" fmla="*/ 24 w 150"/>
                <a:gd name="T23" fmla="*/ 108 h 133"/>
                <a:gd name="T24" fmla="*/ 52 w 150"/>
                <a:gd name="T25" fmla="*/ 133 h 133"/>
                <a:gd name="T26" fmla="*/ 75 w 150"/>
                <a:gd name="T27" fmla="*/ 121 h 133"/>
                <a:gd name="T28" fmla="*/ 98 w 150"/>
                <a:gd name="T29" fmla="*/ 133 h 133"/>
                <a:gd name="T30" fmla="*/ 126 w 150"/>
                <a:gd name="T31" fmla="*/ 108 h 133"/>
                <a:gd name="T32" fmla="*/ 150 w 150"/>
                <a:gd name="T33" fmla="*/ 8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3">
                  <a:moveTo>
                    <a:pt x="150" y="80"/>
                  </a:moveTo>
                  <a:cubicBezTo>
                    <a:pt x="150" y="72"/>
                    <a:pt x="147" y="65"/>
                    <a:pt x="142" y="60"/>
                  </a:cubicBezTo>
                  <a:cubicBezTo>
                    <a:pt x="144" y="57"/>
                    <a:pt x="145" y="52"/>
                    <a:pt x="145" y="48"/>
                  </a:cubicBezTo>
                  <a:cubicBezTo>
                    <a:pt x="145" y="32"/>
                    <a:pt x="132" y="19"/>
                    <a:pt x="117" y="19"/>
                  </a:cubicBezTo>
                  <a:cubicBezTo>
                    <a:pt x="112" y="19"/>
                    <a:pt x="107" y="21"/>
                    <a:pt x="103" y="23"/>
                  </a:cubicBezTo>
                  <a:cubicBezTo>
                    <a:pt x="100" y="10"/>
                    <a:pt x="89" y="0"/>
                    <a:pt x="75" y="0"/>
                  </a:cubicBezTo>
                  <a:cubicBezTo>
                    <a:pt x="61" y="0"/>
                    <a:pt x="50" y="10"/>
                    <a:pt x="47" y="23"/>
                  </a:cubicBezTo>
                  <a:cubicBezTo>
                    <a:pt x="43" y="21"/>
                    <a:pt x="38" y="19"/>
                    <a:pt x="33" y="19"/>
                  </a:cubicBezTo>
                  <a:cubicBezTo>
                    <a:pt x="18" y="19"/>
                    <a:pt x="5" y="32"/>
                    <a:pt x="5" y="48"/>
                  </a:cubicBezTo>
                  <a:cubicBezTo>
                    <a:pt x="5" y="52"/>
                    <a:pt x="6" y="57"/>
                    <a:pt x="8" y="60"/>
                  </a:cubicBezTo>
                  <a:cubicBezTo>
                    <a:pt x="3" y="65"/>
                    <a:pt x="0" y="72"/>
                    <a:pt x="0" y="80"/>
                  </a:cubicBezTo>
                  <a:cubicBezTo>
                    <a:pt x="0" y="94"/>
                    <a:pt x="10" y="106"/>
                    <a:pt x="24" y="108"/>
                  </a:cubicBezTo>
                  <a:cubicBezTo>
                    <a:pt x="26" y="122"/>
                    <a:pt x="38" y="133"/>
                    <a:pt x="52" y="133"/>
                  </a:cubicBezTo>
                  <a:cubicBezTo>
                    <a:pt x="62" y="133"/>
                    <a:pt x="70" y="128"/>
                    <a:pt x="75" y="121"/>
                  </a:cubicBezTo>
                  <a:cubicBezTo>
                    <a:pt x="80" y="128"/>
                    <a:pt x="89" y="133"/>
                    <a:pt x="98" y="133"/>
                  </a:cubicBezTo>
                  <a:cubicBezTo>
                    <a:pt x="112" y="133"/>
                    <a:pt x="124" y="122"/>
                    <a:pt x="126" y="108"/>
                  </a:cubicBezTo>
                  <a:cubicBezTo>
                    <a:pt x="140" y="106"/>
                    <a:pt x="150" y="94"/>
                    <a:pt x="150" y="8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5" name="Freeform 289">
              <a:extLst>
                <a:ext uri="{FF2B5EF4-FFF2-40B4-BE49-F238E27FC236}">
                  <a16:creationId xmlns:a16="http://schemas.microsoft.com/office/drawing/2014/main" id="{41F31959-B919-3978-80DD-65D42652C33E}"/>
                </a:ext>
              </a:extLst>
            </p:cNvPr>
            <p:cNvSpPr>
              <a:spLocks/>
            </p:cNvSpPr>
            <p:nvPr/>
          </p:nvSpPr>
          <p:spPr bwMode="auto">
            <a:xfrm>
              <a:off x="7734298" y="3635833"/>
              <a:ext cx="257692" cy="233406"/>
            </a:xfrm>
            <a:custGeom>
              <a:avLst/>
              <a:gdLst>
                <a:gd name="T0" fmla="*/ 117 w 125"/>
                <a:gd name="T1" fmla="*/ 40 h 113"/>
                <a:gd name="T2" fmla="*/ 120 w 125"/>
                <a:gd name="T3" fmla="*/ 28 h 113"/>
                <a:gd name="T4" fmla="*/ 96 w 125"/>
                <a:gd name="T5" fmla="*/ 0 h 113"/>
                <a:gd name="T6" fmla="*/ 109 w 125"/>
                <a:gd name="T7" fmla="*/ 22 h 113"/>
                <a:gd name="T8" fmla="*/ 106 w 125"/>
                <a:gd name="T9" fmla="*/ 34 h 113"/>
                <a:gd name="T10" fmla="*/ 113 w 125"/>
                <a:gd name="T11" fmla="*/ 53 h 113"/>
                <a:gd name="T12" fmla="*/ 91 w 125"/>
                <a:gd name="T13" fmla="*/ 79 h 113"/>
                <a:gd name="T14" fmla="*/ 64 w 125"/>
                <a:gd name="T15" fmla="*/ 103 h 113"/>
                <a:gd name="T16" fmla="*/ 42 w 125"/>
                <a:gd name="T17" fmla="*/ 92 h 113"/>
                <a:gd name="T18" fmla="*/ 21 w 125"/>
                <a:gd name="T19" fmla="*/ 103 h 113"/>
                <a:gd name="T20" fmla="*/ 0 w 125"/>
                <a:gd name="T21" fmla="*/ 93 h 113"/>
                <a:gd name="T22" fmla="*/ 27 w 125"/>
                <a:gd name="T23" fmla="*/ 113 h 113"/>
                <a:gd name="T24" fmla="*/ 50 w 125"/>
                <a:gd name="T25" fmla="*/ 101 h 113"/>
                <a:gd name="T26" fmla="*/ 73 w 125"/>
                <a:gd name="T27" fmla="*/ 113 h 113"/>
                <a:gd name="T28" fmla="*/ 101 w 125"/>
                <a:gd name="T29" fmla="*/ 88 h 113"/>
                <a:gd name="T30" fmla="*/ 125 w 125"/>
                <a:gd name="T31" fmla="*/ 60 h 113"/>
                <a:gd name="T32" fmla="*/ 117 w 125"/>
                <a:gd name="T33" fmla="*/ 4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0"/>
                  </a:moveTo>
                  <a:cubicBezTo>
                    <a:pt x="119" y="37"/>
                    <a:pt x="120" y="32"/>
                    <a:pt x="120" y="28"/>
                  </a:cubicBezTo>
                  <a:cubicBezTo>
                    <a:pt x="120" y="14"/>
                    <a:pt x="110" y="2"/>
                    <a:pt x="96" y="0"/>
                  </a:cubicBezTo>
                  <a:cubicBezTo>
                    <a:pt x="104" y="5"/>
                    <a:pt x="109" y="13"/>
                    <a:pt x="109" y="22"/>
                  </a:cubicBezTo>
                  <a:cubicBezTo>
                    <a:pt x="109" y="27"/>
                    <a:pt x="108" y="31"/>
                    <a:pt x="106" y="34"/>
                  </a:cubicBezTo>
                  <a:cubicBezTo>
                    <a:pt x="110" y="39"/>
                    <a:pt x="113" y="45"/>
                    <a:pt x="113" y="53"/>
                  </a:cubicBezTo>
                  <a:cubicBezTo>
                    <a:pt x="113" y="66"/>
                    <a:pt x="103" y="77"/>
                    <a:pt x="91" y="79"/>
                  </a:cubicBezTo>
                  <a:cubicBezTo>
                    <a:pt x="89" y="92"/>
                    <a:pt x="78" y="103"/>
                    <a:pt x="64" y="103"/>
                  </a:cubicBezTo>
                  <a:cubicBezTo>
                    <a:pt x="55" y="103"/>
                    <a:pt x="47" y="98"/>
                    <a:pt x="42" y="92"/>
                  </a:cubicBezTo>
                  <a:cubicBezTo>
                    <a:pt x="37" y="98"/>
                    <a:pt x="29" y="103"/>
                    <a:pt x="21" y="103"/>
                  </a:cubicBezTo>
                  <a:cubicBezTo>
                    <a:pt x="12" y="103"/>
                    <a:pt x="5" y="99"/>
                    <a:pt x="0" y="93"/>
                  </a:cubicBezTo>
                  <a:cubicBezTo>
                    <a:pt x="4" y="105"/>
                    <a:pt x="15" y="113"/>
                    <a:pt x="27" y="113"/>
                  </a:cubicBezTo>
                  <a:cubicBezTo>
                    <a:pt x="37" y="113"/>
                    <a:pt x="45" y="108"/>
                    <a:pt x="50" y="101"/>
                  </a:cubicBezTo>
                  <a:cubicBezTo>
                    <a:pt x="55" y="108"/>
                    <a:pt x="64" y="113"/>
                    <a:pt x="73" y="113"/>
                  </a:cubicBezTo>
                  <a:cubicBezTo>
                    <a:pt x="87" y="113"/>
                    <a:pt x="99" y="102"/>
                    <a:pt x="101" y="88"/>
                  </a:cubicBezTo>
                  <a:cubicBezTo>
                    <a:pt x="115" y="86"/>
                    <a:pt x="125" y="74"/>
                    <a:pt x="125" y="60"/>
                  </a:cubicBezTo>
                  <a:cubicBezTo>
                    <a:pt x="125" y="52"/>
                    <a:pt x="122" y="45"/>
                    <a:pt x="117" y="4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6" name="Freeform 290">
              <a:extLst>
                <a:ext uri="{FF2B5EF4-FFF2-40B4-BE49-F238E27FC236}">
                  <a16:creationId xmlns:a16="http://schemas.microsoft.com/office/drawing/2014/main" id="{3702EE84-855D-2180-0A21-0C4FD8D20C8B}"/>
                </a:ext>
              </a:extLst>
            </p:cNvPr>
            <p:cNvSpPr>
              <a:spLocks/>
            </p:cNvSpPr>
            <p:nvPr/>
          </p:nvSpPr>
          <p:spPr bwMode="auto">
            <a:xfrm>
              <a:off x="7847628" y="3596708"/>
              <a:ext cx="48570"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4"/>
                    <a:pt x="20" y="24"/>
                    <a:pt x="23" y="22"/>
                  </a:cubicBezTo>
                  <a:cubicBezTo>
                    <a:pt x="20" y="8"/>
                    <a:pt x="9" y="1"/>
                    <a:pt x="0" y="0"/>
                  </a:cubicBezTo>
                  <a:cubicBezTo>
                    <a:pt x="7" y="3"/>
                    <a:pt x="15" y="18"/>
                    <a:pt x="17" y="26"/>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7" name="Freeform 291">
              <a:extLst>
                <a:ext uri="{FF2B5EF4-FFF2-40B4-BE49-F238E27FC236}">
                  <a16:creationId xmlns:a16="http://schemas.microsoft.com/office/drawing/2014/main" id="{AAF4C73A-D838-A5B8-8A3F-D285289023CD}"/>
                </a:ext>
              </a:extLst>
            </p:cNvPr>
            <p:cNvSpPr>
              <a:spLocks/>
            </p:cNvSpPr>
            <p:nvPr/>
          </p:nvSpPr>
          <p:spPr bwMode="auto">
            <a:xfrm>
              <a:off x="7685727" y="3776147"/>
              <a:ext cx="47221" cy="41824"/>
            </a:xfrm>
            <a:custGeom>
              <a:avLst/>
              <a:gdLst>
                <a:gd name="T0" fmla="*/ 21 w 23"/>
                <a:gd name="T1" fmla="*/ 12 h 20"/>
                <a:gd name="T2" fmla="*/ 0 w 23"/>
                <a:gd name="T3" fmla="*/ 0 h 20"/>
                <a:gd name="T4" fmla="*/ 23 w 23"/>
                <a:gd name="T5" fmla="*/ 20 h 20"/>
                <a:gd name="T6" fmla="*/ 21 w 23"/>
                <a:gd name="T7" fmla="*/ 12 h 20"/>
              </a:gdLst>
              <a:ahLst/>
              <a:cxnLst>
                <a:cxn ang="0">
                  <a:pos x="T0" y="T1"/>
                </a:cxn>
                <a:cxn ang="0">
                  <a:pos x="T2" y="T3"/>
                </a:cxn>
                <a:cxn ang="0">
                  <a:pos x="T4" y="T5"/>
                </a:cxn>
                <a:cxn ang="0">
                  <a:pos x="T6" y="T7"/>
                </a:cxn>
              </a:cxnLst>
              <a:rect l="0" t="0" r="r" b="b"/>
              <a:pathLst>
                <a:path w="23" h="20">
                  <a:moveTo>
                    <a:pt x="21" y="12"/>
                  </a:moveTo>
                  <a:cubicBezTo>
                    <a:pt x="14" y="10"/>
                    <a:pt x="4" y="6"/>
                    <a:pt x="0" y="0"/>
                  </a:cubicBezTo>
                  <a:cubicBezTo>
                    <a:pt x="3" y="10"/>
                    <a:pt x="11" y="18"/>
                    <a:pt x="23" y="20"/>
                  </a:cubicBezTo>
                  <a:cubicBezTo>
                    <a:pt x="22" y="17"/>
                    <a:pt x="21" y="15"/>
                    <a:pt x="21" y="12"/>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8" name="Freeform 292">
              <a:extLst>
                <a:ext uri="{FF2B5EF4-FFF2-40B4-BE49-F238E27FC236}">
                  <a16:creationId xmlns:a16="http://schemas.microsoft.com/office/drawing/2014/main" id="{75CF7BE9-1C23-9EE9-EF64-AF4C1ACF2BC8}"/>
                </a:ext>
              </a:extLst>
            </p:cNvPr>
            <p:cNvSpPr>
              <a:spLocks/>
            </p:cNvSpPr>
            <p:nvPr/>
          </p:nvSpPr>
          <p:spPr bwMode="auto">
            <a:xfrm>
              <a:off x="9068626" y="3962332"/>
              <a:ext cx="114680" cy="26983"/>
            </a:xfrm>
            <a:custGeom>
              <a:avLst/>
              <a:gdLst>
                <a:gd name="T0" fmla="*/ 28 w 56"/>
                <a:gd name="T1" fmla="*/ 0 h 13"/>
                <a:gd name="T2" fmla="*/ 28 w 56"/>
                <a:gd name="T3" fmla="*/ 0 h 13"/>
                <a:gd name="T4" fmla="*/ 28 w 56"/>
                <a:gd name="T5" fmla="*/ 7 h 13"/>
                <a:gd name="T6" fmla="*/ 18 w 56"/>
                <a:gd name="T7" fmla="*/ 7 h 13"/>
                <a:gd name="T8" fmla="*/ 18 w 56"/>
                <a:gd name="T9" fmla="*/ 7 h 13"/>
                <a:gd name="T10" fmla="*/ 10 w 56"/>
                <a:gd name="T11" fmla="*/ 7 h 13"/>
                <a:gd name="T12" fmla="*/ 10 w 56"/>
                <a:gd name="T13" fmla="*/ 1 h 13"/>
                <a:gd name="T14" fmla="*/ 0 w 56"/>
                <a:gd name="T15" fmla="*/ 6 h 13"/>
                <a:gd name="T16" fmla="*/ 28 w 56"/>
                <a:gd name="T17" fmla="*/ 13 h 13"/>
                <a:gd name="T18" fmla="*/ 56 w 56"/>
                <a:gd name="T19" fmla="*/ 6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3"/>
                    <a:pt x="0" y="4"/>
                    <a:pt x="0" y="6"/>
                  </a:cubicBezTo>
                  <a:cubicBezTo>
                    <a:pt x="0" y="10"/>
                    <a:pt x="13" y="13"/>
                    <a:pt x="28" y="13"/>
                  </a:cubicBezTo>
                  <a:cubicBezTo>
                    <a:pt x="44" y="13"/>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9" name="Freeform 293">
              <a:extLst>
                <a:ext uri="{FF2B5EF4-FFF2-40B4-BE49-F238E27FC236}">
                  <a16:creationId xmlns:a16="http://schemas.microsoft.com/office/drawing/2014/main" id="{014739A7-597E-9FC4-E769-C9DF35F826A7}"/>
                </a:ext>
              </a:extLst>
            </p:cNvPr>
            <p:cNvSpPr>
              <a:spLocks/>
            </p:cNvSpPr>
            <p:nvPr/>
          </p:nvSpPr>
          <p:spPr bwMode="auto">
            <a:xfrm>
              <a:off x="9088863" y="3766703"/>
              <a:ext cx="55316" cy="210470"/>
            </a:xfrm>
            <a:custGeom>
              <a:avLst/>
              <a:gdLst>
                <a:gd name="T0" fmla="*/ 25 w 27"/>
                <a:gd name="T1" fmla="*/ 54 h 102"/>
                <a:gd name="T2" fmla="*/ 15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4"/>
                  </a:moveTo>
                  <a:cubicBezTo>
                    <a:pt x="24" y="54"/>
                    <a:pt x="20" y="56"/>
                    <a:pt x="15"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3"/>
                    <a:pt x="25" y="59"/>
                    <a:pt x="26" y="58"/>
                  </a:cubicBezTo>
                  <a:cubicBezTo>
                    <a:pt x="27" y="57"/>
                    <a:pt x="27" y="54"/>
                    <a:pt x="25" y="54"/>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0" name="Freeform 294">
              <a:extLst>
                <a:ext uri="{FF2B5EF4-FFF2-40B4-BE49-F238E27FC236}">
                  <a16:creationId xmlns:a16="http://schemas.microsoft.com/office/drawing/2014/main" id="{61337300-FD01-319D-7403-E325118B33B8}"/>
                </a:ext>
              </a:extLst>
            </p:cNvPr>
            <p:cNvSpPr>
              <a:spLocks noEditPoints="1"/>
            </p:cNvSpPr>
            <p:nvPr/>
          </p:nvSpPr>
          <p:spPr bwMode="auto">
            <a:xfrm>
              <a:off x="9123941" y="3892175"/>
              <a:ext cx="10793" cy="70157"/>
            </a:xfrm>
            <a:custGeom>
              <a:avLst/>
              <a:gdLst>
                <a:gd name="T0" fmla="*/ 0 w 5"/>
                <a:gd name="T1" fmla="*/ 27 h 34"/>
                <a:gd name="T2" fmla="*/ 1 w 5"/>
                <a:gd name="T3" fmla="*/ 34 h 34"/>
                <a:gd name="T4" fmla="*/ 1 w 5"/>
                <a:gd name="T5" fmla="*/ 34 h 34"/>
                <a:gd name="T6" fmla="*/ 0 w 5"/>
                <a:gd name="T7" fmla="*/ 27 h 34"/>
                <a:gd name="T8" fmla="*/ 5 w 5"/>
                <a:gd name="T9" fmla="*/ 0 h 34"/>
                <a:gd name="T10" fmla="*/ 5 w 5"/>
                <a:gd name="T11" fmla="*/ 0 h 34"/>
                <a:gd name="T12" fmla="*/ 3 w 5"/>
                <a:gd name="T13" fmla="*/ 3 h 34"/>
                <a:gd name="T14" fmla="*/ 5 w 5"/>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4">
                  <a:moveTo>
                    <a:pt x="0" y="27"/>
                  </a:moveTo>
                  <a:cubicBezTo>
                    <a:pt x="1" y="34"/>
                    <a:pt x="1" y="34"/>
                    <a:pt x="1" y="34"/>
                  </a:cubicBezTo>
                  <a:cubicBezTo>
                    <a:pt x="1" y="34"/>
                    <a:pt x="1" y="34"/>
                    <a:pt x="1" y="34"/>
                  </a:cubicBezTo>
                  <a:cubicBezTo>
                    <a:pt x="0" y="27"/>
                    <a:pt x="0" y="27"/>
                    <a:pt x="0" y="27"/>
                  </a:cubicBezTo>
                  <a:moveTo>
                    <a:pt x="5" y="0"/>
                  </a:moveTo>
                  <a:cubicBezTo>
                    <a:pt x="5" y="0"/>
                    <a:pt x="5" y="0"/>
                    <a:pt x="5" y="0"/>
                  </a:cubicBezTo>
                  <a:cubicBezTo>
                    <a:pt x="5" y="1"/>
                    <a:pt x="4" y="2"/>
                    <a:pt x="3" y="3"/>
                  </a:cubicBezTo>
                  <a:cubicBezTo>
                    <a:pt x="4" y="2"/>
                    <a:pt x="5" y="1"/>
                    <a:pt x="5"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1" name="Freeform 295">
              <a:extLst>
                <a:ext uri="{FF2B5EF4-FFF2-40B4-BE49-F238E27FC236}">
                  <a16:creationId xmlns:a16="http://schemas.microsoft.com/office/drawing/2014/main" id="{4941FC67-70DD-CBB9-9783-5B99B04B0758}"/>
                </a:ext>
              </a:extLst>
            </p:cNvPr>
            <p:cNvSpPr>
              <a:spLocks noEditPoints="1"/>
            </p:cNvSpPr>
            <p:nvPr/>
          </p:nvSpPr>
          <p:spPr bwMode="auto">
            <a:xfrm>
              <a:off x="9119894" y="3881382"/>
              <a:ext cx="22936" cy="10793"/>
            </a:xfrm>
            <a:custGeom>
              <a:avLst/>
              <a:gdLst>
                <a:gd name="T0" fmla="*/ 11 w 11"/>
                <a:gd name="T1" fmla="*/ 2 h 5"/>
                <a:gd name="T2" fmla="*/ 11 w 11"/>
                <a:gd name="T3" fmla="*/ 2 h 5"/>
                <a:gd name="T4" fmla="*/ 7 w 11"/>
                <a:gd name="T5" fmla="*/ 5 h 5"/>
                <a:gd name="T6" fmla="*/ 7 w 11"/>
                <a:gd name="T7" fmla="*/ 5 h 5"/>
                <a:gd name="T8" fmla="*/ 10 w 11"/>
                <a:gd name="T9" fmla="*/ 2 h 5"/>
                <a:gd name="T10" fmla="*/ 11 w 11"/>
                <a:gd name="T11" fmla="*/ 2 h 5"/>
                <a:gd name="T12" fmla="*/ 6 w 11"/>
                <a:gd name="T13" fmla="*/ 0 h 5"/>
                <a:gd name="T14" fmla="*/ 6 w 11"/>
                <a:gd name="T15" fmla="*/ 0 h 5"/>
                <a:gd name="T16" fmla="*/ 0 w 11"/>
                <a:gd name="T17" fmla="*/ 3 h 5"/>
                <a:gd name="T18" fmla="*/ 0 w 11"/>
                <a:gd name="T19" fmla="*/ 0 h 5"/>
                <a:gd name="T20" fmla="*/ 0 w 11"/>
                <a:gd name="T21" fmla="*/ 0 h 5"/>
                <a:gd name="T22" fmla="*/ 0 w 11"/>
                <a:gd name="T23" fmla="*/ 3 h 5"/>
                <a:gd name="T24" fmla="*/ 6 w 11"/>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5">
                  <a:moveTo>
                    <a:pt x="11" y="2"/>
                  </a:moveTo>
                  <a:cubicBezTo>
                    <a:pt x="11" y="2"/>
                    <a:pt x="11" y="2"/>
                    <a:pt x="11" y="2"/>
                  </a:cubicBezTo>
                  <a:cubicBezTo>
                    <a:pt x="10" y="2"/>
                    <a:pt x="9" y="3"/>
                    <a:pt x="7" y="5"/>
                  </a:cubicBezTo>
                  <a:cubicBezTo>
                    <a:pt x="7" y="5"/>
                    <a:pt x="7" y="5"/>
                    <a:pt x="7" y="5"/>
                  </a:cubicBezTo>
                  <a:cubicBezTo>
                    <a:pt x="9" y="4"/>
                    <a:pt x="10" y="2"/>
                    <a:pt x="10" y="2"/>
                  </a:cubicBezTo>
                  <a:cubicBezTo>
                    <a:pt x="11" y="2"/>
                    <a:pt x="11" y="2"/>
                    <a:pt x="11" y="2"/>
                  </a:cubicBezTo>
                  <a:moveTo>
                    <a:pt x="6" y="0"/>
                  </a:moveTo>
                  <a:cubicBezTo>
                    <a:pt x="6" y="0"/>
                    <a:pt x="6" y="0"/>
                    <a:pt x="6" y="0"/>
                  </a:cubicBezTo>
                  <a:cubicBezTo>
                    <a:pt x="4" y="1"/>
                    <a:pt x="2" y="2"/>
                    <a:pt x="0" y="3"/>
                  </a:cubicBezTo>
                  <a:cubicBezTo>
                    <a:pt x="0" y="0"/>
                    <a:pt x="0" y="0"/>
                    <a:pt x="0" y="0"/>
                  </a:cubicBezTo>
                  <a:cubicBezTo>
                    <a:pt x="0" y="0"/>
                    <a:pt x="0" y="0"/>
                    <a:pt x="0" y="0"/>
                  </a:cubicBezTo>
                  <a:cubicBezTo>
                    <a:pt x="0" y="3"/>
                    <a:pt x="0" y="3"/>
                    <a:pt x="0" y="3"/>
                  </a:cubicBezTo>
                  <a:cubicBezTo>
                    <a:pt x="2" y="2"/>
                    <a:pt x="4" y="1"/>
                    <a:pt x="6"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2" name="Freeform 296">
              <a:extLst>
                <a:ext uri="{FF2B5EF4-FFF2-40B4-BE49-F238E27FC236}">
                  <a16:creationId xmlns:a16="http://schemas.microsoft.com/office/drawing/2014/main" id="{2356FDA7-A245-2A82-9AFA-6D4BEB22677B}"/>
                </a:ext>
              </a:extLst>
            </p:cNvPr>
            <p:cNvSpPr>
              <a:spLocks noEditPoints="1"/>
            </p:cNvSpPr>
            <p:nvPr/>
          </p:nvSpPr>
          <p:spPr bwMode="auto">
            <a:xfrm>
              <a:off x="9105053" y="3766703"/>
              <a:ext cx="39126" cy="114679"/>
            </a:xfrm>
            <a:custGeom>
              <a:avLst/>
              <a:gdLst>
                <a:gd name="T0" fmla="*/ 17 w 19"/>
                <a:gd name="T1" fmla="*/ 54 h 56"/>
                <a:gd name="T2" fmla="*/ 17 w 19"/>
                <a:gd name="T3" fmla="*/ 54 h 56"/>
                <a:gd name="T4" fmla="*/ 13 w 19"/>
                <a:gd name="T5" fmla="*/ 56 h 56"/>
                <a:gd name="T6" fmla="*/ 13 w 19"/>
                <a:gd name="T7" fmla="*/ 56 h 56"/>
                <a:gd name="T8" fmla="*/ 17 w 19"/>
                <a:gd name="T9" fmla="*/ 54 h 56"/>
                <a:gd name="T10" fmla="*/ 17 w 19"/>
                <a:gd name="T11" fmla="*/ 54 h 56"/>
                <a:gd name="T12" fmla="*/ 19 w 19"/>
                <a:gd name="T13" fmla="*/ 55 h 56"/>
                <a:gd name="T14" fmla="*/ 17 w 19"/>
                <a:gd name="T15" fmla="*/ 54 h 56"/>
                <a:gd name="T16" fmla="*/ 4 w 19"/>
                <a:gd name="T17" fmla="*/ 0 h 56"/>
                <a:gd name="T18" fmla="*/ 0 w 19"/>
                <a:gd name="T19" fmla="*/ 0 h 56"/>
                <a:gd name="T20" fmla="*/ 4 w 19"/>
                <a:gd name="T21" fmla="*/ 0 h 56"/>
                <a:gd name="T22" fmla="*/ 7 w 19"/>
                <a:gd name="T23" fmla="*/ 56 h 56"/>
                <a:gd name="T24" fmla="*/ 7 w 19"/>
                <a:gd name="T25" fmla="*/ 56 h 56"/>
                <a:gd name="T26" fmla="*/ 4 w 19"/>
                <a:gd name="T2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56">
                  <a:moveTo>
                    <a:pt x="17" y="54"/>
                  </a:moveTo>
                  <a:cubicBezTo>
                    <a:pt x="17" y="54"/>
                    <a:pt x="17" y="54"/>
                    <a:pt x="17" y="54"/>
                  </a:cubicBezTo>
                  <a:cubicBezTo>
                    <a:pt x="16" y="54"/>
                    <a:pt x="15" y="55"/>
                    <a:pt x="13" y="56"/>
                  </a:cubicBezTo>
                  <a:cubicBezTo>
                    <a:pt x="13" y="56"/>
                    <a:pt x="13" y="56"/>
                    <a:pt x="13" y="56"/>
                  </a:cubicBezTo>
                  <a:cubicBezTo>
                    <a:pt x="15" y="55"/>
                    <a:pt x="16" y="54"/>
                    <a:pt x="17" y="54"/>
                  </a:cubicBezTo>
                  <a:cubicBezTo>
                    <a:pt x="17" y="54"/>
                    <a:pt x="17" y="54"/>
                    <a:pt x="17" y="54"/>
                  </a:cubicBezTo>
                  <a:cubicBezTo>
                    <a:pt x="18" y="54"/>
                    <a:pt x="18" y="55"/>
                    <a:pt x="19" y="55"/>
                  </a:cubicBezTo>
                  <a:cubicBezTo>
                    <a:pt x="18" y="55"/>
                    <a:pt x="18" y="54"/>
                    <a:pt x="17" y="54"/>
                  </a:cubicBezTo>
                  <a:moveTo>
                    <a:pt x="4" y="0"/>
                  </a:moveTo>
                  <a:cubicBezTo>
                    <a:pt x="0" y="0"/>
                    <a:pt x="0" y="0"/>
                    <a:pt x="0" y="0"/>
                  </a:cubicBezTo>
                  <a:cubicBezTo>
                    <a:pt x="4" y="0"/>
                    <a:pt x="4" y="0"/>
                    <a:pt x="4" y="0"/>
                  </a:cubicBezTo>
                  <a:cubicBezTo>
                    <a:pt x="7" y="56"/>
                    <a:pt x="7" y="56"/>
                    <a:pt x="7" y="56"/>
                  </a:cubicBezTo>
                  <a:cubicBezTo>
                    <a:pt x="7" y="56"/>
                    <a:pt x="7" y="56"/>
                    <a:pt x="7" y="56"/>
                  </a:cubicBezTo>
                  <a:cubicBezTo>
                    <a:pt x="4" y="0"/>
                    <a:pt x="4" y="0"/>
                    <a:pt x="4" y="0"/>
                  </a:cubicBezTo>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3" name="Freeform 297">
              <a:extLst>
                <a:ext uri="{FF2B5EF4-FFF2-40B4-BE49-F238E27FC236}">
                  <a16:creationId xmlns:a16="http://schemas.microsoft.com/office/drawing/2014/main" id="{68D8A0B2-554C-E1F6-0399-8A5CCE7EB291}"/>
                </a:ext>
              </a:extLst>
            </p:cNvPr>
            <p:cNvSpPr>
              <a:spLocks/>
            </p:cNvSpPr>
            <p:nvPr/>
          </p:nvSpPr>
          <p:spPr bwMode="auto">
            <a:xfrm>
              <a:off x="9105053" y="3962332"/>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4" name="Freeform 298">
              <a:extLst>
                <a:ext uri="{FF2B5EF4-FFF2-40B4-BE49-F238E27FC236}">
                  <a16:creationId xmlns:a16="http://schemas.microsoft.com/office/drawing/2014/main" id="{2704E846-8255-FBE5-7787-A8C44A63B774}"/>
                </a:ext>
              </a:extLst>
            </p:cNvPr>
            <p:cNvSpPr>
              <a:spLocks/>
            </p:cNvSpPr>
            <p:nvPr/>
          </p:nvSpPr>
          <p:spPr bwMode="auto">
            <a:xfrm>
              <a:off x="9105053" y="3766703"/>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5 h 102"/>
                <a:gd name="T10" fmla="*/ 9 w 19"/>
                <a:gd name="T11" fmla="*/ 88 h 102"/>
                <a:gd name="T12" fmla="*/ 8 w 19"/>
                <a:gd name="T13" fmla="*/ 67 h 102"/>
                <a:gd name="T14" fmla="*/ 12 w 19"/>
                <a:gd name="T15" fmla="*/ 64 h 102"/>
                <a:gd name="T16" fmla="*/ 14 w 19"/>
                <a:gd name="T17" fmla="*/ 61 h 102"/>
                <a:gd name="T18" fmla="*/ 18 w 19"/>
                <a:gd name="T19" fmla="*/ 58 h 102"/>
                <a:gd name="T20" fmla="*/ 18 w 19"/>
                <a:gd name="T21" fmla="*/ 58 h 102"/>
                <a:gd name="T22" fmla="*/ 19 w 19"/>
                <a:gd name="T23" fmla="*/ 55 h 102"/>
                <a:gd name="T24" fmla="*/ 17 w 19"/>
                <a:gd name="T25" fmla="*/ 54 h 102"/>
                <a:gd name="T26" fmla="*/ 17 w 19"/>
                <a:gd name="T27" fmla="*/ 54 h 102"/>
                <a:gd name="T28" fmla="*/ 13 w 19"/>
                <a:gd name="T29" fmla="*/ 56 h 102"/>
                <a:gd name="T30" fmla="*/ 7 w 19"/>
                <a:gd name="T31" fmla="*/ 59 h 102"/>
                <a:gd name="T32" fmla="*/ 7 w 19"/>
                <a:gd name="T33" fmla="*/ 56 h 102"/>
                <a:gd name="T34" fmla="*/ 4 w 19"/>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5"/>
                    <a:pt x="10" y="95"/>
                    <a:pt x="10" y="95"/>
                  </a:cubicBezTo>
                  <a:cubicBezTo>
                    <a:pt x="9" y="88"/>
                    <a:pt x="9" y="88"/>
                    <a:pt x="9" y="88"/>
                  </a:cubicBezTo>
                  <a:cubicBezTo>
                    <a:pt x="8" y="67"/>
                    <a:pt x="8" y="67"/>
                    <a:pt x="8" y="67"/>
                  </a:cubicBezTo>
                  <a:cubicBezTo>
                    <a:pt x="9" y="66"/>
                    <a:pt x="10" y="65"/>
                    <a:pt x="12" y="64"/>
                  </a:cubicBezTo>
                  <a:cubicBezTo>
                    <a:pt x="13" y="63"/>
                    <a:pt x="14" y="62"/>
                    <a:pt x="14" y="61"/>
                  </a:cubicBezTo>
                  <a:cubicBezTo>
                    <a:pt x="16" y="59"/>
                    <a:pt x="17" y="58"/>
                    <a:pt x="18" y="58"/>
                  </a:cubicBezTo>
                  <a:cubicBezTo>
                    <a:pt x="18" y="58"/>
                    <a:pt x="18" y="58"/>
                    <a:pt x="18" y="58"/>
                  </a:cubicBezTo>
                  <a:cubicBezTo>
                    <a:pt x="18" y="57"/>
                    <a:pt x="19" y="56"/>
                    <a:pt x="19" y="55"/>
                  </a:cubicBezTo>
                  <a:cubicBezTo>
                    <a:pt x="18" y="55"/>
                    <a:pt x="18" y="54"/>
                    <a:pt x="17" y="54"/>
                  </a:cubicBezTo>
                  <a:cubicBezTo>
                    <a:pt x="17" y="54"/>
                    <a:pt x="17" y="54"/>
                    <a:pt x="17" y="54"/>
                  </a:cubicBezTo>
                  <a:cubicBezTo>
                    <a:pt x="16" y="54"/>
                    <a:pt x="15" y="55"/>
                    <a:pt x="13" y="56"/>
                  </a:cubicBezTo>
                  <a:cubicBezTo>
                    <a:pt x="11" y="57"/>
                    <a:pt x="9" y="58"/>
                    <a:pt x="7" y="59"/>
                  </a:cubicBezTo>
                  <a:cubicBezTo>
                    <a:pt x="7" y="56"/>
                    <a:pt x="7" y="56"/>
                    <a:pt x="7" y="56"/>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5" name="Freeform 299">
              <a:extLst>
                <a:ext uri="{FF2B5EF4-FFF2-40B4-BE49-F238E27FC236}">
                  <a16:creationId xmlns:a16="http://schemas.microsoft.com/office/drawing/2014/main" id="{E29A995C-4C7F-834D-4D5F-F25A90C4F84B}"/>
                </a:ext>
              </a:extLst>
            </p:cNvPr>
            <p:cNvSpPr>
              <a:spLocks/>
            </p:cNvSpPr>
            <p:nvPr/>
          </p:nvSpPr>
          <p:spPr bwMode="auto">
            <a:xfrm>
              <a:off x="8948548" y="3591311"/>
              <a:ext cx="308960" cy="272532"/>
            </a:xfrm>
            <a:custGeom>
              <a:avLst/>
              <a:gdLst>
                <a:gd name="T0" fmla="*/ 150 w 150"/>
                <a:gd name="T1" fmla="*/ 79 h 132"/>
                <a:gd name="T2" fmla="*/ 142 w 150"/>
                <a:gd name="T3" fmla="*/ 60 h 132"/>
                <a:gd name="T4" fmla="*/ 145 w 150"/>
                <a:gd name="T5" fmla="*/ 47 h 132"/>
                <a:gd name="T6" fmla="*/ 117 w 150"/>
                <a:gd name="T7" fmla="*/ 19 h 132"/>
                <a:gd name="T8" fmla="*/ 103 w 150"/>
                <a:gd name="T9" fmla="*/ 22 h 132"/>
                <a:gd name="T10" fmla="*/ 75 w 150"/>
                <a:gd name="T11" fmla="*/ 0 h 132"/>
                <a:gd name="T12" fmla="*/ 47 w 150"/>
                <a:gd name="T13" fmla="*/ 22 h 132"/>
                <a:gd name="T14" fmla="*/ 33 w 150"/>
                <a:gd name="T15" fmla="*/ 19 h 132"/>
                <a:gd name="T16" fmla="*/ 5 w 150"/>
                <a:gd name="T17" fmla="*/ 47 h 132"/>
                <a:gd name="T18" fmla="*/ 8 w 150"/>
                <a:gd name="T19" fmla="*/ 60 h 132"/>
                <a:gd name="T20" fmla="*/ 0 w 150"/>
                <a:gd name="T21" fmla="*/ 79 h 132"/>
                <a:gd name="T22" fmla="*/ 24 w 150"/>
                <a:gd name="T23" fmla="*/ 107 h 132"/>
                <a:gd name="T24" fmla="*/ 52 w 150"/>
                <a:gd name="T25" fmla="*/ 132 h 132"/>
                <a:gd name="T26" fmla="*/ 75 w 150"/>
                <a:gd name="T27" fmla="*/ 121 h 132"/>
                <a:gd name="T28" fmla="*/ 98 w 150"/>
                <a:gd name="T29" fmla="*/ 132 h 132"/>
                <a:gd name="T30" fmla="*/ 126 w 150"/>
                <a:gd name="T31" fmla="*/ 107 h 132"/>
                <a:gd name="T32" fmla="*/ 150 w 150"/>
                <a:gd name="T33" fmla="*/ 7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2">
                  <a:moveTo>
                    <a:pt x="150" y="79"/>
                  </a:moveTo>
                  <a:cubicBezTo>
                    <a:pt x="150" y="72"/>
                    <a:pt x="147" y="65"/>
                    <a:pt x="142" y="60"/>
                  </a:cubicBezTo>
                  <a:cubicBezTo>
                    <a:pt x="144" y="56"/>
                    <a:pt x="145" y="52"/>
                    <a:pt x="145" y="47"/>
                  </a:cubicBezTo>
                  <a:cubicBezTo>
                    <a:pt x="145" y="32"/>
                    <a:pt x="132" y="19"/>
                    <a:pt x="117" y="19"/>
                  </a:cubicBezTo>
                  <a:cubicBezTo>
                    <a:pt x="112" y="19"/>
                    <a:pt x="107" y="20"/>
                    <a:pt x="103" y="22"/>
                  </a:cubicBezTo>
                  <a:cubicBezTo>
                    <a:pt x="100" y="9"/>
                    <a:pt x="89" y="0"/>
                    <a:pt x="75" y="0"/>
                  </a:cubicBezTo>
                  <a:cubicBezTo>
                    <a:pt x="61" y="0"/>
                    <a:pt x="50" y="9"/>
                    <a:pt x="47" y="22"/>
                  </a:cubicBezTo>
                  <a:cubicBezTo>
                    <a:pt x="43" y="20"/>
                    <a:pt x="38" y="19"/>
                    <a:pt x="33" y="19"/>
                  </a:cubicBezTo>
                  <a:cubicBezTo>
                    <a:pt x="17" y="19"/>
                    <a:pt x="5" y="32"/>
                    <a:pt x="5" y="47"/>
                  </a:cubicBezTo>
                  <a:cubicBezTo>
                    <a:pt x="5" y="52"/>
                    <a:pt x="6" y="56"/>
                    <a:pt x="8" y="60"/>
                  </a:cubicBezTo>
                  <a:cubicBezTo>
                    <a:pt x="3" y="65"/>
                    <a:pt x="0" y="72"/>
                    <a:pt x="0" y="79"/>
                  </a:cubicBezTo>
                  <a:cubicBezTo>
                    <a:pt x="0" y="94"/>
                    <a:pt x="10" y="105"/>
                    <a:pt x="24" y="107"/>
                  </a:cubicBezTo>
                  <a:cubicBezTo>
                    <a:pt x="26" y="121"/>
                    <a:pt x="37" y="132"/>
                    <a:pt x="52" y="132"/>
                  </a:cubicBezTo>
                  <a:cubicBezTo>
                    <a:pt x="61" y="132"/>
                    <a:pt x="70" y="128"/>
                    <a:pt x="75" y="121"/>
                  </a:cubicBezTo>
                  <a:cubicBezTo>
                    <a:pt x="80" y="128"/>
                    <a:pt x="88" y="132"/>
                    <a:pt x="98" y="132"/>
                  </a:cubicBezTo>
                  <a:cubicBezTo>
                    <a:pt x="112" y="132"/>
                    <a:pt x="124" y="121"/>
                    <a:pt x="126" y="107"/>
                  </a:cubicBezTo>
                  <a:cubicBezTo>
                    <a:pt x="139" y="105"/>
                    <a:pt x="150" y="94"/>
                    <a:pt x="150" y="79"/>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6" name="Freeform 300">
              <a:extLst>
                <a:ext uri="{FF2B5EF4-FFF2-40B4-BE49-F238E27FC236}">
                  <a16:creationId xmlns:a16="http://schemas.microsoft.com/office/drawing/2014/main" id="{22DD93C1-5EE6-E980-8BAB-1D66A4539E73}"/>
                </a:ext>
              </a:extLst>
            </p:cNvPr>
            <p:cNvSpPr>
              <a:spLocks/>
            </p:cNvSpPr>
            <p:nvPr/>
          </p:nvSpPr>
          <p:spPr bwMode="auto">
            <a:xfrm>
              <a:off x="8999818" y="3630437"/>
              <a:ext cx="257692" cy="233406"/>
            </a:xfrm>
            <a:custGeom>
              <a:avLst/>
              <a:gdLst>
                <a:gd name="T0" fmla="*/ 117 w 125"/>
                <a:gd name="T1" fmla="*/ 41 h 113"/>
                <a:gd name="T2" fmla="*/ 120 w 125"/>
                <a:gd name="T3" fmla="*/ 28 h 113"/>
                <a:gd name="T4" fmla="*/ 96 w 125"/>
                <a:gd name="T5" fmla="*/ 0 h 113"/>
                <a:gd name="T6" fmla="*/ 108 w 125"/>
                <a:gd name="T7" fmla="*/ 23 h 113"/>
                <a:gd name="T8" fmla="*/ 106 w 125"/>
                <a:gd name="T9" fmla="*/ 35 h 113"/>
                <a:gd name="T10" fmla="*/ 113 w 125"/>
                <a:gd name="T11" fmla="*/ 53 h 113"/>
                <a:gd name="T12" fmla="*/ 90 w 125"/>
                <a:gd name="T13" fmla="*/ 80 h 113"/>
                <a:gd name="T14" fmla="*/ 64 w 125"/>
                <a:gd name="T15" fmla="*/ 103 h 113"/>
                <a:gd name="T16" fmla="*/ 42 w 125"/>
                <a:gd name="T17" fmla="*/ 92 h 113"/>
                <a:gd name="T18" fmla="*/ 20 w 125"/>
                <a:gd name="T19" fmla="*/ 103 h 113"/>
                <a:gd name="T20" fmla="*/ 0 w 125"/>
                <a:gd name="T21" fmla="*/ 94 h 113"/>
                <a:gd name="T22" fmla="*/ 27 w 125"/>
                <a:gd name="T23" fmla="*/ 113 h 113"/>
                <a:gd name="T24" fmla="*/ 50 w 125"/>
                <a:gd name="T25" fmla="*/ 102 h 113"/>
                <a:gd name="T26" fmla="*/ 73 w 125"/>
                <a:gd name="T27" fmla="*/ 113 h 113"/>
                <a:gd name="T28" fmla="*/ 101 w 125"/>
                <a:gd name="T29" fmla="*/ 88 h 113"/>
                <a:gd name="T30" fmla="*/ 125 w 125"/>
                <a:gd name="T31" fmla="*/ 60 h 113"/>
                <a:gd name="T32" fmla="*/ 117 w 125"/>
                <a:gd name="T33" fmla="*/ 4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1"/>
                  </a:moveTo>
                  <a:cubicBezTo>
                    <a:pt x="119" y="37"/>
                    <a:pt x="120" y="33"/>
                    <a:pt x="120" y="28"/>
                  </a:cubicBezTo>
                  <a:cubicBezTo>
                    <a:pt x="120" y="14"/>
                    <a:pt x="110" y="3"/>
                    <a:pt x="96" y="0"/>
                  </a:cubicBezTo>
                  <a:cubicBezTo>
                    <a:pt x="104" y="5"/>
                    <a:pt x="108" y="13"/>
                    <a:pt x="108" y="23"/>
                  </a:cubicBezTo>
                  <a:cubicBezTo>
                    <a:pt x="108" y="27"/>
                    <a:pt x="107" y="31"/>
                    <a:pt x="106" y="35"/>
                  </a:cubicBezTo>
                  <a:cubicBezTo>
                    <a:pt x="110" y="40"/>
                    <a:pt x="113" y="46"/>
                    <a:pt x="113" y="53"/>
                  </a:cubicBezTo>
                  <a:cubicBezTo>
                    <a:pt x="113" y="67"/>
                    <a:pt x="103" y="78"/>
                    <a:pt x="90" y="80"/>
                  </a:cubicBezTo>
                  <a:cubicBezTo>
                    <a:pt x="89" y="93"/>
                    <a:pt x="77" y="103"/>
                    <a:pt x="64" y="103"/>
                  </a:cubicBezTo>
                  <a:cubicBezTo>
                    <a:pt x="55" y="103"/>
                    <a:pt x="47" y="99"/>
                    <a:pt x="42" y="92"/>
                  </a:cubicBezTo>
                  <a:cubicBezTo>
                    <a:pt x="37" y="99"/>
                    <a:pt x="29" y="103"/>
                    <a:pt x="20" y="103"/>
                  </a:cubicBezTo>
                  <a:cubicBezTo>
                    <a:pt x="12" y="103"/>
                    <a:pt x="5" y="100"/>
                    <a:pt x="0" y="94"/>
                  </a:cubicBezTo>
                  <a:cubicBezTo>
                    <a:pt x="4" y="105"/>
                    <a:pt x="14" y="113"/>
                    <a:pt x="27" y="113"/>
                  </a:cubicBezTo>
                  <a:cubicBezTo>
                    <a:pt x="36" y="113"/>
                    <a:pt x="45" y="109"/>
                    <a:pt x="50" y="102"/>
                  </a:cubicBezTo>
                  <a:cubicBezTo>
                    <a:pt x="55" y="109"/>
                    <a:pt x="63" y="113"/>
                    <a:pt x="73" y="113"/>
                  </a:cubicBezTo>
                  <a:cubicBezTo>
                    <a:pt x="87" y="113"/>
                    <a:pt x="99" y="102"/>
                    <a:pt x="101" y="88"/>
                  </a:cubicBezTo>
                  <a:cubicBezTo>
                    <a:pt x="114" y="86"/>
                    <a:pt x="125" y="75"/>
                    <a:pt x="125" y="60"/>
                  </a:cubicBezTo>
                  <a:cubicBezTo>
                    <a:pt x="125" y="53"/>
                    <a:pt x="122" y="46"/>
                    <a:pt x="117" y="4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7" name="Freeform 301">
              <a:extLst>
                <a:ext uri="{FF2B5EF4-FFF2-40B4-BE49-F238E27FC236}">
                  <a16:creationId xmlns:a16="http://schemas.microsoft.com/office/drawing/2014/main" id="{EE583B84-3C95-349A-E31E-15B97AE2FDDE}"/>
                </a:ext>
              </a:extLst>
            </p:cNvPr>
            <p:cNvSpPr>
              <a:spLocks/>
            </p:cNvSpPr>
            <p:nvPr/>
          </p:nvSpPr>
          <p:spPr bwMode="auto">
            <a:xfrm>
              <a:off x="9113148" y="3591311"/>
              <a:ext cx="47221"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5"/>
                    <a:pt x="20" y="24"/>
                    <a:pt x="23" y="22"/>
                  </a:cubicBezTo>
                  <a:cubicBezTo>
                    <a:pt x="20" y="9"/>
                    <a:pt x="9" y="2"/>
                    <a:pt x="0" y="0"/>
                  </a:cubicBezTo>
                  <a:cubicBezTo>
                    <a:pt x="7" y="4"/>
                    <a:pt x="15" y="18"/>
                    <a:pt x="17" y="26"/>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8" name="Freeform 302">
              <a:extLst>
                <a:ext uri="{FF2B5EF4-FFF2-40B4-BE49-F238E27FC236}">
                  <a16:creationId xmlns:a16="http://schemas.microsoft.com/office/drawing/2014/main" id="{CCE20A51-6069-EB06-4A61-BBBB41676D9E}"/>
                </a:ext>
              </a:extLst>
            </p:cNvPr>
            <p:cNvSpPr>
              <a:spLocks/>
            </p:cNvSpPr>
            <p:nvPr/>
          </p:nvSpPr>
          <p:spPr bwMode="auto">
            <a:xfrm>
              <a:off x="8949899" y="3772100"/>
              <a:ext cx="48570" cy="39125"/>
            </a:xfrm>
            <a:custGeom>
              <a:avLst/>
              <a:gdLst>
                <a:gd name="T0" fmla="*/ 21 w 23"/>
                <a:gd name="T1" fmla="*/ 11 h 19"/>
                <a:gd name="T2" fmla="*/ 0 w 23"/>
                <a:gd name="T3" fmla="*/ 0 h 19"/>
                <a:gd name="T4" fmla="*/ 23 w 23"/>
                <a:gd name="T5" fmla="*/ 19 h 19"/>
                <a:gd name="T6" fmla="*/ 21 w 23"/>
                <a:gd name="T7" fmla="*/ 11 h 19"/>
              </a:gdLst>
              <a:ahLst/>
              <a:cxnLst>
                <a:cxn ang="0">
                  <a:pos x="T0" y="T1"/>
                </a:cxn>
                <a:cxn ang="0">
                  <a:pos x="T2" y="T3"/>
                </a:cxn>
                <a:cxn ang="0">
                  <a:pos x="T4" y="T5"/>
                </a:cxn>
                <a:cxn ang="0">
                  <a:pos x="T6" y="T7"/>
                </a:cxn>
              </a:cxnLst>
              <a:rect l="0" t="0" r="r" b="b"/>
              <a:pathLst>
                <a:path w="23" h="19">
                  <a:moveTo>
                    <a:pt x="21" y="11"/>
                  </a:moveTo>
                  <a:cubicBezTo>
                    <a:pt x="14" y="10"/>
                    <a:pt x="4" y="6"/>
                    <a:pt x="0" y="0"/>
                  </a:cubicBezTo>
                  <a:cubicBezTo>
                    <a:pt x="3" y="9"/>
                    <a:pt x="11" y="17"/>
                    <a:pt x="23" y="19"/>
                  </a:cubicBezTo>
                  <a:cubicBezTo>
                    <a:pt x="22" y="17"/>
                    <a:pt x="21" y="14"/>
                    <a:pt x="21" y="11"/>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9" name="Freeform 303">
              <a:extLst>
                <a:ext uri="{FF2B5EF4-FFF2-40B4-BE49-F238E27FC236}">
                  <a16:creationId xmlns:a16="http://schemas.microsoft.com/office/drawing/2014/main" id="{B935525D-04DA-3470-888C-A1373452EA5A}"/>
                </a:ext>
              </a:extLst>
            </p:cNvPr>
            <p:cNvSpPr>
              <a:spLocks/>
            </p:cNvSpPr>
            <p:nvPr/>
          </p:nvSpPr>
          <p:spPr bwMode="auto">
            <a:xfrm>
              <a:off x="9749955" y="4017649"/>
              <a:ext cx="114680" cy="24285"/>
            </a:xfrm>
            <a:custGeom>
              <a:avLst/>
              <a:gdLst>
                <a:gd name="T0" fmla="*/ 28 w 56"/>
                <a:gd name="T1" fmla="*/ 0 h 12"/>
                <a:gd name="T2" fmla="*/ 28 w 56"/>
                <a:gd name="T3" fmla="*/ 0 h 12"/>
                <a:gd name="T4" fmla="*/ 28 w 56"/>
                <a:gd name="T5" fmla="*/ 7 h 12"/>
                <a:gd name="T6" fmla="*/ 17 w 56"/>
                <a:gd name="T7" fmla="*/ 7 h 12"/>
                <a:gd name="T8" fmla="*/ 17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7" y="7"/>
                    <a:pt x="17" y="7"/>
                    <a:pt x="17" y="7"/>
                  </a:cubicBezTo>
                  <a:cubicBezTo>
                    <a:pt x="17" y="7"/>
                    <a:pt x="17" y="7"/>
                    <a:pt x="17"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2"/>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0" name="Freeform 304">
              <a:extLst>
                <a:ext uri="{FF2B5EF4-FFF2-40B4-BE49-F238E27FC236}">
                  <a16:creationId xmlns:a16="http://schemas.microsoft.com/office/drawing/2014/main" id="{51A81598-D51F-2199-232E-EC48980DB069}"/>
                </a:ext>
              </a:extLst>
            </p:cNvPr>
            <p:cNvSpPr>
              <a:spLocks/>
            </p:cNvSpPr>
            <p:nvPr/>
          </p:nvSpPr>
          <p:spPr bwMode="auto">
            <a:xfrm>
              <a:off x="9770193" y="3822020"/>
              <a:ext cx="36428" cy="210470"/>
            </a:xfrm>
            <a:custGeom>
              <a:avLst/>
              <a:gdLst>
                <a:gd name="T0" fmla="*/ 18 w 27"/>
                <a:gd name="T1" fmla="*/ 0 h 156"/>
                <a:gd name="T2" fmla="*/ 3 w 27"/>
                <a:gd name="T3" fmla="*/ 0 h 156"/>
                <a:gd name="T4" fmla="*/ 0 w 27"/>
                <a:gd name="T5" fmla="*/ 156 h 156"/>
                <a:gd name="T6" fmla="*/ 27 w 27"/>
                <a:gd name="T7" fmla="*/ 156 h 156"/>
                <a:gd name="T8" fmla="*/ 18 w 27"/>
                <a:gd name="T9" fmla="*/ 0 h 156"/>
              </a:gdLst>
              <a:ahLst/>
              <a:cxnLst>
                <a:cxn ang="0">
                  <a:pos x="T0" y="T1"/>
                </a:cxn>
                <a:cxn ang="0">
                  <a:pos x="T2" y="T3"/>
                </a:cxn>
                <a:cxn ang="0">
                  <a:pos x="T4" y="T5"/>
                </a:cxn>
                <a:cxn ang="0">
                  <a:pos x="T6" y="T7"/>
                </a:cxn>
                <a:cxn ang="0">
                  <a:pos x="T8" y="T9"/>
                </a:cxn>
              </a:cxnLst>
              <a:rect l="0" t="0" r="r" b="b"/>
              <a:pathLst>
                <a:path w="27" h="156">
                  <a:moveTo>
                    <a:pt x="18" y="0"/>
                  </a:moveTo>
                  <a:lnTo>
                    <a:pt x="3" y="0"/>
                  </a:lnTo>
                  <a:lnTo>
                    <a:pt x="0" y="156"/>
                  </a:lnTo>
                  <a:lnTo>
                    <a:pt x="27" y="156"/>
                  </a:lnTo>
                  <a:lnTo>
                    <a:pt x="18"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1" name="Freeform 305">
              <a:extLst>
                <a:ext uri="{FF2B5EF4-FFF2-40B4-BE49-F238E27FC236}">
                  <a16:creationId xmlns:a16="http://schemas.microsoft.com/office/drawing/2014/main" id="{36259055-BF53-8F9F-E3F5-35ED6964EF8D}"/>
                </a:ext>
              </a:extLst>
            </p:cNvPr>
            <p:cNvSpPr>
              <a:spLocks/>
            </p:cNvSpPr>
            <p:nvPr/>
          </p:nvSpPr>
          <p:spPr bwMode="auto">
            <a:xfrm>
              <a:off x="9770193" y="3822020"/>
              <a:ext cx="36428" cy="210470"/>
            </a:xfrm>
            <a:custGeom>
              <a:avLst/>
              <a:gdLst>
                <a:gd name="T0" fmla="*/ 18 w 27"/>
                <a:gd name="T1" fmla="*/ 0 h 156"/>
                <a:gd name="T2" fmla="*/ 3 w 27"/>
                <a:gd name="T3" fmla="*/ 0 h 156"/>
                <a:gd name="T4" fmla="*/ 0 w 27"/>
                <a:gd name="T5" fmla="*/ 156 h 156"/>
                <a:gd name="T6" fmla="*/ 27 w 27"/>
                <a:gd name="T7" fmla="*/ 156 h 156"/>
                <a:gd name="T8" fmla="*/ 18 w 27"/>
                <a:gd name="T9" fmla="*/ 0 h 156"/>
              </a:gdLst>
              <a:ahLst/>
              <a:cxnLst>
                <a:cxn ang="0">
                  <a:pos x="T0" y="T1"/>
                </a:cxn>
                <a:cxn ang="0">
                  <a:pos x="T2" y="T3"/>
                </a:cxn>
                <a:cxn ang="0">
                  <a:pos x="T4" y="T5"/>
                </a:cxn>
                <a:cxn ang="0">
                  <a:pos x="T6" y="T7"/>
                </a:cxn>
                <a:cxn ang="0">
                  <a:pos x="T8" y="T9"/>
                </a:cxn>
              </a:cxnLst>
              <a:rect l="0" t="0" r="r" b="b"/>
              <a:pathLst>
                <a:path w="27" h="156">
                  <a:moveTo>
                    <a:pt x="18" y="0"/>
                  </a:moveTo>
                  <a:lnTo>
                    <a:pt x="3" y="0"/>
                  </a:lnTo>
                  <a:lnTo>
                    <a:pt x="0" y="156"/>
                  </a:lnTo>
                  <a:lnTo>
                    <a:pt x="27" y="156"/>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2" name="Freeform 306">
              <a:extLst>
                <a:ext uri="{FF2B5EF4-FFF2-40B4-BE49-F238E27FC236}">
                  <a16:creationId xmlns:a16="http://schemas.microsoft.com/office/drawing/2014/main" id="{5026DFC7-131E-B901-0D65-6576653C165D}"/>
                </a:ext>
              </a:extLst>
            </p:cNvPr>
            <p:cNvSpPr>
              <a:spLocks/>
            </p:cNvSpPr>
            <p:nvPr/>
          </p:nvSpPr>
          <p:spPr bwMode="auto">
            <a:xfrm>
              <a:off x="9798525" y="3892176"/>
              <a:ext cx="8095" cy="125472"/>
            </a:xfrm>
            <a:custGeom>
              <a:avLst/>
              <a:gdLst>
                <a:gd name="T0" fmla="*/ 0 w 4"/>
                <a:gd name="T1" fmla="*/ 0 h 61"/>
                <a:gd name="T2" fmla="*/ 0 w 4"/>
                <a:gd name="T3" fmla="*/ 0 h 61"/>
                <a:gd name="T4" fmla="*/ 4 w 4"/>
                <a:gd name="T5" fmla="*/ 61 h 61"/>
                <a:gd name="T6" fmla="*/ 4 w 4"/>
                <a:gd name="T7" fmla="*/ 61 h 61"/>
                <a:gd name="T8" fmla="*/ 0 w 4"/>
                <a:gd name="T9" fmla="*/ 0 h 61"/>
              </a:gdLst>
              <a:ahLst/>
              <a:cxnLst>
                <a:cxn ang="0">
                  <a:pos x="T0" y="T1"/>
                </a:cxn>
                <a:cxn ang="0">
                  <a:pos x="T2" y="T3"/>
                </a:cxn>
                <a:cxn ang="0">
                  <a:pos x="T4" y="T5"/>
                </a:cxn>
                <a:cxn ang="0">
                  <a:pos x="T6" y="T7"/>
                </a:cxn>
                <a:cxn ang="0">
                  <a:pos x="T8" y="T9"/>
                </a:cxn>
              </a:cxnLst>
              <a:rect l="0" t="0" r="r" b="b"/>
              <a:pathLst>
                <a:path w="4" h="61">
                  <a:moveTo>
                    <a:pt x="0" y="0"/>
                  </a:moveTo>
                  <a:cubicBezTo>
                    <a:pt x="0" y="0"/>
                    <a:pt x="0" y="0"/>
                    <a:pt x="0" y="0"/>
                  </a:cubicBezTo>
                  <a:cubicBezTo>
                    <a:pt x="4" y="61"/>
                    <a:pt x="4" y="61"/>
                    <a:pt x="4" y="61"/>
                  </a:cubicBezTo>
                  <a:cubicBezTo>
                    <a:pt x="4" y="61"/>
                    <a:pt x="4" y="61"/>
                    <a:pt x="4" y="6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3" name="Freeform 307">
              <a:extLst>
                <a:ext uri="{FF2B5EF4-FFF2-40B4-BE49-F238E27FC236}">
                  <a16:creationId xmlns:a16="http://schemas.microsoft.com/office/drawing/2014/main" id="{03624DBA-DDD7-8DF1-35DD-55B87C83BC99}"/>
                </a:ext>
              </a:extLst>
            </p:cNvPr>
            <p:cNvSpPr>
              <a:spLocks/>
            </p:cNvSpPr>
            <p:nvPr/>
          </p:nvSpPr>
          <p:spPr bwMode="auto">
            <a:xfrm>
              <a:off x="9797176" y="3881383"/>
              <a:ext cx="1350" cy="10793"/>
            </a:xfrm>
            <a:custGeom>
              <a:avLst/>
              <a:gdLst>
                <a:gd name="T0" fmla="*/ 0 w 1"/>
                <a:gd name="T1" fmla="*/ 0 h 8"/>
                <a:gd name="T2" fmla="*/ 0 w 1"/>
                <a:gd name="T3" fmla="*/ 0 h 8"/>
                <a:gd name="T4" fmla="*/ 1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0" y="0"/>
                  </a:lnTo>
                  <a:lnTo>
                    <a:pt x="1" y="8"/>
                  </a:lnTo>
                  <a:lnTo>
                    <a:pt x="1" y="8"/>
                  </a:lnTo>
                  <a:lnTo>
                    <a:pt x="0" y="0"/>
                  </a:lnTo>
                  <a:close/>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4" name="Freeform 308">
              <a:extLst>
                <a:ext uri="{FF2B5EF4-FFF2-40B4-BE49-F238E27FC236}">
                  <a16:creationId xmlns:a16="http://schemas.microsoft.com/office/drawing/2014/main" id="{3DCD642D-A274-A96C-6A4F-B8A51891C550}"/>
                </a:ext>
              </a:extLst>
            </p:cNvPr>
            <p:cNvSpPr>
              <a:spLocks/>
            </p:cNvSpPr>
            <p:nvPr/>
          </p:nvSpPr>
          <p:spPr bwMode="auto">
            <a:xfrm>
              <a:off x="9797176" y="3881383"/>
              <a:ext cx="1350" cy="10793"/>
            </a:xfrm>
            <a:custGeom>
              <a:avLst/>
              <a:gdLst>
                <a:gd name="T0" fmla="*/ 0 w 1"/>
                <a:gd name="T1" fmla="*/ 0 h 8"/>
                <a:gd name="T2" fmla="*/ 0 w 1"/>
                <a:gd name="T3" fmla="*/ 0 h 8"/>
                <a:gd name="T4" fmla="*/ 1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0" y="0"/>
                  </a:lnTo>
                  <a:lnTo>
                    <a:pt x="1" y="8"/>
                  </a:lnTo>
                  <a:lnTo>
                    <a:pt x="1"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5" name="Freeform 309">
              <a:extLst>
                <a:ext uri="{FF2B5EF4-FFF2-40B4-BE49-F238E27FC236}">
                  <a16:creationId xmlns:a16="http://schemas.microsoft.com/office/drawing/2014/main" id="{0B929E47-E0CF-4E58-75B1-366352A9D4CF}"/>
                </a:ext>
              </a:extLst>
            </p:cNvPr>
            <p:cNvSpPr>
              <a:spLocks/>
            </p:cNvSpPr>
            <p:nvPr/>
          </p:nvSpPr>
          <p:spPr bwMode="auto">
            <a:xfrm>
              <a:off x="9785033" y="3822020"/>
              <a:ext cx="12143" cy="59363"/>
            </a:xfrm>
            <a:custGeom>
              <a:avLst/>
              <a:gdLst>
                <a:gd name="T0" fmla="*/ 7 w 9"/>
                <a:gd name="T1" fmla="*/ 0 h 44"/>
                <a:gd name="T2" fmla="*/ 0 w 9"/>
                <a:gd name="T3" fmla="*/ 0 h 44"/>
                <a:gd name="T4" fmla="*/ 7 w 9"/>
                <a:gd name="T5" fmla="*/ 0 h 44"/>
                <a:gd name="T6" fmla="*/ 9 w 9"/>
                <a:gd name="T7" fmla="*/ 44 h 44"/>
                <a:gd name="T8" fmla="*/ 9 w 9"/>
                <a:gd name="T9" fmla="*/ 44 h 44"/>
                <a:gd name="T10" fmla="*/ 7 w 9"/>
                <a:gd name="T11" fmla="*/ 0 h 44"/>
              </a:gdLst>
              <a:ahLst/>
              <a:cxnLst>
                <a:cxn ang="0">
                  <a:pos x="T0" y="T1"/>
                </a:cxn>
                <a:cxn ang="0">
                  <a:pos x="T2" y="T3"/>
                </a:cxn>
                <a:cxn ang="0">
                  <a:pos x="T4" y="T5"/>
                </a:cxn>
                <a:cxn ang="0">
                  <a:pos x="T6" y="T7"/>
                </a:cxn>
                <a:cxn ang="0">
                  <a:pos x="T8" y="T9"/>
                </a:cxn>
                <a:cxn ang="0">
                  <a:pos x="T10" y="T11"/>
                </a:cxn>
              </a:cxnLst>
              <a:rect l="0" t="0" r="r" b="b"/>
              <a:pathLst>
                <a:path w="9" h="44">
                  <a:moveTo>
                    <a:pt x="7" y="0"/>
                  </a:moveTo>
                  <a:lnTo>
                    <a:pt x="0" y="0"/>
                  </a:lnTo>
                  <a:lnTo>
                    <a:pt x="7" y="0"/>
                  </a:lnTo>
                  <a:lnTo>
                    <a:pt x="9" y="44"/>
                  </a:lnTo>
                  <a:lnTo>
                    <a:pt x="9" y="44"/>
                  </a:lnTo>
                  <a:lnTo>
                    <a:pt x="7" y="0"/>
                  </a:lnTo>
                  <a:close/>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6" name="Freeform 310">
              <a:extLst>
                <a:ext uri="{FF2B5EF4-FFF2-40B4-BE49-F238E27FC236}">
                  <a16:creationId xmlns:a16="http://schemas.microsoft.com/office/drawing/2014/main" id="{013FD85F-88B2-AB71-642B-3578B2B74D4E}"/>
                </a:ext>
              </a:extLst>
            </p:cNvPr>
            <p:cNvSpPr>
              <a:spLocks/>
            </p:cNvSpPr>
            <p:nvPr/>
          </p:nvSpPr>
          <p:spPr bwMode="auto">
            <a:xfrm>
              <a:off x="9785033" y="3822020"/>
              <a:ext cx="12143" cy="59363"/>
            </a:xfrm>
            <a:custGeom>
              <a:avLst/>
              <a:gdLst>
                <a:gd name="T0" fmla="*/ 7 w 9"/>
                <a:gd name="T1" fmla="*/ 0 h 44"/>
                <a:gd name="T2" fmla="*/ 0 w 9"/>
                <a:gd name="T3" fmla="*/ 0 h 44"/>
                <a:gd name="T4" fmla="*/ 7 w 9"/>
                <a:gd name="T5" fmla="*/ 0 h 44"/>
                <a:gd name="T6" fmla="*/ 9 w 9"/>
                <a:gd name="T7" fmla="*/ 44 h 44"/>
                <a:gd name="T8" fmla="*/ 9 w 9"/>
                <a:gd name="T9" fmla="*/ 44 h 44"/>
                <a:gd name="T10" fmla="*/ 7 w 9"/>
                <a:gd name="T11" fmla="*/ 0 h 44"/>
              </a:gdLst>
              <a:ahLst/>
              <a:cxnLst>
                <a:cxn ang="0">
                  <a:pos x="T0" y="T1"/>
                </a:cxn>
                <a:cxn ang="0">
                  <a:pos x="T2" y="T3"/>
                </a:cxn>
                <a:cxn ang="0">
                  <a:pos x="T4" y="T5"/>
                </a:cxn>
                <a:cxn ang="0">
                  <a:pos x="T6" y="T7"/>
                </a:cxn>
                <a:cxn ang="0">
                  <a:pos x="T8" y="T9"/>
                </a:cxn>
                <a:cxn ang="0">
                  <a:pos x="T10" y="T11"/>
                </a:cxn>
              </a:cxnLst>
              <a:rect l="0" t="0" r="r" b="b"/>
              <a:pathLst>
                <a:path w="9" h="44">
                  <a:moveTo>
                    <a:pt x="7" y="0"/>
                  </a:moveTo>
                  <a:lnTo>
                    <a:pt x="0" y="0"/>
                  </a:lnTo>
                  <a:lnTo>
                    <a:pt x="7" y="0"/>
                  </a:lnTo>
                  <a:lnTo>
                    <a:pt x="9" y="44"/>
                  </a:lnTo>
                  <a:lnTo>
                    <a:pt x="9"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7" name="Freeform 311">
              <a:extLst>
                <a:ext uri="{FF2B5EF4-FFF2-40B4-BE49-F238E27FC236}">
                  <a16:creationId xmlns:a16="http://schemas.microsoft.com/office/drawing/2014/main" id="{F03CAEE4-8944-3597-3633-48920945AAB6}"/>
                </a:ext>
              </a:extLst>
            </p:cNvPr>
            <p:cNvSpPr>
              <a:spLocks/>
            </p:cNvSpPr>
            <p:nvPr/>
          </p:nvSpPr>
          <p:spPr bwMode="auto">
            <a:xfrm>
              <a:off x="9785033" y="4017649"/>
              <a:ext cx="21587" cy="14840"/>
            </a:xfrm>
            <a:custGeom>
              <a:avLst/>
              <a:gdLst>
                <a:gd name="T0" fmla="*/ 11 w 11"/>
                <a:gd name="T1" fmla="*/ 0 h 7"/>
                <a:gd name="T2" fmla="*/ 11 w 11"/>
                <a:gd name="T3" fmla="*/ 0 h 7"/>
                <a:gd name="T4" fmla="*/ 11 w 11"/>
                <a:gd name="T5" fmla="*/ 7 h 7"/>
                <a:gd name="T6" fmla="*/ 0 w 11"/>
                <a:gd name="T7" fmla="*/ 7 h 7"/>
                <a:gd name="T8" fmla="*/ 0 w 11"/>
                <a:gd name="T9" fmla="*/ 7 h 7"/>
                <a:gd name="T10" fmla="*/ 11 w 11"/>
                <a:gd name="T11" fmla="*/ 7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1" y="0"/>
                    <a:pt x="11" y="0"/>
                    <a:pt x="11" y="0"/>
                  </a:cubicBezTo>
                  <a:cubicBezTo>
                    <a:pt x="11" y="7"/>
                    <a:pt x="11" y="7"/>
                    <a:pt x="11" y="7"/>
                  </a:cubicBezTo>
                  <a:cubicBezTo>
                    <a:pt x="0" y="7"/>
                    <a:pt x="0" y="7"/>
                    <a:pt x="0" y="7"/>
                  </a:cubicBezTo>
                  <a:cubicBezTo>
                    <a:pt x="0" y="7"/>
                    <a:pt x="0" y="7"/>
                    <a:pt x="0" y="7"/>
                  </a:cubicBezTo>
                  <a:cubicBezTo>
                    <a:pt x="11" y="7"/>
                    <a:pt x="11" y="7"/>
                    <a:pt x="11" y="7"/>
                  </a:cubicBezTo>
                  <a:cubicBezTo>
                    <a:pt x="11" y="0"/>
                    <a:pt x="11" y="0"/>
                    <a:pt x="11"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8" name="Freeform 312">
              <a:extLst>
                <a:ext uri="{FF2B5EF4-FFF2-40B4-BE49-F238E27FC236}">
                  <a16:creationId xmlns:a16="http://schemas.microsoft.com/office/drawing/2014/main" id="{00D2904A-05B2-F1CB-99F4-1B80506520DC}"/>
                </a:ext>
              </a:extLst>
            </p:cNvPr>
            <p:cNvSpPr>
              <a:spLocks/>
            </p:cNvSpPr>
            <p:nvPr/>
          </p:nvSpPr>
          <p:spPr bwMode="auto">
            <a:xfrm>
              <a:off x="9785033" y="3822020"/>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9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9" y="44"/>
                  </a:lnTo>
                  <a:lnTo>
                    <a:pt x="7"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9" name="Freeform 313">
              <a:extLst>
                <a:ext uri="{FF2B5EF4-FFF2-40B4-BE49-F238E27FC236}">
                  <a16:creationId xmlns:a16="http://schemas.microsoft.com/office/drawing/2014/main" id="{8218DE01-53F3-CD34-E14A-2CFCAE0F5596}"/>
                </a:ext>
              </a:extLst>
            </p:cNvPr>
            <p:cNvSpPr>
              <a:spLocks/>
            </p:cNvSpPr>
            <p:nvPr/>
          </p:nvSpPr>
          <p:spPr bwMode="auto">
            <a:xfrm>
              <a:off x="9785033" y="3822020"/>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9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9"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0" name="Freeform 314">
              <a:extLst>
                <a:ext uri="{FF2B5EF4-FFF2-40B4-BE49-F238E27FC236}">
                  <a16:creationId xmlns:a16="http://schemas.microsoft.com/office/drawing/2014/main" id="{C5A18686-8087-8EF4-615C-DC1FF847424F}"/>
                </a:ext>
              </a:extLst>
            </p:cNvPr>
            <p:cNvSpPr>
              <a:spLocks/>
            </p:cNvSpPr>
            <p:nvPr/>
          </p:nvSpPr>
          <p:spPr bwMode="auto">
            <a:xfrm>
              <a:off x="9637974" y="3533298"/>
              <a:ext cx="300865" cy="338641"/>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2"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1" name="Freeform 315">
              <a:extLst>
                <a:ext uri="{FF2B5EF4-FFF2-40B4-BE49-F238E27FC236}">
                  <a16:creationId xmlns:a16="http://schemas.microsoft.com/office/drawing/2014/main" id="{276E34E9-3767-705F-76F6-CAAD3F94BD45}"/>
                </a:ext>
              </a:extLst>
            </p:cNvPr>
            <p:cNvSpPr>
              <a:spLocks/>
            </p:cNvSpPr>
            <p:nvPr/>
          </p:nvSpPr>
          <p:spPr bwMode="auto">
            <a:xfrm>
              <a:off x="9662259" y="3533298"/>
              <a:ext cx="276580" cy="338641"/>
            </a:xfrm>
            <a:custGeom>
              <a:avLst/>
              <a:gdLst>
                <a:gd name="T0" fmla="*/ 61 w 134"/>
                <a:gd name="T1" fmla="*/ 0 h 164"/>
                <a:gd name="T2" fmla="*/ 59 w 134"/>
                <a:gd name="T3" fmla="*/ 0 h 164"/>
                <a:gd name="T4" fmla="*/ 103 w 134"/>
                <a:gd name="T5" fmla="*/ 47 h 164"/>
                <a:gd name="T6" fmla="*/ 46 w 134"/>
                <a:gd name="T7" fmla="*/ 137 h 164"/>
                <a:gd name="T8" fmla="*/ 0 w 134"/>
                <a:gd name="T9" fmla="*/ 104 h 164"/>
                <a:gd name="T10" fmla="*/ 61 w 134"/>
                <a:gd name="T11" fmla="*/ 164 h 164"/>
                <a:gd name="T12" fmla="*/ 120 w 134"/>
                <a:gd name="T13" fmla="*/ 54 h 164"/>
                <a:gd name="T14" fmla="*/ 61 w 134"/>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64">
                  <a:moveTo>
                    <a:pt x="61" y="0"/>
                  </a:moveTo>
                  <a:cubicBezTo>
                    <a:pt x="61" y="0"/>
                    <a:pt x="60" y="0"/>
                    <a:pt x="59" y="0"/>
                  </a:cubicBezTo>
                  <a:cubicBezTo>
                    <a:pt x="79" y="3"/>
                    <a:pt x="98" y="20"/>
                    <a:pt x="103" y="47"/>
                  </a:cubicBezTo>
                  <a:cubicBezTo>
                    <a:pt x="111" y="89"/>
                    <a:pt x="87" y="137"/>
                    <a:pt x="46" y="137"/>
                  </a:cubicBezTo>
                  <a:cubicBezTo>
                    <a:pt x="25" y="137"/>
                    <a:pt x="9" y="123"/>
                    <a:pt x="0" y="104"/>
                  </a:cubicBezTo>
                  <a:cubicBezTo>
                    <a:pt x="8" y="137"/>
                    <a:pt x="30" y="164"/>
                    <a:pt x="61" y="164"/>
                  </a:cubicBezTo>
                  <a:cubicBezTo>
                    <a:pt x="110" y="164"/>
                    <a:pt x="134" y="103"/>
                    <a:pt x="120" y="54"/>
                  </a:cubicBezTo>
                  <a:cubicBezTo>
                    <a:pt x="111" y="20"/>
                    <a:pt x="86" y="0"/>
                    <a:pt x="61"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2" name="Freeform 316">
              <a:extLst>
                <a:ext uri="{FF2B5EF4-FFF2-40B4-BE49-F238E27FC236}">
                  <a16:creationId xmlns:a16="http://schemas.microsoft.com/office/drawing/2014/main" id="{F809C65C-9B17-09F2-FBE5-D7DF42D3BF4A}"/>
                </a:ext>
              </a:extLst>
            </p:cNvPr>
            <p:cNvSpPr>
              <a:spLocks/>
            </p:cNvSpPr>
            <p:nvPr/>
          </p:nvSpPr>
          <p:spPr bwMode="auto">
            <a:xfrm>
              <a:off x="6970668" y="3817973"/>
              <a:ext cx="116028" cy="24285"/>
            </a:xfrm>
            <a:custGeom>
              <a:avLst/>
              <a:gdLst>
                <a:gd name="T0" fmla="*/ 28 w 56"/>
                <a:gd name="T1" fmla="*/ 0 h 12"/>
                <a:gd name="T2" fmla="*/ 28 w 56"/>
                <a:gd name="T3" fmla="*/ 0 h 12"/>
                <a:gd name="T4" fmla="*/ 28 w 56"/>
                <a:gd name="T5" fmla="*/ 7 h 12"/>
                <a:gd name="T6" fmla="*/ 18 w 56"/>
                <a:gd name="T7" fmla="*/ 7 h 12"/>
                <a:gd name="T8" fmla="*/ 18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3" name="Freeform 317">
              <a:extLst>
                <a:ext uri="{FF2B5EF4-FFF2-40B4-BE49-F238E27FC236}">
                  <a16:creationId xmlns:a16="http://schemas.microsoft.com/office/drawing/2014/main" id="{DF9D74E7-5EAD-56D7-CA4A-4D8B27A6E8B7}"/>
                </a:ext>
              </a:extLst>
            </p:cNvPr>
            <p:cNvSpPr>
              <a:spLocks/>
            </p:cNvSpPr>
            <p:nvPr/>
          </p:nvSpPr>
          <p:spPr bwMode="auto">
            <a:xfrm>
              <a:off x="6990906" y="3622343"/>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4" name="Freeform 318">
              <a:extLst>
                <a:ext uri="{FF2B5EF4-FFF2-40B4-BE49-F238E27FC236}">
                  <a16:creationId xmlns:a16="http://schemas.microsoft.com/office/drawing/2014/main" id="{BB1DF510-0315-D395-7218-7B1E2956D768}"/>
                </a:ext>
              </a:extLst>
            </p:cNvPr>
            <p:cNvSpPr>
              <a:spLocks/>
            </p:cNvSpPr>
            <p:nvPr/>
          </p:nvSpPr>
          <p:spPr bwMode="auto">
            <a:xfrm>
              <a:off x="6990906" y="3622343"/>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5" name="Freeform 319">
              <a:extLst>
                <a:ext uri="{FF2B5EF4-FFF2-40B4-BE49-F238E27FC236}">
                  <a16:creationId xmlns:a16="http://schemas.microsoft.com/office/drawing/2014/main" id="{A570CC08-4BAB-356E-3349-EB76E7FB8164}"/>
                </a:ext>
              </a:extLst>
            </p:cNvPr>
            <p:cNvSpPr>
              <a:spLocks/>
            </p:cNvSpPr>
            <p:nvPr/>
          </p:nvSpPr>
          <p:spPr bwMode="auto">
            <a:xfrm>
              <a:off x="7008445" y="3622343"/>
              <a:ext cx="13492" cy="106584"/>
            </a:xfrm>
            <a:custGeom>
              <a:avLst/>
              <a:gdLst>
                <a:gd name="T0" fmla="*/ 6 w 10"/>
                <a:gd name="T1" fmla="*/ 0 h 79"/>
                <a:gd name="T2" fmla="*/ 0 w 10"/>
                <a:gd name="T3" fmla="*/ 0 h 79"/>
                <a:gd name="T4" fmla="*/ 6 w 10"/>
                <a:gd name="T5" fmla="*/ 0 h 79"/>
                <a:gd name="T6" fmla="*/ 10 w 10"/>
                <a:gd name="T7" fmla="*/ 79 h 79"/>
                <a:gd name="T8" fmla="*/ 10 w 10"/>
                <a:gd name="T9" fmla="*/ 79 h 79"/>
                <a:gd name="T10" fmla="*/ 6 w 10"/>
                <a:gd name="T11" fmla="*/ 0 h 79"/>
              </a:gdLst>
              <a:ahLst/>
              <a:cxnLst>
                <a:cxn ang="0">
                  <a:pos x="T0" y="T1"/>
                </a:cxn>
                <a:cxn ang="0">
                  <a:pos x="T2" y="T3"/>
                </a:cxn>
                <a:cxn ang="0">
                  <a:pos x="T4" y="T5"/>
                </a:cxn>
                <a:cxn ang="0">
                  <a:pos x="T6" y="T7"/>
                </a:cxn>
                <a:cxn ang="0">
                  <a:pos x="T8" y="T9"/>
                </a:cxn>
                <a:cxn ang="0">
                  <a:pos x="T10" y="T11"/>
                </a:cxn>
              </a:cxnLst>
              <a:rect l="0" t="0" r="r" b="b"/>
              <a:pathLst>
                <a:path w="10" h="79">
                  <a:moveTo>
                    <a:pt x="6" y="0"/>
                  </a:moveTo>
                  <a:lnTo>
                    <a:pt x="0" y="0"/>
                  </a:lnTo>
                  <a:lnTo>
                    <a:pt x="6" y="0"/>
                  </a:lnTo>
                  <a:lnTo>
                    <a:pt x="10" y="79"/>
                  </a:lnTo>
                  <a:lnTo>
                    <a:pt x="10" y="79"/>
                  </a:lnTo>
                  <a:lnTo>
                    <a:pt x="6" y="0"/>
                  </a:lnTo>
                  <a:close/>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6" name="Freeform 320">
              <a:extLst>
                <a:ext uri="{FF2B5EF4-FFF2-40B4-BE49-F238E27FC236}">
                  <a16:creationId xmlns:a16="http://schemas.microsoft.com/office/drawing/2014/main" id="{FDBDA22A-A81A-390F-7112-58C4A31B241F}"/>
                </a:ext>
              </a:extLst>
            </p:cNvPr>
            <p:cNvSpPr>
              <a:spLocks/>
            </p:cNvSpPr>
            <p:nvPr/>
          </p:nvSpPr>
          <p:spPr bwMode="auto">
            <a:xfrm>
              <a:off x="7008445" y="3622343"/>
              <a:ext cx="13492" cy="106584"/>
            </a:xfrm>
            <a:custGeom>
              <a:avLst/>
              <a:gdLst>
                <a:gd name="T0" fmla="*/ 6 w 10"/>
                <a:gd name="T1" fmla="*/ 0 h 79"/>
                <a:gd name="T2" fmla="*/ 0 w 10"/>
                <a:gd name="T3" fmla="*/ 0 h 79"/>
                <a:gd name="T4" fmla="*/ 6 w 10"/>
                <a:gd name="T5" fmla="*/ 0 h 79"/>
                <a:gd name="T6" fmla="*/ 10 w 10"/>
                <a:gd name="T7" fmla="*/ 79 h 79"/>
                <a:gd name="T8" fmla="*/ 10 w 10"/>
                <a:gd name="T9" fmla="*/ 79 h 79"/>
                <a:gd name="T10" fmla="*/ 6 w 10"/>
                <a:gd name="T11" fmla="*/ 0 h 79"/>
              </a:gdLst>
              <a:ahLst/>
              <a:cxnLst>
                <a:cxn ang="0">
                  <a:pos x="T0" y="T1"/>
                </a:cxn>
                <a:cxn ang="0">
                  <a:pos x="T2" y="T3"/>
                </a:cxn>
                <a:cxn ang="0">
                  <a:pos x="T4" y="T5"/>
                </a:cxn>
                <a:cxn ang="0">
                  <a:pos x="T6" y="T7"/>
                </a:cxn>
                <a:cxn ang="0">
                  <a:pos x="T8" y="T9"/>
                </a:cxn>
                <a:cxn ang="0">
                  <a:pos x="T10" y="T11"/>
                </a:cxn>
              </a:cxnLst>
              <a:rect l="0" t="0" r="r" b="b"/>
              <a:pathLst>
                <a:path w="10" h="79">
                  <a:moveTo>
                    <a:pt x="6" y="0"/>
                  </a:moveTo>
                  <a:lnTo>
                    <a:pt x="0" y="0"/>
                  </a:lnTo>
                  <a:lnTo>
                    <a:pt x="6" y="0"/>
                  </a:lnTo>
                  <a:lnTo>
                    <a:pt x="10" y="79"/>
                  </a:lnTo>
                  <a:lnTo>
                    <a:pt x="10" y="7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7" name="Freeform 321">
              <a:extLst>
                <a:ext uri="{FF2B5EF4-FFF2-40B4-BE49-F238E27FC236}">
                  <a16:creationId xmlns:a16="http://schemas.microsoft.com/office/drawing/2014/main" id="{922C7BD3-B0FD-B6C3-ACFD-974D62962463}"/>
                </a:ext>
              </a:extLst>
            </p:cNvPr>
            <p:cNvSpPr>
              <a:spLocks/>
            </p:cNvSpPr>
            <p:nvPr/>
          </p:nvSpPr>
          <p:spPr bwMode="auto">
            <a:xfrm>
              <a:off x="7024635" y="3766704"/>
              <a:ext cx="4048" cy="51268"/>
            </a:xfrm>
            <a:custGeom>
              <a:avLst/>
              <a:gdLst>
                <a:gd name="T0" fmla="*/ 0 w 2"/>
                <a:gd name="T1" fmla="*/ 0 h 25"/>
                <a:gd name="T2" fmla="*/ 0 w 2"/>
                <a:gd name="T3" fmla="*/ 0 h 25"/>
                <a:gd name="T4" fmla="*/ 2 w 2"/>
                <a:gd name="T5" fmla="*/ 25 h 25"/>
                <a:gd name="T6" fmla="*/ 2 w 2"/>
                <a:gd name="T7" fmla="*/ 25 h 25"/>
                <a:gd name="T8" fmla="*/ 0 w 2"/>
                <a:gd name="T9" fmla="*/ 0 h 25"/>
              </a:gdLst>
              <a:ahLst/>
              <a:cxnLst>
                <a:cxn ang="0">
                  <a:pos x="T0" y="T1"/>
                </a:cxn>
                <a:cxn ang="0">
                  <a:pos x="T2" y="T3"/>
                </a:cxn>
                <a:cxn ang="0">
                  <a:pos x="T4" y="T5"/>
                </a:cxn>
                <a:cxn ang="0">
                  <a:pos x="T6" y="T7"/>
                </a:cxn>
                <a:cxn ang="0">
                  <a:pos x="T8" y="T9"/>
                </a:cxn>
              </a:cxnLst>
              <a:rect l="0" t="0" r="r" b="b"/>
              <a:pathLst>
                <a:path w="2" h="25">
                  <a:moveTo>
                    <a:pt x="0" y="0"/>
                  </a:moveTo>
                  <a:cubicBezTo>
                    <a:pt x="0" y="0"/>
                    <a:pt x="0" y="0"/>
                    <a:pt x="0" y="0"/>
                  </a:cubicBezTo>
                  <a:cubicBezTo>
                    <a:pt x="2" y="25"/>
                    <a:pt x="2" y="25"/>
                    <a:pt x="2" y="25"/>
                  </a:cubicBezTo>
                  <a:cubicBezTo>
                    <a:pt x="2" y="25"/>
                    <a:pt x="2" y="25"/>
                    <a:pt x="2" y="25"/>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8" name="Freeform 322">
              <a:extLst>
                <a:ext uri="{FF2B5EF4-FFF2-40B4-BE49-F238E27FC236}">
                  <a16:creationId xmlns:a16="http://schemas.microsoft.com/office/drawing/2014/main" id="{8CC57046-729F-49F9-D2A7-05852401A3F1}"/>
                </a:ext>
              </a:extLst>
            </p:cNvPr>
            <p:cNvSpPr>
              <a:spLocks/>
            </p:cNvSpPr>
            <p:nvPr/>
          </p:nvSpPr>
          <p:spPr bwMode="auto">
            <a:xfrm>
              <a:off x="7021937" y="3741069"/>
              <a:ext cx="2698" cy="17539"/>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close/>
                </a:path>
              </a:pathLst>
            </a:custGeom>
            <a:solidFill>
              <a:srgbClr val="006B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9" name="Freeform 323">
              <a:extLst>
                <a:ext uri="{FF2B5EF4-FFF2-40B4-BE49-F238E27FC236}">
                  <a16:creationId xmlns:a16="http://schemas.microsoft.com/office/drawing/2014/main" id="{29EAB7BD-B087-B592-5AF6-2CEE8FE895F0}"/>
                </a:ext>
              </a:extLst>
            </p:cNvPr>
            <p:cNvSpPr>
              <a:spLocks/>
            </p:cNvSpPr>
            <p:nvPr/>
          </p:nvSpPr>
          <p:spPr bwMode="auto">
            <a:xfrm>
              <a:off x="7021937" y="3741069"/>
              <a:ext cx="2698" cy="17539"/>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0" name="Rectangle 324">
              <a:extLst>
                <a:ext uri="{FF2B5EF4-FFF2-40B4-BE49-F238E27FC236}">
                  <a16:creationId xmlns:a16="http://schemas.microsoft.com/office/drawing/2014/main" id="{2C28080F-C4F5-6600-97DD-FF1979D4B284}"/>
                </a:ext>
              </a:extLst>
            </p:cNvPr>
            <p:cNvSpPr>
              <a:spLocks noChangeArrowheads="1"/>
            </p:cNvSpPr>
            <p:nvPr/>
          </p:nvSpPr>
          <p:spPr bwMode="auto">
            <a:xfrm>
              <a:off x="7024635" y="3758609"/>
              <a:ext cx="1350" cy="8095"/>
            </a:xfrm>
            <a:prstGeom prst="rect">
              <a:avLst/>
            </a:prstGeom>
            <a:solidFill>
              <a:srgbClr val="004A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1" name="Rectangle 325">
              <a:extLst>
                <a:ext uri="{FF2B5EF4-FFF2-40B4-BE49-F238E27FC236}">
                  <a16:creationId xmlns:a16="http://schemas.microsoft.com/office/drawing/2014/main" id="{F0270B3F-AC7F-EF6A-668E-DB80125A9576}"/>
                </a:ext>
              </a:extLst>
            </p:cNvPr>
            <p:cNvSpPr>
              <a:spLocks noChangeArrowheads="1"/>
            </p:cNvSpPr>
            <p:nvPr/>
          </p:nvSpPr>
          <p:spPr bwMode="auto">
            <a:xfrm>
              <a:off x="7024635" y="3758609"/>
              <a:ext cx="1350" cy="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2" name="Rectangle 326">
              <a:extLst>
                <a:ext uri="{FF2B5EF4-FFF2-40B4-BE49-F238E27FC236}">
                  <a16:creationId xmlns:a16="http://schemas.microsoft.com/office/drawing/2014/main" id="{06581D90-3FA1-A66C-04C1-B50B8EFF87C1}"/>
                </a:ext>
              </a:extLst>
            </p:cNvPr>
            <p:cNvSpPr>
              <a:spLocks noChangeArrowheads="1"/>
            </p:cNvSpPr>
            <p:nvPr/>
          </p:nvSpPr>
          <p:spPr bwMode="auto">
            <a:xfrm>
              <a:off x="7021937" y="3728927"/>
              <a:ext cx="1350" cy="12142"/>
            </a:xfrm>
            <a:prstGeom prst="rect">
              <a:avLst/>
            </a:prstGeom>
            <a:solidFill>
              <a:srgbClr val="0D7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3" name="Rectangle 327">
              <a:extLst>
                <a:ext uri="{FF2B5EF4-FFF2-40B4-BE49-F238E27FC236}">
                  <a16:creationId xmlns:a16="http://schemas.microsoft.com/office/drawing/2014/main" id="{46C8A3B8-BB7E-4546-D28C-83B2A7E4389F}"/>
                </a:ext>
              </a:extLst>
            </p:cNvPr>
            <p:cNvSpPr>
              <a:spLocks noChangeArrowheads="1"/>
            </p:cNvSpPr>
            <p:nvPr/>
          </p:nvSpPr>
          <p:spPr bwMode="auto">
            <a:xfrm>
              <a:off x="7021937" y="3728927"/>
              <a:ext cx="1350" cy="1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4" name="Freeform 328">
              <a:extLst>
                <a:ext uri="{FF2B5EF4-FFF2-40B4-BE49-F238E27FC236}">
                  <a16:creationId xmlns:a16="http://schemas.microsoft.com/office/drawing/2014/main" id="{21015D82-6529-D2A7-D330-829D9FF7DD61}"/>
                </a:ext>
              </a:extLst>
            </p:cNvPr>
            <p:cNvSpPr>
              <a:spLocks/>
            </p:cNvSpPr>
            <p:nvPr/>
          </p:nvSpPr>
          <p:spPr bwMode="auto">
            <a:xfrm>
              <a:off x="7008445" y="3817973"/>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5" name="Freeform 329">
              <a:extLst>
                <a:ext uri="{FF2B5EF4-FFF2-40B4-BE49-F238E27FC236}">
                  <a16:creationId xmlns:a16="http://schemas.microsoft.com/office/drawing/2014/main" id="{4C1A9591-A073-4698-1FA8-52554C01040B}"/>
                </a:ext>
              </a:extLst>
            </p:cNvPr>
            <p:cNvSpPr>
              <a:spLocks/>
            </p:cNvSpPr>
            <p:nvPr/>
          </p:nvSpPr>
          <p:spPr bwMode="auto">
            <a:xfrm>
              <a:off x="7008445" y="3622343"/>
              <a:ext cx="20238" cy="210470"/>
            </a:xfrm>
            <a:custGeom>
              <a:avLst/>
              <a:gdLst>
                <a:gd name="T0" fmla="*/ 6 w 15"/>
                <a:gd name="T1" fmla="*/ 0 h 156"/>
                <a:gd name="T2" fmla="*/ 0 w 15"/>
                <a:gd name="T3" fmla="*/ 0 h 156"/>
                <a:gd name="T4" fmla="*/ 0 w 15"/>
                <a:gd name="T5" fmla="*/ 156 h 156"/>
                <a:gd name="T6" fmla="*/ 15 w 15"/>
                <a:gd name="T7" fmla="*/ 156 h 156"/>
                <a:gd name="T8" fmla="*/ 15 w 15"/>
                <a:gd name="T9" fmla="*/ 145 h 156"/>
                <a:gd name="T10" fmla="*/ 12 w 15"/>
                <a:gd name="T11" fmla="*/ 107 h 156"/>
                <a:gd name="T12" fmla="*/ 12 w 15"/>
                <a:gd name="T13" fmla="*/ 101 h 156"/>
                <a:gd name="T14" fmla="*/ 10 w 15"/>
                <a:gd name="T15" fmla="*/ 88 h 156"/>
                <a:gd name="T16" fmla="*/ 10 w 15"/>
                <a:gd name="T17" fmla="*/ 79 h 156"/>
                <a:gd name="T18" fmla="*/ 6 w 1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6">
                  <a:moveTo>
                    <a:pt x="6" y="0"/>
                  </a:moveTo>
                  <a:lnTo>
                    <a:pt x="0" y="0"/>
                  </a:lnTo>
                  <a:lnTo>
                    <a:pt x="0" y="156"/>
                  </a:lnTo>
                  <a:lnTo>
                    <a:pt x="15" y="156"/>
                  </a:lnTo>
                  <a:lnTo>
                    <a:pt x="15" y="145"/>
                  </a:lnTo>
                  <a:lnTo>
                    <a:pt x="12" y="107"/>
                  </a:lnTo>
                  <a:lnTo>
                    <a:pt x="12" y="101"/>
                  </a:lnTo>
                  <a:lnTo>
                    <a:pt x="10" y="88"/>
                  </a:lnTo>
                  <a:lnTo>
                    <a:pt x="10" y="79"/>
                  </a:lnTo>
                  <a:lnTo>
                    <a:pt x="6"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6" name="Freeform 330">
              <a:extLst>
                <a:ext uri="{FF2B5EF4-FFF2-40B4-BE49-F238E27FC236}">
                  <a16:creationId xmlns:a16="http://schemas.microsoft.com/office/drawing/2014/main" id="{BC473198-A221-FD09-7AFC-565BD092500F}"/>
                </a:ext>
              </a:extLst>
            </p:cNvPr>
            <p:cNvSpPr>
              <a:spLocks/>
            </p:cNvSpPr>
            <p:nvPr/>
          </p:nvSpPr>
          <p:spPr bwMode="auto">
            <a:xfrm>
              <a:off x="7008445" y="3622343"/>
              <a:ext cx="20238" cy="210470"/>
            </a:xfrm>
            <a:custGeom>
              <a:avLst/>
              <a:gdLst>
                <a:gd name="T0" fmla="*/ 6 w 15"/>
                <a:gd name="T1" fmla="*/ 0 h 156"/>
                <a:gd name="T2" fmla="*/ 0 w 15"/>
                <a:gd name="T3" fmla="*/ 0 h 156"/>
                <a:gd name="T4" fmla="*/ 0 w 15"/>
                <a:gd name="T5" fmla="*/ 156 h 156"/>
                <a:gd name="T6" fmla="*/ 15 w 15"/>
                <a:gd name="T7" fmla="*/ 156 h 156"/>
                <a:gd name="T8" fmla="*/ 15 w 15"/>
                <a:gd name="T9" fmla="*/ 145 h 156"/>
                <a:gd name="T10" fmla="*/ 12 w 15"/>
                <a:gd name="T11" fmla="*/ 107 h 156"/>
                <a:gd name="T12" fmla="*/ 12 w 15"/>
                <a:gd name="T13" fmla="*/ 101 h 156"/>
                <a:gd name="T14" fmla="*/ 10 w 15"/>
                <a:gd name="T15" fmla="*/ 88 h 156"/>
                <a:gd name="T16" fmla="*/ 10 w 15"/>
                <a:gd name="T17" fmla="*/ 79 h 156"/>
                <a:gd name="T18" fmla="*/ 6 w 1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6">
                  <a:moveTo>
                    <a:pt x="6" y="0"/>
                  </a:moveTo>
                  <a:lnTo>
                    <a:pt x="0" y="0"/>
                  </a:lnTo>
                  <a:lnTo>
                    <a:pt x="0" y="156"/>
                  </a:lnTo>
                  <a:lnTo>
                    <a:pt x="15" y="156"/>
                  </a:lnTo>
                  <a:lnTo>
                    <a:pt x="15" y="145"/>
                  </a:lnTo>
                  <a:lnTo>
                    <a:pt x="12" y="107"/>
                  </a:lnTo>
                  <a:lnTo>
                    <a:pt x="12" y="101"/>
                  </a:lnTo>
                  <a:lnTo>
                    <a:pt x="10" y="88"/>
                  </a:lnTo>
                  <a:lnTo>
                    <a:pt x="10" y="7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7" name="Freeform 331">
              <a:extLst>
                <a:ext uri="{FF2B5EF4-FFF2-40B4-BE49-F238E27FC236}">
                  <a16:creationId xmlns:a16="http://schemas.microsoft.com/office/drawing/2014/main" id="{C33437F6-33E5-7B5B-9F84-373AE1DEF6BC}"/>
                </a:ext>
              </a:extLst>
            </p:cNvPr>
            <p:cNvSpPr>
              <a:spLocks/>
            </p:cNvSpPr>
            <p:nvPr/>
          </p:nvSpPr>
          <p:spPr bwMode="auto">
            <a:xfrm>
              <a:off x="6860036" y="3333621"/>
              <a:ext cx="300865" cy="337292"/>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3"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8" name="Freeform 332">
              <a:extLst>
                <a:ext uri="{FF2B5EF4-FFF2-40B4-BE49-F238E27FC236}">
                  <a16:creationId xmlns:a16="http://schemas.microsoft.com/office/drawing/2014/main" id="{489049FC-5A48-F059-B87F-E5F1B37EEF79}"/>
                </a:ext>
              </a:extLst>
            </p:cNvPr>
            <p:cNvSpPr>
              <a:spLocks/>
            </p:cNvSpPr>
            <p:nvPr/>
          </p:nvSpPr>
          <p:spPr bwMode="auto">
            <a:xfrm>
              <a:off x="6885670" y="3333621"/>
              <a:ext cx="275230" cy="337292"/>
            </a:xfrm>
            <a:custGeom>
              <a:avLst/>
              <a:gdLst>
                <a:gd name="T0" fmla="*/ 60 w 133"/>
                <a:gd name="T1" fmla="*/ 0 h 164"/>
                <a:gd name="T2" fmla="*/ 59 w 133"/>
                <a:gd name="T3" fmla="*/ 0 h 164"/>
                <a:gd name="T4" fmla="*/ 102 w 133"/>
                <a:gd name="T5" fmla="*/ 47 h 164"/>
                <a:gd name="T6" fmla="*/ 45 w 133"/>
                <a:gd name="T7" fmla="*/ 137 h 164"/>
                <a:gd name="T8" fmla="*/ 0 w 133"/>
                <a:gd name="T9" fmla="*/ 104 h 164"/>
                <a:gd name="T10" fmla="*/ 60 w 133"/>
                <a:gd name="T11" fmla="*/ 164 h 164"/>
                <a:gd name="T12" fmla="*/ 119 w 133"/>
                <a:gd name="T13" fmla="*/ 54 h 164"/>
                <a:gd name="T14" fmla="*/ 60 w 133"/>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64">
                  <a:moveTo>
                    <a:pt x="60" y="0"/>
                  </a:moveTo>
                  <a:cubicBezTo>
                    <a:pt x="60" y="0"/>
                    <a:pt x="59" y="0"/>
                    <a:pt x="59" y="0"/>
                  </a:cubicBezTo>
                  <a:cubicBezTo>
                    <a:pt x="78" y="3"/>
                    <a:pt x="97" y="20"/>
                    <a:pt x="102" y="47"/>
                  </a:cubicBezTo>
                  <a:cubicBezTo>
                    <a:pt x="110" y="89"/>
                    <a:pt x="86" y="137"/>
                    <a:pt x="45" y="137"/>
                  </a:cubicBezTo>
                  <a:cubicBezTo>
                    <a:pt x="24" y="137"/>
                    <a:pt x="8" y="123"/>
                    <a:pt x="0" y="104"/>
                  </a:cubicBezTo>
                  <a:cubicBezTo>
                    <a:pt x="7" y="137"/>
                    <a:pt x="29" y="164"/>
                    <a:pt x="60" y="164"/>
                  </a:cubicBezTo>
                  <a:cubicBezTo>
                    <a:pt x="110" y="164"/>
                    <a:pt x="133" y="103"/>
                    <a:pt x="119" y="54"/>
                  </a:cubicBezTo>
                  <a:cubicBezTo>
                    <a:pt x="110" y="20"/>
                    <a:pt x="85" y="0"/>
                    <a:pt x="60"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9" name="Freeform 333">
              <a:extLst>
                <a:ext uri="{FF2B5EF4-FFF2-40B4-BE49-F238E27FC236}">
                  <a16:creationId xmlns:a16="http://schemas.microsoft.com/office/drawing/2014/main" id="{4CCDFF14-76F8-AD0C-63BC-D36A7E1C3968}"/>
                </a:ext>
              </a:extLst>
            </p:cNvPr>
            <p:cNvSpPr>
              <a:spLocks/>
            </p:cNvSpPr>
            <p:nvPr/>
          </p:nvSpPr>
          <p:spPr bwMode="auto">
            <a:xfrm>
              <a:off x="8504672" y="4017648"/>
              <a:ext cx="116028" cy="24285"/>
            </a:xfrm>
            <a:custGeom>
              <a:avLst/>
              <a:gdLst>
                <a:gd name="T0" fmla="*/ 28 w 56"/>
                <a:gd name="T1" fmla="*/ 0 h 12"/>
                <a:gd name="T2" fmla="*/ 28 w 56"/>
                <a:gd name="T3" fmla="*/ 0 h 12"/>
                <a:gd name="T4" fmla="*/ 28 w 56"/>
                <a:gd name="T5" fmla="*/ 7 h 12"/>
                <a:gd name="T6" fmla="*/ 18 w 56"/>
                <a:gd name="T7" fmla="*/ 7 h 12"/>
                <a:gd name="T8" fmla="*/ 18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2"/>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0" name="Freeform 334">
              <a:extLst>
                <a:ext uri="{FF2B5EF4-FFF2-40B4-BE49-F238E27FC236}">
                  <a16:creationId xmlns:a16="http://schemas.microsoft.com/office/drawing/2014/main" id="{567A7145-E4BE-DF2F-F211-64A5D05555A7}"/>
                </a:ext>
              </a:extLst>
            </p:cNvPr>
            <p:cNvSpPr>
              <a:spLocks/>
            </p:cNvSpPr>
            <p:nvPr/>
          </p:nvSpPr>
          <p:spPr bwMode="auto">
            <a:xfrm>
              <a:off x="8524909" y="3822019"/>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1" name="Freeform 335">
              <a:extLst>
                <a:ext uri="{FF2B5EF4-FFF2-40B4-BE49-F238E27FC236}">
                  <a16:creationId xmlns:a16="http://schemas.microsoft.com/office/drawing/2014/main" id="{996BE9D2-1C56-5669-0BF8-9E2BD10259F7}"/>
                </a:ext>
              </a:extLst>
            </p:cNvPr>
            <p:cNvSpPr>
              <a:spLocks/>
            </p:cNvSpPr>
            <p:nvPr/>
          </p:nvSpPr>
          <p:spPr bwMode="auto">
            <a:xfrm>
              <a:off x="8524909" y="3822019"/>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2" name="Freeform 336">
              <a:extLst>
                <a:ext uri="{FF2B5EF4-FFF2-40B4-BE49-F238E27FC236}">
                  <a16:creationId xmlns:a16="http://schemas.microsoft.com/office/drawing/2014/main" id="{18CC6FBA-FE19-4D3B-1622-8F8C86420104}"/>
                </a:ext>
              </a:extLst>
            </p:cNvPr>
            <p:cNvSpPr>
              <a:spLocks/>
            </p:cNvSpPr>
            <p:nvPr/>
          </p:nvSpPr>
          <p:spPr bwMode="auto">
            <a:xfrm>
              <a:off x="8554591" y="3892176"/>
              <a:ext cx="8095" cy="125472"/>
            </a:xfrm>
            <a:custGeom>
              <a:avLst/>
              <a:gdLst>
                <a:gd name="T0" fmla="*/ 0 w 4"/>
                <a:gd name="T1" fmla="*/ 0 h 61"/>
                <a:gd name="T2" fmla="*/ 0 w 4"/>
                <a:gd name="T3" fmla="*/ 0 h 61"/>
                <a:gd name="T4" fmla="*/ 4 w 4"/>
                <a:gd name="T5" fmla="*/ 61 h 61"/>
                <a:gd name="T6" fmla="*/ 4 w 4"/>
                <a:gd name="T7" fmla="*/ 61 h 61"/>
                <a:gd name="T8" fmla="*/ 0 w 4"/>
                <a:gd name="T9" fmla="*/ 0 h 61"/>
              </a:gdLst>
              <a:ahLst/>
              <a:cxnLst>
                <a:cxn ang="0">
                  <a:pos x="T0" y="T1"/>
                </a:cxn>
                <a:cxn ang="0">
                  <a:pos x="T2" y="T3"/>
                </a:cxn>
                <a:cxn ang="0">
                  <a:pos x="T4" y="T5"/>
                </a:cxn>
                <a:cxn ang="0">
                  <a:pos x="T6" y="T7"/>
                </a:cxn>
                <a:cxn ang="0">
                  <a:pos x="T8" y="T9"/>
                </a:cxn>
              </a:cxnLst>
              <a:rect l="0" t="0" r="r" b="b"/>
              <a:pathLst>
                <a:path w="4" h="61">
                  <a:moveTo>
                    <a:pt x="0" y="0"/>
                  </a:moveTo>
                  <a:cubicBezTo>
                    <a:pt x="0" y="0"/>
                    <a:pt x="0" y="0"/>
                    <a:pt x="0" y="0"/>
                  </a:cubicBezTo>
                  <a:cubicBezTo>
                    <a:pt x="4" y="61"/>
                    <a:pt x="4" y="61"/>
                    <a:pt x="4" y="61"/>
                  </a:cubicBezTo>
                  <a:cubicBezTo>
                    <a:pt x="4" y="61"/>
                    <a:pt x="4" y="61"/>
                    <a:pt x="4" y="6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3" name="Freeform 337">
              <a:extLst>
                <a:ext uri="{FF2B5EF4-FFF2-40B4-BE49-F238E27FC236}">
                  <a16:creationId xmlns:a16="http://schemas.microsoft.com/office/drawing/2014/main" id="{3F5A1302-80CF-13A3-F3DB-97C4EDA82096}"/>
                </a:ext>
              </a:extLst>
            </p:cNvPr>
            <p:cNvSpPr>
              <a:spLocks/>
            </p:cNvSpPr>
            <p:nvPr/>
          </p:nvSpPr>
          <p:spPr bwMode="auto">
            <a:xfrm>
              <a:off x="8551893" y="3881383"/>
              <a:ext cx="2698" cy="10793"/>
            </a:xfrm>
            <a:custGeom>
              <a:avLst/>
              <a:gdLst>
                <a:gd name="T0" fmla="*/ 2 w 2"/>
                <a:gd name="T1" fmla="*/ 0 h 8"/>
                <a:gd name="T2" fmla="*/ 0 w 2"/>
                <a:gd name="T3" fmla="*/ 0 h 8"/>
                <a:gd name="T4" fmla="*/ 2 w 2"/>
                <a:gd name="T5" fmla="*/ 8 h 8"/>
                <a:gd name="T6" fmla="*/ 2 w 2"/>
                <a:gd name="T7" fmla="*/ 8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0"/>
                  </a:lnTo>
                  <a:lnTo>
                    <a:pt x="2" y="8"/>
                  </a:lnTo>
                  <a:lnTo>
                    <a:pt x="2" y="8"/>
                  </a:lnTo>
                  <a:lnTo>
                    <a:pt x="2" y="0"/>
                  </a:lnTo>
                  <a:close/>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4" name="Freeform 338">
              <a:extLst>
                <a:ext uri="{FF2B5EF4-FFF2-40B4-BE49-F238E27FC236}">
                  <a16:creationId xmlns:a16="http://schemas.microsoft.com/office/drawing/2014/main" id="{E64D54B7-8B3C-51A2-A663-228A25D6FE43}"/>
                </a:ext>
              </a:extLst>
            </p:cNvPr>
            <p:cNvSpPr>
              <a:spLocks/>
            </p:cNvSpPr>
            <p:nvPr/>
          </p:nvSpPr>
          <p:spPr bwMode="auto">
            <a:xfrm>
              <a:off x="8551893" y="3881383"/>
              <a:ext cx="2698" cy="10793"/>
            </a:xfrm>
            <a:custGeom>
              <a:avLst/>
              <a:gdLst>
                <a:gd name="T0" fmla="*/ 2 w 2"/>
                <a:gd name="T1" fmla="*/ 0 h 8"/>
                <a:gd name="T2" fmla="*/ 0 w 2"/>
                <a:gd name="T3" fmla="*/ 0 h 8"/>
                <a:gd name="T4" fmla="*/ 2 w 2"/>
                <a:gd name="T5" fmla="*/ 8 h 8"/>
                <a:gd name="T6" fmla="*/ 2 w 2"/>
                <a:gd name="T7" fmla="*/ 8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0"/>
                  </a:lnTo>
                  <a:lnTo>
                    <a:pt x="2" y="8"/>
                  </a:lnTo>
                  <a:lnTo>
                    <a:pt x="2" y="8"/>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5" name="Freeform 339">
              <a:extLst>
                <a:ext uri="{FF2B5EF4-FFF2-40B4-BE49-F238E27FC236}">
                  <a16:creationId xmlns:a16="http://schemas.microsoft.com/office/drawing/2014/main" id="{44E6358B-5FEE-B43B-F075-8974179C62A9}"/>
                </a:ext>
              </a:extLst>
            </p:cNvPr>
            <p:cNvSpPr>
              <a:spLocks/>
            </p:cNvSpPr>
            <p:nvPr/>
          </p:nvSpPr>
          <p:spPr bwMode="auto">
            <a:xfrm>
              <a:off x="8541099" y="3822019"/>
              <a:ext cx="13492" cy="59363"/>
            </a:xfrm>
            <a:custGeom>
              <a:avLst/>
              <a:gdLst>
                <a:gd name="T0" fmla="*/ 7 w 10"/>
                <a:gd name="T1" fmla="*/ 0 h 44"/>
                <a:gd name="T2" fmla="*/ 0 w 10"/>
                <a:gd name="T3" fmla="*/ 0 h 44"/>
                <a:gd name="T4" fmla="*/ 7 w 10"/>
                <a:gd name="T5" fmla="*/ 0 h 44"/>
                <a:gd name="T6" fmla="*/ 8 w 10"/>
                <a:gd name="T7" fmla="*/ 44 h 44"/>
                <a:gd name="T8" fmla="*/ 10 w 10"/>
                <a:gd name="T9" fmla="*/ 44 h 44"/>
                <a:gd name="T10" fmla="*/ 7 w 10"/>
                <a:gd name="T11" fmla="*/ 0 h 44"/>
              </a:gdLst>
              <a:ahLst/>
              <a:cxnLst>
                <a:cxn ang="0">
                  <a:pos x="T0" y="T1"/>
                </a:cxn>
                <a:cxn ang="0">
                  <a:pos x="T2" y="T3"/>
                </a:cxn>
                <a:cxn ang="0">
                  <a:pos x="T4" y="T5"/>
                </a:cxn>
                <a:cxn ang="0">
                  <a:pos x="T6" y="T7"/>
                </a:cxn>
                <a:cxn ang="0">
                  <a:pos x="T8" y="T9"/>
                </a:cxn>
                <a:cxn ang="0">
                  <a:pos x="T10" y="T11"/>
                </a:cxn>
              </a:cxnLst>
              <a:rect l="0" t="0" r="r" b="b"/>
              <a:pathLst>
                <a:path w="10" h="44">
                  <a:moveTo>
                    <a:pt x="7" y="0"/>
                  </a:moveTo>
                  <a:lnTo>
                    <a:pt x="0" y="0"/>
                  </a:lnTo>
                  <a:lnTo>
                    <a:pt x="7" y="0"/>
                  </a:lnTo>
                  <a:lnTo>
                    <a:pt x="8" y="44"/>
                  </a:lnTo>
                  <a:lnTo>
                    <a:pt x="10" y="44"/>
                  </a:lnTo>
                  <a:lnTo>
                    <a:pt x="7" y="0"/>
                  </a:lnTo>
                  <a:close/>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6" name="Freeform 340">
              <a:extLst>
                <a:ext uri="{FF2B5EF4-FFF2-40B4-BE49-F238E27FC236}">
                  <a16:creationId xmlns:a16="http://schemas.microsoft.com/office/drawing/2014/main" id="{EF5F63C4-C6B5-8714-FE6B-2B512B587A10}"/>
                </a:ext>
              </a:extLst>
            </p:cNvPr>
            <p:cNvSpPr>
              <a:spLocks/>
            </p:cNvSpPr>
            <p:nvPr/>
          </p:nvSpPr>
          <p:spPr bwMode="auto">
            <a:xfrm>
              <a:off x="8541099" y="3822019"/>
              <a:ext cx="13492" cy="59363"/>
            </a:xfrm>
            <a:custGeom>
              <a:avLst/>
              <a:gdLst>
                <a:gd name="T0" fmla="*/ 7 w 10"/>
                <a:gd name="T1" fmla="*/ 0 h 44"/>
                <a:gd name="T2" fmla="*/ 0 w 10"/>
                <a:gd name="T3" fmla="*/ 0 h 44"/>
                <a:gd name="T4" fmla="*/ 7 w 10"/>
                <a:gd name="T5" fmla="*/ 0 h 44"/>
                <a:gd name="T6" fmla="*/ 8 w 10"/>
                <a:gd name="T7" fmla="*/ 44 h 44"/>
                <a:gd name="T8" fmla="*/ 10 w 10"/>
                <a:gd name="T9" fmla="*/ 44 h 44"/>
                <a:gd name="T10" fmla="*/ 7 w 10"/>
                <a:gd name="T11" fmla="*/ 0 h 44"/>
              </a:gdLst>
              <a:ahLst/>
              <a:cxnLst>
                <a:cxn ang="0">
                  <a:pos x="T0" y="T1"/>
                </a:cxn>
                <a:cxn ang="0">
                  <a:pos x="T2" y="T3"/>
                </a:cxn>
                <a:cxn ang="0">
                  <a:pos x="T4" y="T5"/>
                </a:cxn>
                <a:cxn ang="0">
                  <a:pos x="T6" y="T7"/>
                </a:cxn>
                <a:cxn ang="0">
                  <a:pos x="T8" y="T9"/>
                </a:cxn>
                <a:cxn ang="0">
                  <a:pos x="T10" y="T11"/>
                </a:cxn>
              </a:cxnLst>
              <a:rect l="0" t="0" r="r" b="b"/>
              <a:pathLst>
                <a:path w="10" h="44">
                  <a:moveTo>
                    <a:pt x="7" y="0"/>
                  </a:moveTo>
                  <a:lnTo>
                    <a:pt x="0" y="0"/>
                  </a:lnTo>
                  <a:lnTo>
                    <a:pt x="7" y="0"/>
                  </a:lnTo>
                  <a:lnTo>
                    <a:pt x="8" y="44"/>
                  </a:lnTo>
                  <a:lnTo>
                    <a:pt x="10"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7" name="Freeform 341">
              <a:extLst>
                <a:ext uri="{FF2B5EF4-FFF2-40B4-BE49-F238E27FC236}">
                  <a16:creationId xmlns:a16="http://schemas.microsoft.com/office/drawing/2014/main" id="{DE31D8D4-EFE4-E63D-97FA-95A0103EB321}"/>
                </a:ext>
              </a:extLst>
            </p:cNvPr>
            <p:cNvSpPr>
              <a:spLocks/>
            </p:cNvSpPr>
            <p:nvPr/>
          </p:nvSpPr>
          <p:spPr bwMode="auto">
            <a:xfrm>
              <a:off x="8541099" y="4017648"/>
              <a:ext cx="21587"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8" name="Freeform 342">
              <a:extLst>
                <a:ext uri="{FF2B5EF4-FFF2-40B4-BE49-F238E27FC236}">
                  <a16:creationId xmlns:a16="http://schemas.microsoft.com/office/drawing/2014/main" id="{9F7A39B4-2804-BE5A-480A-A9D95F7ABC24}"/>
                </a:ext>
              </a:extLst>
            </p:cNvPr>
            <p:cNvSpPr>
              <a:spLocks/>
            </p:cNvSpPr>
            <p:nvPr/>
          </p:nvSpPr>
          <p:spPr bwMode="auto">
            <a:xfrm>
              <a:off x="8541099" y="3822019"/>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8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8" y="44"/>
                  </a:lnTo>
                  <a:lnTo>
                    <a:pt x="7"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9" name="Freeform 343">
              <a:extLst>
                <a:ext uri="{FF2B5EF4-FFF2-40B4-BE49-F238E27FC236}">
                  <a16:creationId xmlns:a16="http://schemas.microsoft.com/office/drawing/2014/main" id="{CC77B212-A04E-4C77-3F82-DAC8ADBCB679}"/>
                </a:ext>
              </a:extLst>
            </p:cNvPr>
            <p:cNvSpPr>
              <a:spLocks/>
            </p:cNvSpPr>
            <p:nvPr/>
          </p:nvSpPr>
          <p:spPr bwMode="auto">
            <a:xfrm>
              <a:off x="8541099" y="3822019"/>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8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8"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0" name="Freeform 344">
              <a:extLst>
                <a:ext uri="{FF2B5EF4-FFF2-40B4-BE49-F238E27FC236}">
                  <a16:creationId xmlns:a16="http://schemas.microsoft.com/office/drawing/2014/main" id="{D896772B-E7DA-F35A-AF8C-D7F6A8AD028A}"/>
                </a:ext>
              </a:extLst>
            </p:cNvPr>
            <p:cNvSpPr>
              <a:spLocks/>
            </p:cNvSpPr>
            <p:nvPr/>
          </p:nvSpPr>
          <p:spPr bwMode="auto">
            <a:xfrm>
              <a:off x="8392691" y="3533297"/>
              <a:ext cx="302214" cy="338641"/>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3"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1" name="Freeform 345">
              <a:extLst>
                <a:ext uri="{FF2B5EF4-FFF2-40B4-BE49-F238E27FC236}">
                  <a16:creationId xmlns:a16="http://schemas.microsoft.com/office/drawing/2014/main" id="{218BF2E2-4019-A870-8D2C-D48973465DBD}"/>
                </a:ext>
              </a:extLst>
            </p:cNvPr>
            <p:cNvSpPr>
              <a:spLocks/>
            </p:cNvSpPr>
            <p:nvPr/>
          </p:nvSpPr>
          <p:spPr bwMode="auto">
            <a:xfrm>
              <a:off x="8419674" y="3533298"/>
              <a:ext cx="275230" cy="338641"/>
            </a:xfrm>
            <a:custGeom>
              <a:avLst/>
              <a:gdLst>
                <a:gd name="T0" fmla="*/ 60 w 133"/>
                <a:gd name="T1" fmla="*/ 0 h 164"/>
                <a:gd name="T2" fmla="*/ 58 w 133"/>
                <a:gd name="T3" fmla="*/ 0 h 164"/>
                <a:gd name="T4" fmla="*/ 102 w 133"/>
                <a:gd name="T5" fmla="*/ 47 h 164"/>
                <a:gd name="T6" fmla="*/ 45 w 133"/>
                <a:gd name="T7" fmla="*/ 137 h 164"/>
                <a:gd name="T8" fmla="*/ 0 w 133"/>
                <a:gd name="T9" fmla="*/ 104 h 164"/>
                <a:gd name="T10" fmla="*/ 60 w 133"/>
                <a:gd name="T11" fmla="*/ 164 h 164"/>
                <a:gd name="T12" fmla="*/ 119 w 133"/>
                <a:gd name="T13" fmla="*/ 54 h 164"/>
                <a:gd name="T14" fmla="*/ 60 w 133"/>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64">
                  <a:moveTo>
                    <a:pt x="60" y="0"/>
                  </a:moveTo>
                  <a:cubicBezTo>
                    <a:pt x="60" y="0"/>
                    <a:pt x="59" y="0"/>
                    <a:pt x="58" y="0"/>
                  </a:cubicBezTo>
                  <a:cubicBezTo>
                    <a:pt x="78" y="3"/>
                    <a:pt x="97" y="20"/>
                    <a:pt x="102" y="47"/>
                  </a:cubicBezTo>
                  <a:cubicBezTo>
                    <a:pt x="110" y="89"/>
                    <a:pt x="86" y="137"/>
                    <a:pt x="45" y="137"/>
                  </a:cubicBezTo>
                  <a:cubicBezTo>
                    <a:pt x="24" y="137"/>
                    <a:pt x="8" y="123"/>
                    <a:pt x="0" y="104"/>
                  </a:cubicBezTo>
                  <a:cubicBezTo>
                    <a:pt x="7" y="137"/>
                    <a:pt x="29" y="164"/>
                    <a:pt x="60" y="164"/>
                  </a:cubicBezTo>
                  <a:cubicBezTo>
                    <a:pt x="110" y="164"/>
                    <a:pt x="133" y="103"/>
                    <a:pt x="119" y="54"/>
                  </a:cubicBezTo>
                  <a:cubicBezTo>
                    <a:pt x="110" y="20"/>
                    <a:pt x="85" y="0"/>
                    <a:pt x="60"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4" name="Freeform 348">
              <a:extLst>
                <a:ext uri="{FF2B5EF4-FFF2-40B4-BE49-F238E27FC236}">
                  <a16:creationId xmlns:a16="http://schemas.microsoft.com/office/drawing/2014/main" id="{D40B9AB4-1031-35A7-E7AB-CED2F599D2C0}"/>
                </a:ext>
              </a:extLst>
            </p:cNvPr>
            <p:cNvSpPr>
              <a:spLocks/>
            </p:cNvSpPr>
            <p:nvPr/>
          </p:nvSpPr>
          <p:spPr bwMode="auto">
            <a:xfrm>
              <a:off x="7013841" y="2714354"/>
              <a:ext cx="302214" cy="206422"/>
            </a:xfrm>
            <a:custGeom>
              <a:avLst/>
              <a:gdLst>
                <a:gd name="T0" fmla="*/ 119 w 146"/>
                <a:gd name="T1" fmla="*/ 29 h 100"/>
                <a:gd name="T2" fmla="*/ 118 w 146"/>
                <a:gd name="T3" fmla="*/ 30 h 100"/>
                <a:gd name="T4" fmla="*/ 85 w 146"/>
                <a:gd name="T5" fmla="*/ 0 h 100"/>
                <a:gd name="T6" fmla="*/ 52 w 146"/>
                <a:gd name="T7" fmla="*/ 26 h 100"/>
                <a:gd name="T8" fmla="*/ 42 w 146"/>
                <a:gd name="T9" fmla="*/ 23 h 100"/>
                <a:gd name="T10" fmla="*/ 22 w 146"/>
                <a:gd name="T11" fmla="*/ 43 h 100"/>
                <a:gd name="T12" fmla="*/ 23 w 146"/>
                <a:gd name="T13" fmla="*/ 46 h 100"/>
                <a:gd name="T14" fmla="*/ 20 w 146"/>
                <a:gd name="T15" fmla="*/ 46 h 100"/>
                <a:gd name="T16" fmla="*/ 0 w 146"/>
                <a:gd name="T17" fmla="*/ 66 h 100"/>
                <a:gd name="T18" fmla="*/ 20 w 146"/>
                <a:gd name="T19" fmla="*/ 86 h 100"/>
                <a:gd name="T20" fmla="*/ 30 w 146"/>
                <a:gd name="T21" fmla="*/ 83 h 100"/>
                <a:gd name="T22" fmla="*/ 113 w 146"/>
                <a:gd name="T23" fmla="*/ 83 h 100"/>
                <a:gd name="T24" fmla="*/ 119 w 146"/>
                <a:gd name="T25" fmla="*/ 84 h 100"/>
                <a:gd name="T26" fmla="*/ 146 w 146"/>
                <a:gd name="T27" fmla="*/ 57 h 100"/>
                <a:gd name="T28" fmla="*/ 119 w 146"/>
                <a:gd name="T29" fmla="*/ 2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6" h="100">
                  <a:moveTo>
                    <a:pt x="119" y="29"/>
                  </a:moveTo>
                  <a:cubicBezTo>
                    <a:pt x="118" y="30"/>
                    <a:pt x="118" y="30"/>
                    <a:pt x="118" y="30"/>
                  </a:cubicBezTo>
                  <a:cubicBezTo>
                    <a:pt x="116" y="13"/>
                    <a:pt x="102" y="0"/>
                    <a:pt x="85" y="0"/>
                  </a:cubicBezTo>
                  <a:cubicBezTo>
                    <a:pt x="69" y="0"/>
                    <a:pt x="56" y="11"/>
                    <a:pt x="52" y="26"/>
                  </a:cubicBezTo>
                  <a:cubicBezTo>
                    <a:pt x="49" y="24"/>
                    <a:pt x="46" y="23"/>
                    <a:pt x="42" y="23"/>
                  </a:cubicBezTo>
                  <a:cubicBezTo>
                    <a:pt x="31" y="23"/>
                    <a:pt x="22" y="32"/>
                    <a:pt x="22" y="43"/>
                  </a:cubicBezTo>
                  <a:cubicBezTo>
                    <a:pt x="22" y="44"/>
                    <a:pt x="22" y="45"/>
                    <a:pt x="23" y="46"/>
                  </a:cubicBezTo>
                  <a:cubicBezTo>
                    <a:pt x="22" y="46"/>
                    <a:pt x="21" y="46"/>
                    <a:pt x="20" y="46"/>
                  </a:cubicBezTo>
                  <a:cubicBezTo>
                    <a:pt x="9" y="46"/>
                    <a:pt x="0" y="55"/>
                    <a:pt x="0" y="66"/>
                  </a:cubicBezTo>
                  <a:cubicBezTo>
                    <a:pt x="0" y="77"/>
                    <a:pt x="9" y="86"/>
                    <a:pt x="20" y="86"/>
                  </a:cubicBezTo>
                  <a:cubicBezTo>
                    <a:pt x="24" y="86"/>
                    <a:pt x="27" y="85"/>
                    <a:pt x="30" y="83"/>
                  </a:cubicBezTo>
                  <a:cubicBezTo>
                    <a:pt x="55" y="100"/>
                    <a:pt x="110" y="94"/>
                    <a:pt x="113" y="83"/>
                  </a:cubicBezTo>
                  <a:cubicBezTo>
                    <a:pt x="115" y="84"/>
                    <a:pt x="117" y="84"/>
                    <a:pt x="119" y="84"/>
                  </a:cubicBezTo>
                  <a:cubicBezTo>
                    <a:pt x="134" y="84"/>
                    <a:pt x="146" y="72"/>
                    <a:pt x="146" y="57"/>
                  </a:cubicBezTo>
                  <a:cubicBezTo>
                    <a:pt x="146" y="42"/>
                    <a:pt x="134" y="29"/>
                    <a:pt x="1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69" name="Group 368">
              <a:extLst>
                <a:ext uri="{FF2B5EF4-FFF2-40B4-BE49-F238E27FC236}">
                  <a16:creationId xmlns:a16="http://schemas.microsoft.com/office/drawing/2014/main" id="{2B573049-D5D3-2A90-8634-11F3A39A2780}"/>
                </a:ext>
              </a:extLst>
            </p:cNvPr>
            <p:cNvGrpSpPr/>
            <p:nvPr/>
          </p:nvGrpSpPr>
          <p:grpSpPr>
            <a:xfrm>
              <a:off x="7149333" y="2458528"/>
              <a:ext cx="1027491" cy="584509"/>
              <a:chOff x="3096163" y="1926955"/>
              <a:chExt cx="748373" cy="425727"/>
            </a:xfrm>
          </p:grpSpPr>
          <p:sp>
            <p:nvSpPr>
              <p:cNvPr id="370" name="Freeform 22">
                <a:extLst>
                  <a:ext uri="{FF2B5EF4-FFF2-40B4-BE49-F238E27FC236}">
                    <a16:creationId xmlns:a16="http://schemas.microsoft.com/office/drawing/2014/main" id="{44F1324B-9F0F-FCC7-B759-27CB06830FB3}"/>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371" name="Freeform 23">
                <a:extLst>
                  <a:ext uri="{FF2B5EF4-FFF2-40B4-BE49-F238E27FC236}">
                    <a16:creationId xmlns:a16="http://schemas.microsoft.com/office/drawing/2014/main" id="{11A438F2-E405-4A68-4CED-6A324CAD7BF2}"/>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nvGrpSpPr>
            <p:cNvPr id="372" name="Group 371">
              <a:extLst>
                <a:ext uri="{FF2B5EF4-FFF2-40B4-BE49-F238E27FC236}">
                  <a16:creationId xmlns:a16="http://schemas.microsoft.com/office/drawing/2014/main" id="{35F0ED59-0985-3BD2-E69B-65E0C0AAD874}"/>
                </a:ext>
              </a:extLst>
            </p:cNvPr>
            <p:cNvGrpSpPr/>
            <p:nvPr/>
          </p:nvGrpSpPr>
          <p:grpSpPr>
            <a:xfrm>
              <a:off x="9440785" y="2664807"/>
              <a:ext cx="1027491" cy="584509"/>
              <a:chOff x="3096163" y="1926955"/>
              <a:chExt cx="748373" cy="425727"/>
            </a:xfrm>
          </p:grpSpPr>
          <p:sp>
            <p:nvSpPr>
              <p:cNvPr id="373" name="Freeform 22">
                <a:extLst>
                  <a:ext uri="{FF2B5EF4-FFF2-40B4-BE49-F238E27FC236}">
                    <a16:creationId xmlns:a16="http://schemas.microsoft.com/office/drawing/2014/main" id="{A6A9BF2D-5C96-5705-CCEE-68119552B99B}"/>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374" name="Freeform 23">
                <a:extLst>
                  <a:ext uri="{FF2B5EF4-FFF2-40B4-BE49-F238E27FC236}">
                    <a16:creationId xmlns:a16="http://schemas.microsoft.com/office/drawing/2014/main" id="{1795CEF7-79F8-3C6B-E233-DDF000325E4D}"/>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sp>
        <p:nvSpPr>
          <p:cNvPr id="377" name="Freeform 45">
            <a:extLst>
              <a:ext uri="{FF2B5EF4-FFF2-40B4-BE49-F238E27FC236}">
                <a16:creationId xmlns:a16="http://schemas.microsoft.com/office/drawing/2014/main" id="{5AAC80D1-24FC-C888-C5EE-DC788DFDF06B}"/>
              </a:ext>
            </a:extLst>
          </p:cNvPr>
          <p:cNvSpPr>
            <a:spLocks noEditPoints="1"/>
          </p:cNvSpPr>
          <p:nvPr/>
        </p:nvSpPr>
        <p:spPr bwMode="auto">
          <a:xfrm>
            <a:off x="664868" y="4360471"/>
            <a:ext cx="508234" cy="508234"/>
          </a:xfrm>
          <a:custGeom>
            <a:avLst/>
            <a:gdLst>
              <a:gd name="T0" fmla="*/ 220 w 220"/>
              <a:gd name="T1" fmla="*/ 110 h 220"/>
              <a:gd name="T2" fmla="*/ 193 w 220"/>
              <a:gd name="T3" fmla="*/ 64 h 220"/>
              <a:gd name="T4" fmla="*/ 176 w 220"/>
              <a:gd name="T5" fmla="*/ 58 h 220"/>
              <a:gd name="T6" fmla="*/ 171 w 220"/>
              <a:gd name="T7" fmla="*/ 53 h 220"/>
              <a:gd name="T8" fmla="*/ 203 w 220"/>
              <a:gd name="T9" fmla="*/ 68 h 220"/>
              <a:gd name="T10" fmla="*/ 141 w 220"/>
              <a:gd name="T11" fmla="*/ 13 h 220"/>
              <a:gd name="T12" fmla="*/ 118 w 220"/>
              <a:gd name="T13" fmla="*/ 38 h 220"/>
              <a:gd name="T14" fmla="*/ 110 w 220"/>
              <a:gd name="T15" fmla="*/ 8 h 220"/>
              <a:gd name="T16" fmla="*/ 65 w 220"/>
              <a:gd name="T17" fmla="*/ 28 h 220"/>
              <a:gd name="T18" fmla="*/ 55 w 220"/>
              <a:gd name="T19" fmla="*/ 50 h 220"/>
              <a:gd name="T20" fmla="*/ 47 w 220"/>
              <a:gd name="T21" fmla="*/ 30 h 220"/>
              <a:gd name="T22" fmla="*/ 67 w 220"/>
              <a:gd name="T23" fmla="*/ 18 h 220"/>
              <a:gd name="T24" fmla="*/ 51 w 220"/>
              <a:gd name="T25" fmla="*/ 57 h 220"/>
              <a:gd name="T26" fmla="*/ 76 w 220"/>
              <a:gd name="T27" fmla="*/ 42 h 220"/>
              <a:gd name="T28" fmla="*/ 80 w 220"/>
              <a:gd name="T29" fmla="*/ 24 h 220"/>
              <a:gd name="T30" fmla="*/ 97 w 220"/>
              <a:gd name="T31" fmla="*/ 51 h 220"/>
              <a:gd name="T32" fmla="*/ 81 w 220"/>
              <a:gd name="T33" fmla="*/ 69 h 220"/>
              <a:gd name="T34" fmla="*/ 59 w 220"/>
              <a:gd name="T35" fmla="*/ 95 h 220"/>
              <a:gd name="T36" fmla="*/ 63 w 220"/>
              <a:gd name="T37" fmla="*/ 117 h 220"/>
              <a:gd name="T38" fmla="*/ 120 w 220"/>
              <a:gd name="T39" fmla="*/ 155 h 220"/>
              <a:gd name="T40" fmla="*/ 118 w 220"/>
              <a:gd name="T41" fmla="*/ 180 h 220"/>
              <a:gd name="T42" fmla="*/ 81 w 220"/>
              <a:gd name="T43" fmla="*/ 208 h 220"/>
              <a:gd name="T44" fmla="*/ 62 w 220"/>
              <a:gd name="T45" fmla="*/ 159 h 220"/>
              <a:gd name="T46" fmla="*/ 53 w 220"/>
              <a:gd name="T47" fmla="*/ 120 h 220"/>
              <a:gd name="T48" fmla="*/ 19 w 220"/>
              <a:gd name="T49" fmla="*/ 65 h 220"/>
              <a:gd name="T50" fmla="*/ 10 w 220"/>
              <a:gd name="T51" fmla="*/ 91 h 220"/>
              <a:gd name="T52" fmla="*/ 61 w 220"/>
              <a:gd name="T53" fmla="*/ 133 h 220"/>
              <a:gd name="T54" fmla="*/ 67 w 220"/>
              <a:gd name="T55" fmla="*/ 178 h 220"/>
              <a:gd name="T56" fmla="*/ 8 w 220"/>
              <a:gd name="T57" fmla="*/ 110 h 220"/>
              <a:gd name="T58" fmla="*/ 101 w 220"/>
              <a:gd name="T59" fmla="*/ 204 h 220"/>
              <a:gd name="T60" fmla="*/ 130 w 220"/>
              <a:gd name="T61" fmla="*/ 166 h 220"/>
              <a:gd name="T62" fmla="*/ 82 w 220"/>
              <a:gd name="T63" fmla="*/ 125 h 220"/>
              <a:gd name="T64" fmla="*/ 57 w 220"/>
              <a:gd name="T65" fmla="*/ 108 h 220"/>
              <a:gd name="T66" fmla="*/ 70 w 220"/>
              <a:gd name="T67" fmla="*/ 96 h 220"/>
              <a:gd name="T68" fmla="*/ 90 w 220"/>
              <a:gd name="T69" fmla="*/ 70 h 220"/>
              <a:gd name="T70" fmla="*/ 101 w 220"/>
              <a:gd name="T71" fmla="*/ 38 h 220"/>
              <a:gd name="T72" fmla="*/ 82 w 220"/>
              <a:gd name="T73" fmla="*/ 12 h 220"/>
              <a:gd name="T74" fmla="*/ 118 w 220"/>
              <a:gd name="T75" fmla="*/ 46 h 220"/>
              <a:gd name="T76" fmla="*/ 175 w 220"/>
              <a:gd name="T77" fmla="*/ 31 h 220"/>
              <a:gd name="T78" fmla="*/ 156 w 220"/>
              <a:gd name="T79" fmla="*/ 61 h 220"/>
              <a:gd name="T80" fmla="*/ 180 w 220"/>
              <a:gd name="T81" fmla="*/ 65 h 220"/>
              <a:gd name="T82" fmla="*/ 198 w 220"/>
              <a:gd name="T83" fmla="*/ 75 h 220"/>
              <a:gd name="T84" fmla="*/ 206 w 220"/>
              <a:gd name="T85" fmla="*/ 84 h 220"/>
              <a:gd name="T86" fmla="*/ 168 w 220"/>
              <a:gd name="T87" fmla="*/ 81 h 220"/>
              <a:gd name="T88" fmla="*/ 179 w 220"/>
              <a:gd name="T89" fmla="*/ 127 h 220"/>
              <a:gd name="T90" fmla="*/ 184 w 220"/>
              <a:gd name="T91" fmla="*/ 180 h 220"/>
              <a:gd name="T92" fmla="*/ 189 w 220"/>
              <a:gd name="T93" fmla="*/ 123 h 220"/>
              <a:gd name="T94" fmla="*/ 163 w 220"/>
              <a:gd name="T95" fmla="*/ 99 h 220"/>
              <a:gd name="T96" fmla="*/ 211 w 220"/>
              <a:gd name="T97" fmla="*/ 9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0" h="220">
                <a:moveTo>
                  <a:pt x="110" y="0"/>
                </a:moveTo>
                <a:cubicBezTo>
                  <a:pt x="49" y="0"/>
                  <a:pt x="0" y="49"/>
                  <a:pt x="0" y="110"/>
                </a:cubicBezTo>
                <a:cubicBezTo>
                  <a:pt x="0" y="171"/>
                  <a:pt x="49" y="220"/>
                  <a:pt x="110" y="220"/>
                </a:cubicBezTo>
                <a:cubicBezTo>
                  <a:pt x="171" y="220"/>
                  <a:pt x="220" y="171"/>
                  <a:pt x="220" y="110"/>
                </a:cubicBezTo>
                <a:cubicBezTo>
                  <a:pt x="220" y="49"/>
                  <a:pt x="171" y="0"/>
                  <a:pt x="110" y="0"/>
                </a:cubicBezTo>
                <a:close/>
                <a:moveTo>
                  <a:pt x="203" y="68"/>
                </a:moveTo>
                <a:cubicBezTo>
                  <a:pt x="202" y="68"/>
                  <a:pt x="202" y="68"/>
                  <a:pt x="202" y="68"/>
                </a:cubicBezTo>
                <a:cubicBezTo>
                  <a:pt x="201" y="67"/>
                  <a:pt x="197" y="64"/>
                  <a:pt x="193" y="64"/>
                </a:cubicBezTo>
                <a:cubicBezTo>
                  <a:pt x="193" y="64"/>
                  <a:pt x="193" y="64"/>
                  <a:pt x="192" y="64"/>
                </a:cubicBezTo>
                <a:cubicBezTo>
                  <a:pt x="191" y="63"/>
                  <a:pt x="190" y="61"/>
                  <a:pt x="188" y="61"/>
                </a:cubicBezTo>
                <a:cubicBezTo>
                  <a:pt x="187" y="57"/>
                  <a:pt x="183" y="57"/>
                  <a:pt x="182" y="57"/>
                </a:cubicBezTo>
                <a:cubicBezTo>
                  <a:pt x="179" y="57"/>
                  <a:pt x="179" y="57"/>
                  <a:pt x="176" y="58"/>
                </a:cubicBezTo>
                <a:cubicBezTo>
                  <a:pt x="175" y="59"/>
                  <a:pt x="171" y="61"/>
                  <a:pt x="164" y="64"/>
                </a:cubicBezTo>
                <a:cubicBezTo>
                  <a:pt x="166" y="61"/>
                  <a:pt x="167" y="59"/>
                  <a:pt x="167" y="57"/>
                </a:cubicBezTo>
                <a:cubicBezTo>
                  <a:pt x="171" y="57"/>
                  <a:pt x="171" y="57"/>
                  <a:pt x="171" y="57"/>
                </a:cubicBezTo>
                <a:cubicBezTo>
                  <a:pt x="171" y="53"/>
                  <a:pt x="171" y="53"/>
                  <a:pt x="171" y="53"/>
                </a:cubicBezTo>
                <a:cubicBezTo>
                  <a:pt x="171" y="48"/>
                  <a:pt x="172" y="42"/>
                  <a:pt x="173" y="41"/>
                </a:cubicBezTo>
                <a:cubicBezTo>
                  <a:pt x="175" y="39"/>
                  <a:pt x="180" y="38"/>
                  <a:pt x="182" y="38"/>
                </a:cubicBezTo>
                <a:cubicBezTo>
                  <a:pt x="182" y="38"/>
                  <a:pt x="182" y="38"/>
                  <a:pt x="182" y="38"/>
                </a:cubicBezTo>
                <a:cubicBezTo>
                  <a:pt x="191" y="46"/>
                  <a:pt x="198" y="57"/>
                  <a:pt x="203" y="68"/>
                </a:cubicBezTo>
                <a:close/>
                <a:moveTo>
                  <a:pt x="182" y="38"/>
                </a:moveTo>
                <a:cubicBezTo>
                  <a:pt x="182" y="38"/>
                  <a:pt x="182" y="38"/>
                  <a:pt x="182" y="38"/>
                </a:cubicBezTo>
                <a:cubicBezTo>
                  <a:pt x="182" y="38"/>
                  <a:pt x="182" y="38"/>
                  <a:pt x="182" y="38"/>
                </a:cubicBezTo>
                <a:close/>
                <a:moveTo>
                  <a:pt x="141" y="13"/>
                </a:moveTo>
                <a:cubicBezTo>
                  <a:pt x="137" y="17"/>
                  <a:pt x="137" y="17"/>
                  <a:pt x="137" y="17"/>
                </a:cubicBezTo>
                <a:cubicBezTo>
                  <a:pt x="136" y="18"/>
                  <a:pt x="136" y="18"/>
                  <a:pt x="136" y="18"/>
                </a:cubicBezTo>
                <a:cubicBezTo>
                  <a:pt x="136" y="21"/>
                  <a:pt x="133" y="31"/>
                  <a:pt x="133" y="37"/>
                </a:cubicBezTo>
                <a:cubicBezTo>
                  <a:pt x="131" y="37"/>
                  <a:pt x="127" y="38"/>
                  <a:pt x="118" y="38"/>
                </a:cubicBezTo>
                <a:cubicBezTo>
                  <a:pt x="117" y="38"/>
                  <a:pt x="115" y="35"/>
                  <a:pt x="113" y="32"/>
                </a:cubicBezTo>
                <a:cubicBezTo>
                  <a:pt x="111" y="30"/>
                  <a:pt x="108" y="27"/>
                  <a:pt x="105" y="24"/>
                </a:cubicBezTo>
                <a:cubicBezTo>
                  <a:pt x="102" y="20"/>
                  <a:pt x="101" y="13"/>
                  <a:pt x="102" y="8"/>
                </a:cubicBezTo>
                <a:cubicBezTo>
                  <a:pt x="105" y="8"/>
                  <a:pt x="107" y="8"/>
                  <a:pt x="110" y="8"/>
                </a:cubicBezTo>
                <a:cubicBezTo>
                  <a:pt x="121" y="8"/>
                  <a:pt x="131" y="10"/>
                  <a:pt x="141" y="13"/>
                </a:cubicBezTo>
                <a:close/>
                <a:moveTo>
                  <a:pt x="47" y="30"/>
                </a:moveTo>
                <a:cubicBezTo>
                  <a:pt x="51" y="27"/>
                  <a:pt x="55" y="24"/>
                  <a:pt x="60" y="21"/>
                </a:cubicBezTo>
                <a:cubicBezTo>
                  <a:pt x="65" y="28"/>
                  <a:pt x="65" y="28"/>
                  <a:pt x="65" y="28"/>
                </a:cubicBezTo>
                <a:cubicBezTo>
                  <a:pt x="66" y="34"/>
                  <a:pt x="68" y="40"/>
                  <a:pt x="68" y="42"/>
                </a:cubicBezTo>
                <a:cubicBezTo>
                  <a:pt x="68" y="46"/>
                  <a:pt x="68" y="48"/>
                  <a:pt x="68" y="49"/>
                </a:cubicBezTo>
                <a:cubicBezTo>
                  <a:pt x="66" y="49"/>
                  <a:pt x="65" y="50"/>
                  <a:pt x="64" y="50"/>
                </a:cubicBezTo>
                <a:cubicBezTo>
                  <a:pt x="61" y="51"/>
                  <a:pt x="59" y="52"/>
                  <a:pt x="55" y="50"/>
                </a:cubicBezTo>
                <a:cubicBezTo>
                  <a:pt x="54" y="49"/>
                  <a:pt x="54" y="49"/>
                  <a:pt x="54" y="49"/>
                </a:cubicBezTo>
                <a:cubicBezTo>
                  <a:pt x="54" y="48"/>
                  <a:pt x="55" y="46"/>
                  <a:pt x="56" y="45"/>
                </a:cubicBezTo>
                <a:cubicBezTo>
                  <a:pt x="59" y="42"/>
                  <a:pt x="59" y="42"/>
                  <a:pt x="59" y="42"/>
                </a:cubicBezTo>
                <a:lnTo>
                  <a:pt x="47" y="30"/>
                </a:lnTo>
                <a:close/>
                <a:moveTo>
                  <a:pt x="67" y="18"/>
                </a:moveTo>
                <a:cubicBezTo>
                  <a:pt x="67" y="17"/>
                  <a:pt x="68" y="17"/>
                  <a:pt x="68" y="17"/>
                </a:cubicBezTo>
                <a:cubicBezTo>
                  <a:pt x="68" y="19"/>
                  <a:pt x="68" y="19"/>
                  <a:pt x="68" y="19"/>
                </a:cubicBezTo>
                <a:lnTo>
                  <a:pt x="67" y="18"/>
                </a:lnTo>
                <a:close/>
                <a:moveTo>
                  <a:pt x="41" y="35"/>
                </a:moveTo>
                <a:cubicBezTo>
                  <a:pt x="48" y="42"/>
                  <a:pt x="48" y="42"/>
                  <a:pt x="48" y="42"/>
                </a:cubicBezTo>
                <a:cubicBezTo>
                  <a:pt x="47" y="44"/>
                  <a:pt x="46" y="47"/>
                  <a:pt x="46" y="50"/>
                </a:cubicBezTo>
                <a:cubicBezTo>
                  <a:pt x="46" y="52"/>
                  <a:pt x="48" y="55"/>
                  <a:pt x="51" y="57"/>
                </a:cubicBezTo>
                <a:cubicBezTo>
                  <a:pt x="55" y="58"/>
                  <a:pt x="57" y="59"/>
                  <a:pt x="60" y="59"/>
                </a:cubicBezTo>
                <a:cubicBezTo>
                  <a:pt x="62" y="59"/>
                  <a:pt x="64" y="58"/>
                  <a:pt x="66" y="58"/>
                </a:cubicBezTo>
                <a:cubicBezTo>
                  <a:pt x="67" y="57"/>
                  <a:pt x="68" y="57"/>
                  <a:pt x="68" y="57"/>
                </a:cubicBezTo>
                <a:cubicBezTo>
                  <a:pt x="76" y="57"/>
                  <a:pt x="76" y="46"/>
                  <a:pt x="76" y="42"/>
                </a:cubicBezTo>
                <a:cubicBezTo>
                  <a:pt x="76" y="38"/>
                  <a:pt x="73" y="27"/>
                  <a:pt x="72" y="25"/>
                </a:cubicBezTo>
                <a:cubicBezTo>
                  <a:pt x="69" y="20"/>
                  <a:pt x="69" y="20"/>
                  <a:pt x="69" y="20"/>
                </a:cubicBezTo>
                <a:cubicBezTo>
                  <a:pt x="78" y="20"/>
                  <a:pt x="78" y="20"/>
                  <a:pt x="78" y="20"/>
                </a:cubicBezTo>
                <a:cubicBezTo>
                  <a:pt x="80" y="24"/>
                  <a:pt x="80" y="24"/>
                  <a:pt x="80" y="24"/>
                </a:cubicBezTo>
                <a:cubicBezTo>
                  <a:pt x="80" y="37"/>
                  <a:pt x="80" y="37"/>
                  <a:pt x="80" y="37"/>
                </a:cubicBezTo>
                <a:cubicBezTo>
                  <a:pt x="82" y="38"/>
                  <a:pt x="82" y="38"/>
                  <a:pt x="82" y="38"/>
                </a:cubicBezTo>
                <a:cubicBezTo>
                  <a:pt x="82" y="38"/>
                  <a:pt x="90" y="42"/>
                  <a:pt x="97" y="45"/>
                </a:cubicBezTo>
                <a:cubicBezTo>
                  <a:pt x="98" y="46"/>
                  <a:pt x="99" y="46"/>
                  <a:pt x="97" y="51"/>
                </a:cubicBezTo>
                <a:cubicBezTo>
                  <a:pt x="96" y="53"/>
                  <a:pt x="95" y="55"/>
                  <a:pt x="95" y="57"/>
                </a:cubicBezTo>
                <a:cubicBezTo>
                  <a:pt x="95" y="59"/>
                  <a:pt x="93" y="61"/>
                  <a:pt x="91" y="61"/>
                </a:cubicBezTo>
                <a:cubicBezTo>
                  <a:pt x="87" y="61"/>
                  <a:pt x="85" y="64"/>
                  <a:pt x="83" y="66"/>
                </a:cubicBezTo>
                <a:cubicBezTo>
                  <a:pt x="83" y="67"/>
                  <a:pt x="82" y="68"/>
                  <a:pt x="81" y="69"/>
                </a:cubicBezTo>
                <a:cubicBezTo>
                  <a:pt x="79" y="71"/>
                  <a:pt x="78" y="73"/>
                  <a:pt x="77" y="75"/>
                </a:cubicBezTo>
                <a:cubicBezTo>
                  <a:pt x="75" y="78"/>
                  <a:pt x="73" y="80"/>
                  <a:pt x="69" y="84"/>
                </a:cubicBezTo>
                <a:cubicBezTo>
                  <a:pt x="66" y="88"/>
                  <a:pt x="64" y="90"/>
                  <a:pt x="64" y="92"/>
                </a:cubicBezTo>
                <a:cubicBezTo>
                  <a:pt x="63" y="93"/>
                  <a:pt x="62" y="93"/>
                  <a:pt x="59" y="95"/>
                </a:cubicBezTo>
                <a:cubicBezTo>
                  <a:pt x="57" y="96"/>
                  <a:pt x="56" y="96"/>
                  <a:pt x="55" y="97"/>
                </a:cubicBezTo>
                <a:cubicBezTo>
                  <a:pt x="49" y="98"/>
                  <a:pt x="49" y="101"/>
                  <a:pt x="49" y="106"/>
                </a:cubicBezTo>
                <a:cubicBezTo>
                  <a:pt x="49" y="114"/>
                  <a:pt x="53" y="115"/>
                  <a:pt x="57" y="116"/>
                </a:cubicBezTo>
                <a:cubicBezTo>
                  <a:pt x="59" y="116"/>
                  <a:pt x="61" y="116"/>
                  <a:pt x="63" y="117"/>
                </a:cubicBezTo>
                <a:cubicBezTo>
                  <a:pt x="66" y="119"/>
                  <a:pt x="67" y="121"/>
                  <a:pt x="69" y="124"/>
                </a:cubicBezTo>
                <a:cubicBezTo>
                  <a:pt x="71" y="127"/>
                  <a:pt x="73" y="130"/>
                  <a:pt x="78" y="133"/>
                </a:cubicBezTo>
                <a:cubicBezTo>
                  <a:pt x="81" y="134"/>
                  <a:pt x="86" y="137"/>
                  <a:pt x="92" y="140"/>
                </a:cubicBezTo>
                <a:cubicBezTo>
                  <a:pt x="100" y="145"/>
                  <a:pt x="111" y="151"/>
                  <a:pt x="120" y="155"/>
                </a:cubicBezTo>
                <a:cubicBezTo>
                  <a:pt x="124" y="158"/>
                  <a:pt x="125" y="159"/>
                  <a:pt x="125" y="159"/>
                </a:cubicBezTo>
                <a:cubicBezTo>
                  <a:pt x="125" y="160"/>
                  <a:pt x="124" y="160"/>
                  <a:pt x="124" y="161"/>
                </a:cubicBezTo>
                <a:cubicBezTo>
                  <a:pt x="123" y="163"/>
                  <a:pt x="121" y="164"/>
                  <a:pt x="121" y="167"/>
                </a:cubicBezTo>
                <a:cubicBezTo>
                  <a:pt x="121" y="170"/>
                  <a:pt x="121" y="173"/>
                  <a:pt x="118" y="180"/>
                </a:cubicBezTo>
                <a:cubicBezTo>
                  <a:pt x="116" y="184"/>
                  <a:pt x="114" y="186"/>
                  <a:pt x="108" y="189"/>
                </a:cubicBezTo>
                <a:cubicBezTo>
                  <a:pt x="105" y="191"/>
                  <a:pt x="101" y="194"/>
                  <a:pt x="96" y="198"/>
                </a:cubicBezTo>
                <a:cubicBezTo>
                  <a:pt x="92" y="201"/>
                  <a:pt x="87" y="205"/>
                  <a:pt x="87" y="209"/>
                </a:cubicBezTo>
                <a:cubicBezTo>
                  <a:pt x="85" y="209"/>
                  <a:pt x="83" y="208"/>
                  <a:pt x="81" y="208"/>
                </a:cubicBezTo>
                <a:cubicBezTo>
                  <a:pt x="82" y="203"/>
                  <a:pt x="84" y="196"/>
                  <a:pt x="84" y="189"/>
                </a:cubicBezTo>
                <a:cubicBezTo>
                  <a:pt x="84" y="178"/>
                  <a:pt x="80" y="175"/>
                  <a:pt x="73" y="172"/>
                </a:cubicBezTo>
                <a:cubicBezTo>
                  <a:pt x="72" y="172"/>
                  <a:pt x="71" y="171"/>
                  <a:pt x="70" y="171"/>
                </a:cubicBezTo>
                <a:cubicBezTo>
                  <a:pt x="65" y="168"/>
                  <a:pt x="65" y="166"/>
                  <a:pt x="62" y="159"/>
                </a:cubicBezTo>
                <a:cubicBezTo>
                  <a:pt x="62" y="158"/>
                  <a:pt x="61" y="156"/>
                  <a:pt x="61" y="154"/>
                </a:cubicBezTo>
                <a:cubicBezTo>
                  <a:pt x="59" y="149"/>
                  <a:pt x="61" y="147"/>
                  <a:pt x="64" y="143"/>
                </a:cubicBezTo>
                <a:cubicBezTo>
                  <a:pt x="66" y="140"/>
                  <a:pt x="69" y="137"/>
                  <a:pt x="69" y="132"/>
                </a:cubicBezTo>
                <a:cubicBezTo>
                  <a:pt x="69" y="124"/>
                  <a:pt x="63" y="120"/>
                  <a:pt x="53" y="120"/>
                </a:cubicBezTo>
                <a:cubicBezTo>
                  <a:pt x="53" y="120"/>
                  <a:pt x="53" y="120"/>
                  <a:pt x="53" y="120"/>
                </a:cubicBezTo>
                <a:cubicBezTo>
                  <a:pt x="52" y="120"/>
                  <a:pt x="46" y="117"/>
                  <a:pt x="40" y="114"/>
                </a:cubicBezTo>
                <a:cubicBezTo>
                  <a:pt x="36" y="112"/>
                  <a:pt x="31" y="109"/>
                  <a:pt x="25" y="106"/>
                </a:cubicBezTo>
                <a:cubicBezTo>
                  <a:pt x="15" y="101"/>
                  <a:pt x="18" y="74"/>
                  <a:pt x="19" y="65"/>
                </a:cubicBezTo>
                <a:cubicBezTo>
                  <a:pt x="18" y="65"/>
                  <a:pt x="18" y="65"/>
                  <a:pt x="18" y="65"/>
                </a:cubicBezTo>
                <a:cubicBezTo>
                  <a:pt x="24" y="54"/>
                  <a:pt x="32" y="44"/>
                  <a:pt x="41" y="35"/>
                </a:cubicBezTo>
                <a:close/>
                <a:moveTo>
                  <a:pt x="8" y="110"/>
                </a:moveTo>
                <a:cubicBezTo>
                  <a:pt x="8" y="104"/>
                  <a:pt x="9" y="97"/>
                  <a:pt x="10" y="91"/>
                </a:cubicBezTo>
                <a:cubicBezTo>
                  <a:pt x="11" y="101"/>
                  <a:pt x="14" y="110"/>
                  <a:pt x="21" y="114"/>
                </a:cubicBezTo>
                <a:cubicBezTo>
                  <a:pt x="27" y="116"/>
                  <a:pt x="32" y="119"/>
                  <a:pt x="37" y="122"/>
                </a:cubicBezTo>
                <a:cubicBezTo>
                  <a:pt x="46" y="127"/>
                  <a:pt x="50" y="129"/>
                  <a:pt x="53" y="129"/>
                </a:cubicBezTo>
                <a:cubicBezTo>
                  <a:pt x="60" y="129"/>
                  <a:pt x="61" y="131"/>
                  <a:pt x="61" y="133"/>
                </a:cubicBezTo>
                <a:cubicBezTo>
                  <a:pt x="61" y="134"/>
                  <a:pt x="59" y="136"/>
                  <a:pt x="58" y="138"/>
                </a:cubicBezTo>
                <a:cubicBezTo>
                  <a:pt x="55" y="142"/>
                  <a:pt x="50" y="148"/>
                  <a:pt x="53" y="157"/>
                </a:cubicBezTo>
                <a:cubicBezTo>
                  <a:pt x="54" y="158"/>
                  <a:pt x="54" y="160"/>
                  <a:pt x="55" y="161"/>
                </a:cubicBezTo>
                <a:cubicBezTo>
                  <a:pt x="57" y="170"/>
                  <a:pt x="59" y="174"/>
                  <a:pt x="67" y="178"/>
                </a:cubicBezTo>
                <a:cubicBezTo>
                  <a:pt x="68" y="178"/>
                  <a:pt x="69" y="179"/>
                  <a:pt x="70" y="179"/>
                </a:cubicBezTo>
                <a:cubicBezTo>
                  <a:pt x="75" y="182"/>
                  <a:pt x="76" y="182"/>
                  <a:pt x="76" y="190"/>
                </a:cubicBezTo>
                <a:cubicBezTo>
                  <a:pt x="76" y="195"/>
                  <a:pt x="75" y="201"/>
                  <a:pt x="74" y="205"/>
                </a:cubicBezTo>
                <a:cubicBezTo>
                  <a:pt x="35" y="191"/>
                  <a:pt x="8" y="153"/>
                  <a:pt x="8" y="110"/>
                </a:cubicBezTo>
                <a:close/>
                <a:moveTo>
                  <a:pt x="110" y="212"/>
                </a:moveTo>
                <a:cubicBezTo>
                  <a:pt x="105" y="212"/>
                  <a:pt x="100" y="212"/>
                  <a:pt x="95" y="211"/>
                </a:cubicBezTo>
                <a:cubicBezTo>
                  <a:pt x="95" y="210"/>
                  <a:pt x="95" y="210"/>
                  <a:pt x="95" y="210"/>
                </a:cubicBezTo>
                <a:cubicBezTo>
                  <a:pt x="95" y="209"/>
                  <a:pt x="96" y="208"/>
                  <a:pt x="101" y="204"/>
                </a:cubicBezTo>
                <a:cubicBezTo>
                  <a:pt x="106" y="201"/>
                  <a:pt x="110" y="198"/>
                  <a:pt x="113" y="196"/>
                </a:cubicBezTo>
                <a:cubicBezTo>
                  <a:pt x="119" y="192"/>
                  <a:pt x="122" y="190"/>
                  <a:pt x="125" y="184"/>
                </a:cubicBezTo>
                <a:cubicBezTo>
                  <a:pt x="129" y="176"/>
                  <a:pt x="129" y="171"/>
                  <a:pt x="129" y="167"/>
                </a:cubicBezTo>
                <a:cubicBezTo>
                  <a:pt x="129" y="167"/>
                  <a:pt x="130" y="166"/>
                  <a:pt x="130" y="166"/>
                </a:cubicBezTo>
                <a:cubicBezTo>
                  <a:pt x="131" y="164"/>
                  <a:pt x="134" y="162"/>
                  <a:pt x="133" y="158"/>
                </a:cubicBezTo>
                <a:cubicBezTo>
                  <a:pt x="132" y="154"/>
                  <a:pt x="129" y="151"/>
                  <a:pt x="123" y="148"/>
                </a:cubicBezTo>
                <a:cubicBezTo>
                  <a:pt x="114" y="144"/>
                  <a:pt x="104" y="138"/>
                  <a:pt x="96" y="133"/>
                </a:cubicBezTo>
                <a:cubicBezTo>
                  <a:pt x="90" y="130"/>
                  <a:pt x="85" y="127"/>
                  <a:pt x="82" y="125"/>
                </a:cubicBezTo>
                <a:cubicBezTo>
                  <a:pt x="79" y="124"/>
                  <a:pt x="77" y="122"/>
                  <a:pt x="76" y="119"/>
                </a:cubicBezTo>
                <a:cubicBezTo>
                  <a:pt x="73" y="116"/>
                  <a:pt x="71" y="113"/>
                  <a:pt x="66" y="110"/>
                </a:cubicBezTo>
                <a:cubicBezTo>
                  <a:pt x="63" y="109"/>
                  <a:pt x="60" y="108"/>
                  <a:pt x="58" y="108"/>
                </a:cubicBezTo>
                <a:cubicBezTo>
                  <a:pt x="58" y="108"/>
                  <a:pt x="58" y="108"/>
                  <a:pt x="57" y="108"/>
                </a:cubicBezTo>
                <a:cubicBezTo>
                  <a:pt x="57" y="107"/>
                  <a:pt x="57" y="107"/>
                  <a:pt x="57" y="106"/>
                </a:cubicBezTo>
                <a:cubicBezTo>
                  <a:pt x="57" y="106"/>
                  <a:pt x="57" y="105"/>
                  <a:pt x="57" y="104"/>
                </a:cubicBezTo>
                <a:cubicBezTo>
                  <a:pt x="58" y="104"/>
                  <a:pt x="60" y="103"/>
                  <a:pt x="63" y="102"/>
                </a:cubicBezTo>
                <a:cubicBezTo>
                  <a:pt x="67" y="100"/>
                  <a:pt x="69" y="98"/>
                  <a:pt x="70" y="96"/>
                </a:cubicBezTo>
                <a:cubicBezTo>
                  <a:pt x="71" y="95"/>
                  <a:pt x="72" y="93"/>
                  <a:pt x="75" y="90"/>
                </a:cubicBezTo>
                <a:cubicBezTo>
                  <a:pt x="80" y="85"/>
                  <a:pt x="82" y="82"/>
                  <a:pt x="83" y="79"/>
                </a:cubicBezTo>
                <a:cubicBezTo>
                  <a:pt x="84" y="77"/>
                  <a:pt x="85" y="76"/>
                  <a:pt x="86" y="75"/>
                </a:cubicBezTo>
                <a:cubicBezTo>
                  <a:pt x="88" y="73"/>
                  <a:pt x="89" y="71"/>
                  <a:pt x="90" y="70"/>
                </a:cubicBezTo>
                <a:cubicBezTo>
                  <a:pt x="90" y="70"/>
                  <a:pt x="91" y="69"/>
                  <a:pt x="91" y="69"/>
                </a:cubicBezTo>
                <a:cubicBezTo>
                  <a:pt x="97" y="69"/>
                  <a:pt x="103" y="63"/>
                  <a:pt x="103" y="57"/>
                </a:cubicBezTo>
                <a:cubicBezTo>
                  <a:pt x="103" y="57"/>
                  <a:pt x="103" y="55"/>
                  <a:pt x="104" y="54"/>
                </a:cubicBezTo>
                <a:cubicBezTo>
                  <a:pt x="106" y="51"/>
                  <a:pt x="110" y="43"/>
                  <a:pt x="101" y="38"/>
                </a:cubicBezTo>
                <a:cubicBezTo>
                  <a:pt x="96" y="36"/>
                  <a:pt x="91" y="33"/>
                  <a:pt x="88" y="32"/>
                </a:cubicBezTo>
                <a:cubicBezTo>
                  <a:pt x="88" y="22"/>
                  <a:pt x="88" y="22"/>
                  <a:pt x="88" y="22"/>
                </a:cubicBezTo>
                <a:cubicBezTo>
                  <a:pt x="82" y="12"/>
                  <a:pt x="82" y="12"/>
                  <a:pt x="82" y="12"/>
                </a:cubicBezTo>
                <a:cubicBezTo>
                  <a:pt x="82" y="12"/>
                  <a:pt x="82" y="12"/>
                  <a:pt x="82" y="12"/>
                </a:cubicBezTo>
                <a:cubicBezTo>
                  <a:pt x="86" y="11"/>
                  <a:pt x="90" y="10"/>
                  <a:pt x="94" y="9"/>
                </a:cubicBezTo>
                <a:cubicBezTo>
                  <a:pt x="93" y="15"/>
                  <a:pt x="94" y="24"/>
                  <a:pt x="100" y="30"/>
                </a:cubicBezTo>
                <a:cubicBezTo>
                  <a:pt x="102" y="32"/>
                  <a:pt x="105" y="35"/>
                  <a:pt x="107" y="37"/>
                </a:cubicBezTo>
                <a:cubicBezTo>
                  <a:pt x="110" y="42"/>
                  <a:pt x="113" y="46"/>
                  <a:pt x="118" y="46"/>
                </a:cubicBezTo>
                <a:cubicBezTo>
                  <a:pt x="132" y="46"/>
                  <a:pt x="141" y="45"/>
                  <a:pt x="141" y="38"/>
                </a:cubicBezTo>
                <a:cubicBezTo>
                  <a:pt x="141" y="36"/>
                  <a:pt x="142" y="27"/>
                  <a:pt x="144" y="21"/>
                </a:cubicBezTo>
                <a:cubicBezTo>
                  <a:pt x="149" y="16"/>
                  <a:pt x="149" y="16"/>
                  <a:pt x="149" y="16"/>
                </a:cubicBezTo>
                <a:cubicBezTo>
                  <a:pt x="159" y="20"/>
                  <a:pt x="167" y="25"/>
                  <a:pt x="175" y="31"/>
                </a:cubicBezTo>
                <a:cubicBezTo>
                  <a:pt x="172" y="32"/>
                  <a:pt x="170" y="33"/>
                  <a:pt x="168" y="35"/>
                </a:cubicBezTo>
                <a:cubicBezTo>
                  <a:pt x="164" y="39"/>
                  <a:pt x="163" y="46"/>
                  <a:pt x="163" y="50"/>
                </a:cubicBezTo>
                <a:cubicBezTo>
                  <a:pt x="161" y="51"/>
                  <a:pt x="159" y="53"/>
                  <a:pt x="159" y="56"/>
                </a:cubicBezTo>
                <a:cubicBezTo>
                  <a:pt x="159" y="57"/>
                  <a:pt x="157" y="59"/>
                  <a:pt x="156" y="61"/>
                </a:cubicBezTo>
                <a:cubicBezTo>
                  <a:pt x="152" y="65"/>
                  <a:pt x="149" y="69"/>
                  <a:pt x="151" y="72"/>
                </a:cubicBezTo>
                <a:cubicBezTo>
                  <a:pt x="154" y="76"/>
                  <a:pt x="159" y="74"/>
                  <a:pt x="165" y="72"/>
                </a:cubicBezTo>
                <a:cubicBezTo>
                  <a:pt x="174" y="68"/>
                  <a:pt x="178" y="66"/>
                  <a:pt x="180" y="65"/>
                </a:cubicBezTo>
                <a:cubicBezTo>
                  <a:pt x="180" y="65"/>
                  <a:pt x="180" y="65"/>
                  <a:pt x="180" y="65"/>
                </a:cubicBezTo>
                <a:cubicBezTo>
                  <a:pt x="181" y="68"/>
                  <a:pt x="185" y="69"/>
                  <a:pt x="186" y="69"/>
                </a:cubicBezTo>
                <a:cubicBezTo>
                  <a:pt x="186" y="69"/>
                  <a:pt x="186" y="69"/>
                  <a:pt x="187" y="69"/>
                </a:cubicBezTo>
                <a:cubicBezTo>
                  <a:pt x="188" y="70"/>
                  <a:pt x="190" y="72"/>
                  <a:pt x="193" y="72"/>
                </a:cubicBezTo>
                <a:cubicBezTo>
                  <a:pt x="195" y="72"/>
                  <a:pt x="197" y="74"/>
                  <a:pt x="198" y="75"/>
                </a:cubicBezTo>
                <a:cubicBezTo>
                  <a:pt x="199" y="76"/>
                  <a:pt x="199" y="76"/>
                  <a:pt x="199" y="76"/>
                </a:cubicBezTo>
                <a:cubicBezTo>
                  <a:pt x="206" y="76"/>
                  <a:pt x="206" y="76"/>
                  <a:pt x="206" y="76"/>
                </a:cubicBezTo>
                <a:cubicBezTo>
                  <a:pt x="207" y="79"/>
                  <a:pt x="208" y="82"/>
                  <a:pt x="209" y="85"/>
                </a:cubicBezTo>
                <a:cubicBezTo>
                  <a:pt x="208" y="84"/>
                  <a:pt x="207" y="84"/>
                  <a:pt x="206" y="84"/>
                </a:cubicBezTo>
                <a:cubicBezTo>
                  <a:pt x="197" y="79"/>
                  <a:pt x="190" y="76"/>
                  <a:pt x="186" y="76"/>
                </a:cubicBezTo>
                <a:cubicBezTo>
                  <a:pt x="182" y="76"/>
                  <a:pt x="171" y="79"/>
                  <a:pt x="169" y="80"/>
                </a:cubicBezTo>
                <a:cubicBezTo>
                  <a:pt x="168" y="80"/>
                  <a:pt x="168" y="80"/>
                  <a:pt x="168" y="80"/>
                </a:cubicBezTo>
                <a:cubicBezTo>
                  <a:pt x="168" y="81"/>
                  <a:pt x="168" y="81"/>
                  <a:pt x="168" y="81"/>
                </a:cubicBezTo>
                <a:cubicBezTo>
                  <a:pt x="162" y="86"/>
                  <a:pt x="155" y="94"/>
                  <a:pt x="155" y="99"/>
                </a:cubicBezTo>
                <a:cubicBezTo>
                  <a:pt x="155" y="99"/>
                  <a:pt x="155" y="100"/>
                  <a:pt x="155" y="101"/>
                </a:cubicBezTo>
                <a:cubicBezTo>
                  <a:pt x="153" y="106"/>
                  <a:pt x="150" y="117"/>
                  <a:pt x="161" y="125"/>
                </a:cubicBezTo>
                <a:cubicBezTo>
                  <a:pt x="168" y="130"/>
                  <a:pt x="175" y="128"/>
                  <a:pt x="179" y="127"/>
                </a:cubicBezTo>
                <a:cubicBezTo>
                  <a:pt x="180" y="127"/>
                  <a:pt x="181" y="126"/>
                  <a:pt x="182" y="126"/>
                </a:cubicBezTo>
                <a:cubicBezTo>
                  <a:pt x="182" y="126"/>
                  <a:pt x="182" y="126"/>
                  <a:pt x="182" y="127"/>
                </a:cubicBezTo>
                <a:cubicBezTo>
                  <a:pt x="186" y="134"/>
                  <a:pt x="186" y="141"/>
                  <a:pt x="186" y="148"/>
                </a:cubicBezTo>
                <a:cubicBezTo>
                  <a:pt x="186" y="153"/>
                  <a:pt x="185" y="172"/>
                  <a:pt x="184" y="180"/>
                </a:cubicBezTo>
                <a:cubicBezTo>
                  <a:pt x="166" y="200"/>
                  <a:pt x="139" y="212"/>
                  <a:pt x="110" y="212"/>
                </a:cubicBezTo>
                <a:close/>
                <a:moveTo>
                  <a:pt x="191" y="172"/>
                </a:moveTo>
                <a:cubicBezTo>
                  <a:pt x="192" y="165"/>
                  <a:pt x="194" y="153"/>
                  <a:pt x="194" y="148"/>
                </a:cubicBezTo>
                <a:cubicBezTo>
                  <a:pt x="194" y="140"/>
                  <a:pt x="194" y="132"/>
                  <a:pt x="189" y="123"/>
                </a:cubicBezTo>
                <a:cubicBezTo>
                  <a:pt x="186" y="117"/>
                  <a:pt x="180" y="118"/>
                  <a:pt x="177" y="119"/>
                </a:cubicBezTo>
                <a:cubicBezTo>
                  <a:pt x="173" y="120"/>
                  <a:pt x="170" y="121"/>
                  <a:pt x="165" y="118"/>
                </a:cubicBezTo>
                <a:cubicBezTo>
                  <a:pt x="159" y="114"/>
                  <a:pt x="160" y="110"/>
                  <a:pt x="162" y="103"/>
                </a:cubicBezTo>
                <a:cubicBezTo>
                  <a:pt x="163" y="102"/>
                  <a:pt x="163" y="100"/>
                  <a:pt x="163" y="99"/>
                </a:cubicBezTo>
                <a:cubicBezTo>
                  <a:pt x="164" y="97"/>
                  <a:pt x="168" y="92"/>
                  <a:pt x="173" y="87"/>
                </a:cubicBezTo>
                <a:cubicBezTo>
                  <a:pt x="178" y="85"/>
                  <a:pt x="184" y="84"/>
                  <a:pt x="186" y="84"/>
                </a:cubicBezTo>
                <a:cubicBezTo>
                  <a:pt x="189" y="84"/>
                  <a:pt x="197" y="88"/>
                  <a:pt x="203" y="91"/>
                </a:cubicBezTo>
                <a:cubicBezTo>
                  <a:pt x="206" y="93"/>
                  <a:pt x="209" y="93"/>
                  <a:pt x="211" y="94"/>
                </a:cubicBezTo>
                <a:cubicBezTo>
                  <a:pt x="212" y="99"/>
                  <a:pt x="212" y="104"/>
                  <a:pt x="212" y="110"/>
                </a:cubicBezTo>
                <a:cubicBezTo>
                  <a:pt x="212" y="133"/>
                  <a:pt x="204" y="155"/>
                  <a:pt x="191" y="1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8" name="Rectangle 377">
            <a:extLst>
              <a:ext uri="{FF2B5EF4-FFF2-40B4-BE49-F238E27FC236}">
                <a16:creationId xmlns:a16="http://schemas.microsoft.com/office/drawing/2014/main" id="{06C71D55-73B3-8395-1891-C0E341FBC4AB}"/>
              </a:ext>
            </a:extLst>
          </p:cNvPr>
          <p:cNvSpPr/>
          <p:nvPr/>
        </p:nvSpPr>
        <p:spPr>
          <a:xfrm>
            <a:off x="1307146" y="4416190"/>
            <a:ext cx="2458260" cy="396840"/>
          </a:xfrm>
          <a:prstGeom prst="rect">
            <a:avLst/>
          </a:prstGeom>
        </p:spPr>
        <p:txBody>
          <a:bodyPr wrap="square">
            <a:spAutoFit/>
          </a:bodyPr>
          <a:lstStyle/>
          <a:p>
            <a:pPr>
              <a:lnSpc>
                <a:spcPct val="120000"/>
              </a:lnSpc>
            </a:pPr>
            <a:r>
              <a:rPr lang="en-US" b="1" dirty="0">
                <a:solidFill>
                  <a:schemeClr val="bg1"/>
                </a:solidFill>
                <a:latin typeface="Raleway" panose="020B0503030101060003" pitchFamily="34" charset="0"/>
                <a:ea typeface="Open Sans" panose="020B0606030504020204" pitchFamily="34" charset="0"/>
                <a:cs typeface="Open Sans" panose="020B0606030504020204" pitchFamily="34" charset="0"/>
              </a:rPr>
              <a:t>Scope</a:t>
            </a:r>
          </a:p>
        </p:txBody>
      </p:sp>
      <p:sp>
        <p:nvSpPr>
          <p:cNvPr id="379" name="Rectangle 378">
            <a:extLst>
              <a:ext uri="{FF2B5EF4-FFF2-40B4-BE49-F238E27FC236}">
                <a16:creationId xmlns:a16="http://schemas.microsoft.com/office/drawing/2014/main" id="{71A8E776-AE9B-63A2-6E12-CC9A6E9EE27E}"/>
              </a:ext>
            </a:extLst>
          </p:cNvPr>
          <p:cNvSpPr/>
          <p:nvPr/>
        </p:nvSpPr>
        <p:spPr>
          <a:xfrm>
            <a:off x="1307145" y="4889848"/>
            <a:ext cx="4788855" cy="1367747"/>
          </a:xfrm>
          <a:prstGeom prst="rect">
            <a:avLst/>
          </a:prstGeom>
        </p:spPr>
        <p:txBody>
          <a:bodyPr wrap="square">
            <a:spAutoFit/>
          </a:bodyPr>
          <a:lstStyle/>
          <a:p>
            <a:pPr algn="just">
              <a:lnSpc>
                <a:spcPct val="120000"/>
              </a:lnSpc>
            </a:pPr>
            <a:r>
              <a:rPr lang="en-US" sz="1400" dirty="0">
                <a:solidFill>
                  <a:schemeClr val="bg1"/>
                </a:solidFill>
                <a:latin typeface="+mj-lt"/>
                <a:cs typeface="Segoe UI Light" panose="020B0502040204020203" pitchFamily="34" charset="0"/>
              </a:rPr>
              <a:t>The study covers a period of 5 years (2015-2019) and includes data on air quality, </a:t>
            </a:r>
            <a:r>
              <a:rPr lang="en-US" sz="1400" dirty="0">
                <a:solidFill>
                  <a:schemeClr val="accent1"/>
                </a:solidFill>
                <a:latin typeface="+mj-lt"/>
                <a:cs typeface="Segoe UI Light" panose="020B0502040204020203" pitchFamily="34" charset="0"/>
              </a:rPr>
              <a:t>mortality</a:t>
            </a:r>
            <a:r>
              <a:rPr lang="en-US" sz="1400" dirty="0">
                <a:solidFill>
                  <a:schemeClr val="bg1"/>
                </a:solidFill>
                <a:latin typeface="+mj-lt"/>
                <a:cs typeface="Segoe UI Light" panose="020B0502040204020203" pitchFamily="34" charset="0"/>
              </a:rPr>
              <a:t> rates, and disease burden associated with air pollution from a variety of countries and regions. The focus is on the health impacts and mortality risk associated with exposure to different type of air </a:t>
            </a:r>
            <a:r>
              <a:rPr lang="en-US" sz="1400" dirty="0">
                <a:solidFill>
                  <a:schemeClr val="accent1"/>
                </a:solidFill>
                <a:latin typeface="+mj-lt"/>
                <a:cs typeface="Segoe UI Light" panose="020B0502040204020203" pitchFamily="34" charset="0"/>
              </a:rPr>
              <a:t>pollution</a:t>
            </a:r>
            <a:r>
              <a:rPr lang="en-US" sz="1400" dirty="0">
                <a:solidFill>
                  <a:schemeClr val="bg1"/>
                </a:solidFill>
                <a:latin typeface="+mj-lt"/>
                <a:cs typeface="Segoe UI Light" panose="020B0502040204020203" pitchFamily="34" charset="0"/>
              </a:rPr>
              <a:t>.</a:t>
            </a:r>
            <a:endParaRPr lang="id-ID" sz="1400" dirty="0">
              <a:solidFill>
                <a:schemeClr val="bg1"/>
              </a:solidFill>
              <a:latin typeface="+mj-lt"/>
              <a:cs typeface="Segoe UI Light" panose="020B0502040204020203" pitchFamily="34" charset="0"/>
            </a:endParaRPr>
          </a:p>
        </p:txBody>
      </p:sp>
      <p:sp>
        <p:nvSpPr>
          <p:cNvPr id="380" name="Freeform 42">
            <a:extLst>
              <a:ext uri="{FF2B5EF4-FFF2-40B4-BE49-F238E27FC236}">
                <a16:creationId xmlns:a16="http://schemas.microsoft.com/office/drawing/2014/main" id="{E7E3FF79-F594-FEE2-83C9-41435F29DACE}"/>
              </a:ext>
            </a:extLst>
          </p:cNvPr>
          <p:cNvSpPr>
            <a:spLocks noEditPoints="1"/>
          </p:cNvSpPr>
          <p:nvPr/>
        </p:nvSpPr>
        <p:spPr bwMode="auto">
          <a:xfrm>
            <a:off x="6710634" y="4374439"/>
            <a:ext cx="499362" cy="499362"/>
          </a:xfrm>
          <a:custGeom>
            <a:avLst/>
            <a:gdLst>
              <a:gd name="T0" fmla="*/ 108 w 216"/>
              <a:gd name="T1" fmla="*/ 0 h 216"/>
              <a:gd name="T2" fmla="*/ 32 w 216"/>
              <a:gd name="T3" fmla="*/ 76 h 216"/>
              <a:gd name="T4" fmla="*/ 58 w 216"/>
              <a:gd name="T5" fmla="*/ 130 h 216"/>
              <a:gd name="T6" fmla="*/ 68 w 216"/>
              <a:gd name="T7" fmla="*/ 153 h 216"/>
              <a:gd name="T8" fmla="*/ 88 w 216"/>
              <a:gd name="T9" fmla="*/ 172 h 216"/>
              <a:gd name="T10" fmla="*/ 128 w 216"/>
              <a:gd name="T11" fmla="*/ 172 h 216"/>
              <a:gd name="T12" fmla="*/ 148 w 216"/>
              <a:gd name="T13" fmla="*/ 153 h 216"/>
              <a:gd name="T14" fmla="*/ 158 w 216"/>
              <a:gd name="T15" fmla="*/ 130 h 216"/>
              <a:gd name="T16" fmla="*/ 184 w 216"/>
              <a:gd name="T17" fmla="*/ 76 h 216"/>
              <a:gd name="T18" fmla="*/ 108 w 216"/>
              <a:gd name="T19" fmla="*/ 0 h 216"/>
              <a:gd name="T20" fmla="*/ 153 w 216"/>
              <a:gd name="T21" fmla="*/ 124 h 216"/>
              <a:gd name="T22" fmla="*/ 140 w 216"/>
              <a:gd name="T23" fmla="*/ 153 h 216"/>
              <a:gd name="T24" fmla="*/ 128 w 216"/>
              <a:gd name="T25" fmla="*/ 164 h 216"/>
              <a:gd name="T26" fmla="*/ 88 w 216"/>
              <a:gd name="T27" fmla="*/ 164 h 216"/>
              <a:gd name="T28" fmla="*/ 76 w 216"/>
              <a:gd name="T29" fmla="*/ 153 h 216"/>
              <a:gd name="T30" fmla="*/ 63 w 216"/>
              <a:gd name="T31" fmla="*/ 124 h 216"/>
              <a:gd name="T32" fmla="*/ 40 w 216"/>
              <a:gd name="T33" fmla="*/ 76 h 216"/>
              <a:gd name="T34" fmla="*/ 108 w 216"/>
              <a:gd name="T35" fmla="*/ 8 h 216"/>
              <a:gd name="T36" fmla="*/ 176 w 216"/>
              <a:gd name="T37" fmla="*/ 76 h 216"/>
              <a:gd name="T38" fmla="*/ 153 w 216"/>
              <a:gd name="T39" fmla="*/ 124 h 216"/>
              <a:gd name="T40" fmla="*/ 68 w 216"/>
              <a:gd name="T41" fmla="*/ 204 h 216"/>
              <a:gd name="T42" fmla="*/ 148 w 216"/>
              <a:gd name="T43" fmla="*/ 204 h 216"/>
              <a:gd name="T44" fmla="*/ 148 w 216"/>
              <a:gd name="T45" fmla="*/ 176 h 216"/>
              <a:gd name="T46" fmla="*/ 68 w 216"/>
              <a:gd name="T47" fmla="*/ 176 h 216"/>
              <a:gd name="T48" fmla="*/ 68 w 216"/>
              <a:gd name="T49" fmla="*/ 204 h 216"/>
              <a:gd name="T50" fmla="*/ 76 w 216"/>
              <a:gd name="T51" fmla="*/ 184 h 216"/>
              <a:gd name="T52" fmla="*/ 140 w 216"/>
              <a:gd name="T53" fmla="*/ 184 h 216"/>
              <a:gd name="T54" fmla="*/ 140 w 216"/>
              <a:gd name="T55" fmla="*/ 196 h 216"/>
              <a:gd name="T56" fmla="*/ 76 w 216"/>
              <a:gd name="T57" fmla="*/ 196 h 216"/>
              <a:gd name="T58" fmla="*/ 76 w 216"/>
              <a:gd name="T59" fmla="*/ 184 h 216"/>
              <a:gd name="T60" fmla="*/ 76 w 216"/>
              <a:gd name="T61" fmla="*/ 216 h 216"/>
              <a:gd name="T62" fmla="*/ 140 w 216"/>
              <a:gd name="T63" fmla="*/ 216 h 216"/>
              <a:gd name="T64" fmla="*/ 140 w 216"/>
              <a:gd name="T65" fmla="*/ 208 h 216"/>
              <a:gd name="T66" fmla="*/ 76 w 216"/>
              <a:gd name="T67" fmla="*/ 208 h 216"/>
              <a:gd name="T68" fmla="*/ 76 w 216"/>
              <a:gd name="T69" fmla="*/ 216 h 216"/>
              <a:gd name="T70" fmla="*/ 0 w 216"/>
              <a:gd name="T71" fmla="*/ 72 h 216"/>
              <a:gd name="T72" fmla="*/ 20 w 216"/>
              <a:gd name="T73" fmla="*/ 72 h 216"/>
              <a:gd name="T74" fmla="*/ 20 w 216"/>
              <a:gd name="T75" fmla="*/ 64 h 216"/>
              <a:gd name="T76" fmla="*/ 0 w 216"/>
              <a:gd name="T77" fmla="*/ 64 h 216"/>
              <a:gd name="T78" fmla="*/ 0 w 216"/>
              <a:gd name="T79" fmla="*/ 72 h 216"/>
              <a:gd name="T80" fmla="*/ 174 w 216"/>
              <a:gd name="T81" fmla="*/ 14 h 216"/>
              <a:gd name="T82" fmla="*/ 179 w 216"/>
              <a:gd name="T83" fmla="*/ 20 h 216"/>
              <a:gd name="T84" fmla="*/ 194 w 216"/>
              <a:gd name="T85" fmla="*/ 6 h 216"/>
              <a:gd name="T86" fmla="*/ 189 w 216"/>
              <a:gd name="T87" fmla="*/ 0 h 216"/>
              <a:gd name="T88" fmla="*/ 174 w 216"/>
              <a:gd name="T89" fmla="*/ 14 h 216"/>
              <a:gd name="T90" fmla="*/ 42 w 216"/>
              <a:gd name="T91" fmla="*/ 14 h 216"/>
              <a:gd name="T92" fmla="*/ 27 w 216"/>
              <a:gd name="T93" fmla="*/ 0 h 216"/>
              <a:gd name="T94" fmla="*/ 22 w 216"/>
              <a:gd name="T95" fmla="*/ 6 h 216"/>
              <a:gd name="T96" fmla="*/ 37 w 216"/>
              <a:gd name="T97" fmla="*/ 20 h 216"/>
              <a:gd name="T98" fmla="*/ 42 w 216"/>
              <a:gd name="T99" fmla="*/ 14 h 216"/>
              <a:gd name="T100" fmla="*/ 196 w 216"/>
              <a:gd name="T101" fmla="*/ 64 h 216"/>
              <a:gd name="T102" fmla="*/ 196 w 216"/>
              <a:gd name="T103" fmla="*/ 72 h 216"/>
              <a:gd name="T104" fmla="*/ 216 w 216"/>
              <a:gd name="T105" fmla="*/ 72 h 216"/>
              <a:gd name="T106" fmla="*/ 216 w 216"/>
              <a:gd name="T107" fmla="*/ 64 h 216"/>
              <a:gd name="T108" fmla="*/ 196 w 216"/>
              <a:gd name="T109" fmla="*/ 64 h 216"/>
              <a:gd name="T110" fmla="*/ 52 w 216"/>
              <a:gd name="T111" fmla="*/ 72 h 216"/>
              <a:gd name="T112" fmla="*/ 60 w 216"/>
              <a:gd name="T113" fmla="*/ 72 h 216"/>
              <a:gd name="T114" fmla="*/ 100 w 216"/>
              <a:gd name="T115" fmla="*/ 32 h 216"/>
              <a:gd name="T116" fmla="*/ 100 w 216"/>
              <a:gd name="T117" fmla="*/ 24 h 216"/>
              <a:gd name="T118" fmla="*/ 52 w 216"/>
              <a:gd name="T11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 h="216">
                <a:moveTo>
                  <a:pt x="108" y="0"/>
                </a:moveTo>
                <a:cubicBezTo>
                  <a:pt x="66" y="0"/>
                  <a:pt x="32" y="34"/>
                  <a:pt x="32" y="76"/>
                </a:cubicBezTo>
                <a:cubicBezTo>
                  <a:pt x="32" y="104"/>
                  <a:pt x="57" y="129"/>
                  <a:pt x="58" y="130"/>
                </a:cubicBezTo>
                <a:cubicBezTo>
                  <a:pt x="63" y="135"/>
                  <a:pt x="68" y="146"/>
                  <a:pt x="68" y="153"/>
                </a:cubicBezTo>
                <a:cubicBezTo>
                  <a:pt x="68" y="164"/>
                  <a:pt x="77" y="172"/>
                  <a:pt x="88" y="172"/>
                </a:cubicBezTo>
                <a:cubicBezTo>
                  <a:pt x="128" y="172"/>
                  <a:pt x="128" y="172"/>
                  <a:pt x="128" y="172"/>
                </a:cubicBezTo>
                <a:cubicBezTo>
                  <a:pt x="139" y="172"/>
                  <a:pt x="148" y="164"/>
                  <a:pt x="148" y="153"/>
                </a:cubicBezTo>
                <a:cubicBezTo>
                  <a:pt x="148" y="146"/>
                  <a:pt x="153" y="135"/>
                  <a:pt x="158" y="130"/>
                </a:cubicBezTo>
                <a:cubicBezTo>
                  <a:pt x="159" y="129"/>
                  <a:pt x="184" y="104"/>
                  <a:pt x="184" y="76"/>
                </a:cubicBezTo>
                <a:cubicBezTo>
                  <a:pt x="184" y="34"/>
                  <a:pt x="150" y="0"/>
                  <a:pt x="108" y="0"/>
                </a:cubicBezTo>
                <a:close/>
                <a:moveTo>
                  <a:pt x="153" y="124"/>
                </a:moveTo>
                <a:cubicBezTo>
                  <a:pt x="146" y="131"/>
                  <a:pt x="140" y="144"/>
                  <a:pt x="140" y="153"/>
                </a:cubicBezTo>
                <a:cubicBezTo>
                  <a:pt x="140" y="159"/>
                  <a:pt x="135" y="164"/>
                  <a:pt x="128" y="164"/>
                </a:cubicBezTo>
                <a:cubicBezTo>
                  <a:pt x="88" y="164"/>
                  <a:pt x="88" y="164"/>
                  <a:pt x="88" y="164"/>
                </a:cubicBezTo>
                <a:cubicBezTo>
                  <a:pt x="81" y="164"/>
                  <a:pt x="76" y="159"/>
                  <a:pt x="76" y="153"/>
                </a:cubicBezTo>
                <a:cubicBezTo>
                  <a:pt x="76" y="144"/>
                  <a:pt x="71" y="131"/>
                  <a:pt x="63" y="124"/>
                </a:cubicBezTo>
                <a:cubicBezTo>
                  <a:pt x="63" y="124"/>
                  <a:pt x="40" y="101"/>
                  <a:pt x="40" y="76"/>
                </a:cubicBezTo>
                <a:cubicBezTo>
                  <a:pt x="40" y="39"/>
                  <a:pt x="71" y="8"/>
                  <a:pt x="108" y="8"/>
                </a:cubicBezTo>
                <a:cubicBezTo>
                  <a:pt x="146" y="8"/>
                  <a:pt x="176" y="39"/>
                  <a:pt x="176" y="76"/>
                </a:cubicBezTo>
                <a:cubicBezTo>
                  <a:pt x="176" y="101"/>
                  <a:pt x="153" y="124"/>
                  <a:pt x="153" y="124"/>
                </a:cubicBezTo>
                <a:close/>
                <a:moveTo>
                  <a:pt x="68" y="204"/>
                </a:moveTo>
                <a:cubicBezTo>
                  <a:pt x="148" y="204"/>
                  <a:pt x="148" y="204"/>
                  <a:pt x="148" y="204"/>
                </a:cubicBezTo>
                <a:cubicBezTo>
                  <a:pt x="148" y="176"/>
                  <a:pt x="148" y="176"/>
                  <a:pt x="148" y="176"/>
                </a:cubicBezTo>
                <a:cubicBezTo>
                  <a:pt x="68" y="176"/>
                  <a:pt x="68" y="176"/>
                  <a:pt x="68" y="176"/>
                </a:cubicBezTo>
                <a:lnTo>
                  <a:pt x="68" y="204"/>
                </a:lnTo>
                <a:close/>
                <a:moveTo>
                  <a:pt x="76" y="184"/>
                </a:moveTo>
                <a:cubicBezTo>
                  <a:pt x="140" y="184"/>
                  <a:pt x="140" y="184"/>
                  <a:pt x="140" y="184"/>
                </a:cubicBezTo>
                <a:cubicBezTo>
                  <a:pt x="140" y="196"/>
                  <a:pt x="140" y="196"/>
                  <a:pt x="140" y="196"/>
                </a:cubicBezTo>
                <a:cubicBezTo>
                  <a:pt x="76" y="196"/>
                  <a:pt x="76" y="196"/>
                  <a:pt x="76" y="196"/>
                </a:cubicBezTo>
                <a:lnTo>
                  <a:pt x="76" y="184"/>
                </a:lnTo>
                <a:close/>
                <a:moveTo>
                  <a:pt x="76" y="216"/>
                </a:moveTo>
                <a:cubicBezTo>
                  <a:pt x="140" y="216"/>
                  <a:pt x="140" y="216"/>
                  <a:pt x="140" y="216"/>
                </a:cubicBezTo>
                <a:cubicBezTo>
                  <a:pt x="140" y="208"/>
                  <a:pt x="140" y="208"/>
                  <a:pt x="140" y="208"/>
                </a:cubicBezTo>
                <a:cubicBezTo>
                  <a:pt x="76" y="208"/>
                  <a:pt x="76" y="208"/>
                  <a:pt x="76" y="208"/>
                </a:cubicBezTo>
                <a:lnTo>
                  <a:pt x="76" y="216"/>
                </a:lnTo>
                <a:close/>
                <a:moveTo>
                  <a:pt x="0" y="72"/>
                </a:moveTo>
                <a:cubicBezTo>
                  <a:pt x="20" y="72"/>
                  <a:pt x="20" y="72"/>
                  <a:pt x="20" y="72"/>
                </a:cubicBezTo>
                <a:cubicBezTo>
                  <a:pt x="20" y="64"/>
                  <a:pt x="20" y="64"/>
                  <a:pt x="20" y="64"/>
                </a:cubicBezTo>
                <a:cubicBezTo>
                  <a:pt x="0" y="64"/>
                  <a:pt x="0" y="64"/>
                  <a:pt x="0" y="64"/>
                </a:cubicBezTo>
                <a:lnTo>
                  <a:pt x="0" y="72"/>
                </a:lnTo>
                <a:close/>
                <a:moveTo>
                  <a:pt x="174" y="14"/>
                </a:moveTo>
                <a:cubicBezTo>
                  <a:pt x="179" y="20"/>
                  <a:pt x="179" y="20"/>
                  <a:pt x="179" y="20"/>
                </a:cubicBezTo>
                <a:cubicBezTo>
                  <a:pt x="194" y="6"/>
                  <a:pt x="194" y="6"/>
                  <a:pt x="194" y="6"/>
                </a:cubicBezTo>
                <a:cubicBezTo>
                  <a:pt x="189" y="0"/>
                  <a:pt x="189" y="0"/>
                  <a:pt x="189" y="0"/>
                </a:cubicBezTo>
                <a:lnTo>
                  <a:pt x="174" y="14"/>
                </a:lnTo>
                <a:close/>
                <a:moveTo>
                  <a:pt x="42" y="14"/>
                </a:moveTo>
                <a:cubicBezTo>
                  <a:pt x="27" y="0"/>
                  <a:pt x="27" y="0"/>
                  <a:pt x="27" y="0"/>
                </a:cubicBezTo>
                <a:cubicBezTo>
                  <a:pt x="22" y="6"/>
                  <a:pt x="22" y="6"/>
                  <a:pt x="22" y="6"/>
                </a:cubicBezTo>
                <a:cubicBezTo>
                  <a:pt x="37" y="20"/>
                  <a:pt x="37" y="20"/>
                  <a:pt x="37" y="20"/>
                </a:cubicBezTo>
                <a:lnTo>
                  <a:pt x="42" y="14"/>
                </a:lnTo>
                <a:close/>
                <a:moveTo>
                  <a:pt x="196" y="64"/>
                </a:moveTo>
                <a:cubicBezTo>
                  <a:pt x="196" y="72"/>
                  <a:pt x="196" y="72"/>
                  <a:pt x="196" y="72"/>
                </a:cubicBezTo>
                <a:cubicBezTo>
                  <a:pt x="216" y="72"/>
                  <a:pt x="216" y="72"/>
                  <a:pt x="216" y="72"/>
                </a:cubicBezTo>
                <a:cubicBezTo>
                  <a:pt x="216" y="64"/>
                  <a:pt x="216" y="64"/>
                  <a:pt x="216" y="64"/>
                </a:cubicBezTo>
                <a:lnTo>
                  <a:pt x="196" y="64"/>
                </a:lnTo>
                <a:close/>
                <a:moveTo>
                  <a:pt x="52" y="72"/>
                </a:moveTo>
                <a:cubicBezTo>
                  <a:pt x="60" y="72"/>
                  <a:pt x="60" y="72"/>
                  <a:pt x="60" y="72"/>
                </a:cubicBezTo>
                <a:cubicBezTo>
                  <a:pt x="60" y="50"/>
                  <a:pt x="78" y="32"/>
                  <a:pt x="100" y="32"/>
                </a:cubicBezTo>
                <a:cubicBezTo>
                  <a:pt x="100" y="24"/>
                  <a:pt x="100" y="24"/>
                  <a:pt x="100" y="24"/>
                </a:cubicBezTo>
                <a:cubicBezTo>
                  <a:pt x="74" y="24"/>
                  <a:pt x="52" y="46"/>
                  <a:pt x="52"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81" name="Rectangle 380">
            <a:extLst>
              <a:ext uri="{FF2B5EF4-FFF2-40B4-BE49-F238E27FC236}">
                <a16:creationId xmlns:a16="http://schemas.microsoft.com/office/drawing/2014/main" id="{E42DBB0E-AF08-6DEC-5607-2707BCEC8279}"/>
              </a:ext>
            </a:extLst>
          </p:cNvPr>
          <p:cNvSpPr/>
          <p:nvPr/>
        </p:nvSpPr>
        <p:spPr>
          <a:xfrm>
            <a:off x="7409960" y="4416124"/>
            <a:ext cx="2458260" cy="396840"/>
          </a:xfrm>
          <a:prstGeom prst="rect">
            <a:avLst/>
          </a:prstGeom>
        </p:spPr>
        <p:txBody>
          <a:bodyPr wrap="square">
            <a:spAutoFit/>
          </a:bodyPr>
          <a:lstStyle/>
          <a:p>
            <a:pPr>
              <a:lnSpc>
                <a:spcPct val="120000"/>
              </a:lnSpc>
            </a:pPr>
            <a:r>
              <a:rPr lang="en-US" b="1" dirty="0">
                <a:solidFill>
                  <a:schemeClr val="bg1"/>
                </a:solidFill>
                <a:latin typeface="Raleway" panose="020B0503030101060003" pitchFamily="34" charset="0"/>
                <a:ea typeface="Open Sans" panose="020B0606030504020204" pitchFamily="34" charset="0"/>
                <a:cs typeface="Open Sans" panose="020B0606030504020204" pitchFamily="34" charset="0"/>
              </a:rPr>
              <a:t>Limitations</a:t>
            </a:r>
          </a:p>
        </p:txBody>
      </p:sp>
      <p:sp>
        <p:nvSpPr>
          <p:cNvPr id="382" name="Rectangle 381">
            <a:extLst>
              <a:ext uri="{FF2B5EF4-FFF2-40B4-BE49-F238E27FC236}">
                <a16:creationId xmlns:a16="http://schemas.microsoft.com/office/drawing/2014/main" id="{F290ACC9-A89C-7E43-9B06-8C98AF0B2689}"/>
              </a:ext>
            </a:extLst>
          </p:cNvPr>
          <p:cNvSpPr/>
          <p:nvPr/>
        </p:nvSpPr>
        <p:spPr>
          <a:xfrm>
            <a:off x="7400141" y="4867863"/>
            <a:ext cx="4313349" cy="1367747"/>
          </a:xfrm>
          <a:prstGeom prst="rect">
            <a:avLst/>
          </a:prstGeom>
        </p:spPr>
        <p:txBody>
          <a:bodyPr wrap="square">
            <a:spAutoFit/>
          </a:bodyPr>
          <a:lstStyle/>
          <a:p>
            <a:pPr algn="just">
              <a:lnSpc>
                <a:spcPct val="120000"/>
              </a:lnSpc>
            </a:pPr>
            <a:r>
              <a:rPr lang="en-US" sz="1400" dirty="0">
                <a:solidFill>
                  <a:schemeClr val="bg1"/>
                </a:solidFill>
                <a:latin typeface="+mj-lt"/>
                <a:cs typeface="Segoe UI Light" panose="020B0502040204020203" pitchFamily="34" charset="0"/>
              </a:rPr>
              <a:t>The study is </a:t>
            </a:r>
            <a:r>
              <a:rPr lang="en-US" sz="1400" dirty="0">
                <a:solidFill>
                  <a:srgbClr val="FFFF00"/>
                </a:solidFill>
                <a:latin typeface="+mj-lt"/>
                <a:cs typeface="Segoe UI Light" panose="020B0502040204020203" pitchFamily="34" charset="0"/>
              </a:rPr>
              <a:t>limited</a:t>
            </a:r>
            <a:r>
              <a:rPr lang="en-US" sz="1400" dirty="0">
                <a:solidFill>
                  <a:schemeClr val="bg1"/>
                </a:solidFill>
                <a:latin typeface="+mj-lt"/>
                <a:cs typeface="Segoe UI Light" panose="020B0502040204020203" pitchFamily="34" charset="0"/>
              </a:rPr>
              <a:t> by the availability and quality of </a:t>
            </a:r>
            <a:r>
              <a:rPr lang="en-US" sz="1400" dirty="0">
                <a:solidFill>
                  <a:srgbClr val="FFFF00"/>
                </a:solidFill>
                <a:latin typeface="+mj-lt"/>
                <a:cs typeface="Segoe UI Light" panose="020B0502040204020203" pitchFamily="34" charset="0"/>
              </a:rPr>
              <a:t>data</a:t>
            </a:r>
            <a:r>
              <a:rPr lang="en-US" sz="1400" dirty="0">
                <a:solidFill>
                  <a:schemeClr val="bg1"/>
                </a:solidFill>
                <a:latin typeface="+mj-lt"/>
                <a:cs typeface="Segoe UI Light" panose="020B0502040204020203" pitchFamily="34" charset="0"/>
              </a:rPr>
              <a:t>, which may vary by country and over time. In addition, the study focuses on selected types of air </a:t>
            </a:r>
            <a:r>
              <a:rPr lang="en-US" sz="1400" dirty="0">
                <a:solidFill>
                  <a:srgbClr val="FFFF00"/>
                </a:solidFill>
                <a:latin typeface="+mj-lt"/>
                <a:cs typeface="Segoe UI Light" panose="020B0502040204020203" pitchFamily="34" charset="0"/>
              </a:rPr>
              <a:t>pollution</a:t>
            </a:r>
            <a:r>
              <a:rPr lang="en-US" sz="1400" dirty="0">
                <a:solidFill>
                  <a:schemeClr val="bg1"/>
                </a:solidFill>
                <a:latin typeface="+mj-lt"/>
                <a:cs typeface="Segoe UI Light" panose="020B0502040204020203" pitchFamily="34" charset="0"/>
              </a:rPr>
              <a:t> and does not cover all possible sources of air pollution, such as industrial emissions or </a:t>
            </a:r>
            <a:r>
              <a:rPr lang="en-US" sz="1400" dirty="0">
                <a:solidFill>
                  <a:srgbClr val="FFFF00"/>
                </a:solidFill>
                <a:latin typeface="+mj-lt"/>
                <a:cs typeface="Segoe UI Light" panose="020B0502040204020203" pitchFamily="34" charset="0"/>
              </a:rPr>
              <a:t>transportation-related</a:t>
            </a:r>
            <a:r>
              <a:rPr lang="en-US" sz="1400" dirty="0">
                <a:solidFill>
                  <a:schemeClr val="bg1"/>
                </a:solidFill>
                <a:latin typeface="+mj-lt"/>
                <a:cs typeface="Segoe UI Light" panose="020B0502040204020203" pitchFamily="34" charset="0"/>
              </a:rPr>
              <a:t> pollution.</a:t>
            </a:r>
            <a:endParaRPr lang="id-ID" sz="1400" dirty="0">
              <a:solidFill>
                <a:schemeClr val="bg1"/>
              </a:solidFill>
              <a:latin typeface="+mj-lt"/>
              <a:cs typeface="Segoe UI Light" panose="020B0502040204020203" pitchFamily="34" charset="0"/>
            </a:endParaRPr>
          </a:p>
        </p:txBody>
      </p:sp>
      <p:grpSp>
        <p:nvGrpSpPr>
          <p:cNvPr id="4" name="Group 3">
            <a:extLst>
              <a:ext uri="{FF2B5EF4-FFF2-40B4-BE49-F238E27FC236}">
                <a16:creationId xmlns:a16="http://schemas.microsoft.com/office/drawing/2014/main" id="{697ACE3A-BAB4-5CFE-2011-774D07FE9C7E}"/>
              </a:ext>
            </a:extLst>
          </p:cNvPr>
          <p:cNvGrpSpPr/>
          <p:nvPr/>
        </p:nvGrpSpPr>
        <p:grpSpPr>
          <a:xfrm>
            <a:off x="9720210" y="477295"/>
            <a:ext cx="895350" cy="846137"/>
            <a:chOff x="2622550" y="5287963"/>
            <a:chExt cx="895350" cy="846137"/>
          </a:xfrm>
        </p:grpSpPr>
        <p:sp>
          <p:nvSpPr>
            <p:cNvPr id="5" name="Freeform 778">
              <a:extLst>
                <a:ext uri="{FF2B5EF4-FFF2-40B4-BE49-F238E27FC236}">
                  <a16:creationId xmlns:a16="http://schemas.microsoft.com/office/drawing/2014/main" id="{E8936936-7548-00B1-0ADE-842500DDE551}"/>
                </a:ext>
              </a:extLst>
            </p:cNvPr>
            <p:cNvSpPr>
              <a:spLocks/>
            </p:cNvSpPr>
            <p:nvPr/>
          </p:nvSpPr>
          <p:spPr bwMode="auto">
            <a:xfrm>
              <a:off x="2771775" y="5356225"/>
              <a:ext cx="746125" cy="473075"/>
            </a:xfrm>
            <a:custGeom>
              <a:avLst/>
              <a:gdLst>
                <a:gd name="T0" fmla="*/ 0 w 196"/>
                <a:gd name="T1" fmla="*/ 324285 h 124"/>
                <a:gd name="T2" fmla="*/ 152270 w 196"/>
                <a:gd name="T3" fmla="*/ 179311 h 124"/>
                <a:gd name="T4" fmla="*/ 494879 w 196"/>
                <a:gd name="T5" fmla="*/ 133529 h 124"/>
                <a:gd name="T6" fmla="*/ 582434 w 196"/>
                <a:gd name="T7" fmla="*/ 228907 h 124"/>
                <a:gd name="T8" fmla="*/ 586241 w 196"/>
                <a:gd name="T9" fmla="*/ 473075 h 124"/>
                <a:gd name="T10" fmla="*/ 133237 w 196"/>
                <a:gd name="T11" fmla="*/ 473075 h 124"/>
                <a:gd name="T12" fmla="*/ 0 w 196"/>
                <a:gd name="T13" fmla="*/ 324285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 h="124">
                  <a:moveTo>
                    <a:pt x="0" y="85"/>
                  </a:moveTo>
                  <a:cubicBezTo>
                    <a:pt x="0" y="64"/>
                    <a:pt x="18" y="46"/>
                    <a:pt x="40" y="47"/>
                  </a:cubicBezTo>
                  <a:cubicBezTo>
                    <a:pt x="52" y="8"/>
                    <a:pt x="107" y="0"/>
                    <a:pt x="130" y="35"/>
                  </a:cubicBezTo>
                  <a:cubicBezTo>
                    <a:pt x="143" y="35"/>
                    <a:pt x="155" y="47"/>
                    <a:pt x="153" y="60"/>
                  </a:cubicBezTo>
                  <a:cubicBezTo>
                    <a:pt x="195" y="60"/>
                    <a:pt x="196" y="124"/>
                    <a:pt x="154" y="124"/>
                  </a:cubicBezTo>
                  <a:cubicBezTo>
                    <a:pt x="35" y="124"/>
                    <a:pt x="35" y="124"/>
                    <a:pt x="35" y="124"/>
                  </a:cubicBezTo>
                  <a:cubicBezTo>
                    <a:pt x="15" y="122"/>
                    <a:pt x="0" y="106"/>
                    <a:pt x="0" y="85"/>
                  </a:cubicBezTo>
                  <a:close/>
                </a:path>
              </a:pathLst>
            </a:custGeom>
            <a:solidFill>
              <a:schemeClr val="accent3"/>
            </a:solidFill>
            <a:ln>
              <a:noFill/>
            </a:ln>
          </p:spPr>
          <p:txBody>
            <a:bodyPr/>
            <a:lstStyle/>
            <a:p>
              <a:endParaRPr lang="ru-RU" dirty="0">
                <a:solidFill>
                  <a:schemeClr val="bg1"/>
                </a:solidFill>
              </a:endParaRPr>
            </a:p>
          </p:txBody>
        </p:sp>
        <p:sp>
          <p:nvSpPr>
            <p:cNvPr id="6" name="Freeform 779">
              <a:extLst>
                <a:ext uri="{FF2B5EF4-FFF2-40B4-BE49-F238E27FC236}">
                  <a16:creationId xmlns:a16="http://schemas.microsoft.com/office/drawing/2014/main" id="{D356B9B4-EAA2-B359-34ED-66E0F6EC9474}"/>
                </a:ext>
              </a:extLst>
            </p:cNvPr>
            <p:cNvSpPr>
              <a:spLocks/>
            </p:cNvSpPr>
            <p:nvPr/>
          </p:nvSpPr>
          <p:spPr bwMode="auto">
            <a:xfrm>
              <a:off x="2752725" y="5416550"/>
              <a:ext cx="185738" cy="171450"/>
            </a:xfrm>
            <a:custGeom>
              <a:avLst/>
              <a:gdLst>
                <a:gd name="T0" fmla="*/ 151623 w 49"/>
                <a:gd name="T1" fmla="*/ 95250 h 45"/>
                <a:gd name="T2" fmla="*/ 185738 w 49"/>
                <a:gd name="T3" fmla="*/ 38100 h 45"/>
                <a:gd name="T4" fmla="*/ 106136 w 49"/>
                <a:gd name="T5" fmla="*/ 0 h 45"/>
                <a:gd name="T6" fmla="*/ 0 w 49"/>
                <a:gd name="T7" fmla="*/ 106680 h 45"/>
                <a:gd name="T8" fmla="*/ 22743 w 49"/>
                <a:gd name="T9" fmla="*/ 171450 h 45"/>
                <a:gd name="T10" fmla="*/ 151623 w 49"/>
                <a:gd name="T11" fmla="*/ 9525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5">
                  <a:moveTo>
                    <a:pt x="40" y="25"/>
                  </a:moveTo>
                  <a:cubicBezTo>
                    <a:pt x="43" y="19"/>
                    <a:pt x="46" y="14"/>
                    <a:pt x="49" y="10"/>
                  </a:cubicBezTo>
                  <a:cubicBezTo>
                    <a:pt x="44" y="4"/>
                    <a:pt x="37" y="0"/>
                    <a:pt x="28" y="0"/>
                  </a:cubicBezTo>
                  <a:cubicBezTo>
                    <a:pt x="13" y="0"/>
                    <a:pt x="0" y="13"/>
                    <a:pt x="0" y="28"/>
                  </a:cubicBezTo>
                  <a:cubicBezTo>
                    <a:pt x="0" y="34"/>
                    <a:pt x="2" y="40"/>
                    <a:pt x="6" y="45"/>
                  </a:cubicBezTo>
                  <a:cubicBezTo>
                    <a:pt x="13" y="34"/>
                    <a:pt x="26" y="26"/>
                    <a:pt x="40" y="25"/>
                  </a:cubicBezTo>
                  <a:close/>
                </a:path>
              </a:pathLst>
            </a:custGeom>
            <a:solidFill>
              <a:schemeClr val="accent2"/>
            </a:solidFill>
            <a:ln>
              <a:noFill/>
            </a:ln>
          </p:spPr>
          <p:txBody>
            <a:bodyPr/>
            <a:lstStyle/>
            <a:p>
              <a:endParaRPr lang="ru-RU">
                <a:solidFill>
                  <a:schemeClr val="bg1"/>
                </a:solidFill>
              </a:endParaRPr>
            </a:p>
          </p:txBody>
        </p:sp>
        <p:sp>
          <p:nvSpPr>
            <p:cNvPr id="7" name="Freeform 780">
              <a:extLst>
                <a:ext uri="{FF2B5EF4-FFF2-40B4-BE49-F238E27FC236}">
                  <a16:creationId xmlns:a16="http://schemas.microsoft.com/office/drawing/2014/main" id="{E16BB883-D312-CB62-E85F-A8D0058D0B87}"/>
                </a:ext>
              </a:extLst>
            </p:cNvPr>
            <p:cNvSpPr>
              <a:spLocks/>
            </p:cNvSpPr>
            <p:nvPr/>
          </p:nvSpPr>
          <p:spPr bwMode="auto">
            <a:xfrm>
              <a:off x="2622550" y="5287963"/>
              <a:ext cx="407988" cy="407988"/>
            </a:xfrm>
            <a:custGeom>
              <a:avLst/>
              <a:gdLst>
                <a:gd name="T0" fmla="*/ 122015 w 107"/>
                <a:gd name="T1" fmla="*/ 392736 h 107"/>
                <a:gd name="T2" fmla="*/ 133454 w 107"/>
                <a:gd name="T3" fmla="*/ 331729 h 107"/>
                <a:gd name="T4" fmla="*/ 95324 w 107"/>
                <a:gd name="T5" fmla="*/ 236404 h 107"/>
                <a:gd name="T6" fmla="*/ 236404 w 107"/>
                <a:gd name="T7" fmla="*/ 95324 h 107"/>
                <a:gd name="T8" fmla="*/ 339355 w 107"/>
                <a:gd name="T9" fmla="*/ 144893 h 107"/>
                <a:gd name="T10" fmla="*/ 396549 w 107"/>
                <a:gd name="T11" fmla="*/ 110576 h 107"/>
                <a:gd name="T12" fmla="*/ 404175 w 107"/>
                <a:gd name="T13" fmla="*/ 76259 h 107"/>
                <a:gd name="T14" fmla="*/ 396549 w 107"/>
                <a:gd name="T15" fmla="*/ 68633 h 107"/>
                <a:gd name="T16" fmla="*/ 297412 w 107"/>
                <a:gd name="T17" fmla="*/ 91511 h 107"/>
                <a:gd name="T18" fmla="*/ 244030 w 107"/>
                <a:gd name="T19" fmla="*/ 3813 h 107"/>
                <a:gd name="T20" fmla="*/ 228778 w 107"/>
                <a:gd name="T21" fmla="*/ 3813 h 107"/>
                <a:gd name="T22" fmla="*/ 175397 w 107"/>
                <a:gd name="T23" fmla="*/ 91511 h 107"/>
                <a:gd name="T24" fmla="*/ 76259 w 107"/>
                <a:gd name="T25" fmla="*/ 68633 h 107"/>
                <a:gd name="T26" fmla="*/ 68633 w 107"/>
                <a:gd name="T27" fmla="*/ 76259 h 107"/>
                <a:gd name="T28" fmla="*/ 91511 w 107"/>
                <a:gd name="T29" fmla="*/ 175397 h 107"/>
                <a:gd name="T30" fmla="*/ 3813 w 107"/>
                <a:gd name="T31" fmla="*/ 232591 h 107"/>
                <a:gd name="T32" fmla="*/ 3813 w 107"/>
                <a:gd name="T33" fmla="*/ 244030 h 107"/>
                <a:gd name="T34" fmla="*/ 91511 w 107"/>
                <a:gd name="T35" fmla="*/ 297412 h 107"/>
                <a:gd name="T36" fmla="*/ 68633 w 107"/>
                <a:gd name="T37" fmla="*/ 396549 h 107"/>
                <a:gd name="T38" fmla="*/ 76259 w 107"/>
                <a:gd name="T39" fmla="*/ 407988 h 107"/>
                <a:gd name="T40" fmla="*/ 122015 w 107"/>
                <a:gd name="T41" fmla="*/ 396549 h 107"/>
                <a:gd name="T42" fmla="*/ 122015 w 107"/>
                <a:gd name="T43" fmla="*/ 392736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7" h="107">
                  <a:moveTo>
                    <a:pt x="32" y="103"/>
                  </a:moveTo>
                  <a:cubicBezTo>
                    <a:pt x="32" y="98"/>
                    <a:pt x="33" y="92"/>
                    <a:pt x="35" y="87"/>
                  </a:cubicBezTo>
                  <a:cubicBezTo>
                    <a:pt x="29" y="81"/>
                    <a:pt x="25" y="72"/>
                    <a:pt x="25" y="62"/>
                  </a:cubicBezTo>
                  <a:cubicBezTo>
                    <a:pt x="25" y="42"/>
                    <a:pt x="42" y="25"/>
                    <a:pt x="62" y="25"/>
                  </a:cubicBezTo>
                  <a:cubicBezTo>
                    <a:pt x="73" y="25"/>
                    <a:pt x="83" y="30"/>
                    <a:pt x="89" y="38"/>
                  </a:cubicBezTo>
                  <a:cubicBezTo>
                    <a:pt x="94" y="34"/>
                    <a:pt x="99" y="31"/>
                    <a:pt x="104" y="29"/>
                  </a:cubicBezTo>
                  <a:cubicBezTo>
                    <a:pt x="106" y="20"/>
                    <a:pt x="106" y="20"/>
                    <a:pt x="106" y="20"/>
                  </a:cubicBezTo>
                  <a:cubicBezTo>
                    <a:pt x="107" y="19"/>
                    <a:pt x="105" y="18"/>
                    <a:pt x="104" y="18"/>
                  </a:cubicBezTo>
                  <a:cubicBezTo>
                    <a:pt x="78" y="24"/>
                    <a:pt x="78" y="24"/>
                    <a:pt x="78" y="24"/>
                  </a:cubicBezTo>
                  <a:cubicBezTo>
                    <a:pt x="64" y="1"/>
                    <a:pt x="64" y="1"/>
                    <a:pt x="64" y="1"/>
                  </a:cubicBezTo>
                  <a:cubicBezTo>
                    <a:pt x="63" y="0"/>
                    <a:pt x="61" y="0"/>
                    <a:pt x="60" y="1"/>
                  </a:cubicBezTo>
                  <a:cubicBezTo>
                    <a:pt x="46" y="24"/>
                    <a:pt x="46" y="24"/>
                    <a:pt x="46" y="24"/>
                  </a:cubicBezTo>
                  <a:cubicBezTo>
                    <a:pt x="20" y="18"/>
                    <a:pt x="20" y="18"/>
                    <a:pt x="20" y="18"/>
                  </a:cubicBezTo>
                  <a:cubicBezTo>
                    <a:pt x="19" y="18"/>
                    <a:pt x="17" y="19"/>
                    <a:pt x="18" y="20"/>
                  </a:cubicBezTo>
                  <a:cubicBezTo>
                    <a:pt x="24" y="46"/>
                    <a:pt x="24" y="46"/>
                    <a:pt x="24" y="46"/>
                  </a:cubicBezTo>
                  <a:cubicBezTo>
                    <a:pt x="1" y="61"/>
                    <a:pt x="1" y="61"/>
                    <a:pt x="1" y="61"/>
                  </a:cubicBezTo>
                  <a:cubicBezTo>
                    <a:pt x="0" y="61"/>
                    <a:pt x="0" y="63"/>
                    <a:pt x="1" y="64"/>
                  </a:cubicBezTo>
                  <a:cubicBezTo>
                    <a:pt x="24" y="78"/>
                    <a:pt x="24" y="78"/>
                    <a:pt x="24" y="78"/>
                  </a:cubicBezTo>
                  <a:cubicBezTo>
                    <a:pt x="18" y="104"/>
                    <a:pt x="18" y="104"/>
                    <a:pt x="18" y="104"/>
                  </a:cubicBezTo>
                  <a:cubicBezTo>
                    <a:pt x="17" y="106"/>
                    <a:pt x="19" y="107"/>
                    <a:pt x="20" y="107"/>
                  </a:cubicBezTo>
                  <a:cubicBezTo>
                    <a:pt x="32" y="104"/>
                    <a:pt x="32" y="104"/>
                    <a:pt x="32" y="104"/>
                  </a:cubicBezTo>
                  <a:cubicBezTo>
                    <a:pt x="32" y="104"/>
                    <a:pt x="32" y="104"/>
                    <a:pt x="32" y="103"/>
                  </a:cubicBezTo>
                  <a:close/>
                </a:path>
              </a:pathLst>
            </a:custGeom>
            <a:solidFill>
              <a:schemeClr val="accent1"/>
            </a:solidFill>
            <a:ln>
              <a:noFill/>
            </a:ln>
          </p:spPr>
          <p:txBody>
            <a:bodyPr/>
            <a:lstStyle/>
            <a:p>
              <a:endParaRPr lang="ru-RU">
                <a:solidFill>
                  <a:schemeClr val="bg1"/>
                </a:solidFill>
              </a:endParaRPr>
            </a:p>
          </p:txBody>
        </p:sp>
        <p:sp>
          <p:nvSpPr>
            <p:cNvPr id="8" name="Freeform 781">
              <a:extLst>
                <a:ext uri="{FF2B5EF4-FFF2-40B4-BE49-F238E27FC236}">
                  <a16:creationId xmlns:a16="http://schemas.microsoft.com/office/drawing/2014/main" id="{BFBB617D-6C95-7F50-90E0-2FAB30306297}"/>
                </a:ext>
              </a:extLst>
            </p:cNvPr>
            <p:cNvSpPr>
              <a:spLocks/>
            </p:cNvSpPr>
            <p:nvPr/>
          </p:nvSpPr>
          <p:spPr bwMode="auto">
            <a:xfrm>
              <a:off x="2843213" y="5848350"/>
              <a:ext cx="76200" cy="120650"/>
            </a:xfrm>
            <a:custGeom>
              <a:avLst/>
              <a:gdLst>
                <a:gd name="T0" fmla="*/ 76200 w 20"/>
                <a:gd name="T1" fmla="*/ 82947 h 32"/>
                <a:gd name="T2" fmla="*/ 38100 w 20"/>
                <a:gd name="T3" fmla="*/ 120650 h 32"/>
                <a:gd name="T4" fmla="*/ 0 w 20"/>
                <a:gd name="T5" fmla="*/ 82947 h 32"/>
                <a:gd name="T6" fmla="*/ 38100 w 20"/>
                <a:gd name="T7" fmla="*/ 0 h 32"/>
                <a:gd name="T8" fmla="*/ 76200 w 20"/>
                <a:gd name="T9" fmla="*/ 8294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32">
                  <a:moveTo>
                    <a:pt x="20" y="22"/>
                  </a:moveTo>
                  <a:cubicBezTo>
                    <a:pt x="20" y="27"/>
                    <a:pt x="16" y="32"/>
                    <a:pt x="10" y="32"/>
                  </a:cubicBezTo>
                  <a:cubicBezTo>
                    <a:pt x="5" y="32"/>
                    <a:pt x="0" y="27"/>
                    <a:pt x="0" y="22"/>
                  </a:cubicBezTo>
                  <a:cubicBezTo>
                    <a:pt x="0" y="16"/>
                    <a:pt x="10" y="0"/>
                    <a:pt x="10" y="0"/>
                  </a:cubicBezTo>
                  <a:cubicBezTo>
                    <a:pt x="10" y="0"/>
                    <a:pt x="20" y="16"/>
                    <a:pt x="20" y="22"/>
                  </a:cubicBezTo>
                  <a:close/>
                </a:path>
              </a:pathLst>
            </a:custGeom>
            <a:solidFill>
              <a:schemeClr val="accent2"/>
            </a:solidFill>
            <a:ln>
              <a:noFill/>
            </a:ln>
          </p:spPr>
          <p:txBody>
            <a:bodyPr/>
            <a:lstStyle/>
            <a:p>
              <a:endParaRPr lang="ru-RU">
                <a:solidFill>
                  <a:schemeClr val="bg1"/>
                </a:solidFill>
              </a:endParaRPr>
            </a:p>
          </p:txBody>
        </p:sp>
        <p:sp>
          <p:nvSpPr>
            <p:cNvPr id="9" name="Freeform 782">
              <a:extLst>
                <a:ext uri="{FF2B5EF4-FFF2-40B4-BE49-F238E27FC236}">
                  <a16:creationId xmlns:a16="http://schemas.microsoft.com/office/drawing/2014/main" id="{D5B7B199-2683-948C-6544-2C5DEAABDB73}"/>
                </a:ext>
              </a:extLst>
            </p:cNvPr>
            <p:cNvSpPr>
              <a:spLocks/>
            </p:cNvSpPr>
            <p:nvPr/>
          </p:nvSpPr>
          <p:spPr bwMode="auto">
            <a:xfrm>
              <a:off x="3319463" y="5854700"/>
              <a:ext cx="68263" cy="107950"/>
            </a:xfrm>
            <a:custGeom>
              <a:avLst/>
              <a:gdLst>
                <a:gd name="T0" fmla="*/ 68263 w 18"/>
                <a:gd name="T1" fmla="*/ 73252 h 28"/>
                <a:gd name="T2" fmla="*/ 34132 w 18"/>
                <a:gd name="T3" fmla="*/ 107950 h 28"/>
                <a:gd name="T4" fmla="*/ 0 w 18"/>
                <a:gd name="T5" fmla="*/ 73252 h 28"/>
                <a:gd name="T6" fmla="*/ 34132 w 18"/>
                <a:gd name="T7" fmla="*/ 0 h 28"/>
                <a:gd name="T8" fmla="*/ 68263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solidFill>
                  <a:schemeClr val="bg1"/>
                </a:solidFill>
              </a:endParaRPr>
            </a:p>
          </p:txBody>
        </p:sp>
        <p:sp>
          <p:nvSpPr>
            <p:cNvPr id="10" name="Freeform 783">
              <a:extLst>
                <a:ext uri="{FF2B5EF4-FFF2-40B4-BE49-F238E27FC236}">
                  <a16:creationId xmlns:a16="http://schemas.microsoft.com/office/drawing/2014/main" id="{E4DDBA66-7CBA-B7D8-E202-B8D2A8BAF73C}"/>
                </a:ext>
              </a:extLst>
            </p:cNvPr>
            <p:cNvSpPr>
              <a:spLocks/>
            </p:cNvSpPr>
            <p:nvPr/>
          </p:nvSpPr>
          <p:spPr bwMode="auto">
            <a:xfrm>
              <a:off x="3082925" y="5854700"/>
              <a:ext cx="69850" cy="107950"/>
            </a:xfrm>
            <a:custGeom>
              <a:avLst/>
              <a:gdLst>
                <a:gd name="T0" fmla="*/ 69850 w 18"/>
                <a:gd name="T1" fmla="*/ 73252 h 28"/>
                <a:gd name="T2" fmla="*/ 34925 w 18"/>
                <a:gd name="T3" fmla="*/ 107950 h 28"/>
                <a:gd name="T4" fmla="*/ 0 w 18"/>
                <a:gd name="T5" fmla="*/ 73252 h 28"/>
                <a:gd name="T6" fmla="*/ 34925 w 18"/>
                <a:gd name="T7" fmla="*/ 0 h 28"/>
                <a:gd name="T8" fmla="*/ 69850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solidFill>
                  <a:schemeClr val="bg1"/>
                </a:solidFill>
              </a:endParaRPr>
            </a:p>
          </p:txBody>
        </p:sp>
        <p:sp>
          <p:nvSpPr>
            <p:cNvPr id="11" name="Freeform 784">
              <a:extLst>
                <a:ext uri="{FF2B5EF4-FFF2-40B4-BE49-F238E27FC236}">
                  <a16:creationId xmlns:a16="http://schemas.microsoft.com/office/drawing/2014/main" id="{1B684F7A-129F-EFC5-9223-5E08971E94DB}"/>
                </a:ext>
              </a:extLst>
            </p:cNvPr>
            <p:cNvSpPr>
              <a:spLocks/>
            </p:cNvSpPr>
            <p:nvPr/>
          </p:nvSpPr>
          <p:spPr bwMode="auto">
            <a:xfrm>
              <a:off x="3197225" y="6007100"/>
              <a:ext cx="50800" cy="76200"/>
            </a:xfrm>
            <a:custGeom>
              <a:avLst/>
              <a:gdLst>
                <a:gd name="T0" fmla="*/ 50800 w 13"/>
                <a:gd name="T1" fmla="*/ 49530 h 20"/>
                <a:gd name="T2" fmla="*/ 23446 w 13"/>
                <a:gd name="T3" fmla="*/ 76200 h 20"/>
                <a:gd name="T4" fmla="*/ 0 w 13"/>
                <a:gd name="T5" fmla="*/ 49530 h 20"/>
                <a:gd name="T6" fmla="*/ 23446 w 13"/>
                <a:gd name="T7" fmla="*/ 0 h 20"/>
                <a:gd name="T8" fmla="*/ 50800 w 13"/>
                <a:gd name="T9" fmla="*/ 4953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3"/>
                  </a:moveTo>
                  <a:cubicBezTo>
                    <a:pt x="13" y="17"/>
                    <a:pt x="10" y="20"/>
                    <a:pt x="6" y="20"/>
                  </a:cubicBezTo>
                  <a:cubicBezTo>
                    <a:pt x="3" y="20"/>
                    <a:pt x="0" y="17"/>
                    <a:pt x="0" y="13"/>
                  </a:cubicBezTo>
                  <a:cubicBezTo>
                    <a:pt x="0" y="10"/>
                    <a:pt x="6" y="0"/>
                    <a:pt x="6" y="0"/>
                  </a:cubicBezTo>
                  <a:cubicBezTo>
                    <a:pt x="6" y="0"/>
                    <a:pt x="13" y="10"/>
                    <a:pt x="13" y="13"/>
                  </a:cubicBezTo>
                  <a:close/>
                </a:path>
              </a:pathLst>
            </a:custGeom>
            <a:solidFill>
              <a:schemeClr val="accent2"/>
            </a:solidFill>
            <a:ln>
              <a:noFill/>
            </a:ln>
          </p:spPr>
          <p:txBody>
            <a:bodyPr/>
            <a:lstStyle/>
            <a:p>
              <a:endParaRPr lang="ru-RU">
                <a:solidFill>
                  <a:schemeClr val="bg1"/>
                </a:solidFill>
              </a:endParaRPr>
            </a:p>
          </p:txBody>
        </p:sp>
        <p:sp>
          <p:nvSpPr>
            <p:cNvPr id="12" name="Freeform 785">
              <a:extLst>
                <a:ext uri="{FF2B5EF4-FFF2-40B4-BE49-F238E27FC236}">
                  <a16:creationId xmlns:a16="http://schemas.microsoft.com/office/drawing/2014/main" id="{271498F4-4C54-356B-55E6-E6EDEA43D202}"/>
                </a:ext>
              </a:extLst>
            </p:cNvPr>
            <p:cNvSpPr>
              <a:spLocks/>
            </p:cNvSpPr>
            <p:nvPr/>
          </p:nvSpPr>
          <p:spPr bwMode="auto">
            <a:xfrm>
              <a:off x="2989263" y="6011863"/>
              <a:ext cx="52388" cy="76200"/>
            </a:xfrm>
            <a:custGeom>
              <a:avLst/>
              <a:gdLst>
                <a:gd name="T0" fmla="*/ 52388 w 14"/>
                <a:gd name="T1" fmla="*/ 53340 h 20"/>
                <a:gd name="T2" fmla="*/ 26194 w 14"/>
                <a:gd name="T3" fmla="*/ 76200 h 20"/>
                <a:gd name="T4" fmla="*/ 0 w 14"/>
                <a:gd name="T5" fmla="*/ 53340 h 20"/>
                <a:gd name="T6" fmla="*/ 26194 w 14"/>
                <a:gd name="T7" fmla="*/ 0 h 20"/>
                <a:gd name="T8" fmla="*/ 52388 w 14"/>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0">
                  <a:moveTo>
                    <a:pt x="14" y="14"/>
                  </a:moveTo>
                  <a:cubicBezTo>
                    <a:pt x="14" y="17"/>
                    <a:pt x="11" y="20"/>
                    <a:pt x="7" y="20"/>
                  </a:cubicBezTo>
                  <a:cubicBezTo>
                    <a:pt x="3" y="20"/>
                    <a:pt x="0" y="17"/>
                    <a:pt x="0" y="14"/>
                  </a:cubicBezTo>
                  <a:cubicBezTo>
                    <a:pt x="0" y="10"/>
                    <a:pt x="7" y="0"/>
                    <a:pt x="7" y="0"/>
                  </a:cubicBezTo>
                  <a:cubicBezTo>
                    <a:pt x="7" y="0"/>
                    <a:pt x="14" y="10"/>
                    <a:pt x="14" y="14"/>
                  </a:cubicBezTo>
                  <a:close/>
                </a:path>
              </a:pathLst>
            </a:custGeom>
            <a:solidFill>
              <a:schemeClr val="accent2"/>
            </a:solidFill>
            <a:ln>
              <a:noFill/>
            </a:ln>
          </p:spPr>
          <p:txBody>
            <a:bodyPr/>
            <a:lstStyle/>
            <a:p>
              <a:endParaRPr lang="ru-RU">
                <a:solidFill>
                  <a:schemeClr val="bg1"/>
                </a:solidFill>
              </a:endParaRPr>
            </a:p>
          </p:txBody>
        </p:sp>
        <p:sp>
          <p:nvSpPr>
            <p:cNvPr id="13" name="Freeform 786">
              <a:extLst>
                <a:ext uri="{FF2B5EF4-FFF2-40B4-BE49-F238E27FC236}">
                  <a16:creationId xmlns:a16="http://schemas.microsoft.com/office/drawing/2014/main" id="{D4BE0CC8-16E4-526D-2BA4-490CC4AB9BB9}"/>
                </a:ext>
              </a:extLst>
            </p:cNvPr>
            <p:cNvSpPr>
              <a:spLocks/>
            </p:cNvSpPr>
            <p:nvPr/>
          </p:nvSpPr>
          <p:spPr bwMode="auto">
            <a:xfrm>
              <a:off x="2935288" y="5981700"/>
              <a:ext cx="26988" cy="41275"/>
            </a:xfrm>
            <a:custGeom>
              <a:avLst/>
              <a:gdLst>
                <a:gd name="T0" fmla="*/ 26988 w 7"/>
                <a:gd name="T1" fmla="*/ 30018 h 11"/>
                <a:gd name="T2" fmla="*/ 11566 w 7"/>
                <a:gd name="T3" fmla="*/ 41275 h 11"/>
                <a:gd name="T4" fmla="*/ 0 w 7"/>
                <a:gd name="T5" fmla="*/ 30018 h 11"/>
                <a:gd name="T6" fmla="*/ 11566 w 7"/>
                <a:gd name="T7" fmla="*/ 0 h 11"/>
                <a:gd name="T8" fmla="*/ 26988 w 7"/>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1">
                  <a:moveTo>
                    <a:pt x="7" y="8"/>
                  </a:moveTo>
                  <a:cubicBezTo>
                    <a:pt x="7" y="10"/>
                    <a:pt x="5" y="11"/>
                    <a:pt x="3" y="11"/>
                  </a:cubicBezTo>
                  <a:cubicBezTo>
                    <a:pt x="1" y="11"/>
                    <a:pt x="0" y="10"/>
                    <a:pt x="0" y="8"/>
                  </a:cubicBezTo>
                  <a:cubicBezTo>
                    <a:pt x="0" y="6"/>
                    <a:pt x="3" y="0"/>
                    <a:pt x="3" y="0"/>
                  </a:cubicBezTo>
                  <a:cubicBezTo>
                    <a:pt x="3" y="0"/>
                    <a:pt x="7" y="6"/>
                    <a:pt x="7" y="8"/>
                  </a:cubicBezTo>
                  <a:close/>
                </a:path>
              </a:pathLst>
            </a:custGeom>
            <a:solidFill>
              <a:schemeClr val="accent2"/>
            </a:solidFill>
            <a:ln>
              <a:noFill/>
            </a:ln>
          </p:spPr>
          <p:txBody>
            <a:bodyPr/>
            <a:lstStyle/>
            <a:p>
              <a:endParaRPr lang="ru-RU">
                <a:solidFill>
                  <a:schemeClr val="bg1"/>
                </a:solidFill>
              </a:endParaRPr>
            </a:p>
          </p:txBody>
        </p:sp>
        <p:sp>
          <p:nvSpPr>
            <p:cNvPr id="14" name="Freeform 787">
              <a:extLst>
                <a:ext uri="{FF2B5EF4-FFF2-40B4-BE49-F238E27FC236}">
                  <a16:creationId xmlns:a16="http://schemas.microsoft.com/office/drawing/2014/main" id="{0BD7F095-FCA4-F246-826A-BC3BE2F0E35B}"/>
                </a:ext>
              </a:extLst>
            </p:cNvPr>
            <p:cNvSpPr>
              <a:spLocks/>
            </p:cNvSpPr>
            <p:nvPr/>
          </p:nvSpPr>
          <p:spPr bwMode="auto">
            <a:xfrm>
              <a:off x="3286125" y="5981700"/>
              <a:ext cx="30163" cy="41275"/>
            </a:xfrm>
            <a:custGeom>
              <a:avLst/>
              <a:gdLst>
                <a:gd name="T0" fmla="*/ 30163 w 8"/>
                <a:gd name="T1" fmla="*/ 30018 h 11"/>
                <a:gd name="T2" fmla="*/ 15082 w 8"/>
                <a:gd name="T3" fmla="*/ 41275 h 11"/>
                <a:gd name="T4" fmla="*/ 0 w 8"/>
                <a:gd name="T5" fmla="*/ 30018 h 11"/>
                <a:gd name="T6" fmla="*/ 15082 w 8"/>
                <a:gd name="T7" fmla="*/ 0 h 11"/>
                <a:gd name="T8" fmla="*/ 30163 w 8"/>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1">
                  <a:moveTo>
                    <a:pt x="8" y="8"/>
                  </a:moveTo>
                  <a:cubicBezTo>
                    <a:pt x="8" y="10"/>
                    <a:pt x="6" y="11"/>
                    <a:pt x="4" y="11"/>
                  </a:cubicBezTo>
                  <a:cubicBezTo>
                    <a:pt x="2" y="11"/>
                    <a:pt x="0" y="10"/>
                    <a:pt x="0" y="8"/>
                  </a:cubicBezTo>
                  <a:cubicBezTo>
                    <a:pt x="0" y="6"/>
                    <a:pt x="4" y="0"/>
                    <a:pt x="4" y="0"/>
                  </a:cubicBezTo>
                  <a:cubicBezTo>
                    <a:pt x="4" y="0"/>
                    <a:pt x="8" y="6"/>
                    <a:pt x="8" y="8"/>
                  </a:cubicBezTo>
                  <a:close/>
                </a:path>
              </a:pathLst>
            </a:custGeom>
            <a:solidFill>
              <a:schemeClr val="accent2"/>
            </a:solidFill>
            <a:ln>
              <a:noFill/>
            </a:ln>
          </p:spPr>
          <p:txBody>
            <a:bodyPr/>
            <a:lstStyle/>
            <a:p>
              <a:endParaRPr lang="ru-RU">
                <a:solidFill>
                  <a:schemeClr val="bg1"/>
                </a:solidFill>
              </a:endParaRPr>
            </a:p>
          </p:txBody>
        </p:sp>
        <p:sp>
          <p:nvSpPr>
            <p:cNvPr id="15" name="Freeform 789">
              <a:extLst>
                <a:ext uri="{FF2B5EF4-FFF2-40B4-BE49-F238E27FC236}">
                  <a16:creationId xmlns:a16="http://schemas.microsoft.com/office/drawing/2014/main" id="{2AFA459B-632F-39FE-EB0C-56175616A8EE}"/>
                </a:ext>
              </a:extLst>
            </p:cNvPr>
            <p:cNvSpPr>
              <a:spLocks/>
            </p:cNvSpPr>
            <p:nvPr/>
          </p:nvSpPr>
          <p:spPr bwMode="auto">
            <a:xfrm>
              <a:off x="2965450" y="5886450"/>
              <a:ext cx="53975" cy="79375"/>
            </a:xfrm>
            <a:custGeom>
              <a:avLst/>
              <a:gdLst>
                <a:gd name="T0" fmla="*/ 53975 w 14"/>
                <a:gd name="T1" fmla="*/ 56696 h 21"/>
                <a:gd name="T2" fmla="*/ 26988 w 14"/>
                <a:gd name="T3" fmla="*/ 79375 h 21"/>
                <a:gd name="T4" fmla="*/ 0 w 14"/>
                <a:gd name="T5" fmla="*/ 56696 h 21"/>
                <a:gd name="T6" fmla="*/ 26988 w 14"/>
                <a:gd name="T7" fmla="*/ 0 h 21"/>
                <a:gd name="T8" fmla="*/ 53975 w 14"/>
                <a:gd name="T9" fmla="*/ 5669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1">
                  <a:moveTo>
                    <a:pt x="14" y="15"/>
                  </a:moveTo>
                  <a:cubicBezTo>
                    <a:pt x="14" y="18"/>
                    <a:pt x="11" y="21"/>
                    <a:pt x="7" y="21"/>
                  </a:cubicBezTo>
                  <a:cubicBezTo>
                    <a:pt x="3" y="21"/>
                    <a:pt x="0" y="18"/>
                    <a:pt x="0" y="15"/>
                  </a:cubicBezTo>
                  <a:cubicBezTo>
                    <a:pt x="0" y="11"/>
                    <a:pt x="7" y="0"/>
                    <a:pt x="7" y="0"/>
                  </a:cubicBezTo>
                  <a:cubicBezTo>
                    <a:pt x="7" y="0"/>
                    <a:pt x="14" y="11"/>
                    <a:pt x="14" y="15"/>
                  </a:cubicBezTo>
                  <a:close/>
                </a:path>
              </a:pathLst>
            </a:custGeom>
            <a:solidFill>
              <a:schemeClr val="accent2"/>
            </a:solidFill>
            <a:ln>
              <a:noFill/>
            </a:ln>
          </p:spPr>
          <p:txBody>
            <a:bodyPr/>
            <a:lstStyle/>
            <a:p>
              <a:endParaRPr lang="ru-RU">
                <a:solidFill>
                  <a:schemeClr val="bg1"/>
                </a:solidFill>
              </a:endParaRPr>
            </a:p>
          </p:txBody>
        </p:sp>
        <p:sp>
          <p:nvSpPr>
            <p:cNvPr id="16" name="Freeform 790">
              <a:extLst>
                <a:ext uri="{FF2B5EF4-FFF2-40B4-BE49-F238E27FC236}">
                  <a16:creationId xmlns:a16="http://schemas.microsoft.com/office/drawing/2014/main" id="{F1902F63-B6B8-BBD3-A277-1D78A577E03F}"/>
                </a:ext>
              </a:extLst>
            </p:cNvPr>
            <p:cNvSpPr>
              <a:spLocks/>
            </p:cNvSpPr>
            <p:nvPr/>
          </p:nvSpPr>
          <p:spPr bwMode="auto">
            <a:xfrm>
              <a:off x="3221038" y="5889625"/>
              <a:ext cx="49213" cy="76200"/>
            </a:xfrm>
            <a:custGeom>
              <a:avLst/>
              <a:gdLst>
                <a:gd name="T0" fmla="*/ 49213 w 13"/>
                <a:gd name="T1" fmla="*/ 53340 h 20"/>
                <a:gd name="T2" fmla="*/ 26499 w 13"/>
                <a:gd name="T3" fmla="*/ 76200 h 20"/>
                <a:gd name="T4" fmla="*/ 0 w 13"/>
                <a:gd name="T5" fmla="*/ 53340 h 20"/>
                <a:gd name="T6" fmla="*/ 26499 w 13"/>
                <a:gd name="T7" fmla="*/ 0 h 20"/>
                <a:gd name="T8" fmla="*/ 49213 w 13"/>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4"/>
                  </a:moveTo>
                  <a:cubicBezTo>
                    <a:pt x="13" y="18"/>
                    <a:pt x="10" y="20"/>
                    <a:pt x="7" y="20"/>
                  </a:cubicBezTo>
                  <a:cubicBezTo>
                    <a:pt x="3" y="20"/>
                    <a:pt x="0" y="18"/>
                    <a:pt x="0" y="14"/>
                  </a:cubicBezTo>
                  <a:cubicBezTo>
                    <a:pt x="0" y="10"/>
                    <a:pt x="7" y="0"/>
                    <a:pt x="7" y="0"/>
                  </a:cubicBezTo>
                  <a:cubicBezTo>
                    <a:pt x="7" y="0"/>
                    <a:pt x="13" y="11"/>
                    <a:pt x="13" y="14"/>
                  </a:cubicBezTo>
                  <a:close/>
                </a:path>
              </a:pathLst>
            </a:custGeom>
            <a:solidFill>
              <a:schemeClr val="accent2"/>
            </a:solidFill>
            <a:ln>
              <a:noFill/>
            </a:ln>
          </p:spPr>
          <p:txBody>
            <a:bodyPr/>
            <a:lstStyle/>
            <a:p>
              <a:endParaRPr lang="ru-RU">
                <a:solidFill>
                  <a:schemeClr val="bg1"/>
                </a:solidFill>
              </a:endParaRPr>
            </a:p>
          </p:txBody>
        </p:sp>
        <p:sp>
          <p:nvSpPr>
            <p:cNvPr id="17" name="Freeform 791">
              <a:extLst>
                <a:ext uri="{FF2B5EF4-FFF2-40B4-BE49-F238E27FC236}">
                  <a16:creationId xmlns:a16="http://schemas.microsoft.com/office/drawing/2014/main" id="{B86DC6EE-148A-F8FE-5813-5A10AB950D82}"/>
                </a:ext>
              </a:extLst>
            </p:cNvPr>
            <p:cNvSpPr>
              <a:spLocks/>
            </p:cNvSpPr>
            <p:nvPr/>
          </p:nvSpPr>
          <p:spPr bwMode="auto">
            <a:xfrm>
              <a:off x="3082925" y="6007100"/>
              <a:ext cx="80963" cy="127000"/>
            </a:xfrm>
            <a:custGeom>
              <a:avLst/>
              <a:gdLst>
                <a:gd name="T0" fmla="*/ 80963 w 21"/>
                <a:gd name="T1" fmla="*/ 84667 h 33"/>
                <a:gd name="T2" fmla="*/ 38554 w 21"/>
                <a:gd name="T3" fmla="*/ 127000 h 33"/>
                <a:gd name="T4" fmla="*/ 0 w 21"/>
                <a:gd name="T5" fmla="*/ 84667 h 33"/>
                <a:gd name="T6" fmla="*/ 38554 w 21"/>
                <a:gd name="T7" fmla="*/ 0 h 33"/>
                <a:gd name="T8" fmla="*/ 80963 w 21"/>
                <a:gd name="T9" fmla="*/ 8466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3">
                  <a:moveTo>
                    <a:pt x="21" y="22"/>
                  </a:moveTo>
                  <a:cubicBezTo>
                    <a:pt x="21" y="28"/>
                    <a:pt x="16" y="33"/>
                    <a:pt x="10" y="33"/>
                  </a:cubicBezTo>
                  <a:cubicBezTo>
                    <a:pt x="4" y="33"/>
                    <a:pt x="0" y="28"/>
                    <a:pt x="0" y="22"/>
                  </a:cubicBezTo>
                  <a:cubicBezTo>
                    <a:pt x="0" y="16"/>
                    <a:pt x="10" y="0"/>
                    <a:pt x="10" y="0"/>
                  </a:cubicBezTo>
                  <a:cubicBezTo>
                    <a:pt x="10" y="0"/>
                    <a:pt x="21" y="16"/>
                    <a:pt x="21" y="22"/>
                  </a:cubicBezTo>
                  <a:close/>
                </a:path>
              </a:pathLst>
            </a:custGeom>
            <a:solidFill>
              <a:schemeClr val="accent2"/>
            </a:solidFill>
            <a:ln>
              <a:noFill/>
            </a:ln>
          </p:spPr>
          <p:txBody>
            <a:bodyPr/>
            <a:lstStyle/>
            <a:p>
              <a:endParaRPr lang="ru-RU">
                <a:solidFill>
                  <a:schemeClr val="bg1"/>
                </a:solidFill>
              </a:endParaRPr>
            </a:p>
          </p:txBody>
        </p:sp>
      </p:grpSp>
    </p:spTree>
    <p:extLst>
      <p:ext uri="{BB962C8B-B14F-4D97-AF65-F5344CB8AC3E}">
        <p14:creationId xmlns:p14="http://schemas.microsoft.com/office/powerpoint/2010/main" val="32542148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1">
            <a:extLst>
              <a:ext uri="{FF2B5EF4-FFF2-40B4-BE49-F238E27FC236}">
                <a16:creationId xmlns:a16="http://schemas.microsoft.com/office/drawing/2014/main" id="{D5DA43A4-5A3D-A9DC-1631-15D2451E6740}"/>
              </a:ext>
            </a:extLst>
          </p:cNvPr>
          <p:cNvSpPr txBox="1">
            <a:spLocks/>
          </p:cNvSpPr>
          <p:nvPr/>
        </p:nvSpPr>
        <p:spPr>
          <a:xfrm>
            <a:off x="3036962" y="631054"/>
            <a:ext cx="4436319" cy="74529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RESEARCH</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QUESTIONS</a:t>
            </a: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14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grpSp>
        <p:nvGrpSpPr>
          <p:cNvPr id="11" name="Group 10">
            <a:extLst>
              <a:ext uri="{FF2B5EF4-FFF2-40B4-BE49-F238E27FC236}">
                <a16:creationId xmlns:a16="http://schemas.microsoft.com/office/drawing/2014/main" id="{EA40F398-4308-10E0-A193-C64194C2A18D}"/>
              </a:ext>
            </a:extLst>
          </p:cNvPr>
          <p:cNvGrpSpPr/>
          <p:nvPr/>
        </p:nvGrpSpPr>
        <p:grpSpPr>
          <a:xfrm>
            <a:off x="1262796" y="1238484"/>
            <a:ext cx="3639533" cy="3783177"/>
            <a:chOff x="685693" y="402332"/>
            <a:chExt cx="2474887" cy="3783177"/>
          </a:xfrm>
        </p:grpSpPr>
        <p:sp>
          <p:nvSpPr>
            <p:cNvPr id="90" name="Rectangle 89">
              <a:extLst>
                <a:ext uri="{FF2B5EF4-FFF2-40B4-BE49-F238E27FC236}">
                  <a16:creationId xmlns:a16="http://schemas.microsoft.com/office/drawing/2014/main" id="{FD509717-9303-89ED-CBF4-1B29D10E84D8}"/>
                </a:ext>
              </a:extLst>
            </p:cNvPr>
            <p:cNvSpPr/>
            <p:nvPr/>
          </p:nvSpPr>
          <p:spPr>
            <a:xfrm>
              <a:off x="730402" y="916741"/>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air quality levels, specifically PM25, PM10, and NO2, in the top 10 countries</a:t>
              </a:r>
              <a:endParaRPr lang="id-ID" sz="1000" dirty="0">
                <a:solidFill>
                  <a:schemeClr val="bg1"/>
                </a:solidFill>
                <a:latin typeface="+mj-lt"/>
                <a:cs typeface="Segoe UI Light" panose="020B0502040204020203" pitchFamily="34" charset="0"/>
              </a:endParaRPr>
            </a:p>
          </p:txBody>
        </p:sp>
        <p:sp>
          <p:nvSpPr>
            <p:cNvPr id="92" name="Rectangle 91">
              <a:extLst>
                <a:ext uri="{FF2B5EF4-FFF2-40B4-BE49-F238E27FC236}">
                  <a16:creationId xmlns:a16="http://schemas.microsoft.com/office/drawing/2014/main" id="{3FD3E63C-F6F5-55F6-BD81-40F2772E0FC1}"/>
                </a:ext>
              </a:extLst>
            </p:cNvPr>
            <p:cNvSpPr/>
            <p:nvPr/>
          </p:nvSpPr>
          <p:spPr>
            <a:xfrm>
              <a:off x="685693" y="3366823"/>
              <a:ext cx="2354271" cy="818686"/>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top 10 countries where air pollution is a leading cause of death across different age groups, with the aim of determining whether it disproportionately affects either the young or the old</a:t>
              </a:r>
              <a:endParaRPr lang="id-ID" sz="1000" dirty="0">
                <a:solidFill>
                  <a:schemeClr val="bg1"/>
                </a:solidFill>
                <a:latin typeface="+mj-lt"/>
                <a:cs typeface="Segoe UI Light" panose="020B0502040204020203" pitchFamily="34" charset="0"/>
              </a:endParaRPr>
            </a:p>
          </p:txBody>
        </p:sp>
        <p:sp>
          <p:nvSpPr>
            <p:cNvPr id="94" name="Rectangle 93">
              <a:extLst>
                <a:ext uri="{FF2B5EF4-FFF2-40B4-BE49-F238E27FC236}">
                  <a16:creationId xmlns:a16="http://schemas.microsoft.com/office/drawing/2014/main" id="{A6A678AE-208C-A14F-DB62-4B8CDB539A7D}"/>
                </a:ext>
              </a:extLst>
            </p:cNvPr>
            <p:cNvSpPr/>
            <p:nvPr/>
          </p:nvSpPr>
          <p:spPr>
            <a:xfrm>
              <a:off x="732743" y="2192723"/>
              <a:ext cx="2354271" cy="449354"/>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compares the causes of death due to different types of pollution with the impact of air pollution </a:t>
              </a:r>
              <a:endParaRPr lang="id-ID" sz="1000" dirty="0">
                <a:solidFill>
                  <a:schemeClr val="bg1"/>
                </a:solidFill>
                <a:latin typeface="+mj-lt"/>
                <a:cs typeface="Segoe UI Light" panose="020B0502040204020203" pitchFamily="34" charset="0"/>
              </a:endParaRPr>
            </a:p>
          </p:txBody>
        </p:sp>
        <p:grpSp>
          <p:nvGrpSpPr>
            <p:cNvPr id="2" name="Group 1">
              <a:extLst>
                <a:ext uri="{FF2B5EF4-FFF2-40B4-BE49-F238E27FC236}">
                  <a16:creationId xmlns:a16="http://schemas.microsoft.com/office/drawing/2014/main" id="{5AC6BBC5-C113-182F-B662-CC82292FBA40}"/>
                </a:ext>
              </a:extLst>
            </p:cNvPr>
            <p:cNvGrpSpPr/>
            <p:nvPr/>
          </p:nvGrpSpPr>
          <p:grpSpPr>
            <a:xfrm>
              <a:off x="690144" y="402332"/>
              <a:ext cx="2458260" cy="417424"/>
              <a:chOff x="702344" y="1253962"/>
              <a:chExt cx="2458260" cy="417424"/>
            </a:xfrm>
          </p:grpSpPr>
          <p:sp>
            <p:nvSpPr>
              <p:cNvPr id="89" name="Rectangle 88">
                <a:extLst>
                  <a:ext uri="{FF2B5EF4-FFF2-40B4-BE49-F238E27FC236}">
                    <a16:creationId xmlns:a16="http://schemas.microsoft.com/office/drawing/2014/main" id="{58CDEF02-A341-CE55-CF7F-1EBCAD0F4196}"/>
                  </a:ext>
                </a:extLst>
              </p:cNvPr>
              <p:cNvSpPr/>
              <p:nvPr/>
            </p:nvSpPr>
            <p:spPr>
              <a:xfrm>
                <a:off x="702344" y="1253962"/>
                <a:ext cx="2458260" cy="329193"/>
              </a:xfrm>
              <a:prstGeom prst="rect">
                <a:avLst/>
              </a:prstGeom>
            </p:spPr>
            <p:txBody>
              <a:bodyPr wrap="square">
                <a:spAutoFit/>
              </a:bodyPr>
              <a:lstStyle/>
              <a:p>
                <a:pPr>
                  <a:lnSpc>
                    <a:spcPct val="120000"/>
                  </a:lnSpc>
                </a:pPr>
                <a:r>
                  <a:rPr lang="en-US" sz="1400" b="1" dirty="0">
                    <a:solidFill>
                      <a:schemeClr val="accent1"/>
                    </a:solidFill>
                    <a:latin typeface="Raleway" panose="020B0503030101060003" pitchFamily="34" charset="0"/>
                    <a:ea typeface="Open Sans" panose="020B0606030504020204" pitchFamily="34" charset="0"/>
                    <a:cs typeface="Open Sans" panose="020B0606030504020204" pitchFamily="34" charset="0"/>
                  </a:rPr>
                  <a:t>Ambient Air Quality Data</a:t>
                </a:r>
              </a:p>
            </p:txBody>
          </p:sp>
          <p:sp>
            <p:nvSpPr>
              <p:cNvPr id="95" name="Rectangle 94">
                <a:extLst>
                  <a:ext uri="{FF2B5EF4-FFF2-40B4-BE49-F238E27FC236}">
                    <a16:creationId xmlns:a16="http://schemas.microsoft.com/office/drawing/2014/main" id="{46656BB6-180C-F725-3153-1F3E5FE7819C}"/>
                  </a:ext>
                </a:extLst>
              </p:cNvPr>
              <p:cNvSpPr/>
              <p:nvPr/>
            </p:nvSpPr>
            <p:spPr>
              <a:xfrm>
                <a:off x="754930" y="1632166"/>
                <a:ext cx="914400" cy="39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4" name="Group 3">
              <a:extLst>
                <a:ext uri="{FF2B5EF4-FFF2-40B4-BE49-F238E27FC236}">
                  <a16:creationId xmlns:a16="http://schemas.microsoft.com/office/drawing/2014/main" id="{A57DDC17-2036-6C83-BCEB-C5909C5E8977}"/>
                </a:ext>
              </a:extLst>
            </p:cNvPr>
            <p:cNvGrpSpPr/>
            <p:nvPr/>
          </p:nvGrpSpPr>
          <p:grpSpPr>
            <a:xfrm>
              <a:off x="686498" y="2875168"/>
              <a:ext cx="2458260" cy="406317"/>
              <a:chOff x="698698" y="4089822"/>
              <a:chExt cx="2458260" cy="406317"/>
            </a:xfrm>
          </p:grpSpPr>
          <p:sp>
            <p:nvSpPr>
              <p:cNvPr id="91" name="Rectangle 90">
                <a:extLst>
                  <a:ext uri="{FF2B5EF4-FFF2-40B4-BE49-F238E27FC236}">
                    <a16:creationId xmlns:a16="http://schemas.microsoft.com/office/drawing/2014/main" id="{F13F1092-8F0D-EB10-ADB2-D2E9AF51DBCB}"/>
                  </a:ext>
                </a:extLst>
              </p:cNvPr>
              <p:cNvSpPr/>
              <p:nvPr/>
            </p:nvSpPr>
            <p:spPr>
              <a:xfrm>
                <a:off x="698698" y="4089822"/>
                <a:ext cx="2458260" cy="329193"/>
              </a:xfrm>
              <a:prstGeom prst="rect">
                <a:avLst/>
              </a:prstGeom>
            </p:spPr>
            <p:txBody>
              <a:bodyPr wrap="square">
                <a:spAutoFit/>
              </a:bodyPr>
              <a:lstStyle/>
              <a:p>
                <a:pPr>
                  <a:lnSpc>
                    <a:spcPct val="120000"/>
                  </a:lnSpc>
                </a:pPr>
                <a:r>
                  <a:rPr lang="en-US" sz="1400" b="1" dirty="0">
                    <a:solidFill>
                      <a:schemeClr val="accent3"/>
                    </a:solidFill>
                    <a:latin typeface="Raleway" panose="020B0503030101060003" pitchFamily="34" charset="0"/>
                    <a:ea typeface="Open Sans" panose="020B0606030504020204" pitchFamily="34" charset="0"/>
                    <a:cs typeface="Open Sans" panose="020B0606030504020204" pitchFamily="34" charset="0"/>
                  </a:rPr>
                  <a:t>Outdoor Pollution Rates by Ages</a:t>
                </a:r>
              </a:p>
            </p:txBody>
          </p:sp>
          <p:sp>
            <p:nvSpPr>
              <p:cNvPr id="96" name="Rectangle 95">
                <a:extLst>
                  <a:ext uri="{FF2B5EF4-FFF2-40B4-BE49-F238E27FC236}">
                    <a16:creationId xmlns:a16="http://schemas.microsoft.com/office/drawing/2014/main" id="{A584A587-6D66-0658-B4E8-1166B1769E09}"/>
                  </a:ext>
                </a:extLst>
              </p:cNvPr>
              <p:cNvSpPr/>
              <p:nvPr/>
            </p:nvSpPr>
            <p:spPr>
              <a:xfrm>
                <a:off x="743327" y="4456919"/>
                <a:ext cx="914400" cy="39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3" name="Group 2">
              <a:extLst>
                <a:ext uri="{FF2B5EF4-FFF2-40B4-BE49-F238E27FC236}">
                  <a16:creationId xmlns:a16="http://schemas.microsoft.com/office/drawing/2014/main" id="{5FCE6F12-D76A-A32E-3BE3-C5075DFF3779}"/>
                </a:ext>
              </a:extLst>
            </p:cNvPr>
            <p:cNvGrpSpPr/>
            <p:nvPr/>
          </p:nvGrpSpPr>
          <p:grpSpPr>
            <a:xfrm>
              <a:off x="702320" y="1733195"/>
              <a:ext cx="2458260" cy="390637"/>
              <a:chOff x="682953" y="2739681"/>
              <a:chExt cx="2458260" cy="390637"/>
            </a:xfrm>
          </p:grpSpPr>
          <p:sp>
            <p:nvSpPr>
              <p:cNvPr id="93" name="Rectangle 92">
                <a:extLst>
                  <a:ext uri="{FF2B5EF4-FFF2-40B4-BE49-F238E27FC236}">
                    <a16:creationId xmlns:a16="http://schemas.microsoft.com/office/drawing/2014/main" id="{2A2C5C95-E700-C13D-CEA2-1BBE3A50B6D0}"/>
                  </a:ext>
                </a:extLst>
              </p:cNvPr>
              <p:cNvSpPr/>
              <p:nvPr/>
            </p:nvSpPr>
            <p:spPr>
              <a:xfrm>
                <a:off x="682953" y="2739681"/>
                <a:ext cx="2458260" cy="329193"/>
              </a:xfrm>
              <a:prstGeom prst="rect">
                <a:avLst/>
              </a:prstGeom>
            </p:spPr>
            <p:txBody>
              <a:bodyPr wrap="square">
                <a:spAutoFit/>
              </a:bodyPr>
              <a:lstStyle/>
              <a:p>
                <a:pPr>
                  <a:lnSpc>
                    <a:spcPct val="120000"/>
                  </a:lnSpc>
                </a:pPr>
                <a:r>
                  <a:rPr lang="en-US" sz="1400" b="1" dirty="0">
                    <a:solidFill>
                      <a:schemeClr val="accent2"/>
                    </a:solidFill>
                    <a:latin typeface="Raleway" panose="020B0503030101060003" pitchFamily="34" charset="0"/>
                    <a:ea typeface="Open Sans" panose="020B0606030504020204" pitchFamily="34" charset="0"/>
                    <a:cs typeface="Open Sans" panose="020B0606030504020204" pitchFamily="34" charset="0"/>
                  </a:rPr>
                  <a:t>AQ Pollution Mortality Data</a:t>
                </a:r>
              </a:p>
            </p:txBody>
          </p:sp>
          <p:sp>
            <p:nvSpPr>
              <p:cNvPr id="97" name="Rectangle 96">
                <a:extLst>
                  <a:ext uri="{FF2B5EF4-FFF2-40B4-BE49-F238E27FC236}">
                    <a16:creationId xmlns:a16="http://schemas.microsoft.com/office/drawing/2014/main" id="{E1477B4A-F2D9-0967-705C-0B5C766B41C3}"/>
                  </a:ext>
                </a:extLst>
              </p:cNvPr>
              <p:cNvSpPr/>
              <p:nvPr/>
            </p:nvSpPr>
            <p:spPr>
              <a:xfrm>
                <a:off x="746920" y="3091098"/>
                <a:ext cx="914400" cy="39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grpSp>
        <p:nvGrpSpPr>
          <p:cNvPr id="115" name="Group 114">
            <a:extLst>
              <a:ext uri="{FF2B5EF4-FFF2-40B4-BE49-F238E27FC236}">
                <a16:creationId xmlns:a16="http://schemas.microsoft.com/office/drawing/2014/main" id="{A02AA71E-6B25-09DF-CB5D-2113C2B08CFA}"/>
              </a:ext>
            </a:extLst>
          </p:cNvPr>
          <p:cNvGrpSpPr/>
          <p:nvPr/>
        </p:nvGrpSpPr>
        <p:grpSpPr>
          <a:xfrm>
            <a:off x="8015596" y="1543802"/>
            <a:ext cx="4176404" cy="4930384"/>
            <a:chOff x="6447099" y="680303"/>
            <a:chExt cx="5736964" cy="6146875"/>
          </a:xfrm>
        </p:grpSpPr>
        <p:grpSp>
          <p:nvGrpSpPr>
            <p:cNvPr id="52" name="Group 51">
              <a:extLst>
                <a:ext uri="{FF2B5EF4-FFF2-40B4-BE49-F238E27FC236}">
                  <a16:creationId xmlns:a16="http://schemas.microsoft.com/office/drawing/2014/main" id="{BD11108E-95A5-275D-7F92-6DDEC8C307EE}"/>
                </a:ext>
              </a:extLst>
            </p:cNvPr>
            <p:cNvGrpSpPr/>
            <p:nvPr/>
          </p:nvGrpSpPr>
          <p:grpSpPr>
            <a:xfrm>
              <a:off x="6447099" y="680303"/>
              <a:ext cx="5736964" cy="6146875"/>
              <a:chOff x="6599957" y="844083"/>
              <a:chExt cx="5584106" cy="5983095"/>
            </a:xfrm>
          </p:grpSpPr>
          <p:sp>
            <p:nvSpPr>
              <p:cNvPr id="20" name="Freeform 31">
                <a:extLst>
                  <a:ext uri="{FF2B5EF4-FFF2-40B4-BE49-F238E27FC236}">
                    <a16:creationId xmlns:a16="http://schemas.microsoft.com/office/drawing/2014/main" id="{DE9AD029-F9C9-CE9F-F6CB-A8541C73CB6C}"/>
                  </a:ext>
                </a:extLst>
              </p:cNvPr>
              <p:cNvSpPr>
                <a:spLocks/>
              </p:cNvSpPr>
              <p:nvPr/>
            </p:nvSpPr>
            <p:spPr bwMode="auto">
              <a:xfrm>
                <a:off x="8894147" y="4240745"/>
                <a:ext cx="3289915" cy="1618709"/>
              </a:xfrm>
              <a:custGeom>
                <a:avLst/>
                <a:gdLst>
                  <a:gd name="T0" fmla="*/ 793 w 793"/>
                  <a:gd name="T1" fmla="*/ 0 h 390"/>
                  <a:gd name="T2" fmla="*/ 610 w 793"/>
                  <a:gd name="T3" fmla="*/ 55 h 390"/>
                  <a:gd name="T4" fmla="*/ 405 w 793"/>
                  <a:gd name="T5" fmla="*/ 62 h 390"/>
                  <a:gd name="T6" fmla="*/ 323 w 793"/>
                  <a:gd name="T7" fmla="*/ 63 h 390"/>
                  <a:gd name="T8" fmla="*/ 285 w 793"/>
                  <a:gd name="T9" fmla="*/ 51 h 390"/>
                  <a:gd name="T10" fmla="*/ 269 w 793"/>
                  <a:gd name="T11" fmla="*/ 44 h 390"/>
                  <a:gd name="T12" fmla="*/ 261 w 793"/>
                  <a:gd name="T13" fmla="*/ 77 h 390"/>
                  <a:gd name="T14" fmla="*/ 278 w 793"/>
                  <a:gd name="T15" fmla="*/ 115 h 390"/>
                  <a:gd name="T16" fmla="*/ 155 w 793"/>
                  <a:gd name="T17" fmla="*/ 143 h 390"/>
                  <a:gd name="T18" fmla="*/ 17 w 793"/>
                  <a:gd name="T19" fmla="*/ 242 h 390"/>
                  <a:gd name="T20" fmla="*/ 26 w 793"/>
                  <a:gd name="T21" fmla="*/ 276 h 390"/>
                  <a:gd name="T22" fmla="*/ 26 w 793"/>
                  <a:gd name="T23" fmla="*/ 276 h 390"/>
                  <a:gd name="T24" fmla="*/ 36 w 793"/>
                  <a:gd name="T25" fmla="*/ 281 h 390"/>
                  <a:gd name="T26" fmla="*/ 36 w 793"/>
                  <a:gd name="T27" fmla="*/ 281 h 390"/>
                  <a:gd name="T28" fmla="*/ 10 w 793"/>
                  <a:gd name="T29" fmla="*/ 294 h 390"/>
                  <a:gd name="T30" fmla="*/ 47 w 793"/>
                  <a:gd name="T31" fmla="*/ 343 h 390"/>
                  <a:gd name="T32" fmla="*/ 76 w 793"/>
                  <a:gd name="T33" fmla="*/ 341 h 390"/>
                  <a:gd name="T34" fmla="*/ 117 w 793"/>
                  <a:gd name="T35" fmla="*/ 354 h 390"/>
                  <a:gd name="T36" fmla="*/ 117 w 793"/>
                  <a:gd name="T37" fmla="*/ 354 h 390"/>
                  <a:gd name="T38" fmla="*/ 121 w 793"/>
                  <a:gd name="T39" fmla="*/ 354 h 390"/>
                  <a:gd name="T40" fmla="*/ 132 w 793"/>
                  <a:gd name="T41" fmla="*/ 351 h 390"/>
                  <a:gd name="T42" fmla="*/ 161 w 793"/>
                  <a:gd name="T43" fmla="*/ 384 h 390"/>
                  <a:gd name="T44" fmla="*/ 243 w 793"/>
                  <a:gd name="T45" fmla="*/ 383 h 390"/>
                  <a:gd name="T46" fmla="*/ 342 w 793"/>
                  <a:gd name="T47" fmla="*/ 381 h 390"/>
                  <a:gd name="T48" fmla="*/ 517 w 793"/>
                  <a:gd name="T49" fmla="*/ 375 h 390"/>
                  <a:gd name="T50" fmla="*/ 698 w 793"/>
                  <a:gd name="T51" fmla="*/ 295 h 390"/>
                  <a:gd name="T52" fmla="*/ 793 w 793"/>
                  <a:gd name="T53" fmla="*/ 282 h 390"/>
                  <a:gd name="T54" fmla="*/ 793 w 793"/>
                  <a:gd name="T5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3" h="390">
                    <a:moveTo>
                      <a:pt x="793" y="0"/>
                    </a:moveTo>
                    <a:cubicBezTo>
                      <a:pt x="716" y="40"/>
                      <a:pt x="639" y="63"/>
                      <a:pt x="610" y="55"/>
                    </a:cubicBezTo>
                    <a:cubicBezTo>
                      <a:pt x="525" y="30"/>
                      <a:pt x="461" y="40"/>
                      <a:pt x="405" y="62"/>
                    </a:cubicBezTo>
                    <a:cubicBezTo>
                      <a:pt x="379" y="72"/>
                      <a:pt x="348" y="69"/>
                      <a:pt x="323" y="63"/>
                    </a:cubicBezTo>
                    <a:cubicBezTo>
                      <a:pt x="308" y="59"/>
                      <a:pt x="294" y="55"/>
                      <a:pt x="285" y="51"/>
                    </a:cubicBezTo>
                    <a:cubicBezTo>
                      <a:pt x="275" y="47"/>
                      <a:pt x="269" y="44"/>
                      <a:pt x="269" y="44"/>
                    </a:cubicBezTo>
                    <a:cubicBezTo>
                      <a:pt x="262" y="56"/>
                      <a:pt x="260" y="67"/>
                      <a:pt x="261" y="77"/>
                    </a:cubicBezTo>
                    <a:cubicBezTo>
                      <a:pt x="263" y="99"/>
                      <a:pt x="278" y="115"/>
                      <a:pt x="278" y="115"/>
                    </a:cubicBezTo>
                    <a:cubicBezTo>
                      <a:pt x="278" y="115"/>
                      <a:pt x="228" y="128"/>
                      <a:pt x="155" y="143"/>
                    </a:cubicBezTo>
                    <a:cubicBezTo>
                      <a:pt x="115" y="151"/>
                      <a:pt x="17" y="242"/>
                      <a:pt x="17" y="242"/>
                    </a:cubicBezTo>
                    <a:cubicBezTo>
                      <a:pt x="9" y="260"/>
                      <a:pt x="18" y="270"/>
                      <a:pt x="26" y="276"/>
                    </a:cubicBezTo>
                    <a:cubicBezTo>
                      <a:pt x="26" y="276"/>
                      <a:pt x="26" y="276"/>
                      <a:pt x="26" y="276"/>
                    </a:cubicBezTo>
                    <a:cubicBezTo>
                      <a:pt x="31" y="279"/>
                      <a:pt x="35" y="280"/>
                      <a:pt x="36" y="281"/>
                    </a:cubicBezTo>
                    <a:cubicBezTo>
                      <a:pt x="36" y="281"/>
                      <a:pt x="36" y="281"/>
                      <a:pt x="36" y="281"/>
                    </a:cubicBezTo>
                    <a:cubicBezTo>
                      <a:pt x="10" y="294"/>
                      <a:pt x="10" y="294"/>
                      <a:pt x="10" y="294"/>
                    </a:cubicBezTo>
                    <a:cubicBezTo>
                      <a:pt x="0" y="330"/>
                      <a:pt x="26" y="340"/>
                      <a:pt x="47" y="343"/>
                    </a:cubicBezTo>
                    <a:cubicBezTo>
                      <a:pt x="58" y="345"/>
                      <a:pt x="76" y="341"/>
                      <a:pt x="76" y="341"/>
                    </a:cubicBezTo>
                    <a:cubicBezTo>
                      <a:pt x="81" y="380"/>
                      <a:pt x="81" y="364"/>
                      <a:pt x="117" y="354"/>
                    </a:cubicBezTo>
                    <a:cubicBezTo>
                      <a:pt x="117" y="354"/>
                      <a:pt x="117" y="354"/>
                      <a:pt x="117" y="354"/>
                    </a:cubicBezTo>
                    <a:cubicBezTo>
                      <a:pt x="118" y="354"/>
                      <a:pt x="120" y="354"/>
                      <a:pt x="121" y="354"/>
                    </a:cubicBezTo>
                    <a:cubicBezTo>
                      <a:pt x="128" y="352"/>
                      <a:pt x="132" y="351"/>
                      <a:pt x="132" y="351"/>
                    </a:cubicBezTo>
                    <a:cubicBezTo>
                      <a:pt x="132" y="353"/>
                      <a:pt x="118" y="373"/>
                      <a:pt x="161" y="384"/>
                    </a:cubicBezTo>
                    <a:cubicBezTo>
                      <a:pt x="183" y="390"/>
                      <a:pt x="211" y="387"/>
                      <a:pt x="243" y="383"/>
                    </a:cubicBezTo>
                    <a:cubicBezTo>
                      <a:pt x="273" y="380"/>
                      <a:pt x="307" y="376"/>
                      <a:pt x="342" y="381"/>
                    </a:cubicBezTo>
                    <a:cubicBezTo>
                      <a:pt x="365" y="384"/>
                      <a:pt x="481" y="379"/>
                      <a:pt x="517" y="375"/>
                    </a:cubicBezTo>
                    <a:cubicBezTo>
                      <a:pt x="610" y="365"/>
                      <a:pt x="597" y="311"/>
                      <a:pt x="698" y="295"/>
                    </a:cubicBezTo>
                    <a:cubicBezTo>
                      <a:pt x="725" y="290"/>
                      <a:pt x="759" y="286"/>
                      <a:pt x="793" y="282"/>
                    </a:cubicBezTo>
                    <a:cubicBezTo>
                      <a:pt x="793" y="0"/>
                      <a:pt x="793" y="0"/>
                      <a:pt x="793" y="0"/>
                    </a:cubicBezTo>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32">
                <a:extLst>
                  <a:ext uri="{FF2B5EF4-FFF2-40B4-BE49-F238E27FC236}">
                    <a16:creationId xmlns:a16="http://schemas.microsoft.com/office/drawing/2014/main" id="{BE487819-A0D9-43E0-126D-A0C736BE3094}"/>
                  </a:ext>
                </a:extLst>
              </p:cNvPr>
              <p:cNvSpPr>
                <a:spLocks/>
              </p:cNvSpPr>
              <p:nvPr/>
            </p:nvSpPr>
            <p:spPr bwMode="auto">
              <a:xfrm>
                <a:off x="11230337" y="6494687"/>
                <a:ext cx="73498" cy="0"/>
              </a:xfrm>
              <a:custGeom>
                <a:avLst/>
                <a:gdLst>
                  <a:gd name="T0" fmla="*/ 18 w 18"/>
                  <a:gd name="T1" fmla="*/ 0 w 18"/>
                  <a:gd name="T2" fmla="*/ 18 w 18"/>
                </a:gdLst>
                <a:ahLst/>
                <a:cxnLst>
                  <a:cxn ang="0">
                    <a:pos x="T0" y="0"/>
                  </a:cxn>
                  <a:cxn ang="0">
                    <a:pos x="T1" y="0"/>
                  </a:cxn>
                  <a:cxn ang="0">
                    <a:pos x="T2" y="0"/>
                  </a:cxn>
                </a:cxnLst>
                <a:rect l="0" t="0" r="r" b="b"/>
                <a:pathLst>
                  <a:path w="18">
                    <a:moveTo>
                      <a:pt x="18" y="0"/>
                    </a:moveTo>
                    <a:cubicBezTo>
                      <a:pt x="12" y="0"/>
                      <a:pt x="6" y="0"/>
                      <a:pt x="0" y="0"/>
                    </a:cubicBezTo>
                    <a:cubicBezTo>
                      <a:pt x="6" y="0"/>
                      <a:pt x="12" y="0"/>
                      <a:pt x="18" y="0"/>
                    </a:cubicBezTo>
                  </a:path>
                </a:pathLst>
              </a:custGeom>
              <a:solidFill>
                <a:srgbClr val="C69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33">
                <a:extLst>
                  <a:ext uri="{FF2B5EF4-FFF2-40B4-BE49-F238E27FC236}">
                    <a16:creationId xmlns:a16="http://schemas.microsoft.com/office/drawing/2014/main" id="{0E3F99CD-EEB0-7BFF-7838-254E36136495}"/>
                  </a:ext>
                </a:extLst>
              </p:cNvPr>
              <p:cNvSpPr>
                <a:spLocks/>
              </p:cNvSpPr>
              <p:nvPr/>
            </p:nvSpPr>
            <p:spPr bwMode="auto">
              <a:xfrm>
                <a:off x="6599957" y="4847980"/>
                <a:ext cx="5584106" cy="1676457"/>
              </a:xfrm>
              <a:custGeom>
                <a:avLst/>
                <a:gdLst>
                  <a:gd name="T0" fmla="*/ 1346 w 1346"/>
                  <a:gd name="T1" fmla="*/ 191 h 404"/>
                  <a:gd name="T2" fmla="*/ 1293 w 1346"/>
                  <a:gd name="T3" fmla="*/ 178 h 404"/>
                  <a:gd name="T4" fmla="*/ 1227 w 1346"/>
                  <a:gd name="T5" fmla="*/ 135 h 404"/>
                  <a:gd name="T6" fmla="*/ 1162 w 1346"/>
                  <a:gd name="T7" fmla="*/ 124 h 404"/>
                  <a:gd name="T8" fmla="*/ 1133 w 1346"/>
                  <a:gd name="T9" fmla="*/ 102 h 404"/>
                  <a:gd name="T10" fmla="*/ 991 w 1346"/>
                  <a:gd name="T11" fmla="*/ 40 h 404"/>
                  <a:gd name="T12" fmla="*/ 830 w 1346"/>
                  <a:gd name="T13" fmla="*/ 22 h 404"/>
                  <a:gd name="T14" fmla="*/ 823 w 1346"/>
                  <a:gd name="T15" fmla="*/ 29 h 404"/>
                  <a:gd name="T16" fmla="*/ 696 w 1346"/>
                  <a:gd name="T17" fmla="*/ 65 h 404"/>
                  <a:gd name="T18" fmla="*/ 572 w 1346"/>
                  <a:gd name="T19" fmla="*/ 114 h 404"/>
                  <a:gd name="T20" fmla="*/ 433 w 1346"/>
                  <a:gd name="T21" fmla="*/ 149 h 404"/>
                  <a:gd name="T22" fmla="*/ 306 w 1346"/>
                  <a:gd name="T23" fmla="*/ 168 h 404"/>
                  <a:gd name="T24" fmla="*/ 390 w 1346"/>
                  <a:gd name="T25" fmla="*/ 183 h 404"/>
                  <a:gd name="T26" fmla="*/ 0 w 1346"/>
                  <a:gd name="T27" fmla="*/ 291 h 404"/>
                  <a:gd name="T28" fmla="*/ 286 w 1346"/>
                  <a:gd name="T29" fmla="*/ 306 h 404"/>
                  <a:gd name="T30" fmla="*/ 525 w 1346"/>
                  <a:gd name="T31" fmla="*/ 336 h 404"/>
                  <a:gd name="T32" fmla="*/ 464 w 1346"/>
                  <a:gd name="T33" fmla="*/ 360 h 404"/>
                  <a:gd name="T34" fmla="*/ 790 w 1346"/>
                  <a:gd name="T35" fmla="*/ 393 h 404"/>
                  <a:gd name="T36" fmla="*/ 1116 w 1346"/>
                  <a:gd name="T37" fmla="*/ 397 h 404"/>
                  <a:gd name="T38" fmla="*/ 1061 w 1346"/>
                  <a:gd name="T39" fmla="*/ 387 h 404"/>
                  <a:gd name="T40" fmla="*/ 1185 w 1346"/>
                  <a:gd name="T41" fmla="*/ 364 h 404"/>
                  <a:gd name="T42" fmla="*/ 1305 w 1346"/>
                  <a:gd name="T43" fmla="*/ 335 h 404"/>
                  <a:gd name="T44" fmla="*/ 1346 w 1346"/>
                  <a:gd name="T45" fmla="*/ 328 h 404"/>
                  <a:gd name="T46" fmla="*/ 1346 w 1346"/>
                  <a:gd name="T47" fmla="*/ 19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6" h="404">
                    <a:moveTo>
                      <a:pt x="1346" y="191"/>
                    </a:moveTo>
                    <a:cubicBezTo>
                      <a:pt x="1328" y="188"/>
                      <a:pt x="1310" y="184"/>
                      <a:pt x="1293" y="178"/>
                    </a:cubicBezTo>
                    <a:cubicBezTo>
                      <a:pt x="1261" y="166"/>
                      <a:pt x="1259" y="147"/>
                      <a:pt x="1227" y="135"/>
                    </a:cubicBezTo>
                    <a:cubicBezTo>
                      <a:pt x="1206" y="127"/>
                      <a:pt x="1180" y="131"/>
                      <a:pt x="1162" y="124"/>
                    </a:cubicBezTo>
                    <a:cubicBezTo>
                      <a:pt x="1150" y="119"/>
                      <a:pt x="1144" y="108"/>
                      <a:pt x="1133" y="102"/>
                    </a:cubicBezTo>
                    <a:cubicBezTo>
                      <a:pt x="1087" y="79"/>
                      <a:pt x="1040" y="52"/>
                      <a:pt x="991" y="40"/>
                    </a:cubicBezTo>
                    <a:cubicBezTo>
                      <a:pt x="943" y="28"/>
                      <a:pt x="879" y="0"/>
                      <a:pt x="830" y="22"/>
                    </a:cubicBezTo>
                    <a:cubicBezTo>
                      <a:pt x="823" y="29"/>
                      <a:pt x="823" y="29"/>
                      <a:pt x="823" y="29"/>
                    </a:cubicBezTo>
                    <a:cubicBezTo>
                      <a:pt x="786" y="32"/>
                      <a:pt x="733" y="54"/>
                      <a:pt x="696" y="65"/>
                    </a:cubicBezTo>
                    <a:cubicBezTo>
                      <a:pt x="655" y="77"/>
                      <a:pt x="615" y="101"/>
                      <a:pt x="572" y="114"/>
                    </a:cubicBezTo>
                    <a:cubicBezTo>
                      <a:pt x="526" y="127"/>
                      <a:pt x="480" y="145"/>
                      <a:pt x="433" y="149"/>
                    </a:cubicBezTo>
                    <a:cubicBezTo>
                      <a:pt x="419" y="151"/>
                      <a:pt x="320" y="171"/>
                      <a:pt x="306" y="168"/>
                    </a:cubicBezTo>
                    <a:cubicBezTo>
                      <a:pt x="272" y="162"/>
                      <a:pt x="367" y="180"/>
                      <a:pt x="390" y="183"/>
                    </a:cubicBezTo>
                    <a:cubicBezTo>
                      <a:pt x="271" y="240"/>
                      <a:pt x="131" y="291"/>
                      <a:pt x="0" y="291"/>
                    </a:cubicBezTo>
                    <a:cubicBezTo>
                      <a:pt x="97" y="291"/>
                      <a:pt x="191" y="305"/>
                      <a:pt x="286" y="306"/>
                    </a:cubicBezTo>
                    <a:cubicBezTo>
                      <a:pt x="365" y="307"/>
                      <a:pt x="444" y="329"/>
                      <a:pt x="525" y="336"/>
                    </a:cubicBezTo>
                    <a:cubicBezTo>
                      <a:pt x="508" y="350"/>
                      <a:pt x="481" y="345"/>
                      <a:pt x="464" y="360"/>
                    </a:cubicBezTo>
                    <a:cubicBezTo>
                      <a:pt x="575" y="369"/>
                      <a:pt x="679" y="381"/>
                      <a:pt x="790" y="393"/>
                    </a:cubicBezTo>
                    <a:cubicBezTo>
                      <a:pt x="897" y="404"/>
                      <a:pt x="1008" y="398"/>
                      <a:pt x="1116" y="397"/>
                    </a:cubicBezTo>
                    <a:cubicBezTo>
                      <a:pt x="1098" y="396"/>
                      <a:pt x="1078" y="392"/>
                      <a:pt x="1061" y="387"/>
                    </a:cubicBezTo>
                    <a:cubicBezTo>
                      <a:pt x="1098" y="373"/>
                      <a:pt x="1145" y="373"/>
                      <a:pt x="1185" y="364"/>
                    </a:cubicBezTo>
                    <a:cubicBezTo>
                      <a:pt x="1225" y="355"/>
                      <a:pt x="1264" y="343"/>
                      <a:pt x="1305" y="335"/>
                    </a:cubicBezTo>
                    <a:cubicBezTo>
                      <a:pt x="1318" y="332"/>
                      <a:pt x="1332" y="330"/>
                      <a:pt x="1346" y="328"/>
                    </a:cubicBezTo>
                    <a:cubicBezTo>
                      <a:pt x="1346" y="191"/>
                      <a:pt x="1346" y="191"/>
                      <a:pt x="1346" y="191"/>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 name="Freeform 34">
                <a:extLst>
                  <a:ext uri="{FF2B5EF4-FFF2-40B4-BE49-F238E27FC236}">
                    <a16:creationId xmlns:a16="http://schemas.microsoft.com/office/drawing/2014/main" id="{0272AD57-0F55-1E29-E10B-4E0B0C9243C4}"/>
                  </a:ext>
                </a:extLst>
              </p:cNvPr>
              <p:cNvSpPr>
                <a:spLocks/>
              </p:cNvSpPr>
              <p:nvPr/>
            </p:nvSpPr>
            <p:spPr bwMode="auto">
              <a:xfrm>
                <a:off x="9238889" y="844083"/>
                <a:ext cx="1800704" cy="1438463"/>
              </a:xfrm>
              <a:custGeom>
                <a:avLst/>
                <a:gdLst>
                  <a:gd name="T0" fmla="*/ 169 w 434"/>
                  <a:gd name="T1" fmla="*/ 347 h 347"/>
                  <a:gd name="T2" fmla="*/ 156 w 434"/>
                  <a:gd name="T3" fmla="*/ 341 h 347"/>
                  <a:gd name="T4" fmla="*/ 147 w 434"/>
                  <a:gd name="T5" fmla="*/ 336 h 347"/>
                  <a:gd name="T6" fmla="*/ 347 w 434"/>
                  <a:gd name="T7" fmla="*/ 0 h 347"/>
                  <a:gd name="T8" fmla="*/ 169 w 434"/>
                  <a:gd name="T9" fmla="*/ 347 h 347"/>
                </a:gdLst>
                <a:ahLst/>
                <a:cxnLst>
                  <a:cxn ang="0">
                    <a:pos x="T0" y="T1"/>
                  </a:cxn>
                  <a:cxn ang="0">
                    <a:pos x="T2" y="T3"/>
                  </a:cxn>
                  <a:cxn ang="0">
                    <a:pos x="T4" y="T5"/>
                  </a:cxn>
                  <a:cxn ang="0">
                    <a:pos x="T6" y="T7"/>
                  </a:cxn>
                  <a:cxn ang="0">
                    <a:pos x="T8" y="T9"/>
                  </a:cxn>
                </a:cxnLst>
                <a:rect l="0" t="0" r="r" b="b"/>
                <a:pathLst>
                  <a:path w="434" h="347">
                    <a:moveTo>
                      <a:pt x="169" y="347"/>
                    </a:moveTo>
                    <a:cubicBezTo>
                      <a:pt x="156" y="341"/>
                      <a:pt x="156" y="341"/>
                      <a:pt x="156" y="341"/>
                    </a:cubicBezTo>
                    <a:cubicBezTo>
                      <a:pt x="147" y="336"/>
                      <a:pt x="147" y="336"/>
                      <a:pt x="147" y="336"/>
                    </a:cubicBezTo>
                    <a:cubicBezTo>
                      <a:pt x="147" y="336"/>
                      <a:pt x="0" y="121"/>
                      <a:pt x="347" y="0"/>
                    </a:cubicBezTo>
                    <a:cubicBezTo>
                      <a:pt x="347" y="0"/>
                      <a:pt x="434" y="257"/>
                      <a:pt x="169"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 name="Freeform 35">
                <a:extLst>
                  <a:ext uri="{FF2B5EF4-FFF2-40B4-BE49-F238E27FC236}">
                    <a16:creationId xmlns:a16="http://schemas.microsoft.com/office/drawing/2014/main" id="{64AF9BA9-5A13-2D9F-E81E-3A36F5224B14}"/>
                  </a:ext>
                </a:extLst>
              </p:cNvPr>
              <p:cNvSpPr>
                <a:spLocks/>
              </p:cNvSpPr>
              <p:nvPr/>
            </p:nvSpPr>
            <p:spPr bwMode="auto">
              <a:xfrm>
                <a:off x="9886372" y="844083"/>
                <a:ext cx="1153221" cy="1438463"/>
              </a:xfrm>
              <a:custGeom>
                <a:avLst/>
                <a:gdLst>
                  <a:gd name="T0" fmla="*/ 13 w 278"/>
                  <a:gd name="T1" fmla="*/ 347 h 347"/>
                  <a:gd name="T2" fmla="*/ 0 w 278"/>
                  <a:gd name="T3" fmla="*/ 341 h 347"/>
                  <a:gd name="T4" fmla="*/ 191 w 278"/>
                  <a:gd name="T5" fmla="*/ 0 h 347"/>
                  <a:gd name="T6" fmla="*/ 13 w 278"/>
                  <a:gd name="T7" fmla="*/ 347 h 347"/>
                </a:gdLst>
                <a:ahLst/>
                <a:cxnLst>
                  <a:cxn ang="0">
                    <a:pos x="T0" y="T1"/>
                  </a:cxn>
                  <a:cxn ang="0">
                    <a:pos x="T2" y="T3"/>
                  </a:cxn>
                  <a:cxn ang="0">
                    <a:pos x="T4" y="T5"/>
                  </a:cxn>
                  <a:cxn ang="0">
                    <a:pos x="T6" y="T7"/>
                  </a:cxn>
                </a:cxnLst>
                <a:rect l="0" t="0" r="r" b="b"/>
                <a:pathLst>
                  <a:path w="278" h="347">
                    <a:moveTo>
                      <a:pt x="13" y="347"/>
                    </a:moveTo>
                    <a:cubicBezTo>
                      <a:pt x="0" y="341"/>
                      <a:pt x="0" y="341"/>
                      <a:pt x="0" y="341"/>
                    </a:cubicBezTo>
                    <a:cubicBezTo>
                      <a:pt x="14" y="288"/>
                      <a:pt x="68" y="114"/>
                      <a:pt x="191" y="0"/>
                    </a:cubicBezTo>
                    <a:cubicBezTo>
                      <a:pt x="191" y="0"/>
                      <a:pt x="278" y="257"/>
                      <a:pt x="13"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8" name="Freeform 36">
                <a:extLst>
                  <a:ext uri="{FF2B5EF4-FFF2-40B4-BE49-F238E27FC236}">
                    <a16:creationId xmlns:a16="http://schemas.microsoft.com/office/drawing/2014/main" id="{38261995-215A-C0AB-1795-E14D564F6A49}"/>
                  </a:ext>
                </a:extLst>
              </p:cNvPr>
              <p:cNvSpPr>
                <a:spLocks/>
              </p:cNvSpPr>
              <p:nvPr/>
            </p:nvSpPr>
            <p:spPr bwMode="auto">
              <a:xfrm>
                <a:off x="10292361" y="2427792"/>
                <a:ext cx="1244218" cy="1524211"/>
              </a:xfrm>
              <a:custGeom>
                <a:avLst/>
                <a:gdLst>
                  <a:gd name="T0" fmla="*/ 44 w 300"/>
                  <a:gd name="T1" fmla="*/ 320 h 367"/>
                  <a:gd name="T2" fmla="*/ 271 w 300"/>
                  <a:gd name="T3" fmla="*/ 0 h 367"/>
                  <a:gd name="T4" fmla="*/ 25 w 300"/>
                  <a:gd name="T5" fmla="*/ 304 h 367"/>
                  <a:gd name="T6" fmla="*/ 44 w 300"/>
                  <a:gd name="T7" fmla="*/ 320 h 367"/>
                </a:gdLst>
                <a:ahLst/>
                <a:cxnLst>
                  <a:cxn ang="0">
                    <a:pos x="T0" y="T1"/>
                  </a:cxn>
                  <a:cxn ang="0">
                    <a:pos x="T2" y="T3"/>
                  </a:cxn>
                  <a:cxn ang="0">
                    <a:pos x="T4" y="T5"/>
                  </a:cxn>
                  <a:cxn ang="0">
                    <a:pos x="T6" y="T7"/>
                  </a:cxn>
                </a:cxnLst>
                <a:rect l="0" t="0" r="r" b="b"/>
                <a:pathLst>
                  <a:path w="300" h="367">
                    <a:moveTo>
                      <a:pt x="44" y="320"/>
                    </a:moveTo>
                    <a:cubicBezTo>
                      <a:pt x="44" y="320"/>
                      <a:pt x="300" y="367"/>
                      <a:pt x="271" y="0"/>
                    </a:cubicBezTo>
                    <a:cubicBezTo>
                      <a:pt x="271" y="0"/>
                      <a:pt x="0" y="25"/>
                      <a:pt x="25" y="304"/>
                    </a:cubicBezTo>
                    <a:lnTo>
                      <a:pt x="44" y="320"/>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9" name="Freeform 37">
                <a:extLst>
                  <a:ext uri="{FF2B5EF4-FFF2-40B4-BE49-F238E27FC236}">
                    <a16:creationId xmlns:a16="http://schemas.microsoft.com/office/drawing/2014/main" id="{A8A9CE82-D4C8-BD56-2217-3B07FBE78A2F}"/>
                  </a:ext>
                </a:extLst>
              </p:cNvPr>
              <p:cNvSpPr>
                <a:spLocks/>
              </p:cNvSpPr>
              <p:nvPr/>
            </p:nvSpPr>
            <p:spPr bwMode="auto">
              <a:xfrm>
                <a:off x="8267663" y="2006053"/>
                <a:ext cx="1244218" cy="1522461"/>
              </a:xfrm>
              <a:custGeom>
                <a:avLst/>
                <a:gdLst>
                  <a:gd name="T0" fmla="*/ 256 w 300"/>
                  <a:gd name="T1" fmla="*/ 320 h 367"/>
                  <a:gd name="T2" fmla="*/ 29 w 300"/>
                  <a:gd name="T3" fmla="*/ 0 h 367"/>
                  <a:gd name="T4" fmla="*/ 275 w 300"/>
                  <a:gd name="T5" fmla="*/ 304 h 367"/>
                  <a:gd name="T6" fmla="*/ 256 w 300"/>
                  <a:gd name="T7" fmla="*/ 320 h 367"/>
                </a:gdLst>
                <a:ahLst/>
                <a:cxnLst>
                  <a:cxn ang="0">
                    <a:pos x="T0" y="T1"/>
                  </a:cxn>
                  <a:cxn ang="0">
                    <a:pos x="T2" y="T3"/>
                  </a:cxn>
                  <a:cxn ang="0">
                    <a:pos x="T4" y="T5"/>
                  </a:cxn>
                  <a:cxn ang="0">
                    <a:pos x="T6" y="T7"/>
                  </a:cxn>
                </a:cxnLst>
                <a:rect l="0" t="0" r="r" b="b"/>
                <a:pathLst>
                  <a:path w="300" h="367">
                    <a:moveTo>
                      <a:pt x="256" y="320"/>
                    </a:moveTo>
                    <a:cubicBezTo>
                      <a:pt x="256" y="320"/>
                      <a:pt x="0" y="367"/>
                      <a:pt x="29" y="0"/>
                    </a:cubicBezTo>
                    <a:cubicBezTo>
                      <a:pt x="29" y="0"/>
                      <a:pt x="300" y="25"/>
                      <a:pt x="275" y="304"/>
                    </a:cubicBezTo>
                    <a:lnTo>
                      <a:pt x="256" y="32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0" name="Freeform 38">
                <a:extLst>
                  <a:ext uri="{FF2B5EF4-FFF2-40B4-BE49-F238E27FC236}">
                    <a16:creationId xmlns:a16="http://schemas.microsoft.com/office/drawing/2014/main" id="{C7614B30-BB2D-FB5E-94F9-7F3B7F57AA15}"/>
                  </a:ext>
                </a:extLst>
              </p:cNvPr>
              <p:cNvSpPr>
                <a:spLocks/>
              </p:cNvSpPr>
              <p:nvPr/>
            </p:nvSpPr>
            <p:spPr bwMode="auto">
              <a:xfrm>
                <a:off x="9699126" y="1643812"/>
                <a:ext cx="937976" cy="4397637"/>
              </a:xfrm>
              <a:custGeom>
                <a:avLst/>
                <a:gdLst>
                  <a:gd name="T0" fmla="*/ 18 w 226"/>
                  <a:gd name="T1" fmla="*/ 990 h 1060"/>
                  <a:gd name="T2" fmla="*/ 73 w 226"/>
                  <a:gd name="T3" fmla="*/ 633 h 1060"/>
                  <a:gd name="T4" fmla="*/ 16 w 226"/>
                  <a:gd name="T5" fmla="*/ 232 h 1060"/>
                  <a:gd name="T6" fmla="*/ 102 w 226"/>
                  <a:gd name="T7" fmla="*/ 0 h 1060"/>
                  <a:gd name="T8" fmla="*/ 51 w 226"/>
                  <a:gd name="T9" fmla="*/ 349 h 1060"/>
                  <a:gd name="T10" fmla="*/ 145 w 226"/>
                  <a:gd name="T11" fmla="*/ 990 h 1060"/>
                  <a:gd name="T12" fmla="*/ 18 w 226"/>
                  <a:gd name="T13" fmla="*/ 990 h 1060"/>
                </a:gdLst>
                <a:ahLst/>
                <a:cxnLst>
                  <a:cxn ang="0">
                    <a:pos x="T0" y="T1"/>
                  </a:cxn>
                  <a:cxn ang="0">
                    <a:pos x="T2" y="T3"/>
                  </a:cxn>
                  <a:cxn ang="0">
                    <a:pos x="T4" y="T5"/>
                  </a:cxn>
                  <a:cxn ang="0">
                    <a:pos x="T6" y="T7"/>
                  </a:cxn>
                  <a:cxn ang="0">
                    <a:pos x="T8" y="T9"/>
                  </a:cxn>
                  <a:cxn ang="0">
                    <a:pos x="T10" y="T11"/>
                  </a:cxn>
                  <a:cxn ang="0">
                    <a:pos x="T12" y="T13"/>
                  </a:cxn>
                </a:cxnLst>
                <a:rect l="0" t="0" r="r" b="b"/>
                <a:pathLst>
                  <a:path w="226" h="1060">
                    <a:moveTo>
                      <a:pt x="18" y="990"/>
                    </a:moveTo>
                    <a:cubicBezTo>
                      <a:pt x="18" y="990"/>
                      <a:pt x="120" y="823"/>
                      <a:pt x="73" y="633"/>
                    </a:cubicBezTo>
                    <a:cubicBezTo>
                      <a:pt x="25" y="444"/>
                      <a:pt x="0" y="342"/>
                      <a:pt x="16" y="232"/>
                    </a:cubicBezTo>
                    <a:cubicBezTo>
                      <a:pt x="35" y="96"/>
                      <a:pt x="102" y="0"/>
                      <a:pt x="102" y="0"/>
                    </a:cubicBezTo>
                    <a:cubicBezTo>
                      <a:pt x="102" y="0"/>
                      <a:pt x="23" y="193"/>
                      <a:pt x="51" y="349"/>
                    </a:cubicBezTo>
                    <a:cubicBezTo>
                      <a:pt x="80" y="506"/>
                      <a:pt x="226" y="652"/>
                      <a:pt x="145" y="990"/>
                    </a:cubicBezTo>
                    <a:cubicBezTo>
                      <a:pt x="145" y="990"/>
                      <a:pt x="91" y="1060"/>
                      <a:pt x="18" y="99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1" name="Freeform 39">
                <a:extLst>
                  <a:ext uri="{FF2B5EF4-FFF2-40B4-BE49-F238E27FC236}">
                    <a16:creationId xmlns:a16="http://schemas.microsoft.com/office/drawing/2014/main" id="{668EB9E6-273B-5B09-76DF-67E40893761A}"/>
                  </a:ext>
                </a:extLst>
              </p:cNvPr>
              <p:cNvSpPr>
                <a:spLocks/>
              </p:cNvSpPr>
              <p:nvPr/>
            </p:nvSpPr>
            <p:spPr bwMode="auto">
              <a:xfrm>
                <a:off x="8818900" y="2830281"/>
                <a:ext cx="1244218" cy="929227"/>
              </a:xfrm>
              <a:custGeom>
                <a:avLst/>
                <a:gdLst>
                  <a:gd name="T0" fmla="*/ 0 w 300"/>
                  <a:gd name="T1" fmla="*/ 1 h 224"/>
                  <a:gd name="T2" fmla="*/ 247 w 300"/>
                  <a:gd name="T3" fmla="*/ 160 h 224"/>
                  <a:gd name="T4" fmla="*/ 281 w 300"/>
                  <a:gd name="T5" fmla="*/ 224 h 224"/>
                  <a:gd name="T6" fmla="*/ 113 w 300"/>
                  <a:gd name="T7" fmla="*/ 124 h 224"/>
                  <a:gd name="T8" fmla="*/ 0 w 300"/>
                  <a:gd name="T9" fmla="*/ 1 h 224"/>
                </a:gdLst>
                <a:ahLst/>
                <a:cxnLst>
                  <a:cxn ang="0">
                    <a:pos x="T0" y="T1"/>
                  </a:cxn>
                  <a:cxn ang="0">
                    <a:pos x="T2" y="T3"/>
                  </a:cxn>
                  <a:cxn ang="0">
                    <a:pos x="T4" y="T5"/>
                  </a:cxn>
                  <a:cxn ang="0">
                    <a:pos x="T6" y="T7"/>
                  </a:cxn>
                  <a:cxn ang="0">
                    <a:pos x="T8" y="T9"/>
                  </a:cxn>
                </a:cxnLst>
                <a:rect l="0" t="0" r="r" b="b"/>
                <a:pathLst>
                  <a:path w="300" h="224">
                    <a:moveTo>
                      <a:pt x="0" y="1"/>
                    </a:moveTo>
                    <a:cubicBezTo>
                      <a:pt x="101" y="12"/>
                      <a:pt x="138" y="165"/>
                      <a:pt x="247" y="160"/>
                    </a:cubicBezTo>
                    <a:cubicBezTo>
                      <a:pt x="247" y="160"/>
                      <a:pt x="300" y="194"/>
                      <a:pt x="281" y="224"/>
                    </a:cubicBezTo>
                    <a:cubicBezTo>
                      <a:pt x="281" y="224"/>
                      <a:pt x="166" y="214"/>
                      <a:pt x="113" y="124"/>
                    </a:cubicBezTo>
                    <a:cubicBezTo>
                      <a:pt x="41" y="0"/>
                      <a:pt x="0" y="1"/>
                      <a:pt x="0" y="1"/>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 name="Freeform 40">
                <a:extLst>
                  <a:ext uri="{FF2B5EF4-FFF2-40B4-BE49-F238E27FC236}">
                    <a16:creationId xmlns:a16="http://schemas.microsoft.com/office/drawing/2014/main" id="{AB6D7357-C4CD-740F-24E9-82F66F850838}"/>
                  </a:ext>
                </a:extLst>
              </p:cNvPr>
              <p:cNvSpPr>
                <a:spLocks/>
              </p:cNvSpPr>
              <p:nvPr/>
            </p:nvSpPr>
            <p:spPr bwMode="auto">
              <a:xfrm>
                <a:off x="10035118" y="3171523"/>
                <a:ext cx="883728" cy="1252968"/>
              </a:xfrm>
              <a:custGeom>
                <a:avLst/>
                <a:gdLst>
                  <a:gd name="T0" fmla="*/ 210 w 213"/>
                  <a:gd name="T1" fmla="*/ 0 h 302"/>
                  <a:gd name="T2" fmla="*/ 56 w 213"/>
                  <a:gd name="T3" fmla="*/ 249 h 302"/>
                  <a:gd name="T4" fmla="*/ 10 w 213"/>
                  <a:gd name="T5" fmla="*/ 284 h 302"/>
                  <a:gd name="T6" fmla="*/ 90 w 213"/>
                  <a:gd name="T7" fmla="*/ 115 h 302"/>
                  <a:gd name="T8" fmla="*/ 210 w 213"/>
                  <a:gd name="T9" fmla="*/ 0 h 302"/>
                </a:gdLst>
                <a:ahLst/>
                <a:cxnLst>
                  <a:cxn ang="0">
                    <a:pos x="T0" y="T1"/>
                  </a:cxn>
                  <a:cxn ang="0">
                    <a:pos x="T2" y="T3"/>
                  </a:cxn>
                  <a:cxn ang="0">
                    <a:pos x="T4" y="T5"/>
                  </a:cxn>
                  <a:cxn ang="0">
                    <a:pos x="T6" y="T7"/>
                  </a:cxn>
                  <a:cxn ang="0">
                    <a:pos x="T8" y="T9"/>
                  </a:cxn>
                </a:cxnLst>
                <a:rect l="0" t="0" r="r" b="b"/>
                <a:pathLst>
                  <a:path w="213" h="302">
                    <a:moveTo>
                      <a:pt x="210" y="0"/>
                    </a:moveTo>
                    <a:cubicBezTo>
                      <a:pt x="201" y="101"/>
                      <a:pt x="49" y="139"/>
                      <a:pt x="56" y="249"/>
                    </a:cubicBezTo>
                    <a:cubicBezTo>
                      <a:pt x="56" y="249"/>
                      <a:pt x="41" y="302"/>
                      <a:pt x="10" y="284"/>
                    </a:cubicBezTo>
                    <a:cubicBezTo>
                      <a:pt x="10" y="284"/>
                      <a:pt x="0" y="168"/>
                      <a:pt x="90" y="115"/>
                    </a:cubicBezTo>
                    <a:cubicBezTo>
                      <a:pt x="213" y="40"/>
                      <a:pt x="210" y="0"/>
                      <a:pt x="210" y="0"/>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3" name="Freeform 41">
                <a:extLst>
                  <a:ext uri="{FF2B5EF4-FFF2-40B4-BE49-F238E27FC236}">
                    <a16:creationId xmlns:a16="http://schemas.microsoft.com/office/drawing/2014/main" id="{4576121B-6570-63F5-98EE-1F057EAF0282}"/>
                  </a:ext>
                </a:extLst>
              </p:cNvPr>
              <p:cNvSpPr>
                <a:spLocks/>
              </p:cNvSpPr>
              <p:nvPr/>
            </p:nvSpPr>
            <p:spPr bwMode="auto">
              <a:xfrm>
                <a:off x="8512657" y="4664234"/>
                <a:ext cx="3450911" cy="1345716"/>
              </a:xfrm>
              <a:custGeom>
                <a:avLst/>
                <a:gdLst>
                  <a:gd name="T0" fmla="*/ 376 w 832"/>
                  <a:gd name="T1" fmla="*/ 36 h 324"/>
                  <a:gd name="T2" fmla="*/ 372 w 832"/>
                  <a:gd name="T3" fmla="*/ 3 h 324"/>
                  <a:gd name="T4" fmla="*/ 359 w 832"/>
                  <a:gd name="T5" fmla="*/ 36 h 324"/>
                  <a:gd name="T6" fmla="*/ 325 w 832"/>
                  <a:gd name="T7" fmla="*/ 69 h 324"/>
                  <a:gd name="T8" fmla="*/ 292 w 832"/>
                  <a:gd name="T9" fmla="*/ 95 h 324"/>
                  <a:gd name="T10" fmla="*/ 225 w 832"/>
                  <a:gd name="T11" fmla="*/ 144 h 324"/>
                  <a:gd name="T12" fmla="*/ 183 w 832"/>
                  <a:gd name="T13" fmla="*/ 173 h 324"/>
                  <a:gd name="T14" fmla="*/ 125 w 832"/>
                  <a:gd name="T15" fmla="*/ 198 h 324"/>
                  <a:gd name="T16" fmla="*/ 79 w 832"/>
                  <a:gd name="T17" fmla="*/ 213 h 324"/>
                  <a:gd name="T18" fmla="*/ 0 w 832"/>
                  <a:gd name="T19" fmla="*/ 226 h 324"/>
                  <a:gd name="T20" fmla="*/ 120 w 832"/>
                  <a:gd name="T21" fmla="*/ 241 h 324"/>
                  <a:gd name="T22" fmla="*/ 74 w 832"/>
                  <a:gd name="T23" fmla="*/ 258 h 324"/>
                  <a:gd name="T24" fmla="*/ 137 w 832"/>
                  <a:gd name="T25" fmla="*/ 277 h 324"/>
                  <a:gd name="T26" fmla="*/ 225 w 832"/>
                  <a:gd name="T27" fmla="*/ 310 h 324"/>
                  <a:gd name="T28" fmla="*/ 268 w 832"/>
                  <a:gd name="T29" fmla="*/ 312 h 324"/>
                  <a:gd name="T30" fmla="*/ 295 w 832"/>
                  <a:gd name="T31" fmla="*/ 312 h 324"/>
                  <a:gd name="T32" fmla="*/ 380 w 832"/>
                  <a:gd name="T33" fmla="*/ 322 h 324"/>
                  <a:gd name="T34" fmla="*/ 595 w 832"/>
                  <a:gd name="T35" fmla="*/ 307 h 324"/>
                  <a:gd name="T36" fmla="*/ 781 w 832"/>
                  <a:gd name="T37" fmla="*/ 274 h 324"/>
                  <a:gd name="T38" fmla="*/ 832 w 832"/>
                  <a:gd name="T39" fmla="*/ 266 h 324"/>
                  <a:gd name="T40" fmla="*/ 796 w 832"/>
                  <a:gd name="T41" fmla="*/ 244 h 324"/>
                  <a:gd name="T42" fmla="*/ 782 w 832"/>
                  <a:gd name="T43" fmla="*/ 219 h 324"/>
                  <a:gd name="T44" fmla="*/ 694 w 832"/>
                  <a:gd name="T45" fmla="*/ 184 h 324"/>
                  <a:gd name="T46" fmla="*/ 565 w 832"/>
                  <a:gd name="T47" fmla="*/ 121 h 324"/>
                  <a:gd name="T48" fmla="*/ 513 w 832"/>
                  <a:gd name="T49" fmla="*/ 89 h 324"/>
                  <a:gd name="T50" fmla="*/ 490 w 832"/>
                  <a:gd name="T51" fmla="*/ 68 h 324"/>
                  <a:gd name="T52" fmla="*/ 482 w 832"/>
                  <a:gd name="T53" fmla="*/ 47 h 324"/>
                  <a:gd name="T54" fmla="*/ 472 w 832"/>
                  <a:gd name="T55" fmla="*/ 30 h 324"/>
                  <a:gd name="T56" fmla="*/ 464 w 832"/>
                  <a:gd name="T57" fmla="*/ 16 h 324"/>
                  <a:gd name="T58" fmla="*/ 461 w 832"/>
                  <a:gd name="T59" fmla="*/ 7 h 324"/>
                  <a:gd name="T60" fmla="*/ 452 w 832"/>
                  <a:gd name="T61" fmla="*/ 0 h 324"/>
                  <a:gd name="T62" fmla="*/ 441 w 832"/>
                  <a:gd name="T63" fmla="*/ 9 h 324"/>
                  <a:gd name="T64" fmla="*/ 426 w 832"/>
                  <a:gd name="T65" fmla="*/ 2 h 324"/>
                  <a:gd name="T66" fmla="*/ 423 w 832"/>
                  <a:gd name="T67" fmla="*/ 20 h 324"/>
                  <a:gd name="T68" fmla="*/ 418 w 832"/>
                  <a:gd name="T69" fmla="*/ 27 h 324"/>
                  <a:gd name="T70" fmla="*/ 412 w 832"/>
                  <a:gd name="T71" fmla="*/ 27 h 324"/>
                  <a:gd name="T72" fmla="*/ 409 w 832"/>
                  <a:gd name="T73" fmla="*/ 27 h 324"/>
                  <a:gd name="T74" fmla="*/ 400 w 832"/>
                  <a:gd name="T75" fmla="*/ 32 h 324"/>
                  <a:gd name="T76" fmla="*/ 392 w 832"/>
                  <a:gd name="T77" fmla="*/ 38 h 324"/>
                  <a:gd name="T78" fmla="*/ 376 w 832"/>
                  <a:gd name="T79" fmla="*/ 35 h 324"/>
                  <a:gd name="T80" fmla="*/ 376 w 832"/>
                  <a:gd name="T81" fmla="*/ 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2" h="324">
                    <a:moveTo>
                      <a:pt x="376" y="36"/>
                    </a:moveTo>
                    <a:cubicBezTo>
                      <a:pt x="373" y="25"/>
                      <a:pt x="372" y="14"/>
                      <a:pt x="372" y="3"/>
                    </a:cubicBezTo>
                    <a:cubicBezTo>
                      <a:pt x="365" y="13"/>
                      <a:pt x="367" y="26"/>
                      <a:pt x="359" y="36"/>
                    </a:cubicBezTo>
                    <a:cubicBezTo>
                      <a:pt x="349" y="49"/>
                      <a:pt x="337" y="58"/>
                      <a:pt x="325" y="69"/>
                    </a:cubicBezTo>
                    <a:cubicBezTo>
                      <a:pt x="315" y="80"/>
                      <a:pt x="306" y="89"/>
                      <a:pt x="292" y="95"/>
                    </a:cubicBezTo>
                    <a:cubicBezTo>
                      <a:pt x="265" y="109"/>
                      <a:pt x="254" y="130"/>
                      <a:pt x="225" y="144"/>
                    </a:cubicBezTo>
                    <a:cubicBezTo>
                      <a:pt x="206" y="153"/>
                      <a:pt x="199" y="161"/>
                      <a:pt x="183" y="173"/>
                    </a:cubicBezTo>
                    <a:cubicBezTo>
                      <a:pt x="167" y="186"/>
                      <a:pt x="145" y="192"/>
                      <a:pt x="125" y="198"/>
                    </a:cubicBezTo>
                    <a:cubicBezTo>
                      <a:pt x="109" y="203"/>
                      <a:pt x="95" y="207"/>
                      <a:pt x="79" y="213"/>
                    </a:cubicBezTo>
                    <a:cubicBezTo>
                      <a:pt x="69" y="217"/>
                      <a:pt x="7" y="219"/>
                      <a:pt x="0" y="226"/>
                    </a:cubicBezTo>
                    <a:cubicBezTo>
                      <a:pt x="45" y="226"/>
                      <a:pt x="65" y="243"/>
                      <a:pt x="120" y="241"/>
                    </a:cubicBezTo>
                    <a:cubicBezTo>
                      <a:pt x="106" y="248"/>
                      <a:pt x="87" y="250"/>
                      <a:pt x="74" y="258"/>
                    </a:cubicBezTo>
                    <a:cubicBezTo>
                      <a:pt x="98" y="258"/>
                      <a:pt x="118" y="265"/>
                      <a:pt x="137" y="277"/>
                    </a:cubicBezTo>
                    <a:cubicBezTo>
                      <a:pt x="160" y="291"/>
                      <a:pt x="197" y="306"/>
                      <a:pt x="225" y="310"/>
                    </a:cubicBezTo>
                    <a:cubicBezTo>
                      <a:pt x="239" y="313"/>
                      <a:pt x="253" y="312"/>
                      <a:pt x="268" y="312"/>
                    </a:cubicBezTo>
                    <a:cubicBezTo>
                      <a:pt x="277" y="312"/>
                      <a:pt x="286" y="312"/>
                      <a:pt x="295" y="312"/>
                    </a:cubicBezTo>
                    <a:cubicBezTo>
                      <a:pt x="324" y="314"/>
                      <a:pt x="350" y="324"/>
                      <a:pt x="380" y="322"/>
                    </a:cubicBezTo>
                    <a:cubicBezTo>
                      <a:pt x="451" y="318"/>
                      <a:pt x="525" y="324"/>
                      <a:pt x="595" y="307"/>
                    </a:cubicBezTo>
                    <a:cubicBezTo>
                      <a:pt x="656" y="292"/>
                      <a:pt x="720" y="289"/>
                      <a:pt x="781" y="274"/>
                    </a:cubicBezTo>
                    <a:cubicBezTo>
                      <a:pt x="798" y="270"/>
                      <a:pt x="815" y="267"/>
                      <a:pt x="832" y="266"/>
                    </a:cubicBezTo>
                    <a:cubicBezTo>
                      <a:pt x="819" y="258"/>
                      <a:pt x="805" y="254"/>
                      <a:pt x="796" y="244"/>
                    </a:cubicBezTo>
                    <a:cubicBezTo>
                      <a:pt x="791" y="239"/>
                      <a:pt x="791" y="227"/>
                      <a:pt x="782" y="219"/>
                    </a:cubicBezTo>
                    <a:cubicBezTo>
                      <a:pt x="762" y="200"/>
                      <a:pt x="720" y="191"/>
                      <a:pt x="694" y="184"/>
                    </a:cubicBezTo>
                    <a:cubicBezTo>
                      <a:pt x="648" y="171"/>
                      <a:pt x="610" y="140"/>
                      <a:pt x="565" y="121"/>
                    </a:cubicBezTo>
                    <a:cubicBezTo>
                      <a:pt x="547" y="113"/>
                      <a:pt x="529" y="101"/>
                      <a:pt x="513" y="89"/>
                    </a:cubicBezTo>
                    <a:cubicBezTo>
                      <a:pt x="505" y="83"/>
                      <a:pt x="496" y="76"/>
                      <a:pt x="490" y="68"/>
                    </a:cubicBezTo>
                    <a:cubicBezTo>
                      <a:pt x="484" y="61"/>
                      <a:pt x="484" y="56"/>
                      <a:pt x="482" y="47"/>
                    </a:cubicBezTo>
                    <a:cubicBezTo>
                      <a:pt x="481" y="40"/>
                      <a:pt x="477" y="35"/>
                      <a:pt x="472" y="30"/>
                    </a:cubicBezTo>
                    <a:cubicBezTo>
                      <a:pt x="467" y="25"/>
                      <a:pt x="465" y="23"/>
                      <a:pt x="464" y="16"/>
                    </a:cubicBezTo>
                    <a:cubicBezTo>
                      <a:pt x="463" y="9"/>
                      <a:pt x="466" y="13"/>
                      <a:pt x="461" y="7"/>
                    </a:cubicBezTo>
                    <a:cubicBezTo>
                      <a:pt x="459" y="4"/>
                      <a:pt x="455" y="2"/>
                      <a:pt x="452" y="0"/>
                    </a:cubicBezTo>
                    <a:cubicBezTo>
                      <a:pt x="449" y="4"/>
                      <a:pt x="446" y="9"/>
                      <a:pt x="441" y="9"/>
                    </a:cubicBezTo>
                    <a:cubicBezTo>
                      <a:pt x="436" y="9"/>
                      <a:pt x="431" y="3"/>
                      <a:pt x="426" y="2"/>
                    </a:cubicBezTo>
                    <a:cubicBezTo>
                      <a:pt x="427" y="9"/>
                      <a:pt x="427" y="14"/>
                      <a:pt x="423" y="20"/>
                    </a:cubicBezTo>
                    <a:cubicBezTo>
                      <a:pt x="422" y="23"/>
                      <a:pt x="420" y="25"/>
                      <a:pt x="418" y="27"/>
                    </a:cubicBezTo>
                    <a:cubicBezTo>
                      <a:pt x="415" y="28"/>
                      <a:pt x="413" y="27"/>
                      <a:pt x="412" y="27"/>
                    </a:cubicBezTo>
                    <a:cubicBezTo>
                      <a:pt x="411" y="27"/>
                      <a:pt x="410" y="26"/>
                      <a:pt x="409" y="27"/>
                    </a:cubicBezTo>
                    <a:cubicBezTo>
                      <a:pt x="403" y="28"/>
                      <a:pt x="405" y="27"/>
                      <a:pt x="400" y="32"/>
                    </a:cubicBezTo>
                    <a:cubicBezTo>
                      <a:pt x="398" y="35"/>
                      <a:pt x="396" y="38"/>
                      <a:pt x="392" y="38"/>
                    </a:cubicBezTo>
                    <a:cubicBezTo>
                      <a:pt x="382" y="38"/>
                      <a:pt x="388" y="28"/>
                      <a:pt x="376" y="35"/>
                    </a:cubicBezTo>
                    <a:cubicBezTo>
                      <a:pt x="376" y="36"/>
                      <a:pt x="376" y="36"/>
                      <a:pt x="376" y="36"/>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4" name="Freeform 42">
                <a:extLst>
                  <a:ext uri="{FF2B5EF4-FFF2-40B4-BE49-F238E27FC236}">
                    <a16:creationId xmlns:a16="http://schemas.microsoft.com/office/drawing/2014/main" id="{15C0F045-F418-B940-BAF9-30EF7BCD5184}"/>
                  </a:ext>
                </a:extLst>
              </p:cNvPr>
              <p:cNvSpPr>
                <a:spLocks noEditPoints="1"/>
              </p:cNvSpPr>
              <p:nvPr/>
            </p:nvSpPr>
            <p:spPr bwMode="auto">
              <a:xfrm>
                <a:off x="12175313" y="5626709"/>
                <a:ext cx="8750" cy="1200469"/>
              </a:xfrm>
              <a:custGeom>
                <a:avLst/>
                <a:gdLst>
                  <a:gd name="T0" fmla="*/ 1 w 2"/>
                  <a:gd name="T1" fmla="*/ 141 h 289"/>
                  <a:gd name="T2" fmla="*/ 0 w 2"/>
                  <a:gd name="T3" fmla="*/ 141 h 289"/>
                  <a:gd name="T4" fmla="*/ 0 w 2"/>
                  <a:gd name="T5" fmla="*/ 289 h 289"/>
                  <a:gd name="T6" fmla="*/ 1 w 2"/>
                  <a:gd name="T7" fmla="*/ 141 h 289"/>
                  <a:gd name="T8" fmla="*/ 2 w 2"/>
                  <a:gd name="T9" fmla="*/ 0 h 289"/>
                  <a:gd name="T10" fmla="*/ 0 w 2"/>
                  <a:gd name="T11" fmla="*/ 0 h 289"/>
                  <a:gd name="T12" fmla="*/ 0 w 2"/>
                  <a:gd name="T13" fmla="*/ 3 h 289"/>
                  <a:gd name="T14" fmla="*/ 2 w 2"/>
                  <a:gd name="T15" fmla="*/ 3 h 289"/>
                  <a:gd name="T16" fmla="*/ 2 w 2"/>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89">
                    <a:moveTo>
                      <a:pt x="1" y="141"/>
                    </a:moveTo>
                    <a:cubicBezTo>
                      <a:pt x="1" y="141"/>
                      <a:pt x="0" y="141"/>
                      <a:pt x="0" y="141"/>
                    </a:cubicBezTo>
                    <a:cubicBezTo>
                      <a:pt x="0" y="289"/>
                      <a:pt x="0" y="289"/>
                      <a:pt x="0" y="289"/>
                    </a:cubicBezTo>
                    <a:cubicBezTo>
                      <a:pt x="1" y="141"/>
                      <a:pt x="1" y="141"/>
                      <a:pt x="1" y="141"/>
                    </a:cubicBezTo>
                    <a:moveTo>
                      <a:pt x="2" y="0"/>
                    </a:moveTo>
                    <a:cubicBezTo>
                      <a:pt x="0" y="0"/>
                      <a:pt x="0" y="0"/>
                      <a:pt x="0" y="0"/>
                    </a:cubicBezTo>
                    <a:cubicBezTo>
                      <a:pt x="0" y="3"/>
                      <a:pt x="0" y="3"/>
                      <a:pt x="0" y="3"/>
                    </a:cubicBezTo>
                    <a:cubicBezTo>
                      <a:pt x="1" y="3"/>
                      <a:pt x="1" y="3"/>
                      <a:pt x="2" y="3"/>
                    </a:cubicBezTo>
                    <a:cubicBezTo>
                      <a:pt x="2" y="0"/>
                      <a:pt x="2" y="0"/>
                      <a:pt x="2"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44">
                <a:extLst>
                  <a:ext uri="{FF2B5EF4-FFF2-40B4-BE49-F238E27FC236}">
                    <a16:creationId xmlns:a16="http://schemas.microsoft.com/office/drawing/2014/main" id="{815476B6-0FA0-10A5-73AE-96FB4CC43713}"/>
                  </a:ext>
                </a:extLst>
              </p:cNvPr>
              <p:cNvSpPr>
                <a:spLocks/>
              </p:cNvSpPr>
              <p:nvPr/>
            </p:nvSpPr>
            <p:spPr bwMode="auto">
              <a:xfrm>
                <a:off x="11230337" y="6494687"/>
                <a:ext cx="73498" cy="0"/>
              </a:xfrm>
              <a:custGeom>
                <a:avLst/>
                <a:gdLst>
                  <a:gd name="T0" fmla="*/ 18 w 18"/>
                  <a:gd name="T1" fmla="*/ 0 w 18"/>
                  <a:gd name="T2" fmla="*/ 9 w 18"/>
                  <a:gd name="T3" fmla="*/ 18 w 18"/>
                </a:gdLst>
                <a:ahLst/>
                <a:cxnLst>
                  <a:cxn ang="0">
                    <a:pos x="T0" y="0"/>
                  </a:cxn>
                  <a:cxn ang="0">
                    <a:pos x="T1" y="0"/>
                  </a:cxn>
                  <a:cxn ang="0">
                    <a:pos x="T2" y="0"/>
                  </a:cxn>
                  <a:cxn ang="0">
                    <a:pos x="T3" y="0"/>
                  </a:cxn>
                </a:cxnLst>
                <a:rect l="0" t="0" r="r" b="b"/>
                <a:pathLst>
                  <a:path w="18">
                    <a:moveTo>
                      <a:pt x="18" y="0"/>
                    </a:moveTo>
                    <a:cubicBezTo>
                      <a:pt x="12" y="0"/>
                      <a:pt x="6" y="0"/>
                      <a:pt x="0" y="0"/>
                    </a:cubicBezTo>
                    <a:cubicBezTo>
                      <a:pt x="3" y="0"/>
                      <a:pt x="6" y="0"/>
                      <a:pt x="9" y="0"/>
                    </a:cubicBezTo>
                    <a:cubicBezTo>
                      <a:pt x="12" y="0"/>
                      <a:pt x="15" y="0"/>
                      <a:pt x="18" y="0"/>
                    </a:cubicBezTo>
                  </a:path>
                </a:pathLst>
              </a:custGeom>
              <a:solidFill>
                <a:srgbClr val="9E7D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45">
                <a:extLst>
                  <a:ext uri="{FF2B5EF4-FFF2-40B4-BE49-F238E27FC236}">
                    <a16:creationId xmlns:a16="http://schemas.microsoft.com/office/drawing/2014/main" id="{10F38A35-0D0E-9EAE-8E8A-1A67D102E03A}"/>
                  </a:ext>
                </a:extLst>
              </p:cNvPr>
              <p:cNvSpPr>
                <a:spLocks/>
              </p:cNvSpPr>
              <p:nvPr/>
            </p:nvSpPr>
            <p:spPr bwMode="auto">
              <a:xfrm>
                <a:off x="9865372" y="5631959"/>
                <a:ext cx="2318691" cy="866228"/>
              </a:xfrm>
              <a:custGeom>
                <a:avLst/>
                <a:gdLst>
                  <a:gd name="T0" fmla="*/ 549 w 559"/>
                  <a:gd name="T1" fmla="*/ 0 h 209"/>
                  <a:gd name="T2" fmla="*/ 467 w 559"/>
                  <a:gd name="T3" fmla="*/ 7 h 209"/>
                  <a:gd name="T4" fmla="*/ 470 w 559"/>
                  <a:gd name="T5" fmla="*/ 11 h 209"/>
                  <a:gd name="T6" fmla="*/ 506 w 559"/>
                  <a:gd name="T7" fmla="*/ 33 h 209"/>
                  <a:gd name="T8" fmla="*/ 455 w 559"/>
                  <a:gd name="T9" fmla="*/ 41 h 209"/>
                  <a:gd name="T10" fmla="*/ 269 w 559"/>
                  <a:gd name="T11" fmla="*/ 74 h 209"/>
                  <a:gd name="T12" fmla="*/ 54 w 559"/>
                  <a:gd name="T13" fmla="*/ 89 h 209"/>
                  <a:gd name="T14" fmla="*/ 47 w 559"/>
                  <a:gd name="T15" fmla="*/ 89 h 209"/>
                  <a:gd name="T16" fmla="*/ 0 w 559"/>
                  <a:gd name="T17" fmla="*/ 83 h 209"/>
                  <a:gd name="T18" fmla="*/ 0 w 559"/>
                  <a:gd name="T19" fmla="*/ 144 h 209"/>
                  <a:gd name="T20" fmla="*/ 252 w 559"/>
                  <a:gd name="T21" fmla="*/ 209 h 209"/>
                  <a:gd name="T22" fmla="*/ 329 w 559"/>
                  <a:gd name="T23" fmla="*/ 208 h 209"/>
                  <a:gd name="T24" fmla="*/ 274 w 559"/>
                  <a:gd name="T25" fmla="*/ 198 h 209"/>
                  <a:gd name="T26" fmla="*/ 398 w 559"/>
                  <a:gd name="T27" fmla="*/ 175 h 209"/>
                  <a:gd name="T28" fmla="*/ 518 w 559"/>
                  <a:gd name="T29" fmla="*/ 146 h 209"/>
                  <a:gd name="T30" fmla="*/ 557 w 559"/>
                  <a:gd name="T31" fmla="*/ 140 h 209"/>
                  <a:gd name="T32" fmla="*/ 558 w 559"/>
                  <a:gd name="T33" fmla="*/ 140 h 209"/>
                  <a:gd name="T34" fmla="*/ 559 w 559"/>
                  <a:gd name="T35" fmla="*/ 2 h 209"/>
                  <a:gd name="T36" fmla="*/ 557 w 559"/>
                  <a:gd name="T37" fmla="*/ 2 h 209"/>
                  <a:gd name="T38" fmla="*/ 549 w 559"/>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9" h="209">
                    <a:moveTo>
                      <a:pt x="549" y="0"/>
                    </a:moveTo>
                    <a:cubicBezTo>
                      <a:pt x="467" y="7"/>
                      <a:pt x="467" y="7"/>
                      <a:pt x="467" y="7"/>
                    </a:cubicBezTo>
                    <a:cubicBezTo>
                      <a:pt x="468" y="9"/>
                      <a:pt x="469" y="10"/>
                      <a:pt x="470" y="11"/>
                    </a:cubicBezTo>
                    <a:cubicBezTo>
                      <a:pt x="479" y="21"/>
                      <a:pt x="493" y="25"/>
                      <a:pt x="506" y="33"/>
                    </a:cubicBezTo>
                    <a:cubicBezTo>
                      <a:pt x="489" y="34"/>
                      <a:pt x="472" y="37"/>
                      <a:pt x="455" y="41"/>
                    </a:cubicBezTo>
                    <a:cubicBezTo>
                      <a:pt x="394" y="56"/>
                      <a:pt x="330" y="59"/>
                      <a:pt x="269" y="74"/>
                    </a:cubicBezTo>
                    <a:cubicBezTo>
                      <a:pt x="199" y="91"/>
                      <a:pt x="125" y="85"/>
                      <a:pt x="54" y="89"/>
                    </a:cubicBezTo>
                    <a:cubicBezTo>
                      <a:pt x="52" y="89"/>
                      <a:pt x="50" y="89"/>
                      <a:pt x="47" y="89"/>
                    </a:cubicBezTo>
                    <a:cubicBezTo>
                      <a:pt x="31" y="89"/>
                      <a:pt x="15" y="86"/>
                      <a:pt x="0" y="83"/>
                    </a:cubicBezTo>
                    <a:cubicBezTo>
                      <a:pt x="0" y="144"/>
                      <a:pt x="0" y="144"/>
                      <a:pt x="0" y="144"/>
                    </a:cubicBezTo>
                    <a:cubicBezTo>
                      <a:pt x="252" y="209"/>
                      <a:pt x="252" y="209"/>
                      <a:pt x="252" y="209"/>
                    </a:cubicBezTo>
                    <a:cubicBezTo>
                      <a:pt x="278" y="209"/>
                      <a:pt x="304" y="208"/>
                      <a:pt x="329" y="208"/>
                    </a:cubicBezTo>
                    <a:cubicBezTo>
                      <a:pt x="311" y="207"/>
                      <a:pt x="291" y="203"/>
                      <a:pt x="274" y="198"/>
                    </a:cubicBezTo>
                    <a:cubicBezTo>
                      <a:pt x="311" y="184"/>
                      <a:pt x="358" y="184"/>
                      <a:pt x="398" y="175"/>
                    </a:cubicBezTo>
                    <a:cubicBezTo>
                      <a:pt x="438" y="166"/>
                      <a:pt x="477" y="154"/>
                      <a:pt x="518" y="146"/>
                    </a:cubicBezTo>
                    <a:cubicBezTo>
                      <a:pt x="531" y="144"/>
                      <a:pt x="544" y="141"/>
                      <a:pt x="557" y="140"/>
                    </a:cubicBezTo>
                    <a:cubicBezTo>
                      <a:pt x="557" y="140"/>
                      <a:pt x="558" y="140"/>
                      <a:pt x="558" y="140"/>
                    </a:cubicBezTo>
                    <a:cubicBezTo>
                      <a:pt x="559" y="2"/>
                      <a:pt x="559" y="2"/>
                      <a:pt x="559" y="2"/>
                    </a:cubicBezTo>
                    <a:cubicBezTo>
                      <a:pt x="558" y="2"/>
                      <a:pt x="558" y="2"/>
                      <a:pt x="557" y="2"/>
                    </a:cubicBezTo>
                    <a:cubicBezTo>
                      <a:pt x="554" y="1"/>
                      <a:pt x="551" y="1"/>
                      <a:pt x="549" y="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7" name="Freeform 46">
                <a:extLst>
                  <a:ext uri="{FF2B5EF4-FFF2-40B4-BE49-F238E27FC236}">
                    <a16:creationId xmlns:a16="http://schemas.microsoft.com/office/drawing/2014/main" id="{ED2EBCED-285D-0712-21C5-7F24BDD103A4}"/>
                  </a:ext>
                </a:extLst>
              </p:cNvPr>
              <p:cNvSpPr>
                <a:spLocks/>
              </p:cNvSpPr>
              <p:nvPr/>
            </p:nvSpPr>
            <p:spPr bwMode="auto">
              <a:xfrm>
                <a:off x="9865372" y="5659959"/>
                <a:ext cx="2098196" cy="349991"/>
              </a:xfrm>
              <a:custGeom>
                <a:avLst/>
                <a:gdLst>
                  <a:gd name="T0" fmla="*/ 467 w 506"/>
                  <a:gd name="T1" fmla="*/ 0 h 84"/>
                  <a:gd name="T2" fmla="*/ 0 w 506"/>
                  <a:gd name="T3" fmla="*/ 42 h 84"/>
                  <a:gd name="T4" fmla="*/ 0 w 506"/>
                  <a:gd name="T5" fmla="*/ 76 h 84"/>
                  <a:gd name="T6" fmla="*/ 47 w 506"/>
                  <a:gd name="T7" fmla="*/ 82 h 84"/>
                  <a:gd name="T8" fmla="*/ 54 w 506"/>
                  <a:gd name="T9" fmla="*/ 82 h 84"/>
                  <a:gd name="T10" fmla="*/ 269 w 506"/>
                  <a:gd name="T11" fmla="*/ 67 h 84"/>
                  <a:gd name="T12" fmla="*/ 455 w 506"/>
                  <a:gd name="T13" fmla="*/ 34 h 84"/>
                  <a:gd name="T14" fmla="*/ 506 w 506"/>
                  <a:gd name="T15" fmla="*/ 26 h 84"/>
                  <a:gd name="T16" fmla="*/ 470 w 506"/>
                  <a:gd name="T17" fmla="*/ 4 h 84"/>
                  <a:gd name="T18" fmla="*/ 467 w 50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84">
                    <a:moveTo>
                      <a:pt x="467" y="0"/>
                    </a:moveTo>
                    <a:cubicBezTo>
                      <a:pt x="0" y="42"/>
                      <a:pt x="0" y="42"/>
                      <a:pt x="0" y="42"/>
                    </a:cubicBezTo>
                    <a:cubicBezTo>
                      <a:pt x="0" y="76"/>
                      <a:pt x="0" y="76"/>
                      <a:pt x="0" y="76"/>
                    </a:cubicBezTo>
                    <a:cubicBezTo>
                      <a:pt x="15" y="79"/>
                      <a:pt x="31" y="82"/>
                      <a:pt x="47" y="82"/>
                    </a:cubicBezTo>
                    <a:cubicBezTo>
                      <a:pt x="50" y="82"/>
                      <a:pt x="52" y="82"/>
                      <a:pt x="54" y="82"/>
                    </a:cubicBezTo>
                    <a:cubicBezTo>
                      <a:pt x="125" y="78"/>
                      <a:pt x="199" y="84"/>
                      <a:pt x="269" y="67"/>
                    </a:cubicBezTo>
                    <a:cubicBezTo>
                      <a:pt x="330" y="52"/>
                      <a:pt x="394" y="49"/>
                      <a:pt x="455" y="34"/>
                    </a:cubicBezTo>
                    <a:cubicBezTo>
                      <a:pt x="472" y="30"/>
                      <a:pt x="489" y="27"/>
                      <a:pt x="506" y="26"/>
                    </a:cubicBezTo>
                    <a:cubicBezTo>
                      <a:pt x="493" y="18"/>
                      <a:pt x="479" y="14"/>
                      <a:pt x="470" y="4"/>
                    </a:cubicBezTo>
                    <a:cubicBezTo>
                      <a:pt x="469" y="3"/>
                      <a:pt x="468" y="2"/>
                      <a:pt x="467" y="0"/>
                    </a:cubicBezTo>
                  </a:path>
                </a:pathLst>
              </a:custGeom>
              <a:solidFill>
                <a:srgbClr val="856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47">
                <a:extLst>
                  <a:ext uri="{FF2B5EF4-FFF2-40B4-BE49-F238E27FC236}">
                    <a16:creationId xmlns:a16="http://schemas.microsoft.com/office/drawing/2014/main" id="{B1F811DE-54F6-73E9-E234-E4655870B431}"/>
                  </a:ext>
                </a:extLst>
              </p:cNvPr>
              <p:cNvSpPr>
                <a:spLocks/>
              </p:cNvSpPr>
              <p:nvPr/>
            </p:nvSpPr>
            <p:spPr bwMode="auto">
              <a:xfrm>
                <a:off x="9035894" y="4648485"/>
                <a:ext cx="3148169" cy="1604709"/>
              </a:xfrm>
              <a:custGeom>
                <a:avLst/>
                <a:gdLst>
                  <a:gd name="T0" fmla="*/ 759 w 759"/>
                  <a:gd name="T1" fmla="*/ 51 h 387"/>
                  <a:gd name="T2" fmla="*/ 604 w 759"/>
                  <a:gd name="T3" fmla="*/ 30 h 387"/>
                  <a:gd name="T4" fmla="*/ 399 w 759"/>
                  <a:gd name="T5" fmla="*/ 30 h 387"/>
                  <a:gd name="T6" fmla="*/ 317 w 759"/>
                  <a:gd name="T7" fmla="*/ 41 h 387"/>
                  <a:gd name="T8" fmla="*/ 278 w 759"/>
                  <a:gd name="T9" fmla="*/ 34 h 387"/>
                  <a:gd name="T10" fmla="*/ 262 w 759"/>
                  <a:gd name="T11" fmla="*/ 30 h 387"/>
                  <a:gd name="T12" fmla="*/ 258 w 759"/>
                  <a:gd name="T13" fmla="*/ 63 h 387"/>
                  <a:gd name="T14" fmla="*/ 280 w 759"/>
                  <a:gd name="T15" fmla="*/ 99 h 387"/>
                  <a:gd name="T16" fmla="*/ 161 w 759"/>
                  <a:gd name="T17" fmla="*/ 143 h 387"/>
                  <a:gd name="T18" fmla="*/ 7 w 759"/>
                  <a:gd name="T19" fmla="*/ 241 h 387"/>
                  <a:gd name="T20" fmla="*/ 20 w 759"/>
                  <a:gd name="T21" fmla="*/ 274 h 387"/>
                  <a:gd name="T22" fmla="*/ 20 w 759"/>
                  <a:gd name="T23" fmla="*/ 274 h 387"/>
                  <a:gd name="T24" fmla="*/ 30 w 759"/>
                  <a:gd name="T25" fmla="*/ 277 h 387"/>
                  <a:gd name="T26" fmla="*/ 30 w 759"/>
                  <a:gd name="T27" fmla="*/ 277 h 387"/>
                  <a:gd name="T28" fmla="*/ 7 w 759"/>
                  <a:gd name="T29" fmla="*/ 294 h 387"/>
                  <a:gd name="T30" fmla="*/ 49 w 759"/>
                  <a:gd name="T31" fmla="*/ 338 h 387"/>
                  <a:gd name="T32" fmla="*/ 78 w 759"/>
                  <a:gd name="T33" fmla="*/ 332 h 387"/>
                  <a:gd name="T34" fmla="*/ 152 w 759"/>
                  <a:gd name="T35" fmla="*/ 357 h 387"/>
                  <a:gd name="T36" fmla="*/ 152 w 759"/>
                  <a:gd name="T37" fmla="*/ 357 h 387"/>
                  <a:gd name="T38" fmla="*/ 156 w 759"/>
                  <a:gd name="T39" fmla="*/ 356 h 387"/>
                  <a:gd name="T40" fmla="*/ 167 w 759"/>
                  <a:gd name="T41" fmla="*/ 352 h 387"/>
                  <a:gd name="T42" fmla="*/ 200 w 759"/>
                  <a:gd name="T43" fmla="*/ 381 h 387"/>
                  <a:gd name="T44" fmla="*/ 379 w 759"/>
                  <a:gd name="T45" fmla="*/ 354 h 387"/>
                  <a:gd name="T46" fmla="*/ 501 w 759"/>
                  <a:gd name="T47" fmla="*/ 350 h 387"/>
                  <a:gd name="T48" fmla="*/ 706 w 759"/>
                  <a:gd name="T49" fmla="*/ 306 h 387"/>
                  <a:gd name="T50" fmla="*/ 759 w 759"/>
                  <a:gd name="T51" fmla="*/ 298 h 387"/>
                  <a:gd name="T52" fmla="*/ 759 w 759"/>
                  <a:gd name="T53" fmla="*/ 5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9" h="387">
                    <a:moveTo>
                      <a:pt x="759" y="51"/>
                    </a:moveTo>
                    <a:cubicBezTo>
                      <a:pt x="690" y="48"/>
                      <a:pt x="631" y="39"/>
                      <a:pt x="604" y="30"/>
                    </a:cubicBezTo>
                    <a:cubicBezTo>
                      <a:pt x="549" y="11"/>
                      <a:pt x="451" y="0"/>
                      <a:pt x="399" y="30"/>
                    </a:cubicBezTo>
                    <a:cubicBezTo>
                      <a:pt x="375" y="43"/>
                      <a:pt x="344" y="44"/>
                      <a:pt x="317" y="41"/>
                    </a:cubicBezTo>
                    <a:cubicBezTo>
                      <a:pt x="302" y="40"/>
                      <a:pt x="288" y="37"/>
                      <a:pt x="278" y="34"/>
                    </a:cubicBezTo>
                    <a:cubicBezTo>
                      <a:pt x="268" y="32"/>
                      <a:pt x="262" y="30"/>
                      <a:pt x="262" y="30"/>
                    </a:cubicBezTo>
                    <a:cubicBezTo>
                      <a:pt x="256" y="42"/>
                      <a:pt x="256" y="53"/>
                      <a:pt x="258" y="63"/>
                    </a:cubicBezTo>
                    <a:cubicBezTo>
                      <a:pt x="263" y="85"/>
                      <a:pt x="280" y="99"/>
                      <a:pt x="280" y="99"/>
                    </a:cubicBezTo>
                    <a:cubicBezTo>
                      <a:pt x="280" y="99"/>
                      <a:pt x="232" y="118"/>
                      <a:pt x="161" y="143"/>
                    </a:cubicBezTo>
                    <a:cubicBezTo>
                      <a:pt x="123" y="156"/>
                      <a:pt x="7" y="241"/>
                      <a:pt x="7" y="241"/>
                    </a:cubicBezTo>
                    <a:cubicBezTo>
                      <a:pt x="0" y="260"/>
                      <a:pt x="11" y="269"/>
                      <a:pt x="20" y="274"/>
                    </a:cubicBezTo>
                    <a:cubicBezTo>
                      <a:pt x="20" y="274"/>
                      <a:pt x="20" y="274"/>
                      <a:pt x="20" y="274"/>
                    </a:cubicBezTo>
                    <a:cubicBezTo>
                      <a:pt x="25" y="276"/>
                      <a:pt x="29" y="277"/>
                      <a:pt x="30" y="277"/>
                    </a:cubicBezTo>
                    <a:cubicBezTo>
                      <a:pt x="30" y="277"/>
                      <a:pt x="30" y="277"/>
                      <a:pt x="30" y="277"/>
                    </a:cubicBezTo>
                    <a:cubicBezTo>
                      <a:pt x="7" y="294"/>
                      <a:pt x="7" y="294"/>
                      <a:pt x="7" y="294"/>
                    </a:cubicBezTo>
                    <a:cubicBezTo>
                      <a:pt x="1" y="331"/>
                      <a:pt x="29" y="338"/>
                      <a:pt x="49" y="338"/>
                    </a:cubicBezTo>
                    <a:cubicBezTo>
                      <a:pt x="61" y="338"/>
                      <a:pt x="78" y="332"/>
                      <a:pt x="78" y="332"/>
                    </a:cubicBezTo>
                    <a:cubicBezTo>
                      <a:pt x="88" y="369"/>
                      <a:pt x="118" y="371"/>
                      <a:pt x="152" y="357"/>
                    </a:cubicBezTo>
                    <a:cubicBezTo>
                      <a:pt x="152" y="357"/>
                      <a:pt x="152" y="357"/>
                      <a:pt x="152" y="357"/>
                    </a:cubicBezTo>
                    <a:cubicBezTo>
                      <a:pt x="153" y="357"/>
                      <a:pt x="155" y="356"/>
                      <a:pt x="156" y="356"/>
                    </a:cubicBezTo>
                    <a:cubicBezTo>
                      <a:pt x="162" y="354"/>
                      <a:pt x="167" y="352"/>
                      <a:pt x="167" y="352"/>
                    </a:cubicBezTo>
                    <a:cubicBezTo>
                      <a:pt x="166" y="354"/>
                      <a:pt x="156" y="376"/>
                      <a:pt x="200" y="381"/>
                    </a:cubicBezTo>
                    <a:cubicBezTo>
                      <a:pt x="245" y="387"/>
                      <a:pt x="305" y="354"/>
                      <a:pt x="379" y="354"/>
                    </a:cubicBezTo>
                    <a:cubicBezTo>
                      <a:pt x="402" y="354"/>
                      <a:pt x="466" y="347"/>
                      <a:pt x="501" y="350"/>
                    </a:cubicBezTo>
                    <a:cubicBezTo>
                      <a:pt x="537" y="354"/>
                      <a:pt x="608" y="336"/>
                      <a:pt x="706" y="306"/>
                    </a:cubicBezTo>
                    <a:cubicBezTo>
                      <a:pt x="721" y="302"/>
                      <a:pt x="739" y="299"/>
                      <a:pt x="759" y="298"/>
                    </a:cubicBezTo>
                    <a:lnTo>
                      <a:pt x="759" y="51"/>
                    </a:lnTo>
                    <a:close/>
                  </a:path>
                </a:pathLst>
              </a:custGeom>
              <a:solidFill>
                <a:srgbClr val="FFC5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48">
                <a:extLst>
                  <a:ext uri="{FF2B5EF4-FFF2-40B4-BE49-F238E27FC236}">
                    <a16:creationId xmlns:a16="http://schemas.microsoft.com/office/drawing/2014/main" id="{864EE5DC-B3C2-0EEE-9814-B4ACEA228903}"/>
                  </a:ext>
                </a:extLst>
              </p:cNvPr>
              <p:cNvSpPr>
                <a:spLocks/>
              </p:cNvSpPr>
              <p:nvPr/>
            </p:nvSpPr>
            <p:spPr bwMode="auto">
              <a:xfrm>
                <a:off x="10105116" y="4900478"/>
                <a:ext cx="710482" cy="159246"/>
              </a:xfrm>
              <a:custGeom>
                <a:avLst/>
                <a:gdLst>
                  <a:gd name="T0" fmla="*/ 171 w 171"/>
                  <a:gd name="T1" fmla="*/ 0 h 38"/>
                  <a:gd name="T2" fmla="*/ 22 w 171"/>
                  <a:gd name="T3" fmla="*/ 38 h 38"/>
                  <a:gd name="T4" fmla="*/ 0 w 171"/>
                  <a:gd name="T5" fmla="*/ 2 h 38"/>
                  <a:gd name="T6" fmla="*/ 171 w 171"/>
                  <a:gd name="T7" fmla="*/ 0 h 38"/>
                </a:gdLst>
                <a:ahLst/>
                <a:cxnLst>
                  <a:cxn ang="0">
                    <a:pos x="T0" y="T1"/>
                  </a:cxn>
                  <a:cxn ang="0">
                    <a:pos x="T2" y="T3"/>
                  </a:cxn>
                  <a:cxn ang="0">
                    <a:pos x="T4" y="T5"/>
                  </a:cxn>
                  <a:cxn ang="0">
                    <a:pos x="T6" y="T7"/>
                  </a:cxn>
                </a:cxnLst>
                <a:rect l="0" t="0" r="r" b="b"/>
                <a:pathLst>
                  <a:path w="171" h="38">
                    <a:moveTo>
                      <a:pt x="171" y="0"/>
                    </a:moveTo>
                    <a:cubicBezTo>
                      <a:pt x="22" y="38"/>
                      <a:pt x="22" y="38"/>
                      <a:pt x="22" y="38"/>
                    </a:cubicBezTo>
                    <a:cubicBezTo>
                      <a:pt x="22" y="38"/>
                      <a:pt x="5" y="24"/>
                      <a:pt x="0" y="2"/>
                    </a:cubicBezTo>
                    <a:cubicBezTo>
                      <a:pt x="69" y="21"/>
                      <a:pt x="167" y="1"/>
                      <a:pt x="171" y="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49">
                <a:extLst>
                  <a:ext uri="{FF2B5EF4-FFF2-40B4-BE49-F238E27FC236}">
                    <a16:creationId xmlns:a16="http://schemas.microsoft.com/office/drawing/2014/main" id="{0AE5CE05-C3B2-B72E-4B44-784C374BDDE4}"/>
                  </a:ext>
                </a:extLst>
              </p:cNvPr>
              <p:cNvSpPr>
                <a:spLocks/>
              </p:cNvSpPr>
              <p:nvPr/>
            </p:nvSpPr>
            <p:spPr bwMode="auto">
              <a:xfrm>
                <a:off x="9118141" y="5224219"/>
                <a:ext cx="1310717" cy="573985"/>
              </a:xfrm>
              <a:custGeom>
                <a:avLst/>
                <a:gdLst>
                  <a:gd name="T0" fmla="*/ 302 w 316"/>
                  <a:gd name="T1" fmla="*/ 22 h 138"/>
                  <a:gd name="T2" fmla="*/ 162 w 316"/>
                  <a:gd name="T3" fmla="*/ 56 h 138"/>
                  <a:gd name="T4" fmla="*/ 10 w 316"/>
                  <a:gd name="T5" fmla="*/ 138 h 138"/>
                  <a:gd name="T6" fmla="*/ 10 w 316"/>
                  <a:gd name="T7" fmla="*/ 138 h 138"/>
                  <a:gd name="T8" fmla="*/ 0 w 316"/>
                  <a:gd name="T9" fmla="*/ 135 h 138"/>
                  <a:gd name="T10" fmla="*/ 0 w 316"/>
                  <a:gd name="T11" fmla="*/ 135 h 138"/>
                  <a:gd name="T12" fmla="*/ 0 w 316"/>
                  <a:gd name="T13" fmla="*/ 135 h 138"/>
                  <a:gd name="T14" fmla="*/ 0 w 316"/>
                  <a:gd name="T15" fmla="*/ 135 h 138"/>
                  <a:gd name="T16" fmla="*/ 159 w 316"/>
                  <a:gd name="T17" fmla="*/ 44 h 138"/>
                  <a:gd name="T18" fmla="*/ 276 w 316"/>
                  <a:gd name="T19" fmla="*/ 5 h 138"/>
                  <a:gd name="T20" fmla="*/ 302 w 316"/>
                  <a:gd name="T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138">
                    <a:moveTo>
                      <a:pt x="302" y="22"/>
                    </a:moveTo>
                    <a:cubicBezTo>
                      <a:pt x="287" y="33"/>
                      <a:pt x="189" y="55"/>
                      <a:pt x="162" y="56"/>
                    </a:cubicBezTo>
                    <a:cubicBezTo>
                      <a:pt x="135" y="58"/>
                      <a:pt x="10" y="138"/>
                      <a:pt x="10" y="138"/>
                    </a:cubicBezTo>
                    <a:cubicBezTo>
                      <a:pt x="10" y="138"/>
                      <a:pt x="10" y="138"/>
                      <a:pt x="10" y="138"/>
                    </a:cubicBezTo>
                    <a:cubicBezTo>
                      <a:pt x="9" y="138"/>
                      <a:pt x="5" y="137"/>
                      <a:pt x="0" y="135"/>
                    </a:cubicBezTo>
                    <a:cubicBezTo>
                      <a:pt x="0" y="135"/>
                      <a:pt x="0" y="135"/>
                      <a:pt x="0" y="135"/>
                    </a:cubicBezTo>
                    <a:cubicBezTo>
                      <a:pt x="0" y="135"/>
                      <a:pt x="0" y="135"/>
                      <a:pt x="0" y="135"/>
                    </a:cubicBezTo>
                    <a:cubicBezTo>
                      <a:pt x="0" y="135"/>
                      <a:pt x="0" y="135"/>
                      <a:pt x="0" y="135"/>
                    </a:cubicBezTo>
                    <a:cubicBezTo>
                      <a:pt x="41" y="120"/>
                      <a:pt x="131" y="50"/>
                      <a:pt x="159" y="44"/>
                    </a:cubicBezTo>
                    <a:cubicBezTo>
                      <a:pt x="191" y="36"/>
                      <a:pt x="249" y="11"/>
                      <a:pt x="276" y="5"/>
                    </a:cubicBezTo>
                    <a:cubicBezTo>
                      <a:pt x="304" y="0"/>
                      <a:pt x="316" y="11"/>
                      <a:pt x="302" y="22"/>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1" name="Freeform 50">
                <a:extLst>
                  <a:ext uri="{FF2B5EF4-FFF2-40B4-BE49-F238E27FC236}">
                    <a16:creationId xmlns:a16="http://schemas.microsoft.com/office/drawing/2014/main" id="{BC499A9C-24FB-8AA1-31EE-EBC6297ABBC6}"/>
                  </a:ext>
                </a:extLst>
              </p:cNvPr>
              <p:cNvSpPr>
                <a:spLocks/>
              </p:cNvSpPr>
              <p:nvPr/>
            </p:nvSpPr>
            <p:spPr bwMode="auto">
              <a:xfrm>
                <a:off x="9238889" y="5535711"/>
                <a:ext cx="1252968" cy="514487"/>
              </a:xfrm>
              <a:custGeom>
                <a:avLst/>
                <a:gdLst>
                  <a:gd name="T0" fmla="*/ 295 w 302"/>
                  <a:gd name="T1" fmla="*/ 20 h 124"/>
                  <a:gd name="T2" fmla="*/ 167 w 302"/>
                  <a:gd name="T3" fmla="*/ 49 h 124"/>
                  <a:gd name="T4" fmla="*/ 29 w 302"/>
                  <a:gd name="T5" fmla="*/ 118 h 124"/>
                  <a:gd name="T6" fmla="*/ 0 w 302"/>
                  <a:gd name="T7" fmla="*/ 124 h 124"/>
                  <a:gd name="T8" fmla="*/ 143 w 302"/>
                  <a:gd name="T9" fmla="*/ 40 h 124"/>
                  <a:gd name="T10" fmla="*/ 275 w 302"/>
                  <a:gd name="T11" fmla="*/ 3 h 124"/>
                  <a:gd name="T12" fmla="*/ 295 w 302"/>
                  <a:gd name="T13" fmla="*/ 20 h 124"/>
                </a:gdLst>
                <a:ahLst/>
                <a:cxnLst>
                  <a:cxn ang="0">
                    <a:pos x="T0" y="T1"/>
                  </a:cxn>
                  <a:cxn ang="0">
                    <a:pos x="T2" y="T3"/>
                  </a:cxn>
                  <a:cxn ang="0">
                    <a:pos x="T4" y="T5"/>
                  </a:cxn>
                  <a:cxn ang="0">
                    <a:pos x="T6" y="T7"/>
                  </a:cxn>
                  <a:cxn ang="0">
                    <a:pos x="T8" y="T9"/>
                  </a:cxn>
                  <a:cxn ang="0">
                    <a:pos x="T10" y="T11"/>
                  </a:cxn>
                  <a:cxn ang="0">
                    <a:pos x="T12" y="T13"/>
                  </a:cxn>
                </a:cxnLst>
                <a:rect l="0" t="0" r="r" b="b"/>
                <a:pathLst>
                  <a:path w="302" h="124">
                    <a:moveTo>
                      <a:pt x="295" y="20"/>
                    </a:moveTo>
                    <a:cubicBezTo>
                      <a:pt x="287" y="31"/>
                      <a:pt x="238" y="27"/>
                      <a:pt x="167" y="49"/>
                    </a:cubicBezTo>
                    <a:cubicBezTo>
                      <a:pt x="96" y="71"/>
                      <a:pt x="29" y="118"/>
                      <a:pt x="29" y="118"/>
                    </a:cubicBezTo>
                    <a:cubicBezTo>
                      <a:pt x="29" y="118"/>
                      <a:pt x="12" y="124"/>
                      <a:pt x="0" y="124"/>
                    </a:cubicBezTo>
                    <a:cubicBezTo>
                      <a:pt x="54" y="97"/>
                      <a:pt x="126" y="40"/>
                      <a:pt x="143" y="40"/>
                    </a:cubicBezTo>
                    <a:cubicBezTo>
                      <a:pt x="167" y="40"/>
                      <a:pt x="253" y="7"/>
                      <a:pt x="275" y="3"/>
                    </a:cubicBezTo>
                    <a:cubicBezTo>
                      <a:pt x="298" y="0"/>
                      <a:pt x="302" y="9"/>
                      <a:pt x="295" y="2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51">
                <a:extLst>
                  <a:ext uri="{FF2B5EF4-FFF2-40B4-BE49-F238E27FC236}">
                    <a16:creationId xmlns:a16="http://schemas.microsoft.com/office/drawing/2014/main" id="{C6354006-CB56-6071-4546-7D658451B8D0}"/>
                  </a:ext>
                </a:extLst>
              </p:cNvPr>
              <p:cNvSpPr>
                <a:spLocks/>
              </p:cNvSpPr>
              <p:nvPr/>
            </p:nvSpPr>
            <p:spPr bwMode="auto">
              <a:xfrm>
                <a:off x="9665878" y="5705458"/>
                <a:ext cx="1023724" cy="423489"/>
              </a:xfrm>
              <a:custGeom>
                <a:avLst/>
                <a:gdLst>
                  <a:gd name="T0" fmla="*/ 246 w 247"/>
                  <a:gd name="T1" fmla="*/ 19 h 102"/>
                  <a:gd name="T2" fmla="*/ 213 w 247"/>
                  <a:gd name="T3" fmla="*/ 39 h 102"/>
                  <a:gd name="T4" fmla="*/ 101 w 247"/>
                  <a:gd name="T5" fmla="*/ 62 h 102"/>
                  <a:gd name="T6" fmla="*/ 15 w 247"/>
                  <a:gd name="T7" fmla="*/ 97 h 102"/>
                  <a:gd name="T8" fmla="*/ 4 w 247"/>
                  <a:gd name="T9" fmla="*/ 101 h 102"/>
                  <a:gd name="T10" fmla="*/ 0 w 247"/>
                  <a:gd name="T11" fmla="*/ 102 h 102"/>
                  <a:gd name="T12" fmla="*/ 0 w 247"/>
                  <a:gd name="T13" fmla="*/ 102 h 102"/>
                  <a:gd name="T14" fmla="*/ 102 w 247"/>
                  <a:gd name="T15" fmla="*/ 49 h 102"/>
                  <a:gd name="T16" fmla="*/ 204 w 247"/>
                  <a:gd name="T17" fmla="*/ 27 h 102"/>
                  <a:gd name="T18" fmla="*/ 246 w 247"/>
                  <a:gd name="T19"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102">
                    <a:moveTo>
                      <a:pt x="246" y="19"/>
                    </a:moveTo>
                    <a:cubicBezTo>
                      <a:pt x="247" y="35"/>
                      <a:pt x="225" y="36"/>
                      <a:pt x="213" y="39"/>
                    </a:cubicBezTo>
                    <a:cubicBezTo>
                      <a:pt x="175" y="46"/>
                      <a:pt x="141" y="57"/>
                      <a:pt x="101" y="62"/>
                    </a:cubicBezTo>
                    <a:cubicBezTo>
                      <a:pt x="65" y="67"/>
                      <a:pt x="46" y="81"/>
                      <a:pt x="15" y="97"/>
                    </a:cubicBezTo>
                    <a:cubicBezTo>
                      <a:pt x="15" y="97"/>
                      <a:pt x="10" y="99"/>
                      <a:pt x="4" y="101"/>
                    </a:cubicBezTo>
                    <a:cubicBezTo>
                      <a:pt x="3" y="101"/>
                      <a:pt x="1" y="102"/>
                      <a:pt x="0" y="102"/>
                    </a:cubicBezTo>
                    <a:cubicBezTo>
                      <a:pt x="0" y="102"/>
                      <a:pt x="0" y="102"/>
                      <a:pt x="0" y="102"/>
                    </a:cubicBezTo>
                    <a:cubicBezTo>
                      <a:pt x="23" y="79"/>
                      <a:pt x="83" y="56"/>
                      <a:pt x="102" y="49"/>
                    </a:cubicBezTo>
                    <a:cubicBezTo>
                      <a:pt x="136" y="37"/>
                      <a:pt x="170" y="38"/>
                      <a:pt x="204" y="27"/>
                    </a:cubicBezTo>
                    <a:cubicBezTo>
                      <a:pt x="217" y="24"/>
                      <a:pt x="245" y="0"/>
                      <a:pt x="246" y="19"/>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52">
                <a:extLst>
                  <a:ext uri="{FF2B5EF4-FFF2-40B4-BE49-F238E27FC236}">
                    <a16:creationId xmlns:a16="http://schemas.microsoft.com/office/drawing/2014/main" id="{E4A20DE9-B12B-B486-B1E5-EA12EC8BB114}"/>
                  </a:ext>
                </a:extLst>
              </p:cNvPr>
              <p:cNvSpPr>
                <a:spLocks/>
              </p:cNvSpPr>
              <p:nvPr/>
            </p:nvSpPr>
            <p:spPr bwMode="auto">
              <a:xfrm>
                <a:off x="9076142" y="5568961"/>
                <a:ext cx="199495" cy="169746"/>
              </a:xfrm>
              <a:custGeom>
                <a:avLst/>
                <a:gdLst>
                  <a:gd name="T0" fmla="*/ 0 w 48"/>
                  <a:gd name="T1" fmla="*/ 22 h 41"/>
                  <a:gd name="T2" fmla="*/ 19 w 48"/>
                  <a:gd name="T3" fmla="*/ 41 h 41"/>
                  <a:gd name="T4" fmla="*/ 36 w 48"/>
                  <a:gd name="T5" fmla="*/ 12 h 41"/>
                  <a:gd name="T6" fmla="*/ 0 w 48"/>
                  <a:gd name="T7" fmla="*/ 22 h 41"/>
                </a:gdLst>
                <a:ahLst/>
                <a:cxnLst>
                  <a:cxn ang="0">
                    <a:pos x="T0" y="T1"/>
                  </a:cxn>
                  <a:cxn ang="0">
                    <a:pos x="T2" y="T3"/>
                  </a:cxn>
                  <a:cxn ang="0">
                    <a:pos x="T4" y="T5"/>
                  </a:cxn>
                  <a:cxn ang="0">
                    <a:pos x="T6" y="T7"/>
                  </a:cxn>
                </a:cxnLst>
                <a:rect l="0" t="0" r="r" b="b"/>
                <a:pathLst>
                  <a:path w="48" h="41">
                    <a:moveTo>
                      <a:pt x="0" y="22"/>
                    </a:moveTo>
                    <a:cubicBezTo>
                      <a:pt x="0" y="22"/>
                      <a:pt x="0" y="41"/>
                      <a:pt x="19" y="41"/>
                    </a:cubicBezTo>
                    <a:cubicBezTo>
                      <a:pt x="19" y="41"/>
                      <a:pt x="48" y="24"/>
                      <a:pt x="36" y="12"/>
                    </a:cubicBezTo>
                    <a:cubicBezTo>
                      <a:pt x="23" y="0"/>
                      <a:pt x="0" y="22"/>
                      <a:pt x="0" y="22"/>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53">
                <a:extLst>
                  <a:ext uri="{FF2B5EF4-FFF2-40B4-BE49-F238E27FC236}">
                    <a16:creationId xmlns:a16="http://schemas.microsoft.com/office/drawing/2014/main" id="{3778E512-CD8E-0486-EF0A-EB07C46DF7C9}"/>
                  </a:ext>
                </a:extLst>
              </p:cNvPr>
              <p:cNvSpPr>
                <a:spLocks/>
              </p:cNvSpPr>
              <p:nvPr/>
            </p:nvSpPr>
            <p:spPr bwMode="auto">
              <a:xfrm>
                <a:off x="9097142" y="5759706"/>
                <a:ext cx="302743" cy="241494"/>
              </a:xfrm>
              <a:custGeom>
                <a:avLst/>
                <a:gdLst>
                  <a:gd name="T0" fmla="*/ 0 w 73"/>
                  <a:gd name="T1" fmla="*/ 31 h 58"/>
                  <a:gd name="T2" fmla="*/ 28 w 73"/>
                  <a:gd name="T3" fmla="*/ 58 h 58"/>
                  <a:gd name="T4" fmla="*/ 55 w 73"/>
                  <a:gd name="T5" fmla="*/ 18 h 58"/>
                  <a:gd name="T6" fmla="*/ 0 w 73"/>
                  <a:gd name="T7" fmla="*/ 31 h 58"/>
                </a:gdLst>
                <a:ahLst/>
                <a:cxnLst>
                  <a:cxn ang="0">
                    <a:pos x="T0" y="T1"/>
                  </a:cxn>
                  <a:cxn ang="0">
                    <a:pos x="T2" y="T3"/>
                  </a:cxn>
                  <a:cxn ang="0">
                    <a:pos x="T4" y="T5"/>
                  </a:cxn>
                  <a:cxn ang="0">
                    <a:pos x="T6" y="T7"/>
                  </a:cxn>
                </a:cxnLst>
                <a:rect l="0" t="0" r="r" b="b"/>
                <a:pathLst>
                  <a:path w="73" h="58">
                    <a:moveTo>
                      <a:pt x="0" y="31"/>
                    </a:moveTo>
                    <a:cubicBezTo>
                      <a:pt x="0" y="31"/>
                      <a:pt x="0" y="58"/>
                      <a:pt x="28" y="58"/>
                    </a:cubicBezTo>
                    <a:cubicBezTo>
                      <a:pt x="28" y="58"/>
                      <a:pt x="73" y="35"/>
                      <a:pt x="55" y="18"/>
                    </a:cubicBezTo>
                    <a:cubicBezTo>
                      <a:pt x="36" y="0"/>
                      <a:pt x="0" y="31"/>
                      <a:pt x="0" y="31"/>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54">
                <a:extLst>
                  <a:ext uri="{FF2B5EF4-FFF2-40B4-BE49-F238E27FC236}">
                    <a16:creationId xmlns:a16="http://schemas.microsoft.com/office/drawing/2014/main" id="{7445BD68-D2EC-9273-1A55-5B6D57636F83}"/>
                  </a:ext>
                </a:extLst>
              </p:cNvPr>
              <p:cNvSpPr>
                <a:spLocks/>
              </p:cNvSpPr>
              <p:nvPr/>
            </p:nvSpPr>
            <p:spPr bwMode="auto">
              <a:xfrm>
                <a:off x="9433133" y="5904952"/>
                <a:ext cx="260744" cy="208245"/>
              </a:xfrm>
              <a:custGeom>
                <a:avLst/>
                <a:gdLst>
                  <a:gd name="T0" fmla="*/ 0 w 63"/>
                  <a:gd name="T1" fmla="*/ 26 h 50"/>
                  <a:gd name="T2" fmla="*/ 24 w 63"/>
                  <a:gd name="T3" fmla="*/ 50 h 50"/>
                  <a:gd name="T4" fmla="*/ 47 w 63"/>
                  <a:gd name="T5" fmla="*/ 15 h 50"/>
                  <a:gd name="T6" fmla="*/ 0 w 63"/>
                  <a:gd name="T7" fmla="*/ 26 h 50"/>
                </a:gdLst>
                <a:ahLst/>
                <a:cxnLst>
                  <a:cxn ang="0">
                    <a:pos x="T0" y="T1"/>
                  </a:cxn>
                  <a:cxn ang="0">
                    <a:pos x="T2" y="T3"/>
                  </a:cxn>
                  <a:cxn ang="0">
                    <a:pos x="T4" y="T5"/>
                  </a:cxn>
                  <a:cxn ang="0">
                    <a:pos x="T6" y="T7"/>
                  </a:cxn>
                </a:cxnLst>
                <a:rect l="0" t="0" r="r" b="b"/>
                <a:pathLst>
                  <a:path w="63" h="50">
                    <a:moveTo>
                      <a:pt x="0" y="26"/>
                    </a:moveTo>
                    <a:cubicBezTo>
                      <a:pt x="0" y="26"/>
                      <a:pt x="0" y="50"/>
                      <a:pt x="24" y="50"/>
                    </a:cubicBezTo>
                    <a:cubicBezTo>
                      <a:pt x="24" y="50"/>
                      <a:pt x="63" y="30"/>
                      <a:pt x="47" y="15"/>
                    </a:cubicBezTo>
                    <a:cubicBezTo>
                      <a:pt x="30" y="0"/>
                      <a:pt x="0" y="26"/>
                      <a:pt x="0" y="26"/>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55">
                <a:extLst>
                  <a:ext uri="{FF2B5EF4-FFF2-40B4-BE49-F238E27FC236}">
                    <a16:creationId xmlns:a16="http://schemas.microsoft.com/office/drawing/2014/main" id="{351D76AD-4B61-F4F6-E581-DEB01132810A}"/>
                  </a:ext>
                </a:extLst>
              </p:cNvPr>
              <p:cNvSpPr>
                <a:spLocks/>
              </p:cNvSpPr>
              <p:nvPr/>
            </p:nvSpPr>
            <p:spPr bwMode="auto">
              <a:xfrm>
                <a:off x="9811123" y="6029199"/>
                <a:ext cx="199495" cy="157496"/>
              </a:xfrm>
              <a:custGeom>
                <a:avLst/>
                <a:gdLst>
                  <a:gd name="T0" fmla="*/ 0 w 48"/>
                  <a:gd name="T1" fmla="*/ 20 h 38"/>
                  <a:gd name="T2" fmla="*/ 18 w 48"/>
                  <a:gd name="T3" fmla="*/ 38 h 38"/>
                  <a:gd name="T4" fmla="*/ 36 w 48"/>
                  <a:gd name="T5" fmla="*/ 11 h 38"/>
                  <a:gd name="T6" fmla="*/ 0 w 48"/>
                  <a:gd name="T7" fmla="*/ 20 h 38"/>
                </a:gdLst>
                <a:ahLst/>
                <a:cxnLst>
                  <a:cxn ang="0">
                    <a:pos x="T0" y="T1"/>
                  </a:cxn>
                  <a:cxn ang="0">
                    <a:pos x="T2" y="T3"/>
                  </a:cxn>
                  <a:cxn ang="0">
                    <a:pos x="T4" y="T5"/>
                  </a:cxn>
                  <a:cxn ang="0">
                    <a:pos x="T6" y="T7"/>
                  </a:cxn>
                </a:cxnLst>
                <a:rect l="0" t="0" r="r" b="b"/>
                <a:pathLst>
                  <a:path w="48" h="38">
                    <a:moveTo>
                      <a:pt x="0" y="20"/>
                    </a:moveTo>
                    <a:cubicBezTo>
                      <a:pt x="0" y="20"/>
                      <a:pt x="0" y="38"/>
                      <a:pt x="18" y="38"/>
                    </a:cubicBezTo>
                    <a:cubicBezTo>
                      <a:pt x="18" y="38"/>
                      <a:pt x="48" y="23"/>
                      <a:pt x="36" y="11"/>
                    </a:cubicBezTo>
                    <a:cubicBezTo>
                      <a:pt x="23" y="0"/>
                      <a:pt x="0" y="20"/>
                      <a:pt x="0" y="20"/>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56">
                <a:extLst>
                  <a:ext uri="{FF2B5EF4-FFF2-40B4-BE49-F238E27FC236}">
                    <a16:creationId xmlns:a16="http://schemas.microsoft.com/office/drawing/2014/main" id="{9457C05D-FB51-F826-EAE8-D5A057375F72}"/>
                  </a:ext>
                </a:extLst>
              </p:cNvPr>
              <p:cNvSpPr>
                <a:spLocks/>
              </p:cNvSpPr>
              <p:nvPr/>
            </p:nvSpPr>
            <p:spPr bwMode="auto">
              <a:xfrm>
                <a:off x="10189114" y="4788481"/>
                <a:ext cx="160996" cy="83998"/>
              </a:xfrm>
              <a:custGeom>
                <a:avLst/>
                <a:gdLst>
                  <a:gd name="T0" fmla="*/ 39 w 39"/>
                  <a:gd name="T1" fmla="*/ 7 h 20"/>
                  <a:gd name="T2" fmla="*/ 2 w 39"/>
                  <a:gd name="T3" fmla="*/ 13 h 20"/>
                  <a:gd name="T4" fmla="*/ 0 w 39"/>
                  <a:gd name="T5" fmla="*/ 0 h 20"/>
                  <a:gd name="T6" fmla="*/ 39 w 39"/>
                  <a:gd name="T7" fmla="*/ 7 h 20"/>
                </a:gdLst>
                <a:ahLst/>
                <a:cxnLst>
                  <a:cxn ang="0">
                    <a:pos x="T0" y="T1"/>
                  </a:cxn>
                  <a:cxn ang="0">
                    <a:pos x="T2" y="T3"/>
                  </a:cxn>
                  <a:cxn ang="0">
                    <a:pos x="T4" y="T5"/>
                  </a:cxn>
                  <a:cxn ang="0">
                    <a:pos x="T6" y="T7"/>
                  </a:cxn>
                </a:cxnLst>
                <a:rect l="0" t="0" r="r" b="b"/>
                <a:pathLst>
                  <a:path w="39" h="20">
                    <a:moveTo>
                      <a:pt x="39" y="7"/>
                    </a:moveTo>
                    <a:cubicBezTo>
                      <a:pt x="34" y="20"/>
                      <a:pt x="1" y="20"/>
                      <a:pt x="2" y="13"/>
                    </a:cubicBezTo>
                    <a:cubicBezTo>
                      <a:pt x="2" y="9"/>
                      <a:pt x="1" y="4"/>
                      <a:pt x="0" y="0"/>
                    </a:cubicBezTo>
                    <a:cubicBezTo>
                      <a:pt x="10" y="3"/>
                      <a:pt x="24" y="6"/>
                      <a:pt x="39" y="7"/>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Oval 52">
                <a:extLst>
                  <a:ext uri="{FF2B5EF4-FFF2-40B4-BE49-F238E27FC236}">
                    <a16:creationId xmlns:a16="http://schemas.microsoft.com/office/drawing/2014/main" id="{82E545E5-23E4-450F-2B99-F6B18852B95C}"/>
                  </a:ext>
                </a:extLst>
              </p:cNvPr>
              <p:cNvSpPr/>
              <p:nvPr/>
            </p:nvSpPr>
            <p:spPr bwMode="auto">
              <a:xfrm rot="7200000">
                <a:off x="8642658" y="2055855"/>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0" name="Oval 52">
                <a:extLst>
                  <a:ext uri="{FF2B5EF4-FFF2-40B4-BE49-F238E27FC236}">
                    <a16:creationId xmlns:a16="http://schemas.microsoft.com/office/drawing/2014/main" id="{2308C30A-DE6D-7BCB-29B5-93AB7D33AD62}"/>
                  </a:ext>
                </a:extLst>
              </p:cNvPr>
              <p:cNvSpPr/>
              <p:nvPr/>
            </p:nvSpPr>
            <p:spPr bwMode="auto">
              <a:xfrm rot="900000">
                <a:off x="9899825" y="1023188"/>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1" name="Oval 52">
                <a:extLst>
                  <a:ext uri="{FF2B5EF4-FFF2-40B4-BE49-F238E27FC236}">
                    <a16:creationId xmlns:a16="http://schemas.microsoft.com/office/drawing/2014/main" id="{227A0229-2BAB-1309-A8E5-8C2F251BDF87}"/>
                  </a:ext>
                </a:extLst>
              </p:cNvPr>
              <p:cNvSpPr/>
              <p:nvPr/>
            </p:nvSpPr>
            <p:spPr bwMode="auto">
              <a:xfrm rot="1657876">
                <a:off x="10571201" y="2586773"/>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53" name="Rectangle 405">
              <a:extLst>
                <a:ext uri="{FF2B5EF4-FFF2-40B4-BE49-F238E27FC236}">
                  <a16:creationId xmlns:a16="http://schemas.microsoft.com/office/drawing/2014/main" id="{B61491D2-79BE-11FA-51ED-F63051DD4895}"/>
                </a:ext>
              </a:extLst>
            </p:cNvPr>
            <p:cNvSpPr>
              <a:spLocks noChangeArrowheads="1"/>
            </p:cNvSpPr>
            <p:nvPr/>
          </p:nvSpPr>
          <p:spPr bwMode="auto">
            <a:xfrm>
              <a:off x="8444973" y="2224459"/>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3" name="Rectangle 405">
              <a:extLst>
                <a:ext uri="{FF2B5EF4-FFF2-40B4-BE49-F238E27FC236}">
                  <a16:creationId xmlns:a16="http://schemas.microsoft.com/office/drawing/2014/main" id="{54E74CF4-8662-697A-F704-B1B7F85CE0AA}"/>
                </a:ext>
              </a:extLst>
            </p:cNvPr>
            <p:cNvSpPr>
              <a:spLocks noChangeArrowheads="1"/>
            </p:cNvSpPr>
            <p:nvPr/>
          </p:nvSpPr>
          <p:spPr bwMode="auto">
            <a:xfrm>
              <a:off x="9882439" y="1049804"/>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4" name="Rectangle 405">
              <a:extLst>
                <a:ext uri="{FF2B5EF4-FFF2-40B4-BE49-F238E27FC236}">
                  <a16:creationId xmlns:a16="http://schemas.microsoft.com/office/drawing/2014/main" id="{317AB370-9347-C52B-D8D6-DB5D0471DA74}"/>
                </a:ext>
              </a:extLst>
            </p:cNvPr>
            <p:cNvSpPr>
              <a:spLocks noChangeArrowheads="1"/>
            </p:cNvSpPr>
            <p:nvPr/>
          </p:nvSpPr>
          <p:spPr bwMode="auto">
            <a:xfrm>
              <a:off x="10540121" y="2709621"/>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10" name="Rectangle 405">
              <a:extLst>
                <a:ext uri="{FF2B5EF4-FFF2-40B4-BE49-F238E27FC236}">
                  <a16:creationId xmlns:a16="http://schemas.microsoft.com/office/drawing/2014/main" id="{FB70AFAD-4742-C1DC-8E47-39C01DA262B0}"/>
                </a:ext>
              </a:extLst>
            </p:cNvPr>
            <p:cNvSpPr>
              <a:spLocks noChangeArrowheads="1"/>
            </p:cNvSpPr>
            <p:nvPr/>
          </p:nvSpPr>
          <p:spPr bwMode="auto">
            <a:xfrm>
              <a:off x="8088544" y="5612260"/>
              <a:ext cx="888141"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grpSp>
      <p:grpSp>
        <p:nvGrpSpPr>
          <p:cNvPr id="12" name="Group 11">
            <a:extLst>
              <a:ext uri="{FF2B5EF4-FFF2-40B4-BE49-F238E27FC236}">
                <a16:creationId xmlns:a16="http://schemas.microsoft.com/office/drawing/2014/main" id="{C519E88E-504B-3EED-68E8-0631F2F6D068}"/>
              </a:ext>
            </a:extLst>
          </p:cNvPr>
          <p:cNvGrpSpPr/>
          <p:nvPr/>
        </p:nvGrpSpPr>
        <p:grpSpPr>
          <a:xfrm>
            <a:off x="470082" y="1364232"/>
            <a:ext cx="539792" cy="623086"/>
            <a:chOff x="1130300" y="2205038"/>
            <a:chExt cx="792163" cy="914400"/>
          </a:xfrm>
        </p:grpSpPr>
        <p:sp>
          <p:nvSpPr>
            <p:cNvPr id="13" name="Freeform 604">
              <a:extLst>
                <a:ext uri="{FF2B5EF4-FFF2-40B4-BE49-F238E27FC236}">
                  <a16:creationId xmlns:a16="http://schemas.microsoft.com/office/drawing/2014/main" id="{C84F474D-B365-F2BD-1AFA-41FE328953E8}"/>
                </a:ext>
              </a:extLst>
            </p:cNvPr>
            <p:cNvSpPr>
              <a:spLocks/>
            </p:cNvSpPr>
            <p:nvPr/>
          </p:nvSpPr>
          <p:spPr bwMode="auto">
            <a:xfrm>
              <a:off x="1671638" y="2624138"/>
              <a:ext cx="147638" cy="103188"/>
            </a:xfrm>
            <a:custGeom>
              <a:avLst/>
              <a:gdLst>
                <a:gd name="T0" fmla="*/ 60569 w 39"/>
                <a:gd name="T1" fmla="*/ 11465 h 27"/>
                <a:gd name="T2" fmla="*/ 0 w 39"/>
                <a:gd name="T3" fmla="*/ 68792 h 27"/>
                <a:gd name="T4" fmla="*/ 113568 w 39"/>
                <a:gd name="T5" fmla="*/ 30574 h 27"/>
                <a:gd name="T6" fmla="*/ 7571 w 39"/>
                <a:gd name="T7" fmla="*/ 80257 h 27"/>
                <a:gd name="T8" fmla="*/ 87069 w 39"/>
                <a:gd name="T9" fmla="*/ 84079 h 27"/>
                <a:gd name="T10" fmla="*/ 147638 w 39"/>
                <a:gd name="T11" fmla="*/ 19109 h 27"/>
                <a:gd name="T12" fmla="*/ 60569 w 39"/>
                <a:gd name="T13" fmla="*/ 11465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27">
                  <a:moveTo>
                    <a:pt x="16" y="3"/>
                  </a:moveTo>
                  <a:cubicBezTo>
                    <a:pt x="4" y="5"/>
                    <a:pt x="1" y="15"/>
                    <a:pt x="0" y="18"/>
                  </a:cubicBezTo>
                  <a:cubicBezTo>
                    <a:pt x="9" y="13"/>
                    <a:pt x="20" y="10"/>
                    <a:pt x="30" y="8"/>
                  </a:cubicBezTo>
                  <a:cubicBezTo>
                    <a:pt x="20" y="11"/>
                    <a:pt x="10" y="15"/>
                    <a:pt x="2" y="21"/>
                  </a:cubicBezTo>
                  <a:cubicBezTo>
                    <a:pt x="6" y="23"/>
                    <a:pt x="16" y="27"/>
                    <a:pt x="23" y="22"/>
                  </a:cubicBezTo>
                  <a:cubicBezTo>
                    <a:pt x="31" y="16"/>
                    <a:pt x="33" y="10"/>
                    <a:pt x="39" y="5"/>
                  </a:cubicBezTo>
                  <a:cubicBezTo>
                    <a:pt x="39" y="5"/>
                    <a:pt x="27" y="0"/>
                    <a:pt x="16" y="3"/>
                  </a:cubicBezTo>
                  <a:close/>
                </a:path>
              </a:pathLst>
            </a:custGeom>
            <a:solidFill>
              <a:schemeClr val="accent3"/>
            </a:solidFill>
            <a:ln>
              <a:noFill/>
            </a:ln>
          </p:spPr>
          <p:txBody>
            <a:bodyPr/>
            <a:lstStyle/>
            <a:p>
              <a:endParaRPr lang="ru-RU"/>
            </a:p>
          </p:txBody>
        </p:sp>
        <p:sp>
          <p:nvSpPr>
            <p:cNvPr id="14" name="Freeform 605">
              <a:extLst>
                <a:ext uri="{FF2B5EF4-FFF2-40B4-BE49-F238E27FC236}">
                  <a16:creationId xmlns:a16="http://schemas.microsoft.com/office/drawing/2014/main" id="{E793A96C-6546-B81B-60CF-54F012759DEF}"/>
                </a:ext>
              </a:extLst>
            </p:cNvPr>
            <p:cNvSpPr>
              <a:spLocks/>
            </p:cNvSpPr>
            <p:nvPr/>
          </p:nvSpPr>
          <p:spPr bwMode="auto">
            <a:xfrm>
              <a:off x="1587500" y="2457450"/>
              <a:ext cx="114300" cy="114300"/>
            </a:xfrm>
            <a:custGeom>
              <a:avLst/>
              <a:gdLst>
                <a:gd name="T0" fmla="*/ 34290 w 30"/>
                <a:gd name="T1" fmla="*/ 30480 h 30"/>
                <a:gd name="T2" fmla="*/ 7620 w 30"/>
                <a:gd name="T3" fmla="*/ 106680 h 30"/>
                <a:gd name="T4" fmla="*/ 87630 w 30"/>
                <a:gd name="T5" fmla="*/ 22860 h 30"/>
                <a:gd name="T6" fmla="*/ 19050 w 30"/>
                <a:gd name="T7" fmla="*/ 114300 h 30"/>
                <a:gd name="T8" fmla="*/ 87630 w 30"/>
                <a:gd name="T9" fmla="*/ 80010 h 30"/>
                <a:gd name="T10" fmla="*/ 114300 w 30"/>
                <a:gd name="T11" fmla="*/ 0 h 30"/>
                <a:gd name="T12" fmla="*/ 34290 w 30"/>
                <a:gd name="T13" fmla="*/ 3048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30">
                  <a:moveTo>
                    <a:pt x="9" y="8"/>
                  </a:moveTo>
                  <a:cubicBezTo>
                    <a:pt x="0" y="15"/>
                    <a:pt x="1" y="24"/>
                    <a:pt x="2" y="28"/>
                  </a:cubicBezTo>
                  <a:cubicBezTo>
                    <a:pt x="8" y="20"/>
                    <a:pt x="15" y="12"/>
                    <a:pt x="23" y="6"/>
                  </a:cubicBezTo>
                  <a:cubicBezTo>
                    <a:pt x="16" y="13"/>
                    <a:pt x="9" y="21"/>
                    <a:pt x="5" y="30"/>
                  </a:cubicBezTo>
                  <a:cubicBezTo>
                    <a:pt x="9" y="30"/>
                    <a:pt x="19" y="29"/>
                    <a:pt x="23" y="21"/>
                  </a:cubicBezTo>
                  <a:cubicBezTo>
                    <a:pt x="27" y="13"/>
                    <a:pt x="26" y="7"/>
                    <a:pt x="30" y="0"/>
                  </a:cubicBezTo>
                  <a:cubicBezTo>
                    <a:pt x="30" y="0"/>
                    <a:pt x="17" y="1"/>
                    <a:pt x="9" y="8"/>
                  </a:cubicBezTo>
                  <a:close/>
                </a:path>
              </a:pathLst>
            </a:custGeom>
            <a:solidFill>
              <a:schemeClr val="accent2"/>
            </a:solidFill>
            <a:ln>
              <a:noFill/>
            </a:ln>
          </p:spPr>
          <p:txBody>
            <a:bodyPr/>
            <a:lstStyle/>
            <a:p>
              <a:endParaRPr lang="ru-RU"/>
            </a:p>
          </p:txBody>
        </p:sp>
        <p:sp>
          <p:nvSpPr>
            <p:cNvPr id="15" name="Freeform 606">
              <a:extLst>
                <a:ext uri="{FF2B5EF4-FFF2-40B4-BE49-F238E27FC236}">
                  <a16:creationId xmlns:a16="http://schemas.microsoft.com/office/drawing/2014/main" id="{6CD405A9-4179-E193-F8FC-5D2CD49DC481}"/>
                </a:ext>
              </a:extLst>
            </p:cNvPr>
            <p:cNvSpPr>
              <a:spLocks/>
            </p:cNvSpPr>
            <p:nvPr/>
          </p:nvSpPr>
          <p:spPr bwMode="auto">
            <a:xfrm>
              <a:off x="1636713" y="2324100"/>
              <a:ext cx="122238" cy="95250"/>
            </a:xfrm>
            <a:custGeom>
              <a:avLst/>
              <a:gdLst>
                <a:gd name="T0" fmla="*/ 42019 w 32"/>
                <a:gd name="T1" fmla="*/ 15240 h 25"/>
                <a:gd name="T2" fmla="*/ 0 w 32"/>
                <a:gd name="T3" fmla="*/ 76200 h 25"/>
                <a:gd name="T4" fmla="*/ 91679 w 32"/>
                <a:gd name="T5" fmla="*/ 26670 h 25"/>
                <a:gd name="T6" fmla="*/ 3820 w 32"/>
                <a:gd name="T7" fmla="*/ 83820 h 25"/>
                <a:gd name="T8" fmla="*/ 76399 w 32"/>
                <a:gd name="T9" fmla="*/ 76200 h 25"/>
                <a:gd name="T10" fmla="*/ 122238 w 32"/>
                <a:gd name="T11" fmla="*/ 11430 h 25"/>
                <a:gd name="T12" fmla="*/ 42019 w 32"/>
                <a:gd name="T13" fmla="*/ 1524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5">
                  <a:moveTo>
                    <a:pt x="11" y="4"/>
                  </a:moveTo>
                  <a:cubicBezTo>
                    <a:pt x="2" y="8"/>
                    <a:pt x="0" y="16"/>
                    <a:pt x="0" y="20"/>
                  </a:cubicBezTo>
                  <a:cubicBezTo>
                    <a:pt x="7" y="14"/>
                    <a:pt x="16" y="10"/>
                    <a:pt x="24" y="7"/>
                  </a:cubicBezTo>
                  <a:cubicBezTo>
                    <a:pt x="16" y="11"/>
                    <a:pt x="8" y="16"/>
                    <a:pt x="1" y="22"/>
                  </a:cubicBezTo>
                  <a:cubicBezTo>
                    <a:pt x="5" y="23"/>
                    <a:pt x="14" y="25"/>
                    <a:pt x="20" y="20"/>
                  </a:cubicBezTo>
                  <a:cubicBezTo>
                    <a:pt x="26" y="13"/>
                    <a:pt x="27" y="8"/>
                    <a:pt x="32" y="3"/>
                  </a:cubicBezTo>
                  <a:cubicBezTo>
                    <a:pt x="32" y="3"/>
                    <a:pt x="21" y="0"/>
                    <a:pt x="11" y="4"/>
                  </a:cubicBezTo>
                  <a:close/>
                </a:path>
              </a:pathLst>
            </a:custGeom>
            <a:solidFill>
              <a:schemeClr val="accent2"/>
            </a:solidFill>
            <a:ln>
              <a:noFill/>
            </a:ln>
          </p:spPr>
          <p:txBody>
            <a:bodyPr/>
            <a:lstStyle/>
            <a:p>
              <a:endParaRPr lang="ru-RU"/>
            </a:p>
          </p:txBody>
        </p:sp>
        <p:sp>
          <p:nvSpPr>
            <p:cNvPr id="16" name="Freeform 607">
              <a:extLst>
                <a:ext uri="{FF2B5EF4-FFF2-40B4-BE49-F238E27FC236}">
                  <a16:creationId xmlns:a16="http://schemas.microsoft.com/office/drawing/2014/main" id="{902C894A-F191-4788-28D4-229F7F9ED054}"/>
                </a:ext>
              </a:extLst>
            </p:cNvPr>
            <p:cNvSpPr>
              <a:spLocks/>
            </p:cNvSpPr>
            <p:nvPr/>
          </p:nvSpPr>
          <p:spPr bwMode="auto">
            <a:xfrm>
              <a:off x="1560513" y="2247900"/>
              <a:ext cx="73025" cy="98425"/>
            </a:xfrm>
            <a:custGeom>
              <a:avLst/>
              <a:gdLst>
                <a:gd name="T0" fmla="*/ 19217 w 19"/>
                <a:gd name="T1" fmla="*/ 37856 h 26"/>
                <a:gd name="T2" fmla="*/ 15374 w 19"/>
                <a:gd name="T3" fmla="*/ 98425 h 26"/>
                <a:gd name="T4" fmla="*/ 57651 w 19"/>
                <a:gd name="T5" fmla="*/ 22713 h 26"/>
                <a:gd name="T6" fmla="*/ 23061 w 19"/>
                <a:gd name="T7" fmla="*/ 98425 h 26"/>
                <a:gd name="T8" fmla="*/ 69182 w 19"/>
                <a:gd name="T9" fmla="*/ 64355 h 26"/>
                <a:gd name="T10" fmla="*/ 73025 w 19"/>
                <a:gd name="T11" fmla="*/ 0 h 26"/>
                <a:gd name="T12" fmla="*/ 19217 w 19"/>
                <a:gd name="T13" fmla="*/ 3785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6">
                  <a:moveTo>
                    <a:pt x="5" y="10"/>
                  </a:moveTo>
                  <a:cubicBezTo>
                    <a:pt x="0" y="16"/>
                    <a:pt x="3" y="23"/>
                    <a:pt x="4" y="26"/>
                  </a:cubicBezTo>
                  <a:cubicBezTo>
                    <a:pt x="6" y="18"/>
                    <a:pt x="11" y="12"/>
                    <a:pt x="15" y="6"/>
                  </a:cubicBezTo>
                  <a:cubicBezTo>
                    <a:pt x="11" y="12"/>
                    <a:pt x="8" y="19"/>
                    <a:pt x="6" y="26"/>
                  </a:cubicBezTo>
                  <a:cubicBezTo>
                    <a:pt x="9" y="26"/>
                    <a:pt x="17" y="23"/>
                    <a:pt x="18" y="17"/>
                  </a:cubicBezTo>
                  <a:cubicBezTo>
                    <a:pt x="19" y="10"/>
                    <a:pt x="18" y="6"/>
                    <a:pt x="19" y="0"/>
                  </a:cubicBezTo>
                  <a:cubicBezTo>
                    <a:pt x="19" y="0"/>
                    <a:pt x="10" y="3"/>
                    <a:pt x="5" y="10"/>
                  </a:cubicBezTo>
                  <a:close/>
                </a:path>
              </a:pathLst>
            </a:custGeom>
            <a:solidFill>
              <a:schemeClr val="accent3"/>
            </a:solidFill>
            <a:ln>
              <a:noFill/>
            </a:ln>
          </p:spPr>
          <p:txBody>
            <a:bodyPr/>
            <a:lstStyle/>
            <a:p>
              <a:endParaRPr lang="ru-RU"/>
            </a:p>
          </p:txBody>
        </p:sp>
        <p:sp>
          <p:nvSpPr>
            <p:cNvPr id="17" name="Freeform 608">
              <a:extLst>
                <a:ext uri="{FF2B5EF4-FFF2-40B4-BE49-F238E27FC236}">
                  <a16:creationId xmlns:a16="http://schemas.microsoft.com/office/drawing/2014/main" id="{32F8002C-ECAB-7396-DD05-3A84536B3AAA}"/>
                </a:ext>
              </a:extLst>
            </p:cNvPr>
            <p:cNvSpPr>
              <a:spLocks/>
            </p:cNvSpPr>
            <p:nvPr/>
          </p:nvSpPr>
          <p:spPr bwMode="auto">
            <a:xfrm>
              <a:off x="1214438" y="2643188"/>
              <a:ext cx="158750" cy="106363"/>
            </a:xfrm>
            <a:custGeom>
              <a:avLst/>
              <a:gdLst>
                <a:gd name="T0" fmla="*/ 94494 w 42"/>
                <a:gd name="T1" fmla="*/ 7597 h 28"/>
                <a:gd name="T2" fmla="*/ 158750 w 42"/>
                <a:gd name="T3" fmla="*/ 68376 h 28"/>
                <a:gd name="T4" fmla="*/ 34018 w 42"/>
                <a:gd name="T5" fmla="*/ 30389 h 28"/>
                <a:gd name="T6" fmla="*/ 154970 w 42"/>
                <a:gd name="T7" fmla="*/ 79772 h 28"/>
                <a:gd name="T8" fmla="*/ 64256 w 42"/>
                <a:gd name="T9" fmla="*/ 87370 h 28"/>
                <a:gd name="T10" fmla="*/ 0 w 42"/>
                <a:gd name="T11" fmla="*/ 18993 h 28"/>
                <a:gd name="T12" fmla="*/ 94494 w 42"/>
                <a:gd name="T13" fmla="*/ 7597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8">
                  <a:moveTo>
                    <a:pt x="25" y="2"/>
                  </a:moveTo>
                  <a:cubicBezTo>
                    <a:pt x="37" y="4"/>
                    <a:pt x="41" y="14"/>
                    <a:pt x="42" y="18"/>
                  </a:cubicBezTo>
                  <a:cubicBezTo>
                    <a:pt x="32" y="13"/>
                    <a:pt x="20" y="10"/>
                    <a:pt x="9" y="8"/>
                  </a:cubicBezTo>
                  <a:cubicBezTo>
                    <a:pt x="20" y="11"/>
                    <a:pt x="31" y="15"/>
                    <a:pt x="41" y="21"/>
                  </a:cubicBezTo>
                  <a:cubicBezTo>
                    <a:pt x="36" y="24"/>
                    <a:pt x="26" y="28"/>
                    <a:pt x="17" y="23"/>
                  </a:cubicBezTo>
                  <a:cubicBezTo>
                    <a:pt x="9" y="17"/>
                    <a:pt x="6" y="10"/>
                    <a:pt x="0" y="5"/>
                  </a:cubicBezTo>
                  <a:cubicBezTo>
                    <a:pt x="0" y="5"/>
                    <a:pt x="12" y="0"/>
                    <a:pt x="25" y="2"/>
                  </a:cubicBezTo>
                  <a:close/>
                </a:path>
              </a:pathLst>
            </a:custGeom>
            <a:solidFill>
              <a:schemeClr val="accent3"/>
            </a:solidFill>
            <a:ln>
              <a:noFill/>
            </a:ln>
          </p:spPr>
          <p:txBody>
            <a:bodyPr/>
            <a:lstStyle/>
            <a:p>
              <a:endParaRPr lang="ru-RU"/>
            </a:p>
          </p:txBody>
        </p:sp>
        <p:sp>
          <p:nvSpPr>
            <p:cNvPr id="18" name="Freeform 609">
              <a:extLst>
                <a:ext uri="{FF2B5EF4-FFF2-40B4-BE49-F238E27FC236}">
                  <a16:creationId xmlns:a16="http://schemas.microsoft.com/office/drawing/2014/main" id="{8AA575B4-5DEF-C20D-5E83-6ED003940E8D}"/>
                </a:ext>
              </a:extLst>
            </p:cNvPr>
            <p:cNvSpPr>
              <a:spLocks/>
            </p:cNvSpPr>
            <p:nvPr/>
          </p:nvSpPr>
          <p:spPr bwMode="auto">
            <a:xfrm>
              <a:off x="1217613" y="2501900"/>
              <a:ext cx="141288" cy="100013"/>
            </a:xfrm>
            <a:custGeom>
              <a:avLst/>
              <a:gdLst>
                <a:gd name="T0" fmla="*/ 84009 w 37"/>
                <a:gd name="T1" fmla="*/ 11540 h 26"/>
                <a:gd name="T2" fmla="*/ 141288 w 37"/>
                <a:gd name="T3" fmla="*/ 69240 h 26"/>
                <a:gd name="T4" fmla="*/ 34367 w 37"/>
                <a:gd name="T5" fmla="*/ 26927 h 26"/>
                <a:gd name="T6" fmla="*/ 133651 w 37"/>
                <a:gd name="T7" fmla="*/ 76933 h 26"/>
                <a:gd name="T8" fmla="*/ 57279 w 37"/>
                <a:gd name="T9" fmla="*/ 80780 h 26"/>
                <a:gd name="T10" fmla="*/ 0 w 37"/>
                <a:gd name="T11" fmla="*/ 15387 h 26"/>
                <a:gd name="T12" fmla="*/ 84009 w 37"/>
                <a:gd name="T13" fmla="*/ 1154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 h="26">
                  <a:moveTo>
                    <a:pt x="22" y="3"/>
                  </a:moveTo>
                  <a:cubicBezTo>
                    <a:pt x="33" y="5"/>
                    <a:pt x="36" y="14"/>
                    <a:pt x="37" y="18"/>
                  </a:cubicBezTo>
                  <a:cubicBezTo>
                    <a:pt x="28" y="13"/>
                    <a:pt x="18" y="9"/>
                    <a:pt x="9" y="7"/>
                  </a:cubicBezTo>
                  <a:cubicBezTo>
                    <a:pt x="18" y="10"/>
                    <a:pt x="27" y="14"/>
                    <a:pt x="35" y="20"/>
                  </a:cubicBezTo>
                  <a:cubicBezTo>
                    <a:pt x="32" y="22"/>
                    <a:pt x="22" y="26"/>
                    <a:pt x="15" y="21"/>
                  </a:cubicBezTo>
                  <a:cubicBezTo>
                    <a:pt x="8" y="15"/>
                    <a:pt x="6" y="9"/>
                    <a:pt x="0" y="4"/>
                  </a:cubicBezTo>
                  <a:cubicBezTo>
                    <a:pt x="0" y="4"/>
                    <a:pt x="11" y="0"/>
                    <a:pt x="22" y="3"/>
                  </a:cubicBezTo>
                  <a:close/>
                </a:path>
              </a:pathLst>
            </a:custGeom>
            <a:solidFill>
              <a:schemeClr val="accent2"/>
            </a:solidFill>
            <a:ln>
              <a:noFill/>
            </a:ln>
          </p:spPr>
          <p:txBody>
            <a:bodyPr/>
            <a:lstStyle/>
            <a:p>
              <a:endParaRPr lang="ru-RU"/>
            </a:p>
          </p:txBody>
        </p:sp>
        <p:sp>
          <p:nvSpPr>
            <p:cNvPr id="19" name="Freeform 610">
              <a:extLst>
                <a:ext uri="{FF2B5EF4-FFF2-40B4-BE49-F238E27FC236}">
                  <a16:creationId xmlns:a16="http://schemas.microsoft.com/office/drawing/2014/main" id="{3D4EAF6E-C59A-93EC-8A29-F8196EC0CD79}"/>
                </a:ext>
              </a:extLst>
            </p:cNvPr>
            <p:cNvSpPr>
              <a:spLocks/>
            </p:cNvSpPr>
            <p:nvPr/>
          </p:nvSpPr>
          <p:spPr bwMode="auto">
            <a:xfrm>
              <a:off x="1323975" y="2357438"/>
              <a:ext cx="100013" cy="138113"/>
            </a:xfrm>
            <a:custGeom>
              <a:avLst/>
              <a:gdLst>
                <a:gd name="T0" fmla="*/ 73086 w 26"/>
                <a:gd name="T1" fmla="*/ 53711 h 36"/>
                <a:gd name="T2" fmla="*/ 80780 w 26"/>
                <a:gd name="T3" fmla="*/ 134277 h 36"/>
                <a:gd name="T4" fmla="*/ 23080 w 26"/>
                <a:gd name="T5" fmla="*/ 30692 h 36"/>
                <a:gd name="T6" fmla="*/ 69240 w 26"/>
                <a:gd name="T7" fmla="*/ 138113 h 36"/>
                <a:gd name="T8" fmla="*/ 7693 w 26"/>
                <a:gd name="T9" fmla="*/ 88239 h 36"/>
                <a:gd name="T10" fmla="*/ 3847 w 26"/>
                <a:gd name="T11" fmla="*/ 0 h 36"/>
                <a:gd name="T12" fmla="*/ 73086 w 26"/>
                <a:gd name="T13" fmla="*/ 53711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9" y="14"/>
                  </a:moveTo>
                  <a:cubicBezTo>
                    <a:pt x="26" y="23"/>
                    <a:pt x="22" y="32"/>
                    <a:pt x="21" y="35"/>
                  </a:cubicBezTo>
                  <a:cubicBezTo>
                    <a:pt x="17" y="25"/>
                    <a:pt x="12" y="16"/>
                    <a:pt x="6" y="8"/>
                  </a:cubicBezTo>
                  <a:cubicBezTo>
                    <a:pt x="11" y="17"/>
                    <a:pt x="15" y="26"/>
                    <a:pt x="18" y="36"/>
                  </a:cubicBezTo>
                  <a:cubicBezTo>
                    <a:pt x="14" y="35"/>
                    <a:pt x="4" y="31"/>
                    <a:pt x="2" y="23"/>
                  </a:cubicBezTo>
                  <a:cubicBezTo>
                    <a:pt x="0" y="14"/>
                    <a:pt x="2" y="8"/>
                    <a:pt x="1" y="0"/>
                  </a:cubicBezTo>
                  <a:cubicBezTo>
                    <a:pt x="1" y="0"/>
                    <a:pt x="13" y="5"/>
                    <a:pt x="19" y="14"/>
                  </a:cubicBezTo>
                  <a:close/>
                </a:path>
              </a:pathLst>
            </a:custGeom>
            <a:solidFill>
              <a:schemeClr val="accent3"/>
            </a:solidFill>
            <a:ln>
              <a:noFill/>
            </a:ln>
          </p:spPr>
          <p:txBody>
            <a:bodyPr/>
            <a:lstStyle/>
            <a:p>
              <a:endParaRPr lang="ru-RU"/>
            </a:p>
          </p:txBody>
        </p:sp>
        <p:sp>
          <p:nvSpPr>
            <p:cNvPr id="25" name="Freeform 611">
              <a:extLst>
                <a:ext uri="{FF2B5EF4-FFF2-40B4-BE49-F238E27FC236}">
                  <a16:creationId xmlns:a16="http://schemas.microsoft.com/office/drawing/2014/main" id="{3FD2654E-A112-80E4-2BBF-2FAF67EF453C}"/>
                </a:ext>
              </a:extLst>
            </p:cNvPr>
            <p:cNvSpPr>
              <a:spLocks/>
            </p:cNvSpPr>
            <p:nvPr/>
          </p:nvSpPr>
          <p:spPr bwMode="auto">
            <a:xfrm>
              <a:off x="1427163" y="2300288"/>
              <a:ext cx="117475" cy="114300"/>
            </a:xfrm>
            <a:custGeom>
              <a:avLst/>
              <a:gdLst>
                <a:gd name="T0" fmla="*/ 83369 w 31"/>
                <a:gd name="T1" fmla="*/ 26670 h 30"/>
                <a:gd name="T2" fmla="*/ 113685 w 31"/>
                <a:gd name="T3" fmla="*/ 106680 h 30"/>
                <a:gd name="T4" fmla="*/ 26527 w 31"/>
                <a:gd name="T5" fmla="*/ 22860 h 30"/>
                <a:gd name="T6" fmla="*/ 106106 w 31"/>
                <a:gd name="T7" fmla="*/ 110490 h 30"/>
                <a:gd name="T8" fmla="*/ 30316 w 31"/>
                <a:gd name="T9" fmla="*/ 83820 h 30"/>
                <a:gd name="T10" fmla="*/ 0 w 31"/>
                <a:gd name="T11" fmla="*/ 0 h 30"/>
                <a:gd name="T12" fmla="*/ 83369 w 31"/>
                <a:gd name="T13" fmla="*/ 2667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 h="30">
                  <a:moveTo>
                    <a:pt x="22" y="7"/>
                  </a:moveTo>
                  <a:cubicBezTo>
                    <a:pt x="31" y="14"/>
                    <a:pt x="31" y="24"/>
                    <a:pt x="30" y="28"/>
                  </a:cubicBezTo>
                  <a:cubicBezTo>
                    <a:pt x="24" y="19"/>
                    <a:pt x="16" y="12"/>
                    <a:pt x="7" y="6"/>
                  </a:cubicBezTo>
                  <a:cubicBezTo>
                    <a:pt x="15" y="13"/>
                    <a:pt x="22" y="21"/>
                    <a:pt x="28" y="29"/>
                  </a:cubicBezTo>
                  <a:cubicBezTo>
                    <a:pt x="23" y="30"/>
                    <a:pt x="12" y="29"/>
                    <a:pt x="8" y="22"/>
                  </a:cubicBezTo>
                  <a:cubicBezTo>
                    <a:pt x="3" y="13"/>
                    <a:pt x="4" y="7"/>
                    <a:pt x="0" y="0"/>
                  </a:cubicBezTo>
                  <a:cubicBezTo>
                    <a:pt x="0" y="0"/>
                    <a:pt x="13" y="0"/>
                    <a:pt x="22" y="7"/>
                  </a:cubicBezTo>
                  <a:close/>
                </a:path>
              </a:pathLst>
            </a:custGeom>
            <a:solidFill>
              <a:schemeClr val="accent2"/>
            </a:solidFill>
            <a:ln>
              <a:noFill/>
            </a:ln>
          </p:spPr>
          <p:txBody>
            <a:bodyPr/>
            <a:lstStyle/>
            <a:p>
              <a:endParaRPr lang="ru-RU"/>
            </a:p>
          </p:txBody>
        </p:sp>
        <p:sp>
          <p:nvSpPr>
            <p:cNvPr id="26" name="Freeform 612">
              <a:extLst>
                <a:ext uri="{FF2B5EF4-FFF2-40B4-BE49-F238E27FC236}">
                  <a16:creationId xmlns:a16="http://schemas.microsoft.com/office/drawing/2014/main" id="{6406A5B3-7AE3-F629-A2D0-D3E4E069FE16}"/>
                </a:ext>
              </a:extLst>
            </p:cNvPr>
            <p:cNvSpPr>
              <a:spLocks/>
            </p:cNvSpPr>
            <p:nvPr/>
          </p:nvSpPr>
          <p:spPr bwMode="auto">
            <a:xfrm>
              <a:off x="1130300" y="2563813"/>
              <a:ext cx="84138" cy="57150"/>
            </a:xfrm>
            <a:custGeom>
              <a:avLst/>
              <a:gdLst>
                <a:gd name="T0" fmla="*/ 49718 w 22"/>
                <a:gd name="T1" fmla="*/ 7620 h 15"/>
                <a:gd name="T2" fmla="*/ 84138 w 22"/>
                <a:gd name="T3" fmla="*/ 38100 h 15"/>
                <a:gd name="T4" fmla="*/ 19122 w 22"/>
                <a:gd name="T5" fmla="*/ 19050 h 15"/>
                <a:gd name="T6" fmla="*/ 84138 w 22"/>
                <a:gd name="T7" fmla="*/ 45720 h 15"/>
                <a:gd name="T8" fmla="*/ 34420 w 22"/>
                <a:gd name="T9" fmla="*/ 49530 h 15"/>
                <a:gd name="T10" fmla="*/ 0 w 22"/>
                <a:gd name="T11" fmla="*/ 11430 h 15"/>
                <a:gd name="T12" fmla="*/ 49718 w 22"/>
                <a:gd name="T13" fmla="*/ 762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15">
                  <a:moveTo>
                    <a:pt x="13" y="2"/>
                  </a:moveTo>
                  <a:cubicBezTo>
                    <a:pt x="20" y="3"/>
                    <a:pt x="22" y="8"/>
                    <a:pt x="22" y="10"/>
                  </a:cubicBezTo>
                  <a:cubicBezTo>
                    <a:pt x="17" y="7"/>
                    <a:pt x="11" y="6"/>
                    <a:pt x="5" y="5"/>
                  </a:cubicBezTo>
                  <a:cubicBezTo>
                    <a:pt x="11" y="6"/>
                    <a:pt x="17" y="8"/>
                    <a:pt x="22" y="12"/>
                  </a:cubicBezTo>
                  <a:cubicBezTo>
                    <a:pt x="19" y="13"/>
                    <a:pt x="14" y="15"/>
                    <a:pt x="9" y="13"/>
                  </a:cubicBezTo>
                  <a:cubicBezTo>
                    <a:pt x="5" y="9"/>
                    <a:pt x="4" y="6"/>
                    <a:pt x="0" y="3"/>
                  </a:cubicBezTo>
                  <a:cubicBezTo>
                    <a:pt x="0" y="3"/>
                    <a:pt x="7" y="0"/>
                    <a:pt x="13" y="2"/>
                  </a:cubicBezTo>
                  <a:close/>
                </a:path>
              </a:pathLst>
            </a:custGeom>
            <a:solidFill>
              <a:schemeClr val="accent3">
                <a:lumMod val="75000"/>
              </a:schemeClr>
            </a:solidFill>
            <a:ln>
              <a:noFill/>
            </a:ln>
          </p:spPr>
          <p:txBody>
            <a:bodyPr/>
            <a:lstStyle/>
            <a:p>
              <a:endParaRPr lang="ru-RU"/>
            </a:p>
          </p:txBody>
        </p:sp>
        <p:sp>
          <p:nvSpPr>
            <p:cNvPr id="27" name="Freeform 613">
              <a:extLst>
                <a:ext uri="{FF2B5EF4-FFF2-40B4-BE49-F238E27FC236}">
                  <a16:creationId xmlns:a16="http://schemas.microsoft.com/office/drawing/2014/main" id="{238EF396-CE19-B9CD-FACE-521257E06FF5}"/>
                </a:ext>
              </a:extLst>
            </p:cNvPr>
            <p:cNvSpPr>
              <a:spLocks/>
            </p:cNvSpPr>
            <p:nvPr/>
          </p:nvSpPr>
          <p:spPr bwMode="auto">
            <a:xfrm>
              <a:off x="1206500" y="2414588"/>
              <a:ext cx="95250" cy="68263"/>
            </a:xfrm>
            <a:custGeom>
              <a:avLst/>
              <a:gdLst>
                <a:gd name="T0" fmla="*/ 57150 w 25"/>
                <a:gd name="T1" fmla="*/ 7585 h 18"/>
                <a:gd name="T2" fmla="*/ 95250 w 25"/>
                <a:gd name="T3" fmla="*/ 45509 h 18"/>
                <a:gd name="T4" fmla="*/ 22860 w 25"/>
                <a:gd name="T5" fmla="*/ 18962 h 18"/>
                <a:gd name="T6" fmla="*/ 91440 w 25"/>
                <a:gd name="T7" fmla="*/ 53093 h 18"/>
                <a:gd name="T8" fmla="*/ 38100 w 25"/>
                <a:gd name="T9" fmla="*/ 53093 h 18"/>
                <a:gd name="T10" fmla="*/ 0 w 25"/>
                <a:gd name="T11" fmla="*/ 11377 h 18"/>
                <a:gd name="T12" fmla="*/ 57150 w 25"/>
                <a:gd name="T13" fmla="*/ 7585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18">
                  <a:moveTo>
                    <a:pt x="15" y="2"/>
                  </a:moveTo>
                  <a:cubicBezTo>
                    <a:pt x="23" y="4"/>
                    <a:pt x="25" y="10"/>
                    <a:pt x="25" y="12"/>
                  </a:cubicBezTo>
                  <a:cubicBezTo>
                    <a:pt x="19" y="9"/>
                    <a:pt x="13" y="7"/>
                    <a:pt x="6" y="5"/>
                  </a:cubicBezTo>
                  <a:cubicBezTo>
                    <a:pt x="12" y="7"/>
                    <a:pt x="19" y="10"/>
                    <a:pt x="24" y="14"/>
                  </a:cubicBezTo>
                  <a:cubicBezTo>
                    <a:pt x="22" y="15"/>
                    <a:pt x="15" y="18"/>
                    <a:pt x="10" y="14"/>
                  </a:cubicBezTo>
                  <a:cubicBezTo>
                    <a:pt x="6" y="10"/>
                    <a:pt x="4" y="7"/>
                    <a:pt x="0" y="3"/>
                  </a:cubicBezTo>
                  <a:cubicBezTo>
                    <a:pt x="0" y="3"/>
                    <a:pt x="8" y="0"/>
                    <a:pt x="15" y="2"/>
                  </a:cubicBezTo>
                  <a:close/>
                </a:path>
              </a:pathLst>
            </a:custGeom>
            <a:solidFill>
              <a:schemeClr val="accent2"/>
            </a:solidFill>
            <a:ln>
              <a:noFill/>
            </a:ln>
          </p:spPr>
          <p:txBody>
            <a:bodyPr/>
            <a:lstStyle/>
            <a:p>
              <a:endParaRPr lang="ru-RU"/>
            </a:p>
          </p:txBody>
        </p:sp>
        <p:sp>
          <p:nvSpPr>
            <p:cNvPr id="48" name="Freeform 614">
              <a:extLst>
                <a:ext uri="{FF2B5EF4-FFF2-40B4-BE49-F238E27FC236}">
                  <a16:creationId xmlns:a16="http://schemas.microsoft.com/office/drawing/2014/main" id="{49D3C993-31CA-EFC2-C3FF-79BC7748AA45}"/>
                </a:ext>
              </a:extLst>
            </p:cNvPr>
            <p:cNvSpPr>
              <a:spLocks/>
            </p:cNvSpPr>
            <p:nvPr/>
          </p:nvSpPr>
          <p:spPr bwMode="auto">
            <a:xfrm>
              <a:off x="1331913" y="2247900"/>
              <a:ext cx="65088" cy="71438"/>
            </a:xfrm>
            <a:custGeom>
              <a:avLst/>
              <a:gdLst>
                <a:gd name="T0" fmla="*/ 45944 w 17"/>
                <a:gd name="T1" fmla="*/ 22559 h 19"/>
                <a:gd name="T2" fmla="*/ 57431 w 17"/>
                <a:gd name="T3" fmla="*/ 71438 h 19"/>
                <a:gd name="T4" fmla="*/ 15315 w 17"/>
                <a:gd name="T5" fmla="*/ 15040 h 19"/>
                <a:gd name="T6" fmla="*/ 49773 w 17"/>
                <a:gd name="T7" fmla="*/ 71438 h 19"/>
                <a:gd name="T8" fmla="*/ 11486 w 17"/>
                <a:gd name="T9" fmla="*/ 48879 h 19"/>
                <a:gd name="T10" fmla="*/ 0 w 17"/>
                <a:gd name="T11" fmla="*/ 0 h 19"/>
                <a:gd name="T12" fmla="*/ 45944 w 17"/>
                <a:gd name="T13" fmla="*/ 22559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9">
                  <a:moveTo>
                    <a:pt x="12" y="6"/>
                  </a:moveTo>
                  <a:cubicBezTo>
                    <a:pt x="17" y="11"/>
                    <a:pt x="15" y="17"/>
                    <a:pt x="15" y="19"/>
                  </a:cubicBezTo>
                  <a:cubicBezTo>
                    <a:pt x="12" y="13"/>
                    <a:pt x="8" y="8"/>
                    <a:pt x="4" y="4"/>
                  </a:cubicBezTo>
                  <a:cubicBezTo>
                    <a:pt x="7" y="9"/>
                    <a:pt x="11" y="14"/>
                    <a:pt x="13" y="19"/>
                  </a:cubicBezTo>
                  <a:cubicBezTo>
                    <a:pt x="10" y="19"/>
                    <a:pt x="5" y="18"/>
                    <a:pt x="3" y="13"/>
                  </a:cubicBezTo>
                  <a:cubicBezTo>
                    <a:pt x="1" y="8"/>
                    <a:pt x="2" y="4"/>
                    <a:pt x="0" y="0"/>
                  </a:cubicBezTo>
                  <a:cubicBezTo>
                    <a:pt x="0" y="0"/>
                    <a:pt x="8" y="2"/>
                    <a:pt x="12" y="6"/>
                  </a:cubicBezTo>
                  <a:close/>
                </a:path>
              </a:pathLst>
            </a:custGeom>
            <a:solidFill>
              <a:schemeClr val="accent3">
                <a:lumMod val="75000"/>
              </a:schemeClr>
            </a:solidFill>
            <a:ln>
              <a:noFill/>
            </a:ln>
          </p:spPr>
          <p:txBody>
            <a:bodyPr/>
            <a:lstStyle/>
            <a:p>
              <a:endParaRPr lang="ru-RU"/>
            </a:p>
          </p:txBody>
        </p:sp>
        <p:sp>
          <p:nvSpPr>
            <p:cNvPr id="54" name="Freeform 615">
              <a:extLst>
                <a:ext uri="{FF2B5EF4-FFF2-40B4-BE49-F238E27FC236}">
                  <a16:creationId xmlns:a16="http://schemas.microsoft.com/office/drawing/2014/main" id="{71EF85D2-74ED-10F8-F8DA-3E7D95E1E31B}"/>
                </a:ext>
              </a:extLst>
            </p:cNvPr>
            <p:cNvSpPr>
              <a:spLocks/>
            </p:cNvSpPr>
            <p:nvPr/>
          </p:nvSpPr>
          <p:spPr bwMode="auto">
            <a:xfrm>
              <a:off x="1468438" y="2205038"/>
              <a:ext cx="76200" cy="92075"/>
            </a:xfrm>
            <a:custGeom>
              <a:avLst/>
              <a:gdLst>
                <a:gd name="T0" fmla="*/ 57150 w 20"/>
                <a:gd name="T1" fmla="*/ 30692 h 24"/>
                <a:gd name="T2" fmla="*/ 68580 w 20"/>
                <a:gd name="T3" fmla="*/ 88239 h 24"/>
                <a:gd name="T4" fmla="*/ 15240 w 20"/>
                <a:gd name="T5" fmla="*/ 19182 h 24"/>
                <a:gd name="T6" fmla="*/ 60960 w 20"/>
                <a:gd name="T7" fmla="*/ 92075 h 24"/>
                <a:gd name="T8" fmla="*/ 11430 w 20"/>
                <a:gd name="T9" fmla="*/ 61383 h 24"/>
                <a:gd name="T10" fmla="*/ 0 w 20"/>
                <a:gd name="T11" fmla="*/ 0 h 24"/>
                <a:gd name="T12" fmla="*/ 57150 w 20"/>
                <a:gd name="T13" fmla="*/ 30692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4">
                  <a:moveTo>
                    <a:pt x="15" y="8"/>
                  </a:moveTo>
                  <a:cubicBezTo>
                    <a:pt x="20" y="14"/>
                    <a:pt x="19" y="20"/>
                    <a:pt x="18" y="23"/>
                  </a:cubicBezTo>
                  <a:cubicBezTo>
                    <a:pt x="15" y="16"/>
                    <a:pt x="10" y="10"/>
                    <a:pt x="4" y="5"/>
                  </a:cubicBezTo>
                  <a:cubicBezTo>
                    <a:pt x="9" y="11"/>
                    <a:pt x="13" y="17"/>
                    <a:pt x="16" y="24"/>
                  </a:cubicBezTo>
                  <a:cubicBezTo>
                    <a:pt x="13" y="24"/>
                    <a:pt x="6" y="22"/>
                    <a:pt x="3" y="16"/>
                  </a:cubicBezTo>
                  <a:cubicBezTo>
                    <a:pt x="1" y="10"/>
                    <a:pt x="2" y="6"/>
                    <a:pt x="0" y="0"/>
                  </a:cubicBezTo>
                  <a:cubicBezTo>
                    <a:pt x="0" y="0"/>
                    <a:pt x="9" y="2"/>
                    <a:pt x="15" y="8"/>
                  </a:cubicBezTo>
                  <a:close/>
                </a:path>
              </a:pathLst>
            </a:custGeom>
            <a:solidFill>
              <a:schemeClr val="accent2"/>
            </a:solidFill>
            <a:ln>
              <a:noFill/>
            </a:ln>
          </p:spPr>
          <p:txBody>
            <a:bodyPr/>
            <a:lstStyle/>
            <a:p>
              <a:endParaRPr lang="ru-RU"/>
            </a:p>
          </p:txBody>
        </p:sp>
        <p:sp>
          <p:nvSpPr>
            <p:cNvPr id="55" name="Freeform 616">
              <a:extLst>
                <a:ext uri="{FF2B5EF4-FFF2-40B4-BE49-F238E27FC236}">
                  <a16:creationId xmlns:a16="http://schemas.microsoft.com/office/drawing/2014/main" id="{B7D47867-B82F-7F91-F63F-D36CB2E380B2}"/>
                </a:ext>
              </a:extLst>
            </p:cNvPr>
            <p:cNvSpPr>
              <a:spLocks/>
            </p:cNvSpPr>
            <p:nvPr/>
          </p:nvSpPr>
          <p:spPr bwMode="auto">
            <a:xfrm>
              <a:off x="1770063" y="2479675"/>
              <a:ext cx="103188" cy="76200"/>
            </a:xfrm>
            <a:custGeom>
              <a:avLst/>
              <a:gdLst>
                <a:gd name="T0" fmla="*/ 38218 w 27"/>
                <a:gd name="T1" fmla="*/ 11430 h 20"/>
                <a:gd name="T2" fmla="*/ 0 w 27"/>
                <a:gd name="T3" fmla="*/ 57150 h 20"/>
                <a:gd name="T4" fmla="*/ 80257 w 27"/>
                <a:gd name="T5" fmla="*/ 19050 h 20"/>
                <a:gd name="T6" fmla="*/ 7644 w 27"/>
                <a:gd name="T7" fmla="*/ 64770 h 20"/>
                <a:gd name="T8" fmla="*/ 64970 w 27"/>
                <a:gd name="T9" fmla="*/ 60960 h 20"/>
                <a:gd name="T10" fmla="*/ 103188 w 27"/>
                <a:gd name="T11" fmla="*/ 7620 h 20"/>
                <a:gd name="T12" fmla="*/ 38218 w 27"/>
                <a:gd name="T13" fmla="*/ 1143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20">
                  <a:moveTo>
                    <a:pt x="10" y="3"/>
                  </a:moveTo>
                  <a:cubicBezTo>
                    <a:pt x="2" y="5"/>
                    <a:pt x="1" y="12"/>
                    <a:pt x="0" y="15"/>
                  </a:cubicBezTo>
                  <a:cubicBezTo>
                    <a:pt x="7" y="11"/>
                    <a:pt x="14" y="7"/>
                    <a:pt x="21" y="5"/>
                  </a:cubicBezTo>
                  <a:cubicBezTo>
                    <a:pt x="14" y="8"/>
                    <a:pt x="7" y="12"/>
                    <a:pt x="2" y="17"/>
                  </a:cubicBezTo>
                  <a:cubicBezTo>
                    <a:pt x="5" y="18"/>
                    <a:pt x="12" y="20"/>
                    <a:pt x="17" y="16"/>
                  </a:cubicBezTo>
                  <a:cubicBezTo>
                    <a:pt x="22" y="11"/>
                    <a:pt x="23" y="6"/>
                    <a:pt x="27" y="2"/>
                  </a:cubicBezTo>
                  <a:cubicBezTo>
                    <a:pt x="27" y="2"/>
                    <a:pt x="18" y="0"/>
                    <a:pt x="10" y="3"/>
                  </a:cubicBezTo>
                  <a:close/>
                </a:path>
              </a:pathLst>
            </a:custGeom>
            <a:solidFill>
              <a:schemeClr val="accent2"/>
            </a:solidFill>
            <a:ln>
              <a:noFill/>
            </a:ln>
          </p:spPr>
          <p:txBody>
            <a:bodyPr/>
            <a:lstStyle/>
            <a:p>
              <a:endParaRPr lang="ru-RU"/>
            </a:p>
          </p:txBody>
        </p:sp>
        <p:sp>
          <p:nvSpPr>
            <p:cNvPr id="56" name="Freeform 617">
              <a:extLst>
                <a:ext uri="{FF2B5EF4-FFF2-40B4-BE49-F238E27FC236}">
                  <a16:creationId xmlns:a16="http://schemas.microsoft.com/office/drawing/2014/main" id="{02EF875E-5DB7-708B-1C3F-72DA947AEFC2}"/>
                </a:ext>
              </a:extLst>
            </p:cNvPr>
            <p:cNvSpPr>
              <a:spLocks/>
            </p:cNvSpPr>
            <p:nvPr/>
          </p:nvSpPr>
          <p:spPr bwMode="auto">
            <a:xfrm>
              <a:off x="1824038" y="2555875"/>
              <a:ext cx="76200" cy="53975"/>
            </a:xfrm>
            <a:custGeom>
              <a:avLst/>
              <a:gdLst>
                <a:gd name="T0" fmla="*/ 30480 w 20"/>
                <a:gd name="T1" fmla="*/ 3855 h 14"/>
                <a:gd name="T2" fmla="*/ 0 w 20"/>
                <a:gd name="T3" fmla="*/ 34698 h 14"/>
                <a:gd name="T4" fmla="*/ 57150 w 20"/>
                <a:gd name="T5" fmla="*/ 15421 h 14"/>
                <a:gd name="T6" fmla="*/ 3810 w 20"/>
                <a:gd name="T7" fmla="*/ 42409 h 14"/>
                <a:gd name="T8" fmla="*/ 45720 w 20"/>
                <a:gd name="T9" fmla="*/ 42409 h 14"/>
                <a:gd name="T10" fmla="*/ 76200 w 20"/>
                <a:gd name="T11" fmla="*/ 11566 h 14"/>
                <a:gd name="T12" fmla="*/ 30480 w 20"/>
                <a:gd name="T13" fmla="*/ 3855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14">
                  <a:moveTo>
                    <a:pt x="8" y="1"/>
                  </a:moveTo>
                  <a:cubicBezTo>
                    <a:pt x="2" y="3"/>
                    <a:pt x="1" y="7"/>
                    <a:pt x="0" y="9"/>
                  </a:cubicBezTo>
                  <a:cubicBezTo>
                    <a:pt x="5" y="7"/>
                    <a:pt x="10" y="5"/>
                    <a:pt x="15" y="4"/>
                  </a:cubicBezTo>
                  <a:cubicBezTo>
                    <a:pt x="10" y="6"/>
                    <a:pt x="5" y="8"/>
                    <a:pt x="1" y="11"/>
                  </a:cubicBezTo>
                  <a:cubicBezTo>
                    <a:pt x="3" y="12"/>
                    <a:pt x="8" y="14"/>
                    <a:pt x="12" y="11"/>
                  </a:cubicBezTo>
                  <a:cubicBezTo>
                    <a:pt x="16" y="8"/>
                    <a:pt x="17" y="5"/>
                    <a:pt x="20" y="3"/>
                  </a:cubicBezTo>
                  <a:cubicBezTo>
                    <a:pt x="20" y="3"/>
                    <a:pt x="14" y="0"/>
                    <a:pt x="8" y="1"/>
                  </a:cubicBezTo>
                  <a:close/>
                </a:path>
              </a:pathLst>
            </a:custGeom>
            <a:solidFill>
              <a:schemeClr val="accent3">
                <a:lumMod val="75000"/>
              </a:schemeClr>
            </a:solidFill>
            <a:ln>
              <a:noFill/>
            </a:ln>
          </p:spPr>
          <p:txBody>
            <a:bodyPr/>
            <a:lstStyle/>
            <a:p>
              <a:endParaRPr lang="ru-RU"/>
            </a:p>
          </p:txBody>
        </p:sp>
        <p:sp>
          <p:nvSpPr>
            <p:cNvPr id="57" name="Freeform 618">
              <a:extLst>
                <a:ext uri="{FF2B5EF4-FFF2-40B4-BE49-F238E27FC236}">
                  <a16:creationId xmlns:a16="http://schemas.microsoft.com/office/drawing/2014/main" id="{170262CE-3E1D-4DBC-7A48-22FBBE5719EF}"/>
                </a:ext>
              </a:extLst>
            </p:cNvPr>
            <p:cNvSpPr>
              <a:spLocks/>
            </p:cNvSpPr>
            <p:nvPr/>
          </p:nvSpPr>
          <p:spPr bwMode="auto">
            <a:xfrm>
              <a:off x="1731963" y="2411413"/>
              <a:ext cx="53975" cy="57150"/>
            </a:xfrm>
            <a:custGeom>
              <a:avLst/>
              <a:gdLst>
                <a:gd name="T0" fmla="*/ 15421 w 14"/>
                <a:gd name="T1" fmla="*/ 15240 h 15"/>
                <a:gd name="T2" fmla="*/ 3855 w 14"/>
                <a:gd name="T3" fmla="*/ 53340 h 15"/>
                <a:gd name="T4" fmla="*/ 42409 w 14"/>
                <a:gd name="T5" fmla="*/ 11430 h 15"/>
                <a:gd name="T6" fmla="*/ 7711 w 14"/>
                <a:gd name="T7" fmla="*/ 57150 h 15"/>
                <a:gd name="T8" fmla="*/ 42409 w 14"/>
                <a:gd name="T9" fmla="*/ 41910 h 15"/>
                <a:gd name="T10" fmla="*/ 53975 w 14"/>
                <a:gd name="T11" fmla="*/ 0 h 15"/>
                <a:gd name="T12" fmla="*/ 15421 w 14"/>
                <a:gd name="T13" fmla="*/ 1524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15">
                  <a:moveTo>
                    <a:pt x="4" y="4"/>
                  </a:moveTo>
                  <a:cubicBezTo>
                    <a:pt x="0" y="8"/>
                    <a:pt x="1" y="12"/>
                    <a:pt x="1" y="14"/>
                  </a:cubicBezTo>
                  <a:cubicBezTo>
                    <a:pt x="4" y="10"/>
                    <a:pt x="8" y="6"/>
                    <a:pt x="11" y="3"/>
                  </a:cubicBezTo>
                  <a:cubicBezTo>
                    <a:pt x="8" y="7"/>
                    <a:pt x="5" y="10"/>
                    <a:pt x="2" y="15"/>
                  </a:cubicBezTo>
                  <a:cubicBezTo>
                    <a:pt x="4" y="15"/>
                    <a:pt x="9" y="14"/>
                    <a:pt x="11" y="11"/>
                  </a:cubicBezTo>
                  <a:cubicBezTo>
                    <a:pt x="13" y="6"/>
                    <a:pt x="13" y="4"/>
                    <a:pt x="14" y="0"/>
                  </a:cubicBezTo>
                  <a:cubicBezTo>
                    <a:pt x="14" y="0"/>
                    <a:pt x="9" y="1"/>
                    <a:pt x="4" y="4"/>
                  </a:cubicBezTo>
                  <a:close/>
                </a:path>
              </a:pathLst>
            </a:custGeom>
            <a:solidFill>
              <a:schemeClr val="accent3"/>
            </a:solidFill>
            <a:ln>
              <a:noFill/>
            </a:ln>
          </p:spPr>
          <p:txBody>
            <a:bodyPr/>
            <a:lstStyle/>
            <a:p>
              <a:endParaRPr lang="ru-RU"/>
            </a:p>
          </p:txBody>
        </p:sp>
        <p:sp>
          <p:nvSpPr>
            <p:cNvPr id="58" name="Freeform 619">
              <a:extLst>
                <a:ext uri="{FF2B5EF4-FFF2-40B4-BE49-F238E27FC236}">
                  <a16:creationId xmlns:a16="http://schemas.microsoft.com/office/drawing/2014/main" id="{5A70E78A-7551-9A05-0F09-D8590AC86020}"/>
                </a:ext>
              </a:extLst>
            </p:cNvPr>
            <p:cNvSpPr>
              <a:spLocks/>
            </p:cNvSpPr>
            <p:nvPr/>
          </p:nvSpPr>
          <p:spPr bwMode="auto">
            <a:xfrm>
              <a:off x="1781175" y="2300288"/>
              <a:ext cx="80963" cy="61913"/>
            </a:xfrm>
            <a:custGeom>
              <a:avLst/>
              <a:gdLst>
                <a:gd name="T0" fmla="*/ 30843 w 21"/>
                <a:gd name="T1" fmla="*/ 7739 h 16"/>
                <a:gd name="T2" fmla="*/ 0 w 21"/>
                <a:gd name="T3" fmla="*/ 46435 h 16"/>
                <a:gd name="T4" fmla="*/ 61686 w 21"/>
                <a:gd name="T5" fmla="*/ 15478 h 16"/>
                <a:gd name="T6" fmla="*/ 3855 w 21"/>
                <a:gd name="T7" fmla="*/ 54174 h 16"/>
                <a:gd name="T8" fmla="*/ 50120 w 21"/>
                <a:gd name="T9" fmla="*/ 46435 h 16"/>
                <a:gd name="T10" fmla="*/ 80963 w 21"/>
                <a:gd name="T11" fmla="*/ 3870 h 16"/>
                <a:gd name="T12" fmla="*/ 30843 w 21"/>
                <a:gd name="T13" fmla="*/ 7739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16">
                  <a:moveTo>
                    <a:pt x="8" y="2"/>
                  </a:moveTo>
                  <a:cubicBezTo>
                    <a:pt x="2" y="5"/>
                    <a:pt x="0" y="10"/>
                    <a:pt x="0" y="12"/>
                  </a:cubicBezTo>
                  <a:cubicBezTo>
                    <a:pt x="5" y="8"/>
                    <a:pt x="11" y="6"/>
                    <a:pt x="16" y="4"/>
                  </a:cubicBezTo>
                  <a:cubicBezTo>
                    <a:pt x="11" y="6"/>
                    <a:pt x="6" y="9"/>
                    <a:pt x="1" y="14"/>
                  </a:cubicBezTo>
                  <a:cubicBezTo>
                    <a:pt x="4" y="14"/>
                    <a:pt x="10" y="16"/>
                    <a:pt x="13" y="12"/>
                  </a:cubicBezTo>
                  <a:cubicBezTo>
                    <a:pt x="17" y="8"/>
                    <a:pt x="18" y="5"/>
                    <a:pt x="21" y="1"/>
                  </a:cubicBezTo>
                  <a:cubicBezTo>
                    <a:pt x="21" y="1"/>
                    <a:pt x="14" y="0"/>
                    <a:pt x="8" y="2"/>
                  </a:cubicBezTo>
                  <a:close/>
                </a:path>
              </a:pathLst>
            </a:custGeom>
            <a:solidFill>
              <a:schemeClr val="accent2"/>
            </a:solidFill>
            <a:ln>
              <a:noFill/>
            </a:ln>
          </p:spPr>
          <p:txBody>
            <a:bodyPr/>
            <a:lstStyle/>
            <a:p>
              <a:endParaRPr lang="ru-RU"/>
            </a:p>
          </p:txBody>
        </p:sp>
        <p:sp>
          <p:nvSpPr>
            <p:cNvPr id="59" name="Freeform 620">
              <a:extLst>
                <a:ext uri="{FF2B5EF4-FFF2-40B4-BE49-F238E27FC236}">
                  <a16:creationId xmlns:a16="http://schemas.microsoft.com/office/drawing/2014/main" id="{F92D6C73-55A7-25A1-96F8-D9F0FECD961C}"/>
                </a:ext>
              </a:extLst>
            </p:cNvPr>
            <p:cNvSpPr>
              <a:spLocks/>
            </p:cNvSpPr>
            <p:nvPr/>
          </p:nvSpPr>
          <p:spPr bwMode="auto">
            <a:xfrm>
              <a:off x="1666875" y="2232025"/>
              <a:ext cx="73025" cy="65088"/>
            </a:xfrm>
            <a:custGeom>
              <a:avLst/>
              <a:gdLst>
                <a:gd name="T0" fmla="*/ 23061 w 19"/>
                <a:gd name="T1" fmla="*/ 15315 h 17"/>
                <a:gd name="T2" fmla="*/ 3843 w 19"/>
                <a:gd name="T3" fmla="*/ 61259 h 17"/>
                <a:gd name="T4" fmla="*/ 57651 w 19"/>
                <a:gd name="T5" fmla="*/ 15315 h 17"/>
                <a:gd name="T6" fmla="*/ 7687 w 19"/>
                <a:gd name="T7" fmla="*/ 65088 h 17"/>
                <a:gd name="T8" fmla="*/ 53808 w 19"/>
                <a:gd name="T9" fmla="*/ 49773 h 17"/>
                <a:gd name="T10" fmla="*/ 73025 w 19"/>
                <a:gd name="T11" fmla="*/ 0 h 17"/>
                <a:gd name="T12" fmla="*/ 23061 w 19"/>
                <a:gd name="T13" fmla="*/ 15315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7">
                  <a:moveTo>
                    <a:pt x="6" y="4"/>
                  </a:moveTo>
                  <a:cubicBezTo>
                    <a:pt x="0" y="8"/>
                    <a:pt x="0" y="13"/>
                    <a:pt x="1" y="16"/>
                  </a:cubicBezTo>
                  <a:cubicBezTo>
                    <a:pt x="5" y="11"/>
                    <a:pt x="9" y="7"/>
                    <a:pt x="15" y="4"/>
                  </a:cubicBezTo>
                  <a:cubicBezTo>
                    <a:pt x="10" y="7"/>
                    <a:pt x="5" y="12"/>
                    <a:pt x="2" y="17"/>
                  </a:cubicBezTo>
                  <a:cubicBezTo>
                    <a:pt x="5" y="17"/>
                    <a:pt x="11" y="17"/>
                    <a:pt x="14" y="13"/>
                  </a:cubicBezTo>
                  <a:cubicBezTo>
                    <a:pt x="17" y="8"/>
                    <a:pt x="17" y="4"/>
                    <a:pt x="19" y="0"/>
                  </a:cubicBezTo>
                  <a:cubicBezTo>
                    <a:pt x="19" y="0"/>
                    <a:pt x="11" y="0"/>
                    <a:pt x="6" y="4"/>
                  </a:cubicBezTo>
                  <a:close/>
                </a:path>
              </a:pathLst>
            </a:custGeom>
            <a:solidFill>
              <a:schemeClr val="accent3">
                <a:lumMod val="75000"/>
              </a:schemeClr>
            </a:solidFill>
            <a:ln>
              <a:noFill/>
            </a:ln>
          </p:spPr>
          <p:txBody>
            <a:bodyPr/>
            <a:lstStyle/>
            <a:p>
              <a:endParaRPr lang="ru-RU"/>
            </a:p>
          </p:txBody>
        </p:sp>
        <p:sp>
          <p:nvSpPr>
            <p:cNvPr id="60" name="Freeform 621">
              <a:extLst>
                <a:ext uri="{FF2B5EF4-FFF2-40B4-BE49-F238E27FC236}">
                  <a16:creationId xmlns:a16="http://schemas.microsoft.com/office/drawing/2014/main" id="{C83AB847-F84C-44CC-5804-13467E586CAE}"/>
                </a:ext>
              </a:extLst>
            </p:cNvPr>
            <p:cNvSpPr>
              <a:spLocks/>
            </p:cNvSpPr>
            <p:nvPr/>
          </p:nvSpPr>
          <p:spPr bwMode="auto">
            <a:xfrm>
              <a:off x="1843088" y="2384425"/>
              <a:ext cx="79375" cy="60325"/>
            </a:xfrm>
            <a:custGeom>
              <a:avLst/>
              <a:gdLst>
                <a:gd name="T0" fmla="*/ 30238 w 21"/>
                <a:gd name="T1" fmla="*/ 7541 h 16"/>
                <a:gd name="T2" fmla="*/ 0 w 21"/>
                <a:gd name="T3" fmla="*/ 45244 h 16"/>
                <a:gd name="T4" fmla="*/ 60476 w 21"/>
                <a:gd name="T5" fmla="*/ 15081 h 16"/>
                <a:gd name="T6" fmla="*/ 3780 w 21"/>
                <a:gd name="T7" fmla="*/ 49014 h 16"/>
                <a:gd name="T8" fmla="*/ 49137 w 21"/>
                <a:gd name="T9" fmla="*/ 45244 h 16"/>
                <a:gd name="T10" fmla="*/ 79375 w 21"/>
                <a:gd name="T11" fmla="*/ 7541 h 16"/>
                <a:gd name="T12" fmla="*/ 30238 w 21"/>
                <a:gd name="T13" fmla="*/ 7541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16">
                  <a:moveTo>
                    <a:pt x="8" y="2"/>
                  </a:moveTo>
                  <a:cubicBezTo>
                    <a:pt x="2" y="4"/>
                    <a:pt x="1" y="10"/>
                    <a:pt x="0" y="12"/>
                  </a:cubicBezTo>
                  <a:cubicBezTo>
                    <a:pt x="5" y="8"/>
                    <a:pt x="11" y="6"/>
                    <a:pt x="16" y="4"/>
                  </a:cubicBezTo>
                  <a:cubicBezTo>
                    <a:pt x="11" y="6"/>
                    <a:pt x="6" y="9"/>
                    <a:pt x="1" y="13"/>
                  </a:cubicBezTo>
                  <a:cubicBezTo>
                    <a:pt x="4" y="14"/>
                    <a:pt x="10" y="16"/>
                    <a:pt x="13" y="12"/>
                  </a:cubicBezTo>
                  <a:cubicBezTo>
                    <a:pt x="17" y="8"/>
                    <a:pt x="18" y="5"/>
                    <a:pt x="21" y="2"/>
                  </a:cubicBezTo>
                  <a:cubicBezTo>
                    <a:pt x="21" y="2"/>
                    <a:pt x="14" y="0"/>
                    <a:pt x="8" y="2"/>
                  </a:cubicBezTo>
                  <a:close/>
                </a:path>
              </a:pathLst>
            </a:custGeom>
            <a:solidFill>
              <a:schemeClr val="accent3">
                <a:lumMod val="75000"/>
              </a:schemeClr>
            </a:solidFill>
            <a:ln>
              <a:noFill/>
            </a:ln>
          </p:spPr>
          <p:txBody>
            <a:bodyPr/>
            <a:lstStyle/>
            <a:p>
              <a:endParaRPr lang="ru-RU"/>
            </a:p>
          </p:txBody>
        </p:sp>
        <p:sp>
          <p:nvSpPr>
            <p:cNvPr id="61" name="Freeform 622">
              <a:extLst>
                <a:ext uri="{FF2B5EF4-FFF2-40B4-BE49-F238E27FC236}">
                  <a16:creationId xmlns:a16="http://schemas.microsoft.com/office/drawing/2014/main" id="{1C750B40-30C8-35FF-4A0F-645929F0A98B}"/>
                </a:ext>
              </a:extLst>
            </p:cNvPr>
            <p:cNvSpPr>
              <a:spLocks/>
            </p:cNvSpPr>
            <p:nvPr/>
          </p:nvSpPr>
          <p:spPr bwMode="auto">
            <a:xfrm>
              <a:off x="1222375" y="3081338"/>
              <a:ext cx="608013" cy="38100"/>
            </a:xfrm>
            <a:custGeom>
              <a:avLst/>
              <a:gdLst>
                <a:gd name="T0" fmla="*/ 304007 w 160"/>
                <a:gd name="T1" fmla="*/ 0 h 10"/>
                <a:gd name="T2" fmla="*/ 0 w 160"/>
                <a:gd name="T3" fmla="*/ 38100 h 10"/>
                <a:gd name="T4" fmla="*/ 608013 w 160"/>
                <a:gd name="T5" fmla="*/ 38100 h 10"/>
                <a:gd name="T6" fmla="*/ 304007 w 160"/>
                <a:gd name="T7" fmla="*/ 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10">
                  <a:moveTo>
                    <a:pt x="80" y="0"/>
                  </a:moveTo>
                  <a:cubicBezTo>
                    <a:pt x="35" y="0"/>
                    <a:pt x="0" y="4"/>
                    <a:pt x="0" y="10"/>
                  </a:cubicBezTo>
                  <a:cubicBezTo>
                    <a:pt x="160" y="10"/>
                    <a:pt x="160" y="10"/>
                    <a:pt x="160" y="10"/>
                  </a:cubicBezTo>
                  <a:cubicBezTo>
                    <a:pt x="160" y="4"/>
                    <a:pt x="124" y="0"/>
                    <a:pt x="80" y="0"/>
                  </a:cubicBezTo>
                  <a:close/>
                </a:path>
              </a:pathLst>
            </a:custGeom>
            <a:solidFill>
              <a:schemeClr val="accent3">
                <a:lumMod val="75000"/>
              </a:schemeClr>
            </a:solidFill>
            <a:ln>
              <a:noFill/>
            </a:ln>
          </p:spPr>
          <p:txBody>
            <a:bodyPr/>
            <a:lstStyle/>
            <a:p>
              <a:endParaRPr lang="ru-RU"/>
            </a:p>
          </p:txBody>
        </p:sp>
        <p:sp>
          <p:nvSpPr>
            <p:cNvPr id="62" name="Freeform 623">
              <a:extLst>
                <a:ext uri="{FF2B5EF4-FFF2-40B4-BE49-F238E27FC236}">
                  <a16:creationId xmlns:a16="http://schemas.microsoft.com/office/drawing/2014/main" id="{EEE866EB-1C98-9A46-DF64-E41B0D6644E8}"/>
                </a:ext>
              </a:extLst>
            </p:cNvPr>
            <p:cNvSpPr>
              <a:spLocks/>
            </p:cNvSpPr>
            <p:nvPr/>
          </p:nvSpPr>
          <p:spPr bwMode="auto">
            <a:xfrm>
              <a:off x="1347788" y="2381250"/>
              <a:ext cx="400050" cy="666750"/>
            </a:xfrm>
            <a:custGeom>
              <a:avLst/>
              <a:gdLst>
                <a:gd name="T0" fmla="*/ 125730 w 105"/>
                <a:gd name="T1" fmla="*/ 666750 h 175"/>
                <a:gd name="T2" fmla="*/ 179070 w 105"/>
                <a:gd name="T3" fmla="*/ 662940 h 175"/>
                <a:gd name="T4" fmla="*/ 217170 w 105"/>
                <a:gd name="T5" fmla="*/ 662940 h 175"/>
                <a:gd name="T6" fmla="*/ 140970 w 105"/>
                <a:gd name="T7" fmla="*/ 419100 h 175"/>
                <a:gd name="T8" fmla="*/ 400050 w 105"/>
                <a:gd name="T9" fmla="*/ 179070 h 175"/>
                <a:gd name="T10" fmla="*/ 381000 w 105"/>
                <a:gd name="T11" fmla="*/ 182880 h 175"/>
                <a:gd name="T12" fmla="*/ 140970 w 105"/>
                <a:gd name="T13" fmla="*/ 369570 h 175"/>
                <a:gd name="T14" fmla="*/ 243840 w 105"/>
                <a:gd name="T15" fmla="*/ 0 h 175"/>
                <a:gd name="T16" fmla="*/ 118110 w 105"/>
                <a:gd name="T17" fmla="*/ 232410 h 175"/>
                <a:gd name="T18" fmla="*/ 0 w 105"/>
                <a:gd name="T19" fmla="*/ 114300 h 175"/>
                <a:gd name="T20" fmla="*/ 110490 w 105"/>
                <a:gd name="T21" fmla="*/ 266700 h 175"/>
                <a:gd name="T22" fmla="*/ 125730 w 105"/>
                <a:gd name="T23" fmla="*/ 66675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175">
                  <a:moveTo>
                    <a:pt x="33" y="175"/>
                  </a:moveTo>
                  <a:cubicBezTo>
                    <a:pt x="38" y="174"/>
                    <a:pt x="42" y="174"/>
                    <a:pt x="47" y="174"/>
                  </a:cubicBezTo>
                  <a:cubicBezTo>
                    <a:pt x="50" y="174"/>
                    <a:pt x="54" y="174"/>
                    <a:pt x="57" y="174"/>
                  </a:cubicBezTo>
                  <a:cubicBezTo>
                    <a:pt x="46" y="154"/>
                    <a:pt x="40" y="133"/>
                    <a:pt x="37" y="110"/>
                  </a:cubicBezTo>
                  <a:cubicBezTo>
                    <a:pt x="50" y="81"/>
                    <a:pt x="75" y="58"/>
                    <a:pt x="105" y="47"/>
                  </a:cubicBezTo>
                  <a:cubicBezTo>
                    <a:pt x="105" y="47"/>
                    <a:pt x="103" y="47"/>
                    <a:pt x="100" y="48"/>
                  </a:cubicBezTo>
                  <a:cubicBezTo>
                    <a:pt x="74" y="56"/>
                    <a:pt x="52" y="75"/>
                    <a:pt x="37" y="97"/>
                  </a:cubicBezTo>
                  <a:cubicBezTo>
                    <a:pt x="36" y="63"/>
                    <a:pt x="46" y="29"/>
                    <a:pt x="64" y="0"/>
                  </a:cubicBezTo>
                  <a:cubicBezTo>
                    <a:pt x="49" y="18"/>
                    <a:pt x="38" y="38"/>
                    <a:pt x="31" y="61"/>
                  </a:cubicBezTo>
                  <a:cubicBezTo>
                    <a:pt x="22" y="49"/>
                    <a:pt x="12" y="39"/>
                    <a:pt x="0" y="30"/>
                  </a:cubicBezTo>
                  <a:cubicBezTo>
                    <a:pt x="12" y="42"/>
                    <a:pt x="21" y="55"/>
                    <a:pt x="29" y="70"/>
                  </a:cubicBezTo>
                  <a:cubicBezTo>
                    <a:pt x="20" y="105"/>
                    <a:pt x="22" y="141"/>
                    <a:pt x="33" y="175"/>
                  </a:cubicBezTo>
                  <a:close/>
                </a:path>
              </a:pathLst>
            </a:custGeom>
            <a:solidFill>
              <a:schemeClr val="accent1"/>
            </a:solidFill>
            <a:ln>
              <a:noFill/>
            </a:ln>
          </p:spPr>
          <p:txBody>
            <a:bodyPr/>
            <a:lstStyle/>
            <a:p>
              <a:endParaRPr lang="ru-RU"/>
            </a:p>
          </p:txBody>
        </p:sp>
      </p:grpSp>
      <p:grpSp>
        <p:nvGrpSpPr>
          <p:cNvPr id="63" name="Group 62">
            <a:extLst>
              <a:ext uri="{FF2B5EF4-FFF2-40B4-BE49-F238E27FC236}">
                <a16:creationId xmlns:a16="http://schemas.microsoft.com/office/drawing/2014/main" id="{214D9CBE-66DA-AD5B-5256-362191031A76}"/>
              </a:ext>
            </a:extLst>
          </p:cNvPr>
          <p:cNvGrpSpPr/>
          <p:nvPr/>
        </p:nvGrpSpPr>
        <p:grpSpPr>
          <a:xfrm>
            <a:off x="4785644" y="3714908"/>
            <a:ext cx="580898" cy="651210"/>
            <a:chOff x="7192963" y="2182813"/>
            <a:chExt cx="852487" cy="955675"/>
          </a:xfrm>
          <a:solidFill>
            <a:srgbClr val="FFFF00"/>
          </a:solidFill>
        </p:grpSpPr>
        <p:sp>
          <p:nvSpPr>
            <p:cNvPr id="64" name="Freeform 676">
              <a:extLst>
                <a:ext uri="{FF2B5EF4-FFF2-40B4-BE49-F238E27FC236}">
                  <a16:creationId xmlns:a16="http://schemas.microsoft.com/office/drawing/2014/main" id="{1B3C0C83-E7FF-1853-451C-9562465CA3C1}"/>
                </a:ext>
              </a:extLst>
            </p:cNvPr>
            <p:cNvSpPr>
              <a:spLocks noEditPoints="1"/>
            </p:cNvSpPr>
            <p:nvPr/>
          </p:nvSpPr>
          <p:spPr bwMode="auto">
            <a:xfrm>
              <a:off x="7572375" y="2487613"/>
              <a:ext cx="92075" cy="87313"/>
            </a:xfrm>
            <a:custGeom>
              <a:avLst/>
              <a:gdLst>
                <a:gd name="T0" fmla="*/ 46038 w 24"/>
                <a:gd name="T1" fmla="*/ 0 h 23"/>
                <a:gd name="T2" fmla="*/ 0 w 24"/>
                <a:gd name="T3" fmla="*/ 41758 h 23"/>
                <a:gd name="T4" fmla="*/ 46038 w 24"/>
                <a:gd name="T5" fmla="*/ 87313 h 23"/>
                <a:gd name="T6" fmla="*/ 92075 w 24"/>
                <a:gd name="T7" fmla="*/ 41758 h 23"/>
                <a:gd name="T8" fmla="*/ 46038 w 24"/>
                <a:gd name="T9" fmla="*/ 0 h 23"/>
                <a:gd name="T10" fmla="*/ 46038 w 24"/>
                <a:gd name="T11" fmla="*/ 56943 h 23"/>
                <a:gd name="T12" fmla="*/ 30692 w 24"/>
                <a:gd name="T13" fmla="*/ 41758 h 23"/>
                <a:gd name="T14" fmla="*/ 46038 w 24"/>
                <a:gd name="T15" fmla="*/ 30370 h 23"/>
                <a:gd name="T16" fmla="*/ 61383 w 24"/>
                <a:gd name="T17" fmla="*/ 41758 h 23"/>
                <a:gd name="T18" fmla="*/ 46038 w 24"/>
                <a:gd name="T19" fmla="*/ 56943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3">
                  <a:moveTo>
                    <a:pt x="12" y="0"/>
                  </a:moveTo>
                  <a:cubicBezTo>
                    <a:pt x="6" y="0"/>
                    <a:pt x="0" y="5"/>
                    <a:pt x="0" y="11"/>
                  </a:cubicBezTo>
                  <a:cubicBezTo>
                    <a:pt x="0" y="18"/>
                    <a:pt x="6" y="23"/>
                    <a:pt x="12" y="23"/>
                  </a:cubicBezTo>
                  <a:cubicBezTo>
                    <a:pt x="18" y="23"/>
                    <a:pt x="24" y="18"/>
                    <a:pt x="24" y="11"/>
                  </a:cubicBezTo>
                  <a:cubicBezTo>
                    <a:pt x="24" y="5"/>
                    <a:pt x="18" y="0"/>
                    <a:pt x="12" y="0"/>
                  </a:cubicBezTo>
                  <a:close/>
                  <a:moveTo>
                    <a:pt x="12" y="15"/>
                  </a:moveTo>
                  <a:cubicBezTo>
                    <a:pt x="10" y="15"/>
                    <a:pt x="8" y="13"/>
                    <a:pt x="8" y="11"/>
                  </a:cubicBezTo>
                  <a:cubicBezTo>
                    <a:pt x="8" y="9"/>
                    <a:pt x="10" y="8"/>
                    <a:pt x="12" y="8"/>
                  </a:cubicBezTo>
                  <a:cubicBezTo>
                    <a:pt x="14" y="8"/>
                    <a:pt x="16" y="9"/>
                    <a:pt x="16" y="11"/>
                  </a:cubicBezTo>
                  <a:cubicBezTo>
                    <a:pt x="16" y="13"/>
                    <a:pt x="14" y="15"/>
                    <a:pt x="12" y="15"/>
                  </a:cubicBezTo>
                  <a:close/>
                </a:path>
              </a:pathLst>
            </a:custGeom>
            <a:grpFill/>
            <a:ln>
              <a:noFill/>
            </a:ln>
          </p:spPr>
          <p:txBody>
            <a:bodyPr/>
            <a:lstStyle/>
            <a:p>
              <a:endParaRPr lang="ru-RU"/>
            </a:p>
          </p:txBody>
        </p:sp>
        <p:sp>
          <p:nvSpPr>
            <p:cNvPr id="65" name="Freeform 677">
              <a:extLst>
                <a:ext uri="{FF2B5EF4-FFF2-40B4-BE49-F238E27FC236}">
                  <a16:creationId xmlns:a16="http://schemas.microsoft.com/office/drawing/2014/main" id="{1677D48C-E9BF-7BA1-E40C-3F6314CD65CF}"/>
                </a:ext>
              </a:extLst>
            </p:cNvPr>
            <p:cNvSpPr>
              <a:spLocks/>
            </p:cNvSpPr>
            <p:nvPr/>
          </p:nvSpPr>
          <p:spPr bwMode="auto">
            <a:xfrm>
              <a:off x="7588250" y="2182813"/>
              <a:ext cx="60325" cy="285750"/>
            </a:xfrm>
            <a:custGeom>
              <a:avLst/>
              <a:gdLst>
                <a:gd name="T0" fmla="*/ 30163 w 16"/>
                <a:gd name="T1" fmla="*/ 281940 h 75"/>
                <a:gd name="T2" fmla="*/ 45244 w 16"/>
                <a:gd name="T3" fmla="*/ 285750 h 75"/>
                <a:gd name="T4" fmla="*/ 60325 w 16"/>
                <a:gd name="T5" fmla="*/ 167640 h 75"/>
                <a:gd name="T6" fmla="*/ 37703 w 16"/>
                <a:gd name="T7" fmla="*/ 7620 h 75"/>
                <a:gd name="T8" fmla="*/ 22622 w 16"/>
                <a:gd name="T9" fmla="*/ 7620 h 75"/>
                <a:gd name="T10" fmla="*/ 0 w 16"/>
                <a:gd name="T11" fmla="*/ 167640 h 75"/>
                <a:gd name="T12" fmla="*/ 15081 w 16"/>
                <a:gd name="T13" fmla="*/ 285750 h 75"/>
                <a:gd name="T14" fmla="*/ 30163 w 16"/>
                <a:gd name="T15" fmla="*/ 281940 h 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75">
                  <a:moveTo>
                    <a:pt x="8" y="74"/>
                  </a:moveTo>
                  <a:cubicBezTo>
                    <a:pt x="10" y="74"/>
                    <a:pt x="11" y="75"/>
                    <a:pt x="12" y="75"/>
                  </a:cubicBezTo>
                  <a:cubicBezTo>
                    <a:pt x="14" y="67"/>
                    <a:pt x="16" y="56"/>
                    <a:pt x="16" y="44"/>
                  </a:cubicBezTo>
                  <a:cubicBezTo>
                    <a:pt x="16" y="26"/>
                    <a:pt x="12" y="11"/>
                    <a:pt x="10" y="2"/>
                  </a:cubicBezTo>
                  <a:cubicBezTo>
                    <a:pt x="10" y="0"/>
                    <a:pt x="6" y="0"/>
                    <a:pt x="6" y="2"/>
                  </a:cubicBezTo>
                  <a:cubicBezTo>
                    <a:pt x="4" y="11"/>
                    <a:pt x="0" y="26"/>
                    <a:pt x="0" y="44"/>
                  </a:cubicBezTo>
                  <a:cubicBezTo>
                    <a:pt x="0" y="56"/>
                    <a:pt x="2" y="67"/>
                    <a:pt x="4" y="75"/>
                  </a:cubicBezTo>
                  <a:cubicBezTo>
                    <a:pt x="5" y="75"/>
                    <a:pt x="6" y="74"/>
                    <a:pt x="8" y="74"/>
                  </a:cubicBezTo>
                  <a:close/>
                </a:path>
              </a:pathLst>
            </a:custGeom>
            <a:grpFill/>
            <a:ln>
              <a:noFill/>
            </a:ln>
          </p:spPr>
          <p:txBody>
            <a:bodyPr/>
            <a:lstStyle/>
            <a:p>
              <a:endParaRPr lang="ru-RU"/>
            </a:p>
          </p:txBody>
        </p:sp>
        <p:sp>
          <p:nvSpPr>
            <p:cNvPr id="66" name="Freeform 678">
              <a:extLst>
                <a:ext uri="{FF2B5EF4-FFF2-40B4-BE49-F238E27FC236}">
                  <a16:creationId xmlns:a16="http://schemas.microsoft.com/office/drawing/2014/main" id="{A960ABDA-AA2F-679E-E0CB-4581E106D4B0}"/>
                </a:ext>
              </a:extLst>
            </p:cNvPr>
            <p:cNvSpPr>
              <a:spLocks/>
            </p:cNvSpPr>
            <p:nvPr/>
          </p:nvSpPr>
          <p:spPr bwMode="auto">
            <a:xfrm>
              <a:off x="7313613" y="2547938"/>
              <a:ext cx="258763" cy="160338"/>
            </a:xfrm>
            <a:custGeom>
              <a:avLst/>
              <a:gdLst>
                <a:gd name="T0" fmla="*/ 243542 w 68"/>
                <a:gd name="T1" fmla="*/ 0 h 42"/>
                <a:gd name="T2" fmla="*/ 133187 w 68"/>
                <a:gd name="T3" fmla="*/ 45811 h 42"/>
                <a:gd name="T4" fmla="*/ 7611 w 68"/>
                <a:gd name="T5" fmla="*/ 145068 h 42"/>
                <a:gd name="T6" fmla="*/ 15221 w 68"/>
                <a:gd name="T7" fmla="*/ 160338 h 42"/>
                <a:gd name="T8" fmla="*/ 163630 w 68"/>
                <a:gd name="T9" fmla="*/ 99257 h 42"/>
                <a:gd name="T10" fmla="*/ 258763 w 68"/>
                <a:gd name="T11" fmla="*/ 26723 h 42"/>
                <a:gd name="T12" fmla="*/ 243542 w 68"/>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42">
                  <a:moveTo>
                    <a:pt x="64" y="0"/>
                  </a:moveTo>
                  <a:cubicBezTo>
                    <a:pt x="56" y="2"/>
                    <a:pt x="45" y="6"/>
                    <a:pt x="35" y="12"/>
                  </a:cubicBezTo>
                  <a:cubicBezTo>
                    <a:pt x="20" y="21"/>
                    <a:pt x="8" y="32"/>
                    <a:pt x="2" y="38"/>
                  </a:cubicBezTo>
                  <a:cubicBezTo>
                    <a:pt x="0" y="40"/>
                    <a:pt x="2" y="42"/>
                    <a:pt x="4" y="42"/>
                  </a:cubicBezTo>
                  <a:cubicBezTo>
                    <a:pt x="12" y="39"/>
                    <a:pt x="27" y="35"/>
                    <a:pt x="43" y="26"/>
                  </a:cubicBezTo>
                  <a:cubicBezTo>
                    <a:pt x="53" y="20"/>
                    <a:pt x="62" y="13"/>
                    <a:pt x="68" y="7"/>
                  </a:cubicBezTo>
                  <a:cubicBezTo>
                    <a:pt x="66" y="5"/>
                    <a:pt x="64" y="3"/>
                    <a:pt x="64" y="0"/>
                  </a:cubicBezTo>
                  <a:close/>
                </a:path>
              </a:pathLst>
            </a:custGeom>
            <a:grpFill/>
            <a:ln>
              <a:noFill/>
            </a:ln>
          </p:spPr>
          <p:txBody>
            <a:bodyPr/>
            <a:lstStyle/>
            <a:p>
              <a:endParaRPr lang="ru-RU"/>
            </a:p>
          </p:txBody>
        </p:sp>
        <p:sp>
          <p:nvSpPr>
            <p:cNvPr id="67" name="Freeform 679">
              <a:extLst>
                <a:ext uri="{FF2B5EF4-FFF2-40B4-BE49-F238E27FC236}">
                  <a16:creationId xmlns:a16="http://schemas.microsoft.com/office/drawing/2014/main" id="{70FDDD9A-316D-7C29-0271-F13C3A5739AE}"/>
                </a:ext>
              </a:extLst>
            </p:cNvPr>
            <p:cNvSpPr>
              <a:spLocks/>
            </p:cNvSpPr>
            <p:nvPr/>
          </p:nvSpPr>
          <p:spPr bwMode="auto">
            <a:xfrm>
              <a:off x="7664449" y="2547938"/>
              <a:ext cx="258763" cy="160338"/>
            </a:xfrm>
            <a:custGeom>
              <a:avLst/>
              <a:gdLst>
                <a:gd name="T0" fmla="*/ 251152 w 68"/>
                <a:gd name="T1" fmla="*/ 145068 h 42"/>
                <a:gd name="T2" fmla="*/ 125576 w 68"/>
                <a:gd name="T3" fmla="*/ 45811 h 42"/>
                <a:gd name="T4" fmla="*/ 15221 w 68"/>
                <a:gd name="T5" fmla="*/ 0 h 42"/>
                <a:gd name="T6" fmla="*/ 0 w 68"/>
                <a:gd name="T7" fmla="*/ 26723 h 42"/>
                <a:gd name="T8" fmla="*/ 95133 w 68"/>
                <a:gd name="T9" fmla="*/ 99257 h 42"/>
                <a:gd name="T10" fmla="*/ 243542 w 68"/>
                <a:gd name="T11" fmla="*/ 160338 h 42"/>
                <a:gd name="T12" fmla="*/ 251152 w 68"/>
                <a:gd name="T13" fmla="*/ 145068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42">
                  <a:moveTo>
                    <a:pt x="66" y="38"/>
                  </a:moveTo>
                  <a:cubicBezTo>
                    <a:pt x="60" y="32"/>
                    <a:pt x="48" y="21"/>
                    <a:pt x="33" y="12"/>
                  </a:cubicBezTo>
                  <a:cubicBezTo>
                    <a:pt x="23" y="6"/>
                    <a:pt x="12" y="2"/>
                    <a:pt x="4" y="0"/>
                  </a:cubicBezTo>
                  <a:cubicBezTo>
                    <a:pt x="4" y="3"/>
                    <a:pt x="2" y="5"/>
                    <a:pt x="0" y="7"/>
                  </a:cubicBezTo>
                  <a:cubicBezTo>
                    <a:pt x="6" y="13"/>
                    <a:pt x="15" y="20"/>
                    <a:pt x="25" y="26"/>
                  </a:cubicBezTo>
                  <a:cubicBezTo>
                    <a:pt x="41" y="35"/>
                    <a:pt x="56" y="39"/>
                    <a:pt x="64" y="42"/>
                  </a:cubicBezTo>
                  <a:cubicBezTo>
                    <a:pt x="66" y="42"/>
                    <a:pt x="68" y="40"/>
                    <a:pt x="66" y="38"/>
                  </a:cubicBezTo>
                  <a:close/>
                </a:path>
              </a:pathLst>
            </a:custGeom>
            <a:grpFill/>
            <a:ln>
              <a:noFill/>
            </a:ln>
          </p:spPr>
          <p:txBody>
            <a:bodyPr/>
            <a:lstStyle/>
            <a:p>
              <a:endParaRPr lang="ru-RU"/>
            </a:p>
          </p:txBody>
        </p:sp>
        <p:sp>
          <p:nvSpPr>
            <p:cNvPr id="68" name="Freeform 680">
              <a:extLst>
                <a:ext uri="{FF2B5EF4-FFF2-40B4-BE49-F238E27FC236}">
                  <a16:creationId xmlns:a16="http://schemas.microsoft.com/office/drawing/2014/main" id="{8D414ECF-8910-193C-0568-297600D9C086}"/>
                </a:ext>
              </a:extLst>
            </p:cNvPr>
            <p:cNvSpPr>
              <a:spLocks/>
            </p:cNvSpPr>
            <p:nvPr/>
          </p:nvSpPr>
          <p:spPr bwMode="auto">
            <a:xfrm>
              <a:off x="7580313" y="2593975"/>
              <a:ext cx="76200" cy="544513"/>
            </a:xfrm>
            <a:custGeom>
              <a:avLst/>
              <a:gdLst>
                <a:gd name="T0" fmla="*/ 38100 w 20"/>
                <a:gd name="T1" fmla="*/ 0 h 143"/>
                <a:gd name="T2" fmla="*/ 26670 w 20"/>
                <a:gd name="T3" fmla="*/ 0 h 143"/>
                <a:gd name="T4" fmla="*/ 0 w 20"/>
                <a:gd name="T5" fmla="*/ 544513 h 143"/>
                <a:gd name="T6" fmla="*/ 76200 w 20"/>
                <a:gd name="T7" fmla="*/ 544513 h 143"/>
                <a:gd name="T8" fmla="*/ 49530 w 20"/>
                <a:gd name="T9" fmla="*/ 0 h 143"/>
                <a:gd name="T10" fmla="*/ 38100 w 20"/>
                <a:gd name="T11" fmla="*/ 0 h 1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43">
                  <a:moveTo>
                    <a:pt x="10" y="0"/>
                  </a:moveTo>
                  <a:cubicBezTo>
                    <a:pt x="9" y="0"/>
                    <a:pt x="8" y="0"/>
                    <a:pt x="7" y="0"/>
                  </a:cubicBezTo>
                  <a:cubicBezTo>
                    <a:pt x="0" y="143"/>
                    <a:pt x="0" y="143"/>
                    <a:pt x="0" y="143"/>
                  </a:cubicBezTo>
                  <a:cubicBezTo>
                    <a:pt x="20" y="143"/>
                    <a:pt x="20" y="143"/>
                    <a:pt x="20" y="143"/>
                  </a:cubicBezTo>
                  <a:cubicBezTo>
                    <a:pt x="13" y="0"/>
                    <a:pt x="13" y="0"/>
                    <a:pt x="13" y="0"/>
                  </a:cubicBezTo>
                  <a:cubicBezTo>
                    <a:pt x="12" y="0"/>
                    <a:pt x="11" y="0"/>
                    <a:pt x="10" y="0"/>
                  </a:cubicBezTo>
                  <a:close/>
                </a:path>
              </a:pathLst>
            </a:custGeom>
            <a:grpFill/>
            <a:ln>
              <a:noFill/>
            </a:ln>
          </p:spPr>
          <p:txBody>
            <a:bodyPr/>
            <a:lstStyle/>
            <a:p>
              <a:endParaRPr lang="ru-RU"/>
            </a:p>
          </p:txBody>
        </p:sp>
        <p:sp>
          <p:nvSpPr>
            <p:cNvPr id="69" name="Freeform 681">
              <a:extLst>
                <a:ext uri="{FF2B5EF4-FFF2-40B4-BE49-F238E27FC236}">
                  <a16:creationId xmlns:a16="http://schemas.microsoft.com/office/drawing/2014/main" id="{330022D4-42B0-0609-4258-B3D2B187203F}"/>
                </a:ext>
              </a:extLst>
            </p:cNvPr>
            <p:cNvSpPr>
              <a:spLocks noEditPoints="1"/>
            </p:cNvSpPr>
            <p:nvPr/>
          </p:nvSpPr>
          <p:spPr bwMode="auto">
            <a:xfrm>
              <a:off x="7827962" y="2730500"/>
              <a:ext cx="57150" cy="57150"/>
            </a:xfrm>
            <a:custGeom>
              <a:avLst/>
              <a:gdLst>
                <a:gd name="T0" fmla="*/ 30480 w 15"/>
                <a:gd name="T1" fmla="*/ 0 h 15"/>
                <a:gd name="T2" fmla="*/ 0 w 15"/>
                <a:gd name="T3" fmla="*/ 30480 h 15"/>
                <a:gd name="T4" fmla="*/ 30480 w 15"/>
                <a:gd name="T5" fmla="*/ 57150 h 15"/>
                <a:gd name="T6" fmla="*/ 57150 w 15"/>
                <a:gd name="T7" fmla="*/ 30480 h 15"/>
                <a:gd name="T8" fmla="*/ 30480 w 15"/>
                <a:gd name="T9" fmla="*/ 0 h 15"/>
                <a:gd name="T10" fmla="*/ 30480 w 15"/>
                <a:gd name="T11" fmla="*/ 38100 h 15"/>
                <a:gd name="T12" fmla="*/ 19050 w 15"/>
                <a:gd name="T13" fmla="*/ 30480 h 15"/>
                <a:gd name="T14" fmla="*/ 30480 w 15"/>
                <a:gd name="T15" fmla="*/ 19050 h 15"/>
                <a:gd name="T16" fmla="*/ 38100 w 15"/>
                <a:gd name="T17" fmla="*/ 30480 h 15"/>
                <a:gd name="T18" fmla="*/ 30480 w 15"/>
                <a:gd name="T19" fmla="*/ 3810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5">
                  <a:moveTo>
                    <a:pt x="8" y="0"/>
                  </a:moveTo>
                  <a:cubicBezTo>
                    <a:pt x="4" y="0"/>
                    <a:pt x="0" y="3"/>
                    <a:pt x="0" y="8"/>
                  </a:cubicBezTo>
                  <a:cubicBezTo>
                    <a:pt x="0" y="12"/>
                    <a:pt x="4" y="15"/>
                    <a:pt x="8" y="15"/>
                  </a:cubicBezTo>
                  <a:cubicBezTo>
                    <a:pt x="12" y="15"/>
                    <a:pt x="15" y="12"/>
                    <a:pt x="15" y="8"/>
                  </a:cubicBezTo>
                  <a:cubicBezTo>
                    <a:pt x="15" y="3"/>
                    <a:pt x="12" y="0"/>
                    <a:pt x="8" y="0"/>
                  </a:cubicBezTo>
                  <a:close/>
                  <a:moveTo>
                    <a:pt x="8" y="10"/>
                  </a:moveTo>
                  <a:cubicBezTo>
                    <a:pt x="6" y="10"/>
                    <a:pt x="5" y="9"/>
                    <a:pt x="5" y="8"/>
                  </a:cubicBezTo>
                  <a:cubicBezTo>
                    <a:pt x="5" y="6"/>
                    <a:pt x="6" y="5"/>
                    <a:pt x="8" y="5"/>
                  </a:cubicBezTo>
                  <a:cubicBezTo>
                    <a:pt x="9" y="5"/>
                    <a:pt x="10" y="6"/>
                    <a:pt x="10" y="8"/>
                  </a:cubicBezTo>
                  <a:cubicBezTo>
                    <a:pt x="10" y="9"/>
                    <a:pt x="9" y="10"/>
                    <a:pt x="8" y="10"/>
                  </a:cubicBezTo>
                  <a:close/>
                </a:path>
              </a:pathLst>
            </a:custGeom>
            <a:grpFill/>
            <a:ln>
              <a:noFill/>
            </a:ln>
          </p:spPr>
          <p:txBody>
            <a:bodyPr/>
            <a:lstStyle/>
            <a:p>
              <a:endParaRPr lang="ru-RU"/>
            </a:p>
          </p:txBody>
        </p:sp>
        <p:sp>
          <p:nvSpPr>
            <p:cNvPr id="70" name="Freeform 682">
              <a:extLst>
                <a:ext uri="{FF2B5EF4-FFF2-40B4-BE49-F238E27FC236}">
                  <a16:creationId xmlns:a16="http://schemas.microsoft.com/office/drawing/2014/main" id="{15659A2F-BCF5-AFD0-F580-690C55E9813A}"/>
                </a:ext>
              </a:extLst>
            </p:cNvPr>
            <p:cNvSpPr>
              <a:spLocks/>
            </p:cNvSpPr>
            <p:nvPr/>
          </p:nvSpPr>
          <p:spPr bwMode="auto">
            <a:xfrm>
              <a:off x="7839074" y="2544763"/>
              <a:ext cx="38100" cy="90488"/>
            </a:xfrm>
            <a:custGeom>
              <a:avLst/>
              <a:gdLst>
                <a:gd name="T0" fmla="*/ 38100 w 10"/>
                <a:gd name="T1" fmla="*/ 90488 h 24"/>
                <a:gd name="T2" fmla="*/ 22860 w 10"/>
                <a:gd name="T3" fmla="*/ 3770 h 24"/>
                <a:gd name="T4" fmla="*/ 11430 w 10"/>
                <a:gd name="T5" fmla="*/ 3770 h 24"/>
                <a:gd name="T6" fmla="*/ 0 w 10"/>
                <a:gd name="T7" fmla="*/ 64096 h 24"/>
                <a:gd name="T8" fmla="*/ 38100 w 10"/>
                <a:gd name="T9" fmla="*/ 90488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4">
                  <a:moveTo>
                    <a:pt x="10" y="24"/>
                  </a:moveTo>
                  <a:cubicBezTo>
                    <a:pt x="9" y="14"/>
                    <a:pt x="7" y="6"/>
                    <a:pt x="6" y="1"/>
                  </a:cubicBezTo>
                  <a:cubicBezTo>
                    <a:pt x="6" y="0"/>
                    <a:pt x="4" y="0"/>
                    <a:pt x="3" y="1"/>
                  </a:cubicBezTo>
                  <a:cubicBezTo>
                    <a:pt x="2" y="5"/>
                    <a:pt x="1" y="10"/>
                    <a:pt x="0" y="17"/>
                  </a:cubicBezTo>
                  <a:cubicBezTo>
                    <a:pt x="4" y="19"/>
                    <a:pt x="7" y="22"/>
                    <a:pt x="10" y="24"/>
                  </a:cubicBezTo>
                  <a:close/>
                </a:path>
              </a:pathLst>
            </a:custGeom>
            <a:grpFill/>
            <a:ln>
              <a:noFill/>
            </a:ln>
          </p:spPr>
          <p:txBody>
            <a:bodyPr/>
            <a:lstStyle/>
            <a:p>
              <a:endParaRPr lang="ru-RU"/>
            </a:p>
          </p:txBody>
        </p:sp>
        <p:sp>
          <p:nvSpPr>
            <p:cNvPr id="71" name="Freeform 683">
              <a:extLst>
                <a:ext uri="{FF2B5EF4-FFF2-40B4-BE49-F238E27FC236}">
                  <a16:creationId xmlns:a16="http://schemas.microsoft.com/office/drawing/2014/main" id="{EF30E5D4-298C-855A-0059-6A5819D4B310}"/>
                </a:ext>
              </a:extLst>
            </p:cNvPr>
            <p:cNvSpPr>
              <a:spLocks/>
            </p:cNvSpPr>
            <p:nvPr/>
          </p:nvSpPr>
          <p:spPr bwMode="auto">
            <a:xfrm>
              <a:off x="7843837" y="2700338"/>
              <a:ext cx="26988" cy="19050"/>
            </a:xfrm>
            <a:custGeom>
              <a:avLst/>
              <a:gdLst>
                <a:gd name="T0" fmla="*/ 0 w 7"/>
                <a:gd name="T1" fmla="*/ 0 h 5"/>
                <a:gd name="T2" fmla="*/ 3855 w 7"/>
                <a:gd name="T3" fmla="*/ 19050 h 5"/>
                <a:gd name="T4" fmla="*/ 15422 w 7"/>
                <a:gd name="T5" fmla="*/ 19050 h 5"/>
                <a:gd name="T6" fmla="*/ 26988 w 7"/>
                <a:gd name="T7" fmla="*/ 19050 h 5"/>
                <a:gd name="T8" fmla="*/ 26988 w 7"/>
                <a:gd name="T9" fmla="*/ 11430 h 5"/>
                <a:gd name="T10" fmla="*/ 0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0" y="0"/>
                  </a:moveTo>
                  <a:cubicBezTo>
                    <a:pt x="0" y="2"/>
                    <a:pt x="1" y="4"/>
                    <a:pt x="1" y="5"/>
                  </a:cubicBezTo>
                  <a:cubicBezTo>
                    <a:pt x="2" y="5"/>
                    <a:pt x="3" y="5"/>
                    <a:pt x="4" y="5"/>
                  </a:cubicBezTo>
                  <a:cubicBezTo>
                    <a:pt x="5" y="5"/>
                    <a:pt x="6" y="5"/>
                    <a:pt x="7" y="5"/>
                  </a:cubicBezTo>
                  <a:cubicBezTo>
                    <a:pt x="7" y="5"/>
                    <a:pt x="7" y="4"/>
                    <a:pt x="7" y="3"/>
                  </a:cubicBezTo>
                  <a:cubicBezTo>
                    <a:pt x="5" y="2"/>
                    <a:pt x="3" y="1"/>
                    <a:pt x="0" y="0"/>
                  </a:cubicBezTo>
                  <a:close/>
                </a:path>
              </a:pathLst>
            </a:custGeom>
            <a:grpFill/>
            <a:ln>
              <a:noFill/>
            </a:ln>
          </p:spPr>
          <p:txBody>
            <a:bodyPr/>
            <a:lstStyle/>
            <a:p>
              <a:endParaRPr lang="ru-RU"/>
            </a:p>
          </p:txBody>
        </p:sp>
        <p:sp>
          <p:nvSpPr>
            <p:cNvPr id="72" name="Freeform 684">
              <a:extLst>
                <a:ext uri="{FF2B5EF4-FFF2-40B4-BE49-F238E27FC236}">
                  <a16:creationId xmlns:a16="http://schemas.microsoft.com/office/drawing/2014/main" id="{14A0DC19-A1FF-A348-7AAE-834B387B1385}"/>
                </a:ext>
              </a:extLst>
            </p:cNvPr>
            <p:cNvSpPr>
              <a:spLocks/>
            </p:cNvSpPr>
            <p:nvPr/>
          </p:nvSpPr>
          <p:spPr bwMode="auto">
            <a:xfrm>
              <a:off x="7667624" y="2768600"/>
              <a:ext cx="160338" cy="103188"/>
            </a:xfrm>
            <a:custGeom>
              <a:avLst/>
              <a:gdLst>
                <a:gd name="T0" fmla="*/ 152703 w 42"/>
                <a:gd name="T1" fmla="*/ 0 h 27"/>
                <a:gd name="T2" fmla="*/ 80169 w 42"/>
                <a:gd name="T3" fmla="*/ 30574 h 27"/>
                <a:gd name="T4" fmla="*/ 3818 w 42"/>
                <a:gd name="T5" fmla="*/ 91723 h 27"/>
                <a:gd name="T6" fmla="*/ 7635 w 42"/>
                <a:gd name="T7" fmla="*/ 99366 h 27"/>
                <a:gd name="T8" fmla="*/ 99257 w 42"/>
                <a:gd name="T9" fmla="*/ 64970 h 27"/>
                <a:gd name="T10" fmla="*/ 160338 w 42"/>
                <a:gd name="T11" fmla="*/ 19109 h 27"/>
                <a:gd name="T12" fmla="*/ 152703 w 4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40" y="0"/>
                  </a:moveTo>
                  <a:cubicBezTo>
                    <a:pt x="34" y="2"/>
                    <a:pt x="28" y="4"/>
                    <a:pt x="21" y="8"/>
                  </a:cubicBezTo>
                  <a:cubicBezTo>
                    <a:pt x="12" y="14"/>
                    <a:pt x="5" y="20"/>
                    <a:pt x="1" y="24"/>
                  </a:cubicBezTo>
                  <a:cubicBezTo>
                    <a:pt x="0" y="25"/>
                    <a:pt x="1" y="27"/>
                    <a:pt x="2" y="26"/>
                  </a:cubicBezTo>
                  <a:cubicBezTo>
                    <a:pt x="8" y="25"/>
                    <a:pt x="17" y="22"/>
                    <a:pt x="26" y="17"/>
                  </a:cubicBezTo>
                  <a:cubicBezTo>
                    <a:pt x="33" y="13"/>
                    <a:pt x="38" y="9"/>
                    <a:pt x="42" y="5"/>
                  </a:cubicBezTo>
                  <a:cubicBezTo>
                    <a:pt x="41" y="4"/>
                    <a:pt x="40" y="2"/>
                    <a:pt x="40" y="0"/>
                  </a:cubicBezTo>
                  <a:close/>
                </a:path>
              </a:pathLst>
            </a:custGeom>
            <a:grpFill/>
            <a:ln>
              <a:noFill/>
            </a:ln>
          </p:spPr>
          <p:txBody>
            <a:bodyPr/>
            <a:lstStyle/>
            <a:p>
              <a:endParaRPr lang="ru-RU"/>
            </a:p>
          </p:txBody>
        </p:sp>
        <p:sp>
          <p:nvSpPr>
            <p:cNvPr id="73" name="Freeform 685">
              <a:extLst>
                <a:ext uri="{FF2B5EF4-FFF2-40B4-BE49-F238E27FC236}">
                  <a16:creationId xmlns:a16="http://schemas.microsoft.com/office/drawing/2014/main" id="{CD3A1186-9448-9A0E-1E07-0880D1517748}"/>
                </a:ext>
              </a:extLst>
            </p:cNvPr>
            <p:cNvSpPr>
              <a:spLocks/>
            </p:cNvSpPr>
            <p:nvPr/>
          </p:nvSpPr>
          <p:spPr bwMode="auto">
            <a:xfrm>
              <a:off x="7885112" y="2768600"/>
              <a:ext cx="160338" cy="103188"/>
            </a:xfrm>
            <a:custGeom>
              <a:avLst/>
              <a:gdLst>
                <a:gd name="T0" fmla="*/ 156520 w 42"/>
                <a:gd name="T1" fmla="*/ 91723 h 27"/>
                <a:gd name="T2" fmla="*/ 80169 w 42"/>
                <a:gd name="T3" fmla="*/ 30574 h 27"/>
                <a:gd name="T4" fmla="*/ 11453 w 42"/>
                <a:gd name="T5" fmla="*/ 0 h 27"/>
                <a:gd name="T6" fmla="*/ 0 w 42"/>
                <a:gd name="T7" fmla="*/ 19109 h 27"/>
                <a:gd name="T8" fmla="*/ 61081 w 42"/>
                <a:gd name="T9" fmla="*/ 64970 h 27"/>
                <a:gd name="T10" fmla="*/ 152703 w 42"/>
                <a:gd name="T11" fmla="*/ 99366 h 27"/>
                <a:gd name="T12" fmla="*/ 156520 w 42"/>
                <a:gd name="T13" fmla="*/ 91723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41" y="24"/>
                  </a:moveTo>
                  <a:cubicBezTo>
                    <a:pt x="38" y="20"/>
                    <a:pt x="30" y="14"/>
                    <a:pt x="21" y="8"/>
                  </a:cubicBezTo>
                  <a:cubicBezTo>
                    <a:pt x="14" y="4"/>
                    <a:pt x="8" y="2"/>
                    <a:pt x="3" y="0"/>
                  </a:cubicBezTo>
                  <a:cubicBezTo>
                    <a:pt x="2" y="2"/>
                    <a:pt x="1" y="4"/>
                    <a:pt x="0" y="5"/>
                  </a:cubicBezTo>
                  <a:cubicBezTo>
                    <a:pt x="4" y="9"/>
                    <a:pt x="10" y="13"/>
                    <a:pt x="16" y="17"/>
                  </a:cubicBezTo>
                  <a:cubicBezTo>
                    <a:pt x="26" y="22"/>
                    <a:pt x="35" y="25"/>
                    <a:pt x="40" y="26"/>
                  </a:cubicBezTo>
                  <a:cubicBezTo>
                    <a:pt x="41" y="27"/>
                    <a:pt x="42" y="25"/>
                    <a:pt x="41" y="24"/>
                  </a:cubicBezTo>
                  <a:close/>
                </a:path>
              </a:pathLst>
            </a:custGeom>
            <a:grpFill/>
            <a:ln>
              <a:noFill/>
            </a:ln>
          </p:spPr>
          <p:txBody>
            <a:bodyPr/>
            <a:lstStyle/>
            <a:p>
              <a:endParaRPr lang="ru-RU"/>
            </a:p>
          </p:txBody>
        </p:sp>
        <p:sp>
          <p:nvSpPr>
            <p:cNvPr id="74" name="Freeform 686">
              <a:extLst>
                <a:ext uri="{FF2B5EF4-FFF2-40B4-BE49-F238E27FC236}">
                  <a16:creationId xmlns:a16="http://schemas.microsoft.com/office/drawing/2014/main" id="{49D1827E-B0C9-E410-9991-A915C271A535}"/>
                </a:ext>
              </a:extLst>
            </p:cNvPr>
            <p:cNvSpPr>
              <a:spLocks/>
            </p:cNvSpPr>
            <p:nvPr/>
          </p:nvSpPr>
          <p:spPr bwMode="auto">
            <a:xfrm>
              <a:off x="7835899" y="2800350"/>
              <a:ext cx="46038" cy="338138"/>
            </a:xfrm>
            <a:custGeom>
              <a:avLst/>
              <a:gdLst>
                <a:gd name="T0" fmla="*/ 23019 w 12"/>
                <a:gd name="T1" fmla="*/ 0 h 89"/>
                <a:gd name="T2" fmla="*/ 15346 w 12"/>
                <a:gd name="T3" fmla="*/ 0 h 89"/>
                <a:gd name="T4" fmla="*/ 0 w 12"/>
                <a:gd name="T5" fmla="*/ 338138 h 89"/>
                <a:gd name="T6" fmla="*/ 46038 w 12"/>
                <a:gd name="T7" fmla="*/ 338138 h 89"/>
                <a:gd name="T8" fmla="*/ 30692 w 12"/>
                <a:gd name="T9" fmla="*/ 0 h 89"/>
                <a:gd name="T10" fmla="*/ 23019 w 12"/>
                <a:gd name="T11" fmla="*/ 0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89">
                  <a:moveTo>
                    <a:pt x="6" y="0"/>
                  </a:moveTo>
                  <a:cubicBezTo>
                    <a:pt x="5" y="0"/>
                    <a:pt x="4" y="0"/>
                    <a:pt x="4" y="0"/>
                  </a:cubicBezTo>
                  <a:cubicBezTo>
                    <a:pt x="0" y="89"/>
                    <a:pt x="0" y="89"/>
                    <a:pt x="0" y="89"/>
                  </a:cubicBezTo>
                  <a:cubicBezTo>
                    <a:pt x="12" y="89"/>
                    <a:pt x="12" y="89"/>
                    <a:pt x="12" y="89"/>
                  </a:cubicBezTo>
                  <a:cubicBezTo>
                    <a:pt x="8" y="0"/>
                    <a:pt x="8" y="0"/>
                    <a:pt x="8" y="0"/>
                  </a:cubicBezTo>
                  <a:cubicBezTo>
                    <a:pt x="7" y="0"/>
                    <a:pt x="6" y="0"/>
                    <a:pt x="6" y="0"/>
                  </a:cubicBezTo>
                  <a:close/>
                </a:path>
              </a:pathLst>
            </a:custGeom>
            <a:grpFill/>
            <a:ln>
              <a:noFill/>
            </a:ln>
          </p:spPr>
          <p:txBody>
            <a:bodyPr/>
            <a:lstStyle/>
            <a:p>
              <a:endParaRPr lang="ru-RU"/>
            </a:p>
          </p:txBody>
        </p:sp>
        <p:sp>
          <p:nvSpPr>
            <p:cNvPr id="75" name="Freeform 687">
              <a:extLst>
                <a:ext uri="{FF2B5EF4-FFF2-40B4-BE49-F238E27FC236}">
                  <a16:creationId xmlns:a16="http://schemas.microsoft.com/office/drawing/2014/main" id="{58764E46-B46A-2545-86D1-871F4617F067}"/>
                </a:ext>
              </a:extLst>
            </p:cNvPr>
            <p:cNvSpPr>
              <a:spLocks noEditPoints="1"/>
            </p:cNvSpPr>
            <p:nvPr/>
          </p:nvSpPr>
          <p:spPr bwMode="auto">
            <a:xfrm>
              <a:off x="7351713" y="2730500"/>
              <a:ext cx="57150" cy="57150"/>
            </a:xfrm>
            <a:custGeom>
              <a:avLst/>
              <a:gdLst>
                <a:gd name="T0" fmla="*/ 0 w 15"/>
                <a:gd name="T1" fmla="*/ 30480 h 15"/>
                <a:gd name="T2" fmla="*/ 26670 w 15"/>
                <a:gd name="T3" fmla="*/ 57150 h 15"/>
                <a:gd name="T4" fmla="*/ 57150 w 15"/>
                <a:gd name="T5" fmla="*/ 30480 h 15"/>
                <a:gd name="T6" fmla="*/ 26670 w 15"/>
                <a:gd name="T7" fmla="*/ 0 h 15"/>
                <a:gd name="T8" fmla="*/ 0 w 15"/>
                <a:gd name="T9" fmla="*/ 30480 h 15"/>
                <a:gd name="T10" fmla="*/ 19050 w 15"/>
                <a:gd name="T11" fmla="*/ 30480 h 15"/>
                <a:gd name="T12" fmla="*/ 26670 w 15"/>
                <a:gd name="T13" fmla="*/ 19050 h 15"/>
                <a:gd name="T14" fmla="*/ 38100 w 15"/>
                <a:gd name="T15" fmla="*/ 30480 h 15"/>
                <a:gd name="T16" fmla="*/ 26670 w 15"/>
                <a:gd name="T17" fmla="*/ 38100 h 15"/>
                <a:gd name="T18" fmla="*/ 19050 w 15"/>
                <a:gd name="T19" fmla="*/ 3048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5">
                  <a:moveTo>
                    <a:pt x="0" y="8"/>
                  </a:moveTo>
                  <a:cubicBezTo>
                    <a:pt x="0" y="12"/>
                    <a:pt x="3" y="15"/>
                    <a:pt x="7" y="15"/>
                  </a:cubicBezTo>
                  <a:cubicBezTo>
                    <a:pt x="11" y="15"/>
                    <a:pt x="15" y="12"/>
                    <a:pt x="15" y="8"/>
                  </a:cubicBezTo>
                  <a:cubicBezTo>
                    <a:pt x="15" y="3"/>
                    <a:pt x="11" y="0"/>
                    <a:pt x="7" y="0"/>
                  </a:cubicBezTo>
                  <a:cubicBezTo>
                    <a:pt x="3" y="0"/>
                    <a:pt x="0" y="3"/>
                    <a:pt x="0" y="8"/>
                  </a:cubicBezTo>
                  <a:close/>
                  <a:moveTo>
                    <a:pt x="5" y="8"/>
                  </a:moveTo>
                  <a:cubicBezTo>
                    <a:pt x="5" y="6"/>
                    <a:pt x="6" y="5"/>
                    <a:pt x="7" y="5"/>
                  </a:cubicBezTo>
                  <a:cubicBezTo>
                    <a:pt x="9" y="5"/>
                    <a:pt x="10" y="6"/>
                    <a:pt x="10" y="8"/>
                  </a:cubicBezTo>
                  <a:cubicBezTo>
                    <a:pt x="10" y="9"/>
                    <a:pt x="9" y="10"/>
                    <a:pt x="7" y="10"/>
                  </a:cubicBezTo>
                  <a:cubicBezTo>
                    <a:pt x="6" y="10"/>
                    <a:pt x="5" y="9"/>
                    <a:pt x="5" y="8"/>
                  </a:cubicBezTo>
                  <a:close/>
                </a:path>
              </a:pathLst>
            </a:custGeom>
            <a:grpFill/>
            <a:ln>
              <a:noFill/>
            </a:ln>
          </p:spPr>
          <p:txBody>
            <a:bodyPr/>
            <a:lstStyle/>
            <a:p>
              <a:endParaRPr lang="ru-RU"/>
            </a:p>
          </p:txBody>
        </p:sp>
        <p:sp>
          <p:nvSpPr>
            <p:cNvPr id="76" name="Freeform 688">
              <a:extLst>
                <a:ext uri="{FF2B5EF4-FFF2-40B4-BE49-F238E27FC236}">
                  <a16:creationId xmlns:a16="http://schemas.microsoft.com/office/drawing/2014/main" id="{E7D25365-3F80-D852-13C5-879B1D49C89F}"/>
                </a:ext>
              </a:extLst>
            </p:cNvPr>
            <p:cNvSpPr>
              <a:spLocks/>
            </p:cNvSpPr>
            <p:nvPr/>
          </p:nvSpPr>
          <p:spPr bwMode="auto">
            <a:xfrm>
              <a:off x="7359650" y="2544763"/>
              <a:ext cx="38100" cy="90488"/>
            </a:xfrm>
            <a:custGeom>
              <a:avLst/>
              <a:gdLst>
                <a:gd name="T0" fmla="*/ 0 w 10"/>
                <a:gd name="T1" fmla="*/ 90488 h 24"/>
                <a:gd name="T2" fmla="*/ 15240 w 10"/>
                <a:gd name="T3" fmla="*/ 3770 h 24"/>
                <a:gd name="T4" fmla="*/ 26670 w 10"/>
                <a:gd name="T5" fmla="*/ 3770 h 24"/>
                <a:gd name="T6" fmla="*/ 38100 w 10"/>
                <a:gd name="T7" fmla="*/ 64096 h 24"/>
                <a:gd name="T8" fmla="*/ 0 w 10"/>
                <a:gd name="T9" fmla="*/ 90488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4">
                  <a:moveTo>
                    <a:pt x="0" y="24"/>
                  </a:moveTo>
                  <a:cubicBezTo>
                    <a:pt x="1" y="14"/>
                    <a:pt x="3" y="6"/>
                    <a:pt x="4" y="1"/>
                  </a:cubicBezTo>
                  <a:cubicBezTo>
                    <a:pt x="4" y="0"/>
                    <a:pt x="6" y="0"/>
                    <a:pt x="7" y="1"/>
                  </a:cubicBezTo>
                  <a:cubicBezTo>
                    <a:pt x="8" y="5"/>
                    <a:pt x="9" y="10"/>
                    <a:pt x="10" y="17"/>
                  </a:cubicBezTo>
                  <a:cubicBezTo>
                    <a:pt x="6" y="19"/>
                    <a:pt x="3" y="22"/>
                    <a:pt x="0" y="24"/>
                  </a:cubicBezTo>
                  <a:close/>
                </a:path>
              </a:pathLst>
            </a:custGeom>
            <a:grpFill/>
            <a:ln>
              <a:noFill/>
            </a:ln>
          </p:spPr>
          <p:txBody>
            <a:bodyPr/>
            <a:lstStyle/>
            <a:p>
              <a:endParaRPr lang="ru-RU"/>
            </a:p>
          </p:txBody>
        </p:sp>
        <p:sp>
          <p:nvSpPr>
            <p:cNvPr id="77" name="Freeform 689">
              <a:extLst>
                <a:ext uri="{FF2B5EF4-FFF2-40B4-BE49-F238E27FC236}">
                  <a16:creationId xmlns:a16="http://schemas.microsoft.com/office/drawing/2014/main" id="{CF9A4AFE-B2AF-A8C3-E7A4-5D433FCAEFD6}"/>
                </a:ext>
              </a:extLst>
            </p:cNvPr>
            <p:cNvSpPr>
              <a:spLocks/>
            </p:cNvSpPr>
            <p:nvPr/>
          </p:nvSpPr>
          <p:spPr bwMode="auto">
            <a:xfrm>
              <a:off x="7367588" y="2700338"/>
              <a:ext cx="26988" cy="19050"/>
            </a:xfrm>
            <a:custGeom>
              <a:avLst/>
              <a:gdLst>
                <a:gd name="T0" fmla="*/ 26988 w 7"/>
                <a:gd name="T1" fmla="*/ 0 h 5"/>
                <a:gd name="T2" fmla="*/ 23133 w 7"/>
                <a:gd name="T3" fmla="*/ 19050 h 5"/>
                <a:gd name="T4" fmla="*/ 11566 w 7"/>
                <a:gd name="T5" fmla="*/ 19050 h 5"/>
                <a:gd name="T6" fmla="*/ 0 w 7"/>
                <a:gd name="T7" fmla="*/ 19050 h 5"/>
                <a:gd name="T8" fmla="*/ 0 w 7"/>
                <a:gd name="T9" fmla="*/ 11430 h 5"/>
                <a:gd name="T10" fmla="*/ 26988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7" y="0"/>
                  </a:moveTo>
                  <a:cubicBezTo>
                    <a:pt x="7" y="2"/>
                    <a:pt x="6" y="4"/>
                    <a:pt x="6" y="5"/>
                  </a:cubicBezTo>
                  <a:cubicBezTo>
                    <a:pt x="5" y="5"/>
                    <a:pt x="4" y="5"/>
                    <a:pt x="3" y="5"/>
                  </a:cubicBezTo>
                  <a:cubicBezTo>
                    <a:pt x="2" y="5"/>
                    <a:pt x="1" y="5"/>
                    <a:pt x="0" y="5"/>
                  </a:cubicBezTo>
                  <a:cubicBezTo>
                    <a:pt x="0" y="5"/>
                    <a:pt x="0" y="4"/>
                    <a:pt x="0" y="3"/>
                  </a:cubicBezTo>
                  <a:cubicBezTo>
                    <a:pt x="2" y="2"/>
                    <a:pt x="4" y="1"/>
                    <a:pt x="7" y="0"/>
                  </a:cubicBezTo>
                  <a:close/>
                </a:path>
              </a:pathLst>
            </a:custGeom>
            <a:grpFill/>
            <a:ln>
              <a:noFill/>
            </a:ln>
          </p:spPr>
          <p:txBody>
            <a:bodyPr/>
            <a:lstStyle/>
            <a:p>
              <a:endParaRPr lang="ru-RU"/>
            </a:p>
          </p:txBody>
        </p:sp>
        <p:sp>
          <p:nvSpPr>
            <p:cNvPr id="78" name="Freeform 690">
              <a:extLst>
                <a:ext uri="{FF2B5EF4-FFF2-40B4-BE49-F238E27FC236}">
                  <a16:creationId xmlns:a16="http://schemas.microsoft.com/office/drawing/2014/main" id="{CCB29596-AF59-52B0-0611-05518B463C62}"/>
                </a:ext>
              </a:extLst>
            </p:cNvPr>
            <p:cNvSpPr>
              <a:spLocks/>
            </p:cNvSpPr>
            <p:nvPr/>
          </p:nvSpPr>
          <p:spPr bwMode="auto">
            <a:xfrm>
              <a:off x="7408863" y="2768600"/>
              <a:ext cx="160338" cy="103188"/>
            </a:xfrm>
            <a:custGeom>
              <a:avLst/>
              <a:gdLst>
                <a:gd name="T0" fmla="*/ 7635 w 42"/>
                <a:gd name="T1" fmla="*/ 0 h 27"/>
                <a:gd name="T2" fmla="*/ 80169 w 42"/>
                <a:gd name="T3" fmla="*/ 30574 h 27"/>
                <a:gd name="T4" fmla="*/ 156520 w 42"/>
                <a:gd name="T5" fmla="*/ 91723 h 27"/>
                <a:gd name="T6" fmla="*/ 152703 w 42"/>
                <a:gd name="T7" fmla="*/ 99366 h 27"/>
                <a:gd name="T8" fmla="*/ 61081 w 42"/>
                <a:gd name="T9" fmla="*/ 64970 h 27"/>
                <a:gd name="T10" fmla="*/ 0 w 42"/>
                <a:gd name="T11" fmla="*/ 19109 h 27"/>
                <a:gd name="T12" fmla="*/ 7635 w 4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2" y="0"/>
                  </a:moveTo>
                  <a:cubicBezTo>
                    <a:pt x="8" y="2"/>
                    <a:pt x="14" y="4"/>
                    <a:pt x="21" y="8"/>
                  </a:cubicBezTo>
                  <a:cubicBezTo>
                    <a:pt x="30" y="14"/>
                    <a:pt x="37" y="20"/>
                    <a:pt x="41" y="24"/>
                  </a:cubicBezTo>
                  <a:cubicBezTo>
                    <a:pt x="42" y="25"/>
                    <a:pt x="41" y="27"/>
                    <a:pt x="40" y="26"/>
                  </a:cubicBezTo>
                  <a:cubicBezTo>
                    <a:pt x="34" y="25"/>
                    <a:pt x="25" y="22"/>
                    <a:pt x="16" y="17"/>
                  </a:cubicBezTo>
                  <a:cubicBezTo>
                    <a:pt x="9" y="13"/>
                    <a:pt x="4" y="9"/>
                    <a:pt x="0" y="5"/>
                  </a:cubicBezTo>
                  <a:cubicBezTo>
                    <a:pt x="1" y="4"/>
                    <a:pt x="2" y="2"/>
                    <a:pt x="2" y="0"/>
                  </a:cubicBezTo>
                  <a:close/>
                </a:path>
              </a:pathLst>
            </a:custGeom>
            <a:grpFill/>
            <a:ln>
              <a:noFill/>
            </a:ln>
          </p:spPr>
          <p:txBody>
            <a:bodyPr/>
            <a:lstStyle/>
            <a:p>
              <a:endParaRPr lang="ru-RU"/>
            </a:p>
          </p:txBody>
        </p:sp>
        <p:sp>
          <p:nvSpPr>
            <p:cNvPr id="79" name="Freeform 691">
              <a:extLst>
                <a:ext uri="{FF2B5EF4-FFF2-40B4-BE49-F238E27FC236}">
                  <a16:creationId xmlns:a16="http://schemas.microsoft.com/office/drawing/2014/main" id="{22C2850A-FF9A-BF0E-1A33-BA3C8ADE2CF8}"/>
                </a:ext>
              </a:extLst>
            </p:cNvPr>
            <p:cNvSpPr>
              <a:spLocks/>
            </p:cNvSpPr>
            <p:nvPr/>
          </p:nvSpPr>
          <p:spPr bwMode="auto">
            <a:xfrm>
              <a:off x="7192963" y="2768600"/>
              <a:ext cx="158750" cy="103188"/>
            </a:xfrm>
            <a:custGeom>
              <a:avLst/>
              <a:gdLst>
                <a:gd name="T0" fmla="*/ 3780 w 42"/>
                <a:gd name="T1" fmla="*/ 91723 h 27"/>
                <a:gd name="T2" fmla="*/ 79375 w 42"/>
                <a:gd name="T3" fmla="*/ 30574 h 27"/>
                <a:gd name="T4" fmla="*/ 147411 w 42"/>
                <a:gd name="T5" fmla="*/ 0 h 27"/>
                <a:gd name="T6" fmla="*/ 158750 w 42"/>
                <a:gd name="T7" fmla="*/ 19109 h 27"/>
                <a:gd name="T8" fmla="*/ 98274 w 42"/>
                <a:gd name="T9" fmla="*/ 64970 h 27"/>
                <a:gd name="T10" fmla="*/ 7560 w 42"/>
                <a:gd name="T11" fmla="*/ 99366 h 27"/>
                <a:gd name="T12" fmla="*/ 3780 w 42"/>
                <a:gd name="T13" fmla="*/ 91723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1" y="24"/>
                  </a:moveTo>
                  <a:cubicBezTo>
                    <a:pt x="4" y="20"/>
                    <a:pt x="12" y="14"/>
                    <a:pt x="21" y="8"/>
                  </a:cubicBezTo>
                  <a:cubicBezTo>
                    <a:pt x="28" y="4"/>
                    <a:pt x="34" y="2"/>
                    <a:pt x="39" y="0"/>
                  </a:cubicBezTo>
                  <a:cubicBezTo>
                    <a:pt x="40" y="2"/>
                    <a:pt x="41" y="4"/>
                    <a:pt x="42" y="5"/>
                  </a:cubicBezTo>
                  <a:cubicBezTo>
                    <a:pt x="38" y="9"/>
                    <a:pt x="32" y="13"/>
                    <a:pt x="26" y="17"/>
                  </a:cubicBezTo>
                  <a:cubicBezTo>
                    <a:pt x="16" y="22"/>
                    <a:pt x="7" y="25"/>
                    <a:pt x="2" y="26"/>
                  </a:cubicBezTo>
                  <a:cubicBezTo>
                    <a:pt x="1" y="27"/>
                    <a:pt x="0" y="25"/>
                    <a:pt x="1" y="24"/>
                  </a:cubicBezTo>
                  <a:close/>
                </a:path>
              </a:pathLst>
            </a:custGeom>
            <a:grpFill/>
            <a:ln>
              <a:noFill/>
            </a:ln>
          </p:spPr>
          <p:txBody>
            <a:bodyPr/>
            <a:lstStyle/>
            <a:p>
              <a:endParaRPr lang="ru-RU"/>
            </a:p>
          </p:txBody>
        </p:sp>
        <p:sp>
          <p:nvSpPr>
            <p:cNvPr id="80" name="Freeform 692">
              <a:extLst>
                <a:ext uri="{FF2B5EF4-FFF2-40B4-BE49-F238E27FC236}">
                  <a16:creationId xmlns:a16="http://schemas.microsoft.com/office/drawing/2014/main" id="{B0F20CA6-985D-CACC-D8E1-717F25ABAB48}"/>
                </a:ext>
              </a:extLst>
            </p:cNvPr>
            <p:cNvSpPr>
              <a:spLocks/>
            </p:cNvSpPr>
            <p:nvPr/>
          </p:nvSpPr>
          <p:spPr bwMode="auto">
            <a:xfrm>
              <a:off x="7356475" y="2800350"/>
              <a:ext cx="44450" cy="338138"/>
            </a:xfrm>
            <a:custGeom>
              <a:avLst/>
              <a:gdLst>
                <a:gd name="T0" fmla="*/ 22225 w 12"/>
                <a:gd name="T1" fmla="*/ 0 h 89"/>
                <a:gd name="T2" fmla="*/ 29633 w 12"/>
                <a:gd name="T3" fmla="*/ 0 h 89"/>
                <a:gd name="T4" fmla="*/ 44450 w 12"/>
                <a:gd name="T5" fmla="*/ 338138 h 89"/>
                <a:gd name="T6" fmla="*/ 0 w 12"/>
                <a:gd name="T7" fmla="*/ 338138 h 89"/>
                <a:gd name="T8" fmla="*/ 14817 w 12"/>
                <a:gd name="T9" fmla="*/ 0 h 89"/>
                <a:gd name="T10" fmla="*/ 22225 w 12"/>
                <a:gd name="T11" fmla="*/ 0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89">
                  <a:moveTo>
                    <a:pt x="6" y="0"/>
                  </a:moveTo>
                  <a:cubicBezTo>
                    <a:pt x="7" y="0"/>
                    <a:pt x="8" y="0"/>
                    <a:pt x="8" y="0"/>
                  </a:cubicBezTo>
                  <a:cubicBezTo>
                    <a:pt x="12" y="89"/>
                    <a:pt x="12" y="89"/>
                    <a:pt x="12" y="89"/>
                  </a:cubicBezTo>
                  <a:cubicBezTo>
                    <a:pt x="0" y="89"/>
                    <a:pt x="0" y="89"/>
                    <a:pt x="0" y="89"/>
                  </a:cubicBezTo>
                  <a:cubicBezTo>
                    <a:pt x="4" y="0"/>
                    <a:pt x="4" y="0"/>
                    <a:pt x="4" y="0"/>
                  </a:cubicBezTo>
                  <a:cubicBezTo>
                    <a:pt x="5" y="0"/>
                    <a:pt x="6" y="0"/>
                    <a:pt x="6" y="0"/>
                  </a:cubicBezTo>
                  <a:close/>
                </a:path>
              </a:pathLst>
            </a:custGeom>
            <a:grpFill/>
            <a:ln>
              <a:noFill/>
            </a:ln>
          </p:spPr>
          <p:txBody>
            <a:bodyPr/>
            <a:lstStyle/>
            <a:p>
              <a:endParaRPr lang="ru-RU"/>
            </a:p>
          </p:txBody>
        </p:sp>
      </p:grpSp>
      <p:grpSp>
        <p:nvGrpSpPr>
          <p:cNvPr id="81" name="Group 80">
            <a:extLst>
              <a:ext uri="{FF2B5EF4-FFF2-40B4-BE49-F238E27FC236}">
                <a16:creationId xmlns:a16="http://schemas.microsoft.com/office/drawing/2014/main" id="{6F7B23B4-140B-628A-EF94-9B0BA9761B4F}"/>
              </a:ext>
            </a:extLst>
          </p:cNvPr>
          <p:cNvGrpSpPr/>
          <p:nvPr/>
        </p:nvGrpSpPr>
        <p:grpSpPr>
          <a:xfrm>
            <a:off x="410722" y="2649615"/>
            <a:ext cx="610106" cy="576570"/>
            <a:chOff x="2622550" y="5287963"/>
            <a:chExt cx="895350" cy="846137"/>
          </a:xfrm>
        </p:grpSpPr>
        <p:sp>
          <p:nvSpPr>
            <p:cNvPr id="82" name="Freeform 778">
              <a:extLst>
                <a:ext uri="{FF2B5EF4-FFF2-40B4-BE49-F238E27FC236}">
                  <a16:creationId xmlns:a16="http://schemas.microsoft.com/office/drawing/2014/main" id="{C1966BDA-A83D-9021-EDCC-9DE3F491209C}"/>
                </a:ext>
              </a:extLst>
            </p:cNvPr>
            <p:cNvSpPr>
              <a:spLocks/>
            </p:cNvSpPr>
            <p:nvPr/>
          </p:nvSpPr>
          <p:spPr bwMode="auto">
            <a:xfrm>
              <a:off x="2771775" y="5356225"/>
              <a:ext cx="746125" cy="473075"/>
            </a:xfrm>
            <a:custGeom>
              <a:avLst/>
              <a:gdLst>
                <a:gd name="T0" fmla="*/ 0 w 196"/>
                <a:gd name="T1" fmla="*/ 324285 h 124"/>
                <a:gd name="T2" fmla="*/ 152270 w 196"/>
                <a:gd name="T3" fmla="*/ 179311 h 124"/>
                <a:gd name="T4" fmla="*/ 494879 w 196"/>
                <a:gd name="T5" fmla="*/ 133529 h 124"/>
                <a:gd name="T6" fmla="*/ 582434 w 196"/>
                <a:gd name="T7" fmla="*/ 228907 h 124"/>
                <a:gd name="T8" fmla="*/ 586241 w 196"/>
                <a:gd name="T9" fmla="*/ 473075 h 124"/>
                <a:gd name="T10" fmla="*/ 133237 w 196"/>
                <a:gd name="T11" fmla="*/ 473075 h 124"/>
                <a:gd name="T12" fmla="*/ 0 w 196"/>
                <a:gd name="T13" fmla="*/ 324285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 h="124">
                  <a:moveTo>
                    <a:pt x="0" y="85"/>
                  </a:moveTo>
                  <a:cubicBezTo>
                    <a:pt x="0" y="64"/>
                    <a:pt x="18" y="46"/>
                    <a:pt x="40" y="47"/>
                  </a:cubicBezTo>
                  <a:cubicBezTo>
                    <a:pt x="52" y="8"/>
                    <a:pt x="107" y="0"/>
                    <a:pt x="130" y="35"/>
                  </a:cubicBezTo>
                  <a:cubicBezTo>
                    <a:pt x="143" y="35"/>
                    <a:pt x="155" y="47"/>
                    <a:pt x="153" y="60"/>
                  </a:cubicBezTo>
                  <a:cubicBezTo>
                    <a:pt x="195" y="60"/>
                    <a:pt x="196" y="124"/>
                    <a:pt x="154" y="124"/>
                  </a:cubicBezTo>
                  <a:cubicBezTo>
                    <a:pt x="35" y="124"/>
                    <a:pt x="35" y="124"/>
                    <a:pt x="35" y="124"/>
                  </a:cubicBezTo>
                  <a:cubicBezTo>
                    <a:pt x="15" y="122"/>
                    <a:pt x="0" y="106"/>
                    <a:pt x="0" y="85"/>
                  </a:cubicBezTo>
                  <a:close/>
                </a:path>
              </a:pathLst>
            </a:custGeom>
            <a:solidFill>
              <a:schemeClr val="accent2"/>
            </a:solidFill>
            <a:ln>
              <a:noFill/>
            </a:ln>
          </p:spPr>
          <p:txBody>
            <a:bodyPr/>
            <a:lstStyle/>
            <a:p>
              <a:endParaRPr lang="ru-RU"/>
            </a:p>
          </p:txBody>
        </p:sp>
        <p:sp>
          <p:nvSpPr>
            <p:cNvPr id="86" name="Freeform 779">
              <a:extLst>
                <a:ext uri="{FF2B5EF4-FFF2-40B4-BE49-F238E27FC236}">
                  <a16:creationId xmlns:a16="http://schemas.microsoft.com/office/drawing/2014/main" id="{865E4140-86EE-2113-289B-F048A79E2287}"/>
                </a:ext>
              </a:extLst>
            </p:cNvPr>
            <p:cNvSpPr>
              <a:spLocks/>
            </p:cNvSpPr>
            <p:nvPr/>
          </p:nvSpPr>
          <p:spPr bwMode="auto">
            <a:xfrm>
              <a:off x="2752725" y="5416550"/>
              <a:ext cx="185738" cy="171450"/>
            </a:xfrm>
            <a:custGeom>
              <a:avLst/>
              <a:gdLst>
                <a:gd name="T0" fmla="*/ 151623 w 49"/>
                <a:gd name="T1" fmla="*/ 95250 h 45"/>
                <a:gd name="T2" fmla="*/ 185738 w 49"/>
                <a:gd name="T3" fmla="*/ 38100 h 45"/>
                <a:gd name="T4" fmla="*/ 106136 w 49"/>
                <a:gd name="T5" fmla="*/ 0 h 45"/>
                <a:gd name="T6" fmla="*/ 0 w 49"/>
                <a:gd name="T7" fmla="*/ 106680 h 45"/>
                <a:gd name="T8" fmla="*/ 22743 w 49"/>
                <a:gd name="T9" fmla="*/ 171450 h 45"/>
                <a:gd name="T10" fmla="*/ 151623 w 49"/>
                <a:gd name="T11" fmla="*/ 9525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5">
                  <a:moveTo>
                    <a:pt x="40" y="25"/>
                  </a:moveTo>
                  <a:cubicBezTo>
                    <a:pt x="43" y="19"/>
                    <a:pt x="46" y="14"/>
                    <a:pt x="49" y="10"/>
                  </a:cubicBezTo>
                  <a:cubicBezTo>
                    <a:pt x="44" y="4"/>
                    <a:pt x="37" y="0"/>
                    <a:pt x="28" y="0"/>
                  </a:cubicBezTo>
                  <a:cubicBezTo>
                    <a:pt x="13" y="0"/>
                    <a:pt x="0" y="13"/>
                    <a:pt x="0" y="28"/>
                  </a:cubicBezTo>
                  <a:cubicBezTo>
                    <a:pt x="0" y="34"/>
                    <a:pt x="2" y="40"/>
                    <a:pt x="6" y="45"/>
                  </a:cubicBezTo>
                  <a:cubicBezTo>
                    <a:pt x="13" y="34"/>
                    <a:pt x="26" y="26"/>
                    <a:pt x="40" y="25"/>
                  </a:cubicBezTo>
                  <a:close/>
                </a:path>
              </a:pathLst>
            </a:custGeom>
            <a:solidFill>
              <a:schemeClr val="accent2"/>
            </a:solidFill>
            <a:ln>
              <a:noFill/>
            </a:ln>
          </p:spPr>
          <p:txBody>
            <a:bodyPr/>
            <a:lstStyle/>
            <a:p>
              <a:endParaRPr lang="ru-RU"/>
            </a:p>
          </p:txBody>
        </p:sp>
        <p:sp>
          <p:nvSpPr>
            <p:cNvPr id="98" name="Freeform 780">
              <a:extLst>
                <a:ext uri="{FF2B5EF4-FFF2-40B4-BE49-F238E27FC236}">
                  <a16:creationId xmlns:a16="http://schemas.microsoft.com/office/drawing/2014/main" id="{BD83463D-DA7D-726A-26E7-B34D1303C12E}"/>
                </a:ext>
              </a:extLst>
            </p:cNvPr>
            <p:cNvSpPr>
              <a:spLocks/>
            </p:cNvSpPr>
            <p:nvPr/>
          </p:nvSpPr>
          <p:spPr bwMode="auto">
            <a:xfrm>
              <a:off x="2622550" y="5287963"/>
              <a:ext cx="407988" cy="407988"/>
            </a:xfrm>
            <a:custGeom>
              <a:avLst/>
              <a:gdLst>
                <a:gd name="T0" fmla="*/ 122015 w 107"/>
                <a:gd name="T1" fmla="*/ 392736 h 107"/>
                <a:gd name="T2" fmla="*/ 133454 w 107"/>
                <a:gd name="T3" fmla="*/ 331729 h 107"/>
                <a:gd name="T4" fmla="*/ 95324 w 107"/>
                <a:gd name="T5" fmla="*/ 236404 h 107"/>
                <a:gd name="T6" fmla="*/ 236404 w 107"/>
                <a:gd name="T7" fmla="*/ 95324 h 107"/>
                <a:gd name="T8" fmla="*/ 339355 w 107"/>
                <a:gd name="T9" fmla="*/ 144893 h 107"/>
                <a:gd name="T10" fmla="*/ 396549 w 107"/>
                <a:gd name="T11" fmla="*/ 110576 h 107"/>
                <a:gd name="T12" fmla="*/ 404175 w 107"/>
                <a:gd name="T13" fmla="*/ 76259 h 107"/>
                <a:gd name="T14" fmla="*/ 396549 w 107"/>
                <a:gd name="T15" fmla="*/ 68633 h 107"/>
                <a:gd name="T16" fmla="*/ 297412 w 107"/>
                <a:gd name="T17" fmla="*/ 91511 h 107"/>
                <a:gd name="T18" fmla="*/ 244030 w 107"/>
                <a:gd name="T19" fmla="*/ 3813 h 107"/>
                <a:gd name="T20" fmla="*/ 228778 w 107"/>
                <a:gd name="T21" fmla="*/ 3813 h 107"/>
                <a:gd name="T22" fmla="*/ 175397 w 107"/>
                <a:gd name="T23" fmla="*/ 91511 h 107"/>
                <a:gd name="T24" fmla="*/ 76259 w 107"/>
                <a:gd name="T25" fmla="*/ 68633 h 107"/>
                <a:gd name="T26" fmla="*/ 68633 w 107"/>
                <a:gd name="T27" fmla="*/ 76259 h 107"/>
                <a:gd name="T28" fmla="*/ 91511 w 107"/>
                <a:gd name="T29" fmla="*/ 175397 h 107"/>
                <a:gd name="T30" fmla="*/ 3813 w 107"/>
                <a:gd name="T31" fmla="*/ 232591 h 107"/>
                <a:gd name="T32" fmla="*/ 3813 w 107"/>
                <a:gd name="T33" fmla="*/ 244030 h 107"/>
                <a:gd name="T34" fmla="*/ 91511 w 107"/>
                <a:gd name="T35" fmla="*/ 297412 h 107"/>
                <a:gd name="T36" fmla="*/ 68633 w 107"/>
                <a:gd name="T37" fmla="*/ 396549 h 107"/>
                <a:gd name="T38" fmla="*/ 76259 w 107"/>
                <a:gd name="T39" fmla="*/ 407988 h 107"/>
                <a:gd name="T40" fmla="*/ 122015 w 107"/>
                <a:gd name="T41" fmla="*/ 396549 h 107"/>
                <a:gd name="T42" fmla="*/ 122015 w 107"/>
                <a:gd name="T43" fmla="*/ 392736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7" h="107">
                  <a:moveTo>
                    <a:pt x="32" y="103"/>
                  </a:moveTo>
                  <a:cubicBezTo>
                    <a:pt x="32" y="98"/>
                    <a:pt x="33" y="92"/>
                    <a:pt x="35" y="87"/>
                  </a:cubicBezTo>
                  <a:cubicBezTo>
                    <a:pt x="29" y="81"/>
                    <a:pt x="25" y="72"/>
                    <a:pt x="25" y="62"/>
                  </a:cubicBezTo>
                  <a:cubicBezTo>
                    <a:pt x="25" y="42"/>
                    <a:pt x="42" y="25"/>
                    <a:pt x="62" y="25"/>
                  </a:cubicBezTo>
                  <a:cubicBezTo>
                    <a:pt x="73" y="25"/>
                    <a:pt x="83" y="30"/>
                    <a:pt x="89" y="38"/>
                  </a:cubicBezTo>
                  <a:cubicBezTo>
                    <a:pt x="94" y="34"/>
                    <a:pt x="99" y="31"/>
                    <a:pt x="104" y="29"/>
                  </a:cubicBezTo>
                  <a:cubicBezTo>
                    <a:pt x="106" y="20"/>
                    <a:pt x="106" y="20"/>
                    <a:pt x="106" y="20"/>
                  </a:cubicBezTo>
                  <a:cubicBezTo>
                    <a:pt x="107" y="19"/>
                    <a:pt x="105" y="18"/>
                    <a:pt x="104" y="18"/>
                  </a:cubicBezTo>
                  <a:cubicBezTo>
                    <a:pt x="78" y="24"/>
                    <a:pt x="78" y="24"/>
                    <a:pt x="78" y="24"/>
                  </a:cubicBezTo>
                  <a:cubicBezTo>
                    <a:pt x="64" y="1"/>
                    <a:pt x="64" y="1"/>
                    <a:pt x="64" y="1"/>
                  </a:cubicBezTo>
                  <a:cubicBezTo>
                    <a:pt x="63" y="0"/>
                    <a:pt x="61" y="0"/>
                    <a:pt x="60" y="1"/>
                  </a:cubicBezTo>
                  <a:cubicBezTo>
                    <a:pt x="46" y="24"/>
                    <a:pt x="46" y="24"/>
                    <a:pt x="46" y="24"/>
                  </a:cubicBezTo>
                  <a:cubicBezTo>
                    <a:pt x="20" y="18"/>
                    <a:pt x="20" y="18"/>
                    <a:pt x="20" y="18"/>
                  </a:cubicBezTo>
                  <a:cubicBezTo>
                    <a:pt x="19" y="18"/>
                    <a:pt x="17" y="19"/>
                    <a:pt x="18" y="20"/>
                  </a:cubicBezTo>
                  <a:cubicBezTo>
                    <a:pt x="24" y="46"/>
                    <a:pt x="24" y="46"/>
                    <a:pt x="24" y="46"/>
                  </a:cubicBezTo>
                  <a:cubicBezTo>
                    <a:pt x="1" y="61"/>
                    <a:pt x="1" y="61"/>
                    <a:pt x="1" y="61"/>
                  </a:cubicBezTo>
                  <a:cubicBezTo>
                    <a:pt x="0" y="61"/>
                    <a:pt x="0" y="63"/>
                    <a:pt x="1" y="64"/>
                  </a:cubicBezTo>
                  <a:cubicBezTo>
                    <a:pt x="24" y="78"/>
                    <a:pt x="24" y="78"/>
                    <a:pt x="24" y="78"/>
                  </a:cubicBezTo>
                  <a:cubicBezTo>
                    <a:pt x="18" y="104"/>
                    <a:pt x="18" y="104"/>
                    <a:pt x="18" y="104"/>
                  </a:cubicBezTo>
                  <a:cubicBezTo>
                    <a:pt x="17" y="106"/>
                    <a:pt x="19" y="107"/>
                    <a:pt x="20" y="107"/>
                  </a:cubicBezTo>
                  <a:cubicBezTo>
                    <a:pt x="32" y="104"/>
                    <a:pt x="32" y="104"/>
                    <a:pt x="32" y="104"/>
                  </a:cubicBezTo>
                  <a:cubicBezTo>
                    <a:pt x="32" y="104"/>
                    <a:pt x="32" y="104"/>
                    <a:pt x="32" y="103"/>
                  </a:cubicBezTo>
                  <a:close/>
                </a:path>
              </a:pathLst>
            </a:custGeom>
            <a:solidFill>
              <a:schemeClr val="accent1"/>
            </a:solidFill>
            <a:ln>
              <a:noFill/>
            </a:ln>
          </p:spPr>
          <p:txBody>
            <a:bodyPr/>
            <a:lstStyle/>
            <a:p>
              <a:endParaRPr lang="ru-RU"/>
            </a:p>
          </p:txBody>
        </p:sp>
        <p:sp>
          <p:nvSpPr>
            <p:cNvPr id="99" name="Freeform 781">
              <a:extLst>
                <a:ext uri="{FF2B5EF4-FFF2-40B4-BE49-F238E27FC236}">
                  <a16:creationId xmlns:a16="http://schemas.microsoft.com/office/drawing/2014/main" id="{3CC441D4-B217-77F5-96DF-6EC5E0DB13E2}"/>
                </a:ext>
              </a:extLst>
            </p:cNvPr>
            <p:cNvSpPr>
              <a:spLocks/>
            </p:cNvSpPr>
            <p:nvPr/>
          </p:nvSpPr>
          <p:spPr bwMode="auto">
            <a:xfrm>
              <a:off x="2843213" y="5848350"/>
              <a:ext cx="76200" cy="120650"/>
            </a:xfrm>
            <a:custGeom>
              <a:avLst/>
              <a:gdLst>
                <a:gd name="T0" fmla="*/ 76200 w 20"/>
                <a:gd name="T1" fmla="*/ 82947 h 32"/>
                <a:gd name="T2" fmla="*/ 38100 w 20"/>
                <a:gd name="T3" fmla="*/ 120650 h 32"/>
                <a:gd name="T4" fmla="*/ 0 w 20"/>
                <a:gd name="T5" fmla="*/ 82947 h 32"/>
                <a:gd name="T6" fmla="*/ 38100 w 20"/>
                <a:gd name="T7" fmla="*/ 0 h 32"/>
                <a:gd name="T8" fmla="*/ 76200 w 20"/>
                <a:gd name="T9" fmla="*/ 8294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32">
                  <a:moveTo>
                    <a:pt x="20" y="22"/>
                  </a:moveTo>
                  <a:cubicBezTo>
                    <a:pt x="20" y="27"/>
                    <a:pt x="16" y="32"/>
                    <a:pt x="10" y="32"/>
                  </a:cubicBezTo>
                  <a:cubicBezTo>
                    <a:pt x="5" y="32"/>
                    <a:pt x="0" y="27"/>
                    <a:pt x="0" y="22"/>
                  </a:cubicBezTo>
                  <a:cubicBezTo>
                    <a:pt x="0" y="16"/>
                    <a:pt x="10" y="0"/>
                    <a:pt x="10" y="0"/>
                  </a:cubicBezTo>
                  <a:cubicBezTo>
                    <a:pt x="10" y="0"/>
                    <a:pt x="20" y="16"/>
                    <a:pt x="20" y="22"/>
                  </a:cubicBezTo>
                  <a:close/>
                </a:path>
              </a:pathLst>
            </a:custGeom>
            <a:solidFill>
              <a:schemeClr val="accent2"/>
            </a:solidFill>
            <a:ln>
              <a:noFill/>
            </a:ln>
          </p:spPr>
          <p:txBody>
            <a:bodyPr/>
            <a:lstStyle/>
            <a:p>
              <a:endParaRPr lang="ru-RU"/>
            </a:p>
          </p:txBody>
        </p:sp>
        <p:sp>
          <p:nvSpPr>
            <p:cNvPr id="100" name="Freeform 782">
              <a:extLst>
                <a:ext uri="{FF2B5EF4-FFF2-40B4-BE49-F238E27FC236}">
                  <a16:creationId xmlns:a16="http://schemas.microsoft.com/office/drawing/2014/main" id="{3495E81F-382A-A4B5-A4AE-4D2AF86FD5AB}"/>
                </a:ext>
              </a:extLst>
            </p:cNvPr>
            <p:cNvSpPr>
              <a:spLocks/>
            </p:cNvSpPr>
            <p:nvPr/>
          </p:nvSpPr>
          <p:spPr bwMode="auto">
            <a:xfrm>
              <a:off x="3319463" y="5854700"/>
              <a:ext cx="68263" cy="107950"/>
            </a:xfrm>
            <a:custGeom>
              <a:avLst/>
              <a:gdLst>
                <a:gd name="T0" fmla="*/ 68263 w 18"/>
                <a:gd name="T1" fmla="*/ 73252 h 28"/>
                <a:gd name="T2" fmla="*/ 34132 w 18"/>
                <a:gd name="T3" fmla="*/ 107950 h 28"/>
                <a:gd name="T4" fmla="*/ 0 w 18"/>
                <a:gd name="T5" fmla="*/ 73252 h 28"/>
                <a:gd name="T6" fmla="*/ 34132 w 18"/>
                <a:gd name="T7" fmla="*/ 0 h 28"/>
                <a:gd name="T8" fmla="*/ 68263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p>
          </p:txBody>
        </p:sp>
        <p:sp>
          <p:nvSpPr>
            <p:cNvPr id="101" name="Freeform 783">
              <a:extLst>
                <a:ext uri="{FF2B5EF4-FFF2-40B4-BE49-F238E27FC236}">
                  <a16:creationId xmlns:a16="http://schemas.microsoft.com/office/drawing/2014/main" id="{F7772ED5-B0E5-FD4B-B973-72DF9DD5DE4B}"/>
                </a:ext>
              </a:extLst>
            </p:cNvPr>
            <p:cNvSpPr>
              <a:spLocks/>
            </p:cNvSpPr>
            <p:nvPr/>
          </p:nvSpPr>
          <p:spPr bwMode="auto">
            <a:xfrm>
              <a:off x="3082925" y="5854700"/>
              <a:ext cx="69850" cy="107950"/>
            </a:xfrm>
            <a:custGeom>
              <a:avLst/>
              <a:gdLst>
                <a:gd name="T0" fmla="*/ 69850 w 18"/>
                <a:gd name="T1" fmla="*/ 73252 h 28"/>
                <a:gd name="T2" fmla="*/ 34925 w 18"/>
                <a:gd name="T3" fmla="*/ 107950 h 28"/>
                <a:gd name="T4" fmla="*/ 0 w 18"/>
                <a:gd name="T5" fmla="*/ 73252 h 28"/>
                <a:gd name="T6" fmla="*/ 34925 w 18"/>
                <a:gd name="T7" fmla="*/ 0 h 28"/>
                <a:gd name="T8" fmla="*/ 69850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p>
          </p:txBody>
        </p:sp>
        <p:sp>
          <p:nvSpPr>
            <p:cNvPr id="102" name="Freeform 784">
              <a:extLst>
                <a:ext uri="{FF2B5EF4-FFF2-40B4-BE49-F238E27FC236}">
                  <a16:creationId xmlns:a16="http://schemas.microsoft.com/office/drawing/2014/main" id="{202D396D-F8A5-F368-5249-0F90BE846E7F}"/>
                </a:ext>
              </a:extLst>
            </p:cNvPr>
            <p:cNvSpPr>
              <a:spLocks/>
            </p:cNvSpPr>
            <p:nvPr/>
          </p:nvSpPr>
          <p:spPr bwMode="auto">
            <a:xfrm>
              <a:off x="3197225" y="6007100"/>
              <a:ext cx="50800" cy="76200"/>
            </a:xfrm>
            <a:custGeom>
              <a:avLst/>
              <a:gdLst>
                <a:gd name="T0" fmla="*/ 50800 w 13"/>
                <a:gd name="T1" fmla="*/ 49530 h 20"/>
                <a:gd name="T2" fmla="*/ 23446 w 13"/>
                <a:gd name="T3" fmla="*/ 76200 h 20"/>
                <a:gd name="T4" fmla="*/ 0 w 13"/>
                <a:gd name="T5" fmla="*/ 49530 h 20"/>
                <a:gd name="T6" fmla="*/ 23446 w 13"/>
                <a:gd name="T7" fmla="*/ 0 h 20"/>
                <a:gd name="T8" fmla="*/ 50800 w 13"/>
                <a:gd name="T9" fmla="*/ 4953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3"/>
                  </a:moveTo>
                  <a:cubicBezTo>
                    <a:pt x="13" y="17"/>
                    <a:pt x="10" y="20"/>
                    <a:pt x="6" y="20"/>
                  </a:cubicBezTo>
                  <a:cubicBezTo>
                    <a:pt x="3" y="20"/>
                    <a:pt x="0" y="17"/>
                    <a:pt x="0" y="13"/>
                  </a:cubicBezTo>
                  <a:cubicBezTo>
                    <a:pt x="0" y="10"/>
                    <a:pt x="6" y="0"/>
                    <a:pt x="6" y="0"/>
                  </a:cubicBezTo>
                  <a:cubicBezTo>
                    <a:pt x="6" y="0"/>
                    <a:pt x="13" y="10"/>
                    <a:pt x="13" y="13"/>
                  </a:cubicBezTo>
                  <a:close/>
                </a:path>
              </a:pathLst>
            </a:custGeom>
            <a:solidFill>
              <a:schemeClr val="accent2"/>
            </a:solidFill>
            <a:ln>
              <a:noFill/>
            </a:ln>
          </p:spPr>
          <p:txBody>
            <a:bodyPr/>
            <a:lstStyle/>
            <a:p>
              <a:endParaRPr lang="ru-RU"/>
            </a:p>
          </p:txBody>
        </p:sp>
        <p:sp>
          <p:nvSpPr>
            <p:cNvPr id="103" name="Freeform 785">
              <a:extLst>
                <a:ext uri="{FF2B5EF4-FFF2-40B4-BE49-F238E27FC236}">
                  <a16:creationId xmlns:a16="http://schemas.microsoft.com/office/drawing/2014/main" id="{810CA9F4-37FB-EDD0-4502-E4370667920F}"/>
                </a:ext>
              </a:extLst>
            </p:cNvPr>
            <p:cNvSpPr>
              <a:spLocks/>
            </p:cNvSpPr>
            <p:nvPr/>
          </p:nvSpPr>
          <p:spPr bwMode="auto">
            <a:xfrm>
              <a:off x="2989263" y="6011863"/>
              <a:ext cx="52388" cy="76200"/>
            </a:xfrm>
            <a:custGeom>
              <a:avLst/>
              <a:gdLst>
                <a:gd name="T0" fmla="*/ 52388 w 14"/>
                <a:gd name="T1" fmla="*/ 53340 h 20"/>
                <a:gd name="T2" fmla="*/ 26194 w 14"/>
                <a:gd name="T3" fmla="*/ 76200 h 20"/>
                <a:gd name="T4" fmla="*/ 0 w 14"/>
                <a:gd name="T5" fmla="*/ 53340 h 20"/>
                <a:gd name="T6" fmla="*/ 26194 w 14"/>
                <a:gd name="T7" fmla="*/ 0 h 20"/>
                <a:gd name="T8" fmla="*/ 52388 w 14"/>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0">
                  <a:moveTo>
                    <a:pt x="14" y="14"/>
                  </a:moveTo>
                  <a:cubicBezTo>
                    <a:pt x="14" y="17"/>
                    <a:pt x="11" y="20"/>
                    <a:pt x="7" y="20"/>
                  </a:cubicBezTo>
                  <a:cubicBezTo>
                    <a:pt x="3" y="20"/>
                    <a:pt x="0" y="17"/>
                    <a:pt x="0" y="14"/>
                  </a:cubicBezTo>
                  <a:cubicBezTo>
                    <a:pt x="0" y="10"/>
                    <a:pt x="7" y="0"/>
                    <a:pt x="7" y="0"/>
                  </a:cubicBezTo>
                  <a:cubicBezTo>
                    <a:pt x="7" y="0"/>
                    <a:pt x="14" y="10"/>
                    <a:pt x="14" y="14"/>
                  </a:cubicBezTo>
                  <a:close/>
                </a:path>
              </a:pathLst>
            </a:custGeom>
            <a:solidFill>
              <a:schemeClr val="accent2"/>
            </a:solidFill>
            <a:ln>
              <a:noFill/>
            </a:ln>
          </p:spPr>
          <p:txBody>
            <a:bodyPr/>
            <a:lstStyle/>
            <a:p>
              <a:endParaRPr lang="ru-RU"/>
            </a:p>
          </p:txBody>
        </p:sp>
        <p:sp>
          <p:nvSpPr>
            <p:cNvPr id="104" name="Freeform 786">
              <a:extLst>
                <a:ext uri="{FF2B5EF4-FFF2-40B4-BE49-F238E27FC236}">
                  <a16:creationId xmlns:a16="http://schemas.microsoft.com/office/drawing/2014/main" id="{70382871-6D7D-0E98-7F1F-96535FF9A9BD}"/>
                </a:ext>
              </a:extLst>
            </p:cNvPr>
            <p:cNvSpPr>
              <a:spLocks/>
            </p:cNvSpPr>
            <p:nvPr/>
          </p:nvSpPr>
          <p:spPr bwMode="auto">
            <a:xfrm>
              <a:off x="2935288" y="5981700"/>
              <a:ext cx="26988" cy="41275"/>
            </a:xfrm>
            <a:custGeom>
              <a:avLst/>
              <a:gdLst>
                <a:gd name="T0" fmla="*/ 26988 w 7"/>
                <a:gd name="T1" fmla="*/ 30018 h 11"/>
                <a:gd name="T2" fmla="*/ 11566 w 7"/>
                <a:gd name="T3" fmla="*/ 41275 h 11"/>
                <a:gd name="T4" fmla="*/ 0 w 7"/>
                <a:gd name="T5" fmla="*/ 30018 h 11"/>
                <a:gd name="T6" fmla="*/ 11566 w 7"/>
                <a:gd name="T7" fmla="*/ 0 h 11"/>
                <a:gd name="T8" fmla="*/ 26988 w 7"/>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1">
                  <a:moveTo>
                    <a:pt x="7" y="8"/>
                  </a:moveTo>
                  <a:cubicBezTo>
                    <a:pt x="7" y="10"/>
                    <a:pt x="5" y="11"/>
                    <a:pt x="3" y="11"/>
                  </a:cubicBezTo>
                  <a:cubicBezTo>
                    <a:pt x="1" y="11"/>
                    <a:pt x="0" y="10"/>
                    <a:pt x="0" y="8"/>
                  </a:cubicBezTo>
                  <a:cubicBezTo>
                    <a:pt x="0" y="6"/>
                    <a:pt x="3" y="0"/>
                    <a:pt x="3" y="0"/>
                  </a:cubicBezTo>
                  <a:cubicBezTo>
                    <a:pt x="3" y="0"/>
                    <a:pt x="7" y="6"/>
                    <a:pt x="7" y="8"/>
                  </a:cubicBezTo>
                  <a:close/>
                </a:path>
              </a:pathLst>
            </a:custGeom>
            <a:solidFill>
              <a:schemeClr val="accent2"/>
            </a:solidFill>
            <a:ln>
              <a:noFill/>
            </a:ln>
          </p:spPr>
          <p:txBody>
            <a:bodyPr/>
            <a:lstStyle/>
            <a:p>
              <a:endParaRPr lang="ru-RU"/>
            </a:p>
          </p:txBody>
        </p:sp>
        <p:sp>
          <p:nvSpPr>
            <p:cNvPr id="105" name="Freeform 787">
              <a:extLst>
                <a:ext uri="{FF2B5EF4-FFF2-40B4-BE49-F238E27FC236}">
                  <a16:creationId xmlns:a16="http://schemas.microsoft.com/office/drawing/2014/main" id="{182391B3-DB4A-A2CA-87C9-B51AD8DB3B27}"/>
                </a:ext>
              </a:extLst>
            </p:cNvPr>
            <p:cNvSpPr>
              <a:spLocks/>
            </p:cNvSpPr>
            <p:nvPr/>
          </p:nvSpPr>
          <p:spPr bwMode="auto">
            <a:xfrm>
              <a:off x="3286125" y="5981700"/>
              <a:ext cx="30163" cy="41275"/>
            </a:xfrm>
            <a:custGeom>
              <a:avLst/>
              <a:gdLst>
                <a:gd name="T0" fmla="*/ 30163 w 8"/>
                <a:gd name="T1" fmla="*/ 30018 h 11"/>
                <a:gd name="T2" fmla="*/ 15082 w 8"/>
                <a:gd name="T3" fmla="*/ 41275 h 11"/>
                <a:gd name="T4" fmla="*/ 0 w 8"/>
                <a:gd name="T5" fmla="*/ 30018 h 11"/>
                <a:gd name="T6" fmla="*/ 15082 w 8"/>
                <a:gd name="T7" fmla="*/ 0 h 11"/>
                <a:gd name="T8" fmla="*/ 30163 w 8"/>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1">
                  <a:moveTo>
                    <a:pt x="8" y="8"/>
                  </a:moveTo>
                  <a:cubicBezTo>
                    <a:pt x="8" y="10"/>
                    <a:pt x="6" y="11"/>
                    <a:pt x="4" y="11"/>
                  </a:cubicBezTo>
                  <a:cubicBezTo>
                    <a:pt x="2" y="11"/>
                    <a:pt x="0" y="10"/>
                    <a:pt x="0" y="8"/>
                  </a:cubicBezTo>
                  <a:cubicBezTo>
                    <a:pt x="0" y="6"/>
                    <a:pt x="4" y="0"/>
                    <a:pt x="4" y="0"/>
                  </a:cubicBezTo>
                  <a:cubicBezTo>
                    <a:pt x="4" y="0"/>
                    <a:pt x="8" y="6"/>
                    <a:pt x="8" y="8"/>
                  </a:cubicBezTo>
                  <a:close/>
                </a:path>
              </a:pathLst>
            </a:custGeom>
            <a:solidFill>
              <a:schemeClr val="accent2"/>
            </a:solidFill>
            <a:ln>
              <a:noFill/>
            </a:ln>
          </p:spPr>
          <p:txBody>
            <a:bodyPr/>
            <a:lstStyle/>
            <a:p>
              <a:endParaRPr lang="ru-RU"/>
            </a:p>
          </p:txBody>
        </p:sp>
        <p:sp>
          <p:nvSpPr>
            <p:cNvPr id="106" name="Freeform 789">
              <a:extLst>
                <a:ext uri="{FF2B5EF4-FFF2-40B4-BE49-F238E27FC236}">
                  <a16:creationId xmlns:a16="http://schemas.microsoft.com/office/drawing/2014/main" id="{6E5DFDAA-DFE0-8E17-2775-32B82AE3F0A7}"/>
                </a:ext>
              </a:extLst>
            </p:cNvPr>
            <p:cNvSpPr>
              <a:spLocks/>
            </p:cNvSpPr>
            <p:nvPr/>
          </p:nvSpPr>
          <p:spPr bwMode="auto">
            <a:xfrm>
              <a:off x="2965450" y="5886450"/>
              <a:ext cx="53975" cy="79375"/>
            </a:xfrm>
            <a:custGeom>
              <a:avLst/>
              <a:gdLst>
                <a:gd name="T0" fmla="*/ 53975 w 14"/>
                <a:gd name="T1" fmla="*/ 56696 h 21"/>
                <a:gd name="T2" fmla="*/ 26988 w 14"/>
                <a:gd name="T3" fmla="*/ 79375 h 21"/>
                <a:gd name="T4" fmla="*/ 0 w 14"/>
                <a:gd name="T5" fmla="*/ 56696 h 21"/>
                <a:gd name="T6" fmla="*/ 26988 w 14"/>
                <a:gd name="T7" fmla="*/ 0 h 21"/>
                <a:gd name="T8" fmla="*/ 53975 w 14"/>
                <a:gd name="T9" fmla="*/ 5669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1">
                  <a:moveTo>
                    <a:pt x="14" y="15"/>
                  </a:moveTo>
                  <a:cubicBezTo>
                    <a:pt x="14" y="18"/>
                    <a:pt x="11" y="21"/>
                    <a:pt x="7" y="21"/>
                  </a:cubicBezTo>
                  <a:cubicBezTo>
                    <a:pt x="3" y="21"/>
                    <a:pt x="0" y="18"/>
                    <a:pt x="0" y="15"/>
                  </a:cubicBezTo>
                  <a:cubicBezTo>
                    <a:pt x="0" y="11"/>
                    <a:pt x="7" y="0"/>
                    <a:pt x="7" y="0"/>
                  </a:cubicBezTo>
                  <a:cubicBezTo>
                    <a:pt x="7" y="0"/>
                    <a:pt x="14" y="11"/>
                    <a:pt x="14" y="15"/>
                  </a:cubicBezTo>
                  <a:close/>
                </a:path>
              </a:pathLst>
            </a:custGeom>
            <a:solidFill>
              <a:schemeClr val="accent2"/>
            </a:solidFill>
            <a:ln>
              <a:noFill/>
            </a:ln>
          </p:spPr>
          <p:txBody>
            <a:bodyPr/>
            <a:lstStyle/>
            <a:p>
              <a:endParaRPr lang="ru-RU"/>
            </a:p>
          </p:txBody>
        </p:sp>
        <p:sp>
          <p:nvSpPr>
            <p:cNvPr id="107" name="Freeform 790">
              <a:extLst>
                <a:ext uri="{FF2B5EF4-FFF2-40B4-BE49-F238E27FC236}">
                  <a16:creationId xmlns:a16="http://schemas.microsoft.com/office/drawing/2014/main" id="{B11C557F-29A7-A6F0-A8F2-748086B45DAD}"/>
                </a:ext>
              </a:extLst>
            </p:cNvPr>
            <p:cNvSpPr>
              <a:spLocks/>
            </p:cNvSpPr>
            <p:nvPr/>
          </p:nvSpPr>
          <p:spPr bwMode="auto">
            <a:xfrm>
              <a:off x="3221038" y="5889625"/>
              <a:ext cx="49213" cy="76200"/>
            </a:xfrm>
            <a:custGeom>
              <a:avLst/>
              <a:gdLst>
                <a:gd name="T0" fmla="*/ 49213 w 13"/>
                <a:gd name="T1" fmla="*/ 53340 h 20"/>
                <a:gd name="T2" fmla="*/ 26499 w 13"/>
                <a:gd name="T3" fmla="*/ 76200 h 20"/>
                <a:gd name="T4" fmla="*/ 0 w 13"/>
                <a:gd name="T5" fmla="*/ 53340 h 20"/>
                <a:gd name="T6" fmla="*/ 26499 w 13"/>
                <a:gd name="T7" fmla="*/ 0 h 20"/>
                <a:gd name="T8" fmla="*/ 49213 w 13"/>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4"/>
                  </a:moveTo>
                  <a:cubicBezTo>
                    <a:pt x="13" y="18"/>
                    <a:pt x="10" y="20"/>
                    <a:pt x="7" y="20"/>
                  </a:cubicBezTo>
                  <a:cubicBezTo>
                    <a:pt x="3" y="20"/>
                    <a:pt x="0" y="18"/>
                    <a:pt x="0" y="14"/>
                  </a:cubicBezTo>
                  <a:cubicBezTo>
                    <a:pt x="0" y="10"/>
                    <a:pt x="7" y="0"/>
                    <a:pt x="7" y="0"/>
                  </a:cubicBezTo>
                  <a:cubicBezTo>
                    <a:pt x="7" y="0"/>
                    <a:pt x="13" y="11"/>
                    <a:pt x="13" y="14"/>
                  </a:cubicBezTo>
                  <a:close/>
                </a:path>
              </a:pathLst>
            </a:custGeom>
            <a:solidFill>
              <a:schemeClr val="accent2"/>
            </a:solidFill>
            <a:ln>
              <a:noFill/>
            </a:ln>
          </p:spPr>
          <p:txBody>
            <a:bodyPr/>
            <a:lstStyle/>
            <a:p>
              <a:endParaRPr lang="ru-RU"/>
            </a:p>
          </p:txBody>
        </p:sp>
        <p:sp>
          <p:nvSpPr>
            <p:cNvPr id="108" name="Freeform 791">
              <a:extLst>
                <a:ext uri="{FF2B5EF4-FFF2-40B4-BE49-F238E27FC236}">
                  <a16:creationId xmlns:a16="http://schemas.microsoft.com/office/drawing/2014/main" id="{02BDE6A9-6DC9-721E-A2DD-555D34B940F0}"/>
                </a:ext>
              </a:extLst>
            </p:cNvPr>
            <p:cNvSpPr>
              <a:spLocks/>
            </p:cNvSpPr>
            <p:nvPr/>
          </p:nvSpPr>
          <p:spPr bwMode="auto">
            <a:xfrm>
              <a:off x="3082925" y="6007100"/>
              <a:ext cx="80963" cy="127000"/>
            </a:xfrm>
            <a:custGeom>
              <a:avLst/>
              <a:gdLst>
                <a:gd name="T0" fmla="*/ 80963 w 21"/>
                <a:gd name="T1" fmla="*/ 84667 h 33"/>
                <a:gd name="T2" fmla="*/ 38554 w 21"/>
                <a:gd name="T3" fmla="*/ 127000 h 33"/>
                <a:gd name="T4" fmla="*/ 0 w 21"/>
                <a:gd name="T5" fmla="*/ 84667 h 33"/>
                <a:gd name="T6" fmla="*/ 38554 w 21"/>
                <a:gd name="T7" fmla="*/ 0 h 33"/>
                <a:gd name="T8" fmla="*/ 80963 w 21"/>
                <a:gd name="T9" fmla="*/ 8466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3">
                  <a:moveTo>
                    <a:pt x="21" y="22"/>
                  </a:moveTo>
                  <a:cubicBezTo>
                    <a:pt x="21" y="28"/>
                    <a:pt x="16" y="33"/>
                    <a:pt x="10" y="33"/>
                  </a:cubicBezTo>
                  <a:cubicBezTo>
                    <a:pt x="4" y="33"/>
                    <a:pt x="0" y="28"/>
                    <a:pt x="0" y="22"/>
                  </a:cubicBezTo>
                  <a:cubicBezTo>
                    <a:pt x="0" y="16"/>
                    <a:pt x="10" y="0"/>
                    <a:pt x="10" y="0"/>
                  </a:cubicBezTo>
                  <a:cubicBezTo>
                    <a:pt x="10" y="0"/>
                    <a:pt x="21" y="16"/>
                    <a:pt x="21" y="22"/>
                  </a:cubicBezTo>
                  <a:close/>
                </a:path>
              </a:pathLst>
            </a:custGeom>
            <a:solidFill>
              <a:schemeClr val="accent2"/>
            </a:solidFill>
            <a:ln>
              <a:noFill/>
            </a:ln>
          </p:spPr>
          <p:txBody>
            <a:bodyPr/>
            <a:lstStyle/>
            <a:p>
              <a:endParaRPr lang="ru-RU"/>
            </a:p>
          </p:txBody>
        </p:sp>
      </p:grpSp>
      <p:grpSp>
        <p:nvGrpSpPr>
          <p:cNvPr id="116" name="Group 115">
            <a:extLst>
              <a:ext uri="{FF2B5EF4-FFF2-40B4-BE49-F238E27FC236}">
                <a16:creationId xmlns:a16="http://schemas.microsoft.com/office/drawing/2014/main" id="{C81E599D-2C43-F766-CFA9-BF13D8F7E78E}"/>
              </a:ext>
            </a:extLst>
          </p:cNvPr>
          <p:cNvGrpSpPr/>
          <p:nvPr/>
        </p:nvGrpSpPr>
        <p:grpSpPr>
          <a:xfrm>
            <a:off x="5481712" y="1252214"/>
            <a:ext cx="3638349" cy="3598511"/>
            <a:chOff x="686498" y="402332"/>
            <a:chExt cx="2474082" cy="3598511"/>
          </a:xfrm>
        </p:grpSpPr>
        <p:sp>
          <p:nvSpPr>
            <p:cNvPr id="117" name="Rectangle 116">
              <a:extLst>
                <a:ext uri="{FF2B5EF4-FFF2-40B4-BE49-F238E27FC236}">
                  <a16:creationId xmlns:a16="http://schemas.microsoft.com/office/drawing/2014/main" id="{8550A648-5DFD-97DC-1F0D-A09892723B75}"/>
                </a:ext>
              </a:extLst>
            </p:cNvPr>
            <p:cNvSpPr/>
            <p:nvPr/>
          </p:nvSpPr>
          <p:spPr>
            <a:xfrm>
              <a:off x="709890" y="920415"/>
              <a:ext cx="2354271" cy="449354"/>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involves comparing the Disability-Adjusted Life Years (DALY) attributed to various diseases </a:t>
              </a:r>
              <a:endParaRPr lang="id-ID" sz="1000" dirty="0">
                <a:solidFill>
                  <a:schemeClr val="bg1"/>
                </a:solidFill>
                <a:latin typeface="+mj-lt"/>
                <a:cs typeface="Segoe UI Light" panose="020B0502040204020203" pitchFamily="34" charset="0"/>
              </a:endParaRPr>
            </a:p>
          </p:txBody>
        </p:sp>
        <p:sp>
          <p:nvSpPr>
            <p:cNvPr id="118" name="Rectangle 117">
              <a:extLst>
                <a:ext uri="{FF2B5EF4-FFF2-40B4-BE49-F238E27FC236}">
                  <a16:creationId xmlns:a16="http://schemas.microsoft.com/office/drawing/2014/main" id="{19887D48-42E4-0867-1B49-381BEFC27D48}"/>
                </a:ext>
              </a:extLst>
            </p:cNvPr>
            <p:cNvSpPr/>
            <p:nvPr/>
          </p:nvSpPr>
          <p:spPr>
            <a:xfrm>
              <a:off x="715871" y="3366823"/>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examines the top 10 countries where air pollution is a major cause of death, categorized by the type of air pollution, such as household pollutants or ozone</a:t>
              </a:r>
              <a:endParaRPr lang="id-ID" sz="1000" dirty="0">
                <a:solidFill>
                  <a:schemeClr val="bg1"/>
                </a:solidFill>
                <a:latin typeface="+mj-lt"/>
                <a:cs typeface="Segoe UI Light" panose="020B0502040204020203" pitchFamily="34" charset="0"/>
              </a:endParaRPr>
            </a:p>
          </p:txBody>
        </p:sp>
        <p:sp>
          <p:nvSpPr>
            <p:cNvPr id="119" name="Rectangle 118">
              <a:extLst>
                <a:ext uri="{FF2B5EF4-FFF2-40B4-BE49-F238E27FC236}">
                  <a16:creationId xmlns:a16="http://schemas.microsoft.com/office/drawing/2014/main" id="{ED5E76BB-21C7-7461-0EE4-37AB0E2A0F89}"/>
                </a:ext>
              </a:extLst>
            </p:cNvPr>
            <p:cNvSpPr/>
            <p:nvPr/>
          </p:nvSpPr>
          <p:spPr>
            <a:xfrm>
              <a:off x="707857" y="2198308"/>
              <a:ext cx="2354271" cy="449354"/>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compares the causes of death due to various diseases with the impact of air pollution in the top 10 countries</a:t>
              </a:r>
              <a:endParaRPr lang="id-ID" sz="1000" dirty="0">
                <a:solidFill>
                  <a:schemeClr val="bg1"/>
                </a:solidFill>
                <a:latin typeface="+mj-lt"/>
                <a:cs typeface="Segoe UI Light" panose="020B0502040204020203" pitchFamily="34" charset="0"/>
              </a:endParaRPr>
            </a:p>
          </p:txBody>
        </p:sp>
        <p:sp>
          <p:nvSpPr>
            <p:cNvPr id="131" name="Rectangle 130">
              <a:extLst>
                <a:ext uri="{FF2B5EF4-FFF2-40B4-BE49-F238E27FC236}">
                  <a16:creationId xmlns:a16="http://schemas.microsoft.com/office/drawing/2014/main" id="{B0222ECC-F036-EB65-ACBC-B7F68F26F2C1}"/>
                </a:ext>
              </a:extLst>
            </p:cNvPr>
            <p:cNvSpPr/>
            <p:nvPr/>
          </p:nvSpPr>
          <p:spPr>
            <a:xfrm>
              <a:off x="690144" y="402332"/>
              <a:ext cx="2458260" cy="329193"/>
            </a:xfrm>
            <a:prstGeom prst="rect">
              <a:avLst/>
            </a:prstGeom>
          </p:spPr>
          <p:txBody>
            <a:bodyPr wrap="square">
              <a:spAutoFit/>
            </a:bodyPr>
            <a:lstStyle/>
            <a:p>
              <a:pPr>
                <a:lnSpc>
                  <a:spcPct val="120000"/>
                </a:lnSpc>
              </a:pPr>
              <a:r>
                <a:rPr lang="en-US" sz="1400" b="1" dirty="0">
                  <a:solidFill>
                    <a:schemeClr val="accent4"/>
                  </a:solidFill>
                  <a:latin typeface="Raleway" panose="020B0503030101060003" pitchFamily="34" charset="0"/>
                  <a:ea typeface="Open Sans" panose="020B0606030504020204" pitchFamily="34" charset="0"/>
                  <a:cs typeface="Open Sans" panose="020B0606030504020204" pitchFamily="34" charset="0"/>
                </a:rPr>
                <a:t>Disease burden by Risk Factor</a:t>
              </a:r>
            </a:p>
          </p:txBody>
        </p:sp>
        <p:grpSp>
          <p:nvGrpSpPr>
            <p:cNvPr id="121" name="Group 120">
              <a:extLst>
                <a:ext uri="{FF2B5EF4-FFF2-40B4-BE49-F238E27FC236}">
                  <a16:creationId xmlns:a16="http://schemas.microsoft.com/office/drawing/2014/main" id="{4F6D6043-76C4-05C4-1E75-2EACB1CDE713}"/>
                </a:ext>
              </a:extLst>
            </p:cNvPr>
            <p:cNvGrpSpPr/>
            <p:nvPr/>
          </p:nvGrpSpPr>
          <p:grpSpPr>
            <a:xfrm>
              <a:off x="686498" y="2875168"/>
              <a:ext cx="2458260" cy="406317"/>
              <a:chOff x="698698" y="4089822"/>
              <a:chExt cx="2458260" cy="406317"/>
            </a:xfrm>
          </p:grpSpPr>
          <p:sp>
            <p:nvSpPr>
              <p:cNvPr id="129" name="Rectangle 128">
                <a:extLst>
                  <a:ext uri="{FF2B5EF4-FFF2-40B4-BE49-F238E27FC236}">
                    <a16:creationId xmlns:a16="http://schemas.microsoft.com/office/drawing/2014/main" id="{F1670B31-458A-D634-0436-F7C83972FFB8}"/>
                  </a:ext>
                </a:extLst>
              </p:cNvPr>
              <p:cNvSpPr/>
              <p:nvPr/>
            </p:nvSpPr>
            <p:spPr>
              <a:xfrm>
                <a:off x="698698" y="4089822"/>
                <a:ext cx="2458260" cy="329193"/>
              </a:xfrm>
              <a:prstGeom prst="rect">
                <a:avLst/>
              </a:prstGeom>
            </p:spPr>
            <p:txBody>
              <a:bodyPr wrap="square">
                <a:spAutoFit/>
              </a:bodyPr>
              <a:lstStyle/>
              <a:p>
                <a:pPr>
                  <a:lnSpc>
                    <a:spcPct val="120000"/>
                  </a:lnSpc>
                </a:pPr>
                <a:r>
                  <a:rPr lang="en-US" sz="1400" b="1" dirty="0">
                    <a:solidFill>
                      <a:srgbClr val="FFFF00"/>
                    </a:solidFill>
                    <a:latin typeface="Raleway" panose="020B0503030101060003" pitchFamily="34" charset="0"/>
                    <a:ea typeface="Open Sans" panose="020B0606030504020204" pitchFamily="34" charset="0"/>
                    <a:cs typeface="Open Sans" panose="020B0606030504020204" pitchFamily="34" charset="0"/>
                  </a:rPr>
                  <a:t>Death Rates from Air pollution</a:t>
                </a:r>
              </a:p>
            </p:txBody>
          </p:sp>
          <p:sp>
            <p:nvSpPr>
              <p:cNvPr id="130" name="Rectangle 129">
                <a:extLst>
                  <a:ext uri="{FF2B5EF4-FFF2-40B4-BE49-F238E27FC236}">
                    <a16:creationId xmlns:a16="http://schemas.microsoft.com/office/drawing/2014/main" id="{0F963B92-0AE9-BB59-A50A-34AABDD815D1}"/>
                  </a:ext>
                </a:extLst>
              </p:cNvPr>
              <p:cNvSpPr/>
              <p:nvPr/>
            </p:nvSpPr>
            <p:spPr>
              <a:xfrm>
                <a:off x="743327" y="4456919"/>
                <a:ext cx="914400" cy="392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22" name="Group 121">
              <a:extLst>
                <a:ext uri="{FF2B5EF4-FFF2-40B4-BE49-F238E27FC236}">
                  <a16:creationId xmlns:a16="http://schemas.microsoft.com/office/drawing/2014/main" id="{8D6A011D-6A59-180A-5D3B-951CDB2DA686}"/>
                </a:ext>
              </a:extLst>
            </p:cNvPr>
            <p:cNvGrpSpPr/>
            <p:nvPr/>
          </p:nvGrpSpPr>
          <p:grpSpPr>
            <a:xfrm>
              <a:off x="702320" y="1733195"/>
              <a:ext cx="2458260" cy="390637"/>
              <a:chOff x="682953" y="2739681"/>
              <a:chExt cx="2458260" cy="390637"/>
            </a:xfrm>
          </p:grpSpPr>
          <p:sp>
            <p:nvSpPr>
              <p:cNvPr id="127" name="Rectangle 126">
                <a:extLst>
                  <a:ext uri="{FF2B5EF4-FFF2-40B4-BE49-F238E27FC236}">
                    <a16:creationId xmlns:a16="http://schemas.microsoft.com/office/drawing/2014/main" id="{C83599FD-A07E-D657-F532-7DE752FD180C}"/>
                  </a:ext>
                </a:extLst>
              </p:cNvPr>
              <p:cNvSpPr/>
              <p:nvPr/>
            </p:nvSpPr>
            <p:spPr>
              <a:xfrm>
                <a:off x="682953" y="2739681"/>
                <a:ext cx="2458260" cy="329193"/>
              </a:xfrm>
              <a:prstGeom prst="rect">
                <a:avLst/>
              </a:prstGeom>
            </p:spPr>
            <p:txBody>
              <a:bodyPr wrap="square">
                <a:spAutoFit/>
              </a:bodyPr>
              <a:lstStyle/>
              <a:p>
                <a:pPr>
                  <a:lnSpc>
                    <a:spcPct val="120000"/>
                  </a:lnSpc>
                </a:pPr>
                <a:r>
                  <a:rPr lang="en-US" sz="1400" b="1" dirty="0">
                    <a:solidFill>
                      <a:schemeClr val="accent6">
                        <a:lumMod val="60000"/>
                        <a:lumOff val="40000"/>
                      </a:schemeClr>
                    </a:solidFill>
                    <a:latin typeface="Raleway" panose="020B0503030101060003" pitchFamily="34" charset="0"/>
                    <a:ea typeface="Open Sans" panose="020B0606030504020204" pitchFamily="34" charset="0"/>
                    <a:cs typeface="Open Sans" panose="020B0606030504020204" pitchFamily="34" charset="0"/>
                  </a:rPr>
                  <a:t>Number of death by Risk factors</a:t>
                </a:r>
              </a:p>
            </p:txBody>
          </p:sp>
          <p:sp>
            <p:nvSpPr>
              <p:cNvPr id="128" name="Rectangle 127">
                <a:extLst>
                  <a:ext uri="{FF2B5EF4-FFF2-40B4-BE49-F238E27FC236}">
                    <a16:creationId xmlns:a16="http://schemas.microsoft.com/office/drawing/2014/main" id="{616AA1F6-0B8E-8FC7-F224-117BE0A74A01}"/>
                  </a:ext>
                </a:extLst>
              </p:cNvPr>
              <p:cNvSpPr/>
              <p:nvPr/>
            </p:nvSpPr>
            <p:spPr>
              <a:xfrm>
                <a:off x="746920" y="3091098"/>
                <a:ext cx="914400" cy="392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grpSp>
      </p:grpSp>
      <p:sp>
        <p:nvSpPr>
          <p:cNvPr id="133" name="Rectangle 132">
            <a:extLst>
              <a:ext uri="{FF2B5EF4-FFF2-40B4-BE49-F238E27FC236}">
                <a16:creationId xmlns:a16="http://schemas.microsoft.com/office/drawing/2014/main" id="{9BC0C38D-991C-F726-692C-30884169AABA}"/>
              </a:ext>
            </a:extLst>
          </p:cNvPr>
          <p:cNvSpPr/>
          <p:nvPr/>
        </p:nvSpPr>
        <p:spPr>
          <a:xfrm>
            <a:off x="5572429" y="1649783"/>
            <a:ext cx="1344704" cy="392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4" name="Group 133">
            <a:extLst>
              <a:ext uri="{FF2B5EF4-FFF2-40B4-BE49-F238E27FC236}">
                <a16:creationId xmlns:a16="http://schemas.microsoft.com/office/drawing/2014/main" id="{7C75D33E-221E-8AAC-0E73-54C19965B733}"/>
              </a:ext>
            </a:extLst>
          </p:cNvPr>
          <p:cNvGrpSpPr/>
          <p:nvPr/>
        </p:nvGrpSpPr>
        <p:grpSpPr>
          <a:xfrm>
            <a:off x="4854015" y="1319502"/>
            <a:ext cx="446405" cy="534255"/>
            <a:chOff x="4206875" y="3783013"/>
            <a:chExt cx="693738" cy="830262"/>
          </a:xfrm>
          <a:solidFill>
            <a:srgbClr val="CA500D"/>
          </a:solidFill>
        </p:grpSpPr>
        <p:sp>
          <p:nvSpPr>
            <p:cNvPr id="135" name="Freeform 761">
              <a:extLst>
                <a:ext uri="{FF2B5EF4-FFF2-40B4-BE49-F238E27FC236}">
                  <a16:creationId xmlns:a16="http://schemas.microsoft.com/office/drawing/2014/main" id="{4FDF95D8-C5C2-8E8A-33D9-3D3A48592A2C}"/>
                </a:ext>
              </a:extLst>
            </p:cNvPr>
            <p:cNvSpPr>
              <a:spLocks/>
            </p:cNvSpPr>
            <p:nvPr/>
          </p:nvSpPr>
          <p:spPr bwMode="auto">
            <a:xfrm>
              <a:off x="4206875" y="3783013"/>
              <a:ext cx="693738" cy="830262"/>
            </a:xfrm>
            <a:custGeom>
              <a:avLst/>
              <a:gdLst>
                <a:gd name="T0" fmla="*/ 556515 w 182"/>
                <a:gd name="T1" fmla="*/ 643644 h 218"/>
                <a:gd name="T2" fmla="*/ 693738 w 182"/>
                <a:gd name="T3" fmla="*/ 297067 h 218"/>
                <a:gd name="T4" fmla="*/ 438351 w 182"/>
                <a:gd name="T5" fmla="*/ 19043 h 218"/>
                <a:gd name="T6" fmla="*/ 110541 w 182"/>
                <a:gd name="T7" fmla="*/ 133299 h 218"/>
                <a:gd name="T8" fmla="*/ 57176 w 182"/>
                <a:gd name="T9" fmla="*/ 331343 h 218"/>
                <a:gd name="T10" fmla="*/ 87670 w 182"/>
                <a:gd name="T11" fmla="*/ 377046 h 218"/>
                <a:gd name="T12" fmla="*/ 3812 w 182"/>
                <a:gd name="T13" fmla="*/ 521771 h 218"/>
                <a:gd name="T14" fmla="*/ 64800 w 182"/>
                <a:gd name="T15" fmla="*/ 552239 h 218"/>
                <a:gd name="T16" fmla="*/ 57176 w 182"/>
                <a:gd name="T17" fmla="*/ 590325 h 218"/>
                <a:gd name="T18" fmla="*/ 87670 w 182"/>
                <a:gd name="T19" fmla="*/ 624602 h 218"/>
                <a:gd name="T20" fmla="*/ 87670 w 182"/>
                <a:gd name="T21" fmla="*/ 662687 h 218"/>
                <a:gd name="T22" fmla="*/ 80047 w 182"/>
                <a:gd name="T23" fmla="*/ 723624 h 218"/>
                <a:gd name="T24" fmla="*/ 160093 w 182"/>
                <a:gd name="T25" fmla="*/ 761709 h 218"/>
                <a:gd name="T26" fmla="*/ 259199 w 182"/>
                <a:gd name="T27" fmla="*/ 750284 h 218"/>
                <a:gd name="T28" fmla="*/ 236328 w 182"/>
                <a:gd name="T29" fmla="*/ 830263 h 218"/>
                <a:gd name="T30" fmla="*/ 686115 w 182"/>
                <a:gd name="T31" fmla="*/ 830263 h 218"/>
                <a:gd name="T32" fmla="*/ 556515 w 182"/>
                <a:gd name="T33" fmla="*/ 643644 h 2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 h="218">
                  <a:moveTo>
                    <a:pt x="146" y="169"/>
                  </a:moveTo>
                  <a:cubicBezTo>
                    <a:pt x="146" y="151"/>
                    <a:pt x="182" y="128"/>
                    <a:pt x="182" y="78"/>
                  </a:cubicBezTo>
                  <a:cubicBezTo>
                    <a:pt x="182" y="52"/>
                    <a:pt x="157" y="10"/>
                    <a:pt x="115" y="5"/>
                  </a:cubicBezTo>
                  <a:cubicBezTo>
                    <a:pt x="74" y="0"/>
                    <a:pt x="42" y="9"/>
                    <a:pt x="29" y="35"/>
                  </a:cubicBezTo>
                  <a:cubicBezTo>
                    <a:pt x="15" y="60"/>
                    <a:pt x="14" y="83"/>
                    <a:pt x="15" y="87"/>
                  </a:cubicBezTo>
                  <a:cubicBezTo>
                    <a:pt x="17" y="93"/>
                    <a:pt x="22" y="95"/>
                    <a:pt x="23" y="99"/>
                  </a:cubicBezTo>
                  <a:cubicBezTo>
                    <a:pt x="24" y="109"/>
                    <a:pt x="0" y="131"/>
                    <a:pt x="1" y="137"/>
                  </a:cubicBezTo>
                  <a:cubicBezTo>
                    <a:pt x="2" y="142"/>
                    <a:pt x="17" y="145"/>
                    <a:pt x="17" y="145"/>
                  </a:cubicBezTo>
                  <a:cubicBezTo>
                    <a:pt x="17" y="145"/>
                    <a:pt x="19" y="149"/>
                    <a:pt x="15" y="155"/>
                  </a:cubicBezTo>
                  <a:cubicBezTo>
                    <a:pt x="10" y="164"/>
                    <a:pt x="23" y="164"/>
                    <a:pt x="23" y="164"/>
                  </a:cubicBezTo>
                  <a:cubicBezTo>
                    <a:pt x="22" y="164"/>
                    <a:pt x="11" y="165"/>
                    <a:pt x="23" y="174"/>
                  </a:cubicBezTo>
                  <a:cubicBezTo>
                    <a:pt x="25" y="176"/>
                    <a:pt x="19" y="185"/>
                    <a:pt x="21" y="190"/>
                  </a:cubicBezTo>
                  <a:cubicBezTo>
                    <a:pt x="25" y="200"/>
                    <a:pt x="32" y="201"/>
                    <a:pt x="42" y="200"/>
                  </a:cubicBezTo>
                  <a:cubicBezTo>
                    <a:pt x="52" y="199"/>
                    <a:pt x="65" y="195"/>
                    <a:pt x="68" y="197"/>
                  </a:cubicBezTo>
                  <a:cubicBezTo>
                    <a:pt x="75" y="209"/>
                    <a:pt x="68" y="214"/>
                    <a:pt x="62" y="218"/>
                  </a:cubicBezTo>
                  <a:cubicBezTo>
                    <a:pt x="180" y="218"/>
                    <a:pt x="180" y="218"/>
                    <a:pt x="180" y="218"/>
                  </a:cubicBezTo>
                  <a:cubicBezTo>
                    <a:pt x="173" y="206"/>
                    <a:pt x="145" y="196"/>
                    <a:pt x="146" y="169"/>
                  </a:cubicBezTo>
                  <a:close/>
                </a:path>
              </a:pathLst>
            </a:custGeom>
            <a:grpFill/>
            <a:ln>
              <a:noFill/>
            </a:ln>
          </p:spPr>
          <p:txBody>
            <a:bodyPr/>
            <a:lstStyle/>
            <a:p>
              <a:endParaRPr lang="ru-RU">
                <a:solidFill>
                  <a:schemeClr val="bg1"/>
                </a:solidFill>
              </a:endParaRPr>
            </a:p>
          </p:txBody>
        </p:sp>
        <p:sp>
          <p:nvSpPr>
            <p:cNvPr id="136" name="Freeform 762">
              <a:extLst>
                <a:ext uri="{FF2B5EF4-FFF2-40B4-BE49-F238E27FC236}">
                  <a16:creationId xmlns:a16="http://schemas.microsoft.com/office/drawing/2014/main" id="{66E85322-7EAE-C132-1BDB-3E6CBA266223}"/>
                </a:ext>
              </a:extLst>
            </p:cNvPr>
            <p:cNvSpPr>
              <a:spLocks/>
            </p:cNvSpPr>
            <p:nvPr/>
          </p:nvSpPr>
          <p:spPr bwMode="auto">
            <a:xfrm>
              <a:off x="4457700" y="3881438"/>
              <a:ext cx="347663" cy="315913"/>
            </a:xfrm>
            <a:custGeom>
              <a:avLst/>
              <a:gdLst>
                <a:gd name="T0" fmla="*/ 244510 w 91"/>
                <a:gd name="T1" fmla="*/ 72317 h 83"/>
                <a:gd name="T2" fmla="*/ 343843 w 91"/>
                <a:gd name="T3" fmla="*/ 289270 h 83"/>
                <a:gd name="T4" fmla="*/ 76409 w 91"/>
                <a:gd name="T5" fmla="*/ 64705 h 83"/>
                <a:gd name="T6" fmla="*/ 317099 w 91"/>
                <a:gd name="T7" fmla="*/ 308301 h 83"/>
                <a:gd name="T8" fmla="*/ 95512 w 91"/>
                <a:gd name="T9" fmla="*/ 235983 h 83"/>
                <a:gd name="T10" fmla="*/ 0 w 91"/>
                <a:gd name="T11" fmla="*/ 0 h 83"/>
                <a:gd name="T12" fmla="*/ 244510 w 91"/>
                <a:gd name="T13" fmla="*/ 72317 h 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83">
                  <a:moveTo>
                    <a:pt x="64" y="19"/>
                  </a:moveTo>
                  <a:cubicBezTo>
                    <a:pt x="91" y="37"/>
                    <a:pt x="91" y="65"/>
                    <a:pt x="90" y="76"/>
                  </a:cubicBezTo>
                  <a:cubicBezTo>
                    <a:pt x="70" y="53"/>
                    <a:pt x="46" y="33"/>
                    <a:pt x="20" y="17"/>
                  </a:cubicBezTo>
                  <a:cubicBezTo>
                    <a:pt x="44" y="35"/>
                    <a:pt x="66" y="57"/>
                    <a:pt x="83" y="81"/>
                  </a:cubicBezTo>
                  <a:cubicBezTo>
                    <a:pt x="70" y="83"/>
                    <a:pt x="39" y="83"/>
                    <a:pt x="25" y="62"/>
                  </a:cubicBezTo>
                  <a:cubicBezTo>
                    <a:pt x="11" y="38"/>
                    <a:pt x="11" y="21"/>
                    <a:pt x="0" y="0"/>
                  </a:cubicBezTo>
                  <a:cubicBezTo>
                    <a:pt x="0" y="0"/>
                    <a:pt x="36" y="0"/>
                    <a:pt x="64" y="19"/>
                  </a:cubicBezTo>
                  <a:close/>
                </a:path>
              </a:pathLst>
            </a:custGeom>
            <a:grpFill/>
            <a:ln>
              <a:noFill/>
            </a:ln>
          </p:spPr>
          <p:txBody>
            <a:bodyPr/>
            <a:lstStyle/>
            <a:p>
              <a:endParaRPr lang="ru-RU">
                <a:solidFill>
                  <a:schemeClr val="bg1"/>
                </a:solidFill>
              </a:endParaRPr>
            </a:p>
          </p:txBody>
        </p:sp>
      </p:grpSp>
      <p:sp>
        <p:nvSpPr>
          <p:cNvPr id="137" name="Freeform 845">
            <a:extLst>
              <a:ext uri="{FF2B5EF4-FFF2-40B4-BE49-F238E27FC236}">
                <a16:creationId xmlns:a16="http://schemas.microsoft.com/office/drawing/2014/main" id="{DAFE9F82-4743-48C1-1294-9FD338843E10}"/>
              </a:ext>
            </a:extLst>
          </p:cNvPr>
          <p:cNvSpPr>
            <a:spLocks noEditPoints="1"/>
          </p:cNvSpPr>
          <p:nvPr/>
        </p:nvSpPr>
        <p:spPr bwMode="auto">
          <a:xfrm>
            <a:off x="502605" y="3881764"/>
            <a:ext cx="459166" cy="562288"/>
          </a:xfrm>
          <a:custGeom>
            <a:avLst/>
            <a:gdLst>
              <a:gd name="T0" fmla="*/ 7631 w 176"/>
              <a:gd name="T1" fmla="*/ 685271 h 216"/>
              <a:gd name="T2" fmla="*/ 34339 w 176"/>
              <a:gd name="T3" fmla="*/ 178932 h 216"/>
              <a:gd name="T4" fmla="*/ 83939 w 176"/>
              <a:gd name="T5" fmla="*/ 171318 h 216"/>
              <a:gd name="T6" fmla="*/ 125909 w 176"/>
              <a:gd name="T7" fmla="*/ 677657 h 216"/>
              <a:gd name="T8" fmla="*/ 602836 w 176"/>
              <a:gd name="T9" fmla="*/ 810904 h 216"/>
              <a:gd name="T10" fmla="*/ 591389 w 176"/>
              <a:gd name="T11" fmla="*/ 708113 h 216"/>
              <a:gd name="T12" fmla="*/ 0 w 176"/>
              <a:gd name="T13" fmla="*/ 719534 h 216"/>
              <a:gd name="T14" fmla="*/ 11446 w 176"/>
              <a:gd name="T15" fmla="*/ 822325 h 216"/>
              <a:gd name="T16" fmla="*/ 602836 w 176"/>
              <a:gd name="T17" fmla="*/ 810904 h 216"/>
              <a:gd name="T18" fmla="*/ 125909 w 176"/>
              <a:gd name="T19" fmla="*/ 83755 h 216"/>
              <a:gd name="T20" fmla="*/ 515081 w 176"/>
              <a:gd name="T21" fmla="*/ 34264 h 216"/>
              <a:gd name="T22" fmla="*/ 671513 w 176"/>
              <a:gd name="T23" fmla="*/ 34264 h 216"/>
              <a:gd name="T24" fmla="*/ 515081 w 176"/>
              <a:gd name="T25" fmla="*/ 7614 h 216"/>
              <a:gd name="T26" fmla="*/ 118278 w 176"/>
              <a:gd name="T27" fmla="*/ 68527 h 216"/>
              <a:gd name="T28" fmla="*/ 61047 w 176"/>
              <a:gd name="T29" fmla="*/ 156089 h 216"/>
              <a:gd name="T30" fmla="*/ 95385 w 176"/>
              <a:gd name="T31" fmla="*/ 140861 h 216"/>
              <a:gd name="T32" fmla="*/ 450219 w 176"/>
              <a:gd name="T33" fmla="*/ 121826 h 216"/>
              <a:gd name="T34" fmla="*/ 362464 w 176"/>
              <a:gd name="T35" fmla="*/ 106598 h 216"/>
              <a:gd name="T36" fmla="*/ 144986 w 176"/>
              <a:gd name="T37" fmla="*/ 110405 h 216"/>
              <a:gd name="T38" fmla="*/ 80124 w 176"/>
              <a:gd name="T39" fmla="*/ 148475 h 216"/>
              <a:gd name="T40" fmla="*/ 602836 w 176"/>
              <a:gd name="T41" fmla="*/ 403548 h 216"/>
              <a:gd name="T42" fmla="*/ 602836 w 176"/>
              <a:gd name="T43" fmla="*/ 673850 h 216"/>
              <a:gd name="T44" fmla="*/ 160247 w 176"/>
              <a:gd name="T45" fmla="*/ 685271 h 216"/>
              <a:gd name="T46" fmla="*/ 148801 w 176"/>
              <a:gd name="T47" fmla="*/ 521567 h 216"/>
              <a:gd name="T48" fmla="*/ 289972 w 176"/>
              <a:gd name="T49" fmla="*/ 399741 h 216"/>
              <a:gd name="T50" fmla="*/ 301418 w 176"/>
              <a:gd name="T51" fmla="*/ 513953 h 216"/>
              <a:gd name="T52" fmla="*/ 450219 w 176"/>
              <a:gd name="T53" fmla="*/ 403548 h 216"/>
              <a:gd name="T54" fmla="*/ 595205 w 176"/>
              <a:gd name="T55" fmla="*/ 399741 h 216"/>
              <a:gd name="T56" fmla="*/ 251817 w 176"/>
              <a:gd name="T57" fmla="*/ 536795 h 216"/>
              <a:gd name="T58" fmla="*/ 198402 w 176"/>
              <a:gd name="T59" fmla="*/ 635779 h 216"/>
              <a:gd name="T60" fmla="*/ 251817 w 176"/>
              <a:gd name="T61" fmla="*/ 536795 h 216"/>
              <a:gd name="T62" fmla="*/ 351018 w 176"/>
              <a:gd name="T63" fmla="*/ 536795 h 216"/>
              <a:gd name="T64" fmla="*/ 400619 w 176"/>
              <a:gd name="T65" fmla="*/ 635779 h 216"/>
              <a:gd name="T66" fmla="*/ 553235 w 176"/>
              <a:gd name="T67" fmla="*/ 536795 h 216"/>
              <a:gd name="T68" fmla="*/ 503635 w 176"/>
              <a:gd name="T69" fmla="*/ 635779 h 216"/>
              <a:gd name="T70" fmla="*/ 553235 w 176"/>
              <a:gd name="T71" fmla="*/ 536795 h 2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6" h="216">
                <a:moveTo>
                  <a:pt x="31" y="180"/>
                </a:moveTo>
                <a:cubicBezTo>
                  <a:pt x="2" y="180"/>
                  <a:pt x="2" y="180"/>
                  <a:pt x="2" y="180"/>
                </a:cubicBezTo>
                <a:cubicBezTo>
                  <a:pt x="1" y="180"/>
                  <a:pt x="0" y="179"/>
                  <a:pt x="0" y="178"/>
                </a:cubicBezTo>
                <a:cubicBezTo>
                  <a:pt x="9" y="47"/>
                  <a:pt x="9" y="47"/>
                  <a:pt x="9" y="47"/>
                </a:cubicBezTo>
                <a:cubicBezTo>
                  <a:pt x="9" y="46"/>
                  <a:pt x="10" y="45"/>
                  <a:pt x="11" y="45"/>
                </a:cubicBezTo>
                <a:cubicBezTo>
                  <a:pt x="22" y="45"/>
                  <a:pt x="22" y="45"/>
                  <a:pt x="22" y="45"/>
                </a:cubicBezTo>
                <a:cubicBezTo>
                  <a:pt x="23" y="45"/>
                  <a:pt x="23" y="46"/>
                  <a:pt x="24" y="47"/>
                </a:cubicBezTo>
                <a:cubicBezTo>
                  <a:pt x="33" y="178"/>
                  <a:pt x="33" y="178"/>
                  <a:pt x="33" y="178"/>
                </a:cubicBezTo>
                <a:cubicBezTo>
                  <a:pt x="33" y="179"/>
                  <a:pt x="32" y="180"/>
                  <a:pt x="31" y="180"/>
                </a:cubicBezTo>
                <a:close/>
                <a:moveTo>
                  <a:pt x="158" y="213"/>
                </a:moveTo>
                <a:cubicBezTo>
                  <a:pt x="158" y="189"/>
                  <a:pt x="158" y="189"/>
                  <a:pt x="158" y="189"/>
                </a:cubicBezTo>
                <a:cubicBezTo>
                  <a:pt x="158" y="187"/>
                  <a:pt x="157" y="186"/>
                  <a:pt x="155" y="186"/>
                </a:cubicBezTo>
                <a:cubicBezTo>
                  <a:pt x="3" y="186"/>
                  <a:pt x="3" y="186"/>
                  <a:pt x="3" y="186"/>
                </a:cubicBezTo>
                <a:cubicBezTo>
                  <a:pt x="1" y="186"/>
                  <a:pt x="0" y="187"/>
                  <a:pt x="0" y="189"/>
                </a:cubicBezTo>
                <a:cubicBezTo>
                  <a:pt x="0" y="213"/>
                  <a:pt x="0" y="213"/>
                  <a:pt x="0" y="213"/>
                </a:cubicBezTo>
                <a:cubicBezTo>
                  <a:pt x="0" y="215"/>
                  <a:pt x="1" y="216"/>
                  <a:pt x="3" y="216"/>
                </a:cubicBezTo>
                <a:cubicBezTo>
                  <a:pt x="155" y="216"/>
                  <a:pt x="155" y="216"/>
                  <a:pt x="155" y="216"/>
                </a:cubicBezTo>
                <a:cubicBezTo>
                  <a:pt x="157" y="216"/>
                  <a:pt x="158" y="215"/>
                  <a:pt x="158" y="213"/>
                </a:cubicBezTo>
                <a:close/>
                <a:moveTo>
                  <a:pt x="19" y="34"/>
                </a:moveTo>
                <a:cubicBezTo>
                  <a:pt x="22" y="30"/>
                  <a:pt x="26" y="25"/>
                  <a:pt x="33" y="22"/>
                </a:cubicBezTo>
                <a:cubicBezTo>
                  <a:pt x="55" y="13"/>
                  <a:pt x="79" y="24"/>
                  <a:pt x="100" y="18"/>
                </a:cubicBezTo>
                <a:cubicBezTo>
                  <a:pt x="112" y="14"/>
                  <a:pt x="123" y="8"/>
                  <a:pt x="135" y="9"/>
                </a:cubicBezTo>
                <a:cubicBezTo>
                  <a:pt x="146" y="10"/>
                  <a:pt x="158" y="14"/>
                  <a:pt x="169" y="12"/>
                </a:cubicBezTo>
                <a:cubicBezTo>
                  <a:pt x="172" y="11"/>
                  <a:pt x="174" y="10"/>
                  <a:pt x="176" y="9"/>
                </a:cubicBezTo>
                <a:cubicBezTo>
                  <a:pt x="174" y="10"/>
                  <a:pt x="172" y="10"/>
                  <a:pt x="169" y="10"/>
                </a:cubicBezTo>
                <a:cubicBezTo>
                  <a:pt x="157" y="10"/>
                  <a:pt x="147" y="4"/>
                  <a:pt x="135" y="2"/>
                </a:cubicBezTo>
                <a:cubicBezTo>
                  <a:pt x="123" y="0"/>
                  <a:pt x="112" y="6"/>
                  <a:pt x="100" y="9"/>
                </a:cubicBezTo>
                <a:cubicBezTo>
                  <a:pt x="78" y="16"/>
                  <a:pt x="52" y="6"/>
                  <a:pt x="31" y="18"/>
                </a:cubicBezTo>
                <a:cubicBezTo>
                  <a:pt x="24" y="22"/>
                  <a:pt x="19" y="29"/>
                  <a:pt x="18" y="33"/>
                </a:cubicBezTo>
                <a:cubicBezTo>
                  <a:pt x="17" y="36"/>
                  <a:pt x="16" y="38"/>
                  <a:pt x="16" y="41"/>
                </a:cubicBezTo>
                <a:cubicBezTo>
                  <a:pt x="17" y="38"/>
                  <a:pt x="18" y="36"/>
                  <a:pt x="19" y="34"/>
                </a:cubicBezTo>
                <a:close/>
                <a:moveTo>
                  <a:pt x="25" y="37"/>
                </a:moveTo>
                <a:cubicBezTo>
                  <a:pt x="45" y="28"/>
                  <a:pt x="66" y="42"/>
                  <a:pt x="87" y="39"/>
                </a:cubicBezTo>
                <a:cubicBezTo>
                  <a:pt x="97" y="37"/>
                  <a:pt x="107" y="33"/>
                  <a:pt x="118" y="32"/>
                </a:cubicBezTo>
                <a:cubicBezTo>
                  <a:pt x="126" y="31"/>
                  <a:pt x="135" y="31"/>
                  <a:pt x="143" y="31"/>
                </a:cubicBezTo>
                <a:cubicBezTo>
                  <a:pt x="127" y="26"/>
                  <a:pt x="112" y="25"/>
                  <a:pt x="95" y="28"/>
                </a:cubicBezTo>
                <a:cubicBezTo>
                  <a:pt x="85" y="31"/>
                  <a:pt x="76" y="31"/>
                  <a:pt x="65" y="30"/>
                </a:cubicBezTo>
                <a:cubicBezTo>
                  <a:pt x="56" y="29"/>
                  <a:pt x="47" y="27"/>
                  <a:pt x="38" y="29"/>
                </a:cubicBezTo>
                <a:cubicBezTo>
                  <a:pt x="32" y="30"/>
                  <a:pt x="27" y="33"/>
                  <a:pt x="24" y="35"/>
                </a:cubicBezTo>
                <a:cubicBezTo>
                  <a:pt x="23" y="36"/>
                  <a:pt x="22" y="38"/>
                  <a:pt x="21" y="39"/>
                </a:cubicBezTo>
                <a:cubicBezTo>
                  <a:pt x="22" y="38"/>
                  <a:pt x="24" y="37"/>
                  <a:pt x="25" y="37"/>
                </a:cubicBezTo>
                <a:close/>
                <a:moveTo>
                  <a:pt x="158" y="106"/>
                </a:moveTo>
                <a:cubicBezTo>
                  <a:pt x="158" y="135"/>
                  <a:pt x="158" y="135"/>
                  <a:pt x="158" y="135"/>
                </a:cubicBezTo>
                <a:cubicBezTo>
                  <a:pt x="158" y="177"/>
                  <a:pt x="158" y="177"/>
                  <a:pt x="158" y="177"/>
                </a:cubicBezTo>
                <a:cubicBezTo>
                  <a:pt x="158" y="179"/>
                  <a:pt x="157" y="180"/>
                  <a:pt x="155" y="180"/>
                </a:cubicBezTo>
                <a:cubicBezTo>
                  <a:pt x="42" y="180"/>
                  <a:pt x="42" y="180"/>
                  <a:pt x="42" y="180"/>
                </a:cubicBezTo>
                <a:cubicBezTo>
                  <a:pt x="41" y="180"/>
                  <a:pt x="39" y="179"/>
                  <a:pt x="39" y="177"/>
                </a:cubicBezTo>
                <a:cubicBezTo>
                  <a:pt x="39" y="137"/>
                  <a:pt x="39" y="137"/>
                  <a:pt x="39" y="137"/>
                </a:cubicBezTo>
                <a:cubicBezTo>
                  <a:pt x="39" y="136"/>
                  <a:pt x="40" y="135"/>
                  <a:pt x="40" y="134"/>
                </a:cubicBezTo>
                <a:cubicBezTo>
                  <a:pt x="76" y="105"/>
                  <a:pt x="76" y="105"/>
                  <a:pt x="76" y="105"/>
                </a:cubicBezTo>
                <a:cubicBezTo>
                  <a:pt x="77" y="104"/>
                  <a:pt x="79" y="105"/>
                  <a:pt x="79" y="106"/>
                </a:cubicBezTo>
                <a:cubicBezTo>
                  <a:pt x="79" y="135"/>
                  <a:pt x="79" y="135"/>
                  <a:pt x="79" y="135"/>
                </a:cubicBezTo>
                <a:cubicBezTo>
                  <a:pt x="116" y="105"/>
                  <a:pt x="116" y="105"/>
                  <a:pt x="116" y="105"/>
                </a:cubicBezTo>
                <a:cubicBezTo>
                  <a:pt x="117" y="104"/>
                  <a:pt x="118" y="105"/>
                  <a:pt x="118" y="106"/>
                </a:cubicBezTo>
                <a:cubicBezTo>
                  <a:pt x="118" y="135"/>
                  <a:pt x="118" y="135"/>
                  <a:pt x="118" y="135"/>
                </a:cubicBezTo>
                <a:cubicBezTo>
                  <a:pt x="156" y="105"/>
                  <a:pt x="156" y="105"/>
                  <a:pt x="156" y="105"/>
                </a:cubicBezTo>
                <a:cubicBezTo>
                  <a:pt x="156" y="104"/>
                  <a:pt x="158" y="105"/>
                  <a:pt x="158" y="106"/>
                </a:cubicBezTo>
                <a:close/>
                <a:moveTo>
                  <a:pt x="66" y="141"/>
                </a:moveTo>
                <a:cubicBezTo>
                  <a:pt x="52" y="141"/>
                  <a:pt x="52" y="141"/>
                  <a:pt x="52" y="141"/>
                </a:cubicBezTo>
                <a:cubicBezTo>
                  <a:pt x="52" y="167"/>
                  <a:pt x="52" y="167"/>
                  <a:pt x="52" y="167"/>
                </a:cubicBezTo>
                <a:cubicBezTo>
                  <a:pt x="66" y="167"/>
                  <a:pt x="66" y="167"/>
                  <a:pt x="66" y="167"/>
                </a:cubicBezTo>
                <a:lnTo>
                  <a:pt x="66" y="141"/>
                </a:lnTo>
                <a:close/>
                <a:moveTo>
                  <a:pt x="105" y="141"/>
                </a:moveTo>
                <a:cubicBezTo>
                  <a:pt x="92" y="141"/>
                  <a:pt x="92" y="141"/>
                  <a:pt x="92" y="141"/>
                </a:cubicBezTo>
                <a:cubicBezTo>
                  <a:pt x="92" y="167"/>
                  <a:pt x="92" y="167"/>
                  <a:pt x="92" y="167"/>
                </a:cubicBezTo>
                <a:cubicBezTo>
                  <a:pt x="105" y="167"/>
                  <a:pt x="105" y="167"/>
                  <a:pt x="105" y="167"/>
                </a:cubicBezTo>
                <a:lnTo>
                  <a:pt x="105" y="141"/>
                </a:lnTo>
                <a:close/>
                <a:moveTo>
                  <a:pt x="145" y="141"/>
                </a:moveTo>
                <a:cubicBezTo>
                  <a:pt x="132" y="141"/>
                  <a:pt x="132" y="141"/>
                  <a:pt x="132" y="141"/>
                </a:cubicBezTo>
                <a:cubicBezTo>
                  <a:pt x="132" y="167"/>
                  <a:pt x="132" y="167"/>
                  <a:pt x="132" y="167"/>
                </a:cubicBezTo>
                <a:cubicBezTo>
                  <a:pt x="145" y="167"/>
                  <a:pt x="145" y="167"/>
                  <a:pt x="145" y="167"/>
                </a:cubicBezTo>
                <a:lnTo>
                  <a:pt x="145" y="141"/>
                </a:lnTo>
                <a:close/>
              </a:path>
            </a:pathLst>
          </a:custGeom>
          <a:solidFill>
            <a:schemeClr val="accent3"/>
          </a:solidFill>
          <a:ln>
            <a:noFill/>
          </a:ln>
        </p:spPr>
        <p:txBody>
          <a:bodyPr/>
          <a:lstStyle/>
          <a:p>
            <a:endParaRPr lang="ru-RU">
              <a:solidFill>
                <a:schemeClr val="bg1"/>
              </a:solidFill>
            </a:endParaRPr>
          </a:p>
        </p:txBody>
      </p:sp>
      <p:sp>
        <p:nvSpPr>
          <p:cNvPr id="138" name="Freeform 841">
            <a:extLst>
              <a:ext uri="{FF2B5EF4-FFF2-40B4-BE49-F238E27FC236}">
                <a16:creationId xmlns:a16="http://schemas.microsoft.com/office/drawing/2014/main" id="{4B0B0F83-8D5E-8D78-5A2C-1B423CD1FA8D}"/>
              </a:ext>
            </a:extLst>
          </p:cNvPr>
          <p:cNvSpPr>
            <a:spLocks noEditPoints="1"/>
          </p:cNvSpPr>
          <p:nvPr/>
        </p:nvSpPr>
        <p:spPr bwMode="auto">
          <a:xfrm>
            <a:off x="4854588" y="2633596"/>
            <a:ext cx="541152" cy="440938"/>
          </a:xfrm>
          <a:custGeom>
            <a:avLst/>
            <a:gdLst>
              <a:gd name="T0" fmla="*/ 916680 w 250"/>
              <a:gd name="T1" fmla="*/ 209550 h 190"/>
              <a:gd name="T2" fmla="*/ 893858 w 250"/>
              <a:gd name="T3" fmla="*/ 171450 h 190"/>
              <a:gd name="T4" fmla="*/ 593370 w 250"/>
              <a:gd name="T5" fmla="*/ 0 h 190"/>
              <a:gd name="T6" fmla="*/ 365151 w 250"/>
              <a:gd name="T7" fmla="*/ 80010 h 190"/>
              <a:gd name="T8" fmla="*/ 403187 w 250"/>
              <a:gd name="T9" fmla="*/ 106680 h 190"/>
              <a:gd name="T10" fmla="*/ 524904 w 250"/>
              <a:gd name="T11" fmla="*/ 49530 h 190"/>
              <a:gd name="T12" fmla="*/ 483064 w 250"/>
              <a:gd name="T13" fmla="*/ 179070 h 190"/>
              <a:gd name="T14" fmla="*/ 532511 w 250"/>
              <a:gd name="T15" fmla="*/ 240030 h 190"/>
              <a:gd name="T16" fmla="*/ 581959 w 250"/>
              <a:gd name="T17" fmla="*/ 240030 h 190"/>
              <a:gd name="T18" fmla="*/ 665639 w 250"/>
              <a:gd name="T19" fmla="*/ 240030 h 190"/>
              <a:gd name="T20" fmla="*/ 669443 w 250"/>
              <a:gd name="T21" fmla="*/ 339090 h 190"/>
              <a:gd name="T22" fmla="*/ 593370 w 250"/>
              <a:gd name="T23" fmla="*/ 339090 h 190"/>
              <a:gd name="T24" fmla="*/ 608584 w 250"/>
              <a:gd name="T25" fmla="*/ 377190 h 190"/>
              <a:gd name="T26" fmla="*/ 669443 w 250"/>
              <a:gd name="T27" fmla="*/ 377190 h 190"/>
              <a:gd name="T28" fmla="*/ 665639 w 250"/>
              <a:gd name="T29" fmla="*/ 453390 h 190"/>
              <a:gd name="T30" fmla="*/ 627603 w 250"/>
              <a:gd name="T31" fmla="*/ 453390 h 190"/>
              <a:gd name="T32" fmla="*/ 627603 w 250"/>
              <a:gd name="T33" fmla="*/ 495300 h 190"/>
              <a:gd name="T34" fmla="*/ 661835 w 250"/>
              <a:gd name="T35" fmla="*/ 499110 h 190"/>
              <a:gd name="T36" fmla="*/ 593370 w 250"/>
              <a:gd name="T37" fmla="*/ 674370 h 190"/>
              <a:gd name="T38" fmla="*/ 574351 w 250"/>
              <a:gd name="T39" fmla="*/ 716280 h 190"/>
              <a:gd name="T40" fmla="*/ 589566 w 250"/>
              <a:gd name="T41" fmla="*/ 720090 h 190"/>
              <a:gd name="T42" fmla="*/ 890055 w 250"/>
              <a:gd name="T43" fmla="*/ 556260 h 190"/>
              <a:gd name="T44" fmla="*/ 912876 w 250"/>
              <a:gd name="T45" fmla="*/ 518160 h 190"/>
              <a:gd name="T46" fmla="*/ 950913 w 250"/>
              <a:gd name="T47" fmla="*/ 361950 h 190"/>
              <a:gd name="T48" fmla="*/ 916680 w 250"/>
              <a:gd name="T49" fmla="*/ 209550 h 190"/>
              <a:gd name="T50" fmla="*/ 581959 w 250"/>
              <a:gd name="T51" fmla="*/ 194310 h 190"/>
              <a:gd name="T52" fmla="*/ 524904 w 250"/>
              <a:gd name="T53" fmla="*/ 194310 h 190"/>
              <a:gd name="T54" fmla="*/ 593370 w 250"/>
              <a:gd name="T55" fmla="*/ 41910 h 190"/>
              <a:gd name="T56" fmla="*/ 658032 w 250"/>
              <a:gd name="T57" fmla="*/ 194310 h 190"/>
              <a:gd name="T58" fmla="*/ 581959 w 250"/>
              <a:gd name="T59" fmla="*/ 194310 h 190"/>
              <a:gd name="T60" fmla="*/ 658032 w 250"/>
              <a:gd name="T61" fmla="*/ 49530 h 190"/>
              <a:gd name="T62" fmla="*/ 848214 w 250"/>
              <a:gd name="T63" fmla="*/ 179070 h 190"/>
              <a:gd name="T64" fmla="*/ 703676 w 250"/>
              <a:gd name="T65" fmla="*/ 194310 h 190"/>
              <a:gd name="T66" fmla="*/ 658032 w 250"/>
              <a:gd name="T67" fmla="*/ 49530 h 190"/>
              <a:gd name="T68" fmla="*/ 654228 w 250"/>
              <a:gd name="T69" fmla="*/ 666750 h 190"/>
              <a:gd name="T70" fmla="*/ 703676 w 250"/>
              <a:gd name="T71" fmla="*/ 502920 h 190"/>
              <a:gd name="T72" fmla="*/ 848214 w 250"/>
              <a:gd name="T73" fmla="*/ 537210 h 190"/>
              <a:gd name="T74" fmla="*/ 654228 w 250"/>
              <a:gd name="T75" fmla="*/ 666750 h 190"/>
              <a:gd name="T76" fmla="*/ 871036 w 250"/>
              <a:gd name="T77" fmla="*/ 499110 h 190"/>
              <a:gd name="T78" fmla="*/ 711283 w 250"/>
              <a:gd name="T79" fmla="*/ 461010 h 190"/>
              <a:gd name="T80" fmla="*/ 715087 w 250"/>
              <a:gd name="T81" fmla="*/ 377190 h 190"/>
              <a:gd name="T82" fmla="*/ 905269 w 250"/>
              <a:gd name="T83" fmla="*/ 377190 h 190"/>
              <a:gd name="T84" fmla="*/ 871036 w 250"/>
              <a:gd name="T85" fmla="*/ 499110 h 190"/>
              <a:gd name="T86" fmla="*/ 715087 w 250"/>
              <a:gd name="T87" fmla="*/ 339090 h 190"/>
              <a:gd name="T88" fmla="*/ 707479 w 250"/>
              <a:gd name="T89" fmla="*/ 236220 h 190"/>
              <a:gd name="T90" fmla="*/ 871036 w 250"/>
              <a:gd name="T91" fmla="*/ 217170 h 190"/>
              <a:gd name="T92" fmla="*/ 905269 w 250"/>
              <a:gd name="T93" fmla="*/ 339090 h 190"/>
              <a:gd name="T94" fmla="*/ 715087 w 250"/>
              <a:gd name="T95" fmla="*/ 339090 h 190"/>
              <a:gd name="T96" fmla="*/ 266256 w 250"/>
              <a:gd name="T97" fmla="*/ 666750 h 190"/>
              <a:gd name="T98" fmla="*/ 87484 w 250"/>
              <a:gd name="T99" fmla="*/ 560070 h 190"/>
              <a:gd name="T100" fmla="*/ 0 w 250"/>
              <a:gd name="T101" fmla="*/ 266700 h 190"/>
              <a:gd name="T102" fmla="*/ 144539 w 250"/>
              <a:gd name="T103" fmla="*/ 300990 h 190"/>
              <a:gd name="T104" fmla="*/ 140735 w 250"/>
              <a:gd name="T105" fmla="*/ 464820 h 190"/>
              <a:gd name="T106" fmla="*/ 140735 w 250"/>
              <a:gd name="T107" fmla="*/ 464820 h 190"/>
              <a:gd name="T108" fmla="*/ 140735 w 250"/>
              <a:gd name="T109" fmla="*/ 468630 h 190"/>
              <a:gd name="T110" fmla="*/ 266256 w 250"/>
              <a:gd name="T111" fmla="*/ 666750 h 190"/>
              <a:gd name="T112" fmla="*/ 528708 w 250"/>
              <a:gd name="T113" fmla="*/ 312420 h 190"/>
              <a:gd name="T114" fmla="*/ 524904 w 250"/>
              <a:gd name="T115" fmla="*/ 712470 h 190"/>
              <a:gd name="T116" fmla="*/ 281470 w 250"/>
              <a:gd name="T117" fmla="*/ 186690 h 190"/>
              <a:gd name="T118" fmla="*/ 471653 w 250"/>
              <a:gd name="T119" fmla="*/ 723900 h 190"/>
              <a:gd name="T120" fmla="*/ 186379 w 250"/>
              <a:gd name="T121" fmla="*/ 461010 h 190"/>
              <a:gd name="T122" fmla="*/ 205397 w 250"/>
              <a:gd name="T123" fmla="*/ 38100 h 190"/>
              <a:gd name="T124" fmla="*/ 528708 w 250"/>
              <a:gd name="T125" fmla="*/ 312420 h 19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50" h="190">
                <a:moveTo>
                  <a:pt x="241" y="55"/>
                </a:moveTo>
                <a:cubicBezTo>
                  <a:pt x="239" y="52"/>
                  <a:pt x="238" y="48"/>
                  <a:pt x="235" y="45"/>
                </a:cubicBezTo>
                <a:cubicBezTo>
                  <a:pt x="219" y="18"/>
                  <a:pt x="189" y="0"/>
                  <a:pt x="156" y="0"/>
                </a:cubicBezTo>
                <a:cubicBezTo>
                  <a:pt x="133" y="0"/>
                  <a:pt x="112" y="8"/>
                  <a:pt x="96" y="21"/>
                </a:cubicBezTo>
                <a:cubicBezTo>
                  <a:pt x="99" y="23"/>
                  <a:pt x="102" y="25"/>
                  <a:pt x="106" y="28"/>
                </a:cubicBezTo>
                <a:cubicBezTo>
                  <a:pt x="115" y="21"/>
                  <a:pt x="126" y="16"/>
                  <a:pt x="138" y="13"/>
                </a:cubicBezTo>
                <a:cubicBezTo>
                  <a:pt x="133" y="22"/>
                  <a:pt x="129" y="34"/>
                  <a:pt x="127" y="47"/>
                </a:cubicBezTo>
                <a:cubicBezTo>
                  <a:pt x="131" y="52"/>
                  <a:pt x="136" y="57"/>
                  <a:pt x="140" y="63"/>
                </a:cubicBezTo>
                <a:cubicBezTo>
                  <a:pt x="144" y="63"/>
                  <a:pt x="149" y="63"/>
                  <a:pt x="153" y="63"/>
                </a:cubicBezTo>
                <a:cubicBezTo>
                  <a:pt x="160" y="63"/>
                  <a:pt x="168" y="63"/>
                  <a:pt x="175" y="63"/>
                </a:cubicBezTo>
                <a:cubicBezTo>
                  <a:pt x="176" y="71"/>
                  <a:pt x="176" y="80"/>
                  <a:pt x="176" y="89"/>
                </a:cubicBezTo>
                <a:cubicBezTo>
                  <a:pt x="156" y="89"/>
                  <a:pt x="156" y="89"/>
                  <a:pt x="156" y="89"/>
                </a:cubicBezTo>
                <a:cubicBezTo>
                  <a:pt x="157" y="93"/>
                  <a:pt x="159" y="96"/>
                  <a:pt x="160" y="99"/>
                </a:cubicBezTo>
                <a:cubicBezTo>
                  <a:pt x="176" y="99"/>
                  <a:pt x="176" y="99"/>
                  <a:pt x="176" y="99"/>
                </a:cubicBezTo>
                <a:cubicBezTo>
                  <a:pt x="176" y="106"/>
                  <a:pt x="176" y="113"/>
                  <a:pt x="175" y="119"/>
                </a:cubicBezTo>
                <a:cubicBezTo>
                  <a:pt x="172" y="119"/>
                  <a:pt x="168" y="119"/>
                  <a:pt x="165" y="119"/>
                </a:cubicBezTo>
                <a:cubicBezTo>
                  <a:pt x="165" y="123"/>
                  <a:pt x="165" y="126"/>
                  <a:pt x="165" y="130"/>
                </a:cubicBezTo>
                <a:cubicBezTo>
                  <a:pt x="168" y="130"/>
                  <a:pt x="171" y="130"/>
                  <a:pt x="174" y="131"/>
                </a:cubicBezTo>
                <a:cubicBezTo>
                  <a:pt x="170" y="157"/>
                  <a:pt x="162" y="174"/>
                  <a:pt x="156" y="177"/>
                </a:cubicBezTo>
                <a:cubicBezTo>
                  <a:pt x="154" y="181"/>
                  <a:pt x="152" y="185"/>
                  <a:pt x="151" y="188"/>
                </a:cubicBezTo>
                <a:cubicBezTo>
                  <a:pt x="152" y="188"/>
                  <a:pt x="153" y="189"/>
                  <a:pt x="155" y="189"/>
                </a:cubicBezTo>
                <a:cubicBezTo>
                  <a:pt x="188" y="189"/>
                  <a:pt x="217" y="172"/>
                  <a:pt x="234" y="146"/>
                </a:cubicBezTo>
                <a:cubicBezTo>
                  <a:pt x="236" y="143"/>
                  <a:pt x="238" y="139"/>
                  <a:pt x="240" y="136"/>
                </a:cubicBezTo>
                <a:cubicBezTo>
                  <a:pt x="246" y="124"/>
                  <a:pt x="249" y="110"/>
                  <a:pt x="250" y="95"/>
                </a:cubicBezTo>
                <a:cubicBezTo>
                  <a:pt x="250" y="81"/>
                  <a:pt x="247" y="67"/>
                  <a:pt x="241" y="55"/>
                </a:cubicBezTo>
                <a:close/>
                <a:moveTo>
                  <a:pt x="153" y="51"/>
                </a:moveTo>
                <a:cubicBezTo>
                  <a:pt x="148" y="51"/>
                  <a:pt x="143" y="51"/>
                  <a:pt x="138" y="51"/>
                </a:cubicBezTo>
                <a:cubicBezTo>
                  <a:pt x="142" y="26"/>
                  <a:pt x="150" y="11"/>
                  <a:pt x="156" y="11"/>
                </a:cubicBezTo>
                <a:cubicBezTo>
                  <a:pt x="162" y="11"/>
                  <a:pt x="169" y="26"/>
                  <a:pt x="173" y="51"/>
                </a:cubicBezTo>
                <a:cubicBezTo>
                  <a:pt x="167" y="51"/>
                  <a:pt x="160" y="52"/>
                  <a:pt x="153" y="51"/>
                </a:cubicBezTo>
                <a:close/>
                <a:moveTo>
                  <a:pt x="173" y="13"/>
                </a:moveTo>
                <a:cubicBezTo>
                  <a:pt x="194" y="18"/>
                  <a:pt x="211" y="30"/>
                  <a:pt x="223" y="47"/>
                </a:cubicBezTo>
                <a:cubicBezTo>
                  <a:pt x="211" y="49"/>
                  <a:pt x="198" y="50"/>
                  <a:pt x="185" y="51"/>
                </a:cubicBezTo>
                <a:cubicBezTo>
                  <a:pt x="182" y="36"/>
                  <a:pt x="179" y="23"/>
                  <a:pt x="173" y="13"/>
                </a:cubicBezTo>
                <a:close/>
                <a:moveTo>
                  <a:pt x="172" y="175"/>
                </a:moveTo>
                <a:cubicBezTo>
                  <a:pt x="178" y="165"/>
                  <a:pt x="183" y="150"/>
                  <a:pt x="185" y="132"/>
                </a:cubicBezTo>
                <a:cubicBezTo>
                  <a:pt x="199" y="134"/>
                  <a:pt x="212" y="137"/>
                  <a:pt x="223" y="141"/>
                </a:cubicBezTo>
                <a:cubicBezTo>
                  <a:pt x="211" y="158"/>
                  <a:pt x="193" y="171"/>
                  <a:pt x="172" y="175"/>
                </a:cubicBezTo>
                <a:close/>
                <a:moveTo>
                  <a:pt x="229" y="131"/>
                </a:moveTo>
                <a:cubicBezTo>
                  <a:pt x="216" y="126"/>
                  <a:pt x="202" y="123"/>
                  <a:pt x="187" y="121"/>
                </a:cubicBezTo>
                <a:cubicBezTo>
                  <a:pt x="187" y="114"/>
                  <a:pt x="188" y="107"/>
                  <a:pt x="188" y="99"/>
                </a:cubicBezTo>
                <a:cubicBezTo>
                  <a:pt x="238" y="99"/>
                  <a:pt x="238" y="99"/>
                  <a:pt x="238" y="99"/>
                </a:cubicBezTo>
                <a:cubicBezTo>
                  <a:pt x="237" y="111"/>
                  <a:pt x="234" y="122"/>
                  <a:pt x="229" y="131"/>
                </a:cubicBezTo>
                <a:close/>
                <a:moveTo>
                  <a:pt x="188" y="89"/>
                </a:moveTo>
                <a:cubicBezTo>
                  <a:pt x="188" y="80"/>
                  <a:pt x="187" y="71"/>
                  <a:pt x="186" y="62"/>
                </a:cubicBezTo>
                <a:cubicBezTo>
                  <a:pt x="201" y="61"/>
                  <a:pt x="216" y="60"/>
                  <a:pt x="229" y="57"/>
                </a:cubicBezTo>
                <a:cubicBezTo>
                  <a:pt x="234" y="67"/>
                  <a:pt x="237" y="78"/>
                  <a:pt x="238" y="89"/>
                </a:cubicBezTo>
                <a:lnTo>
                  <a:pt x="188" y="89"/>
                </a:lnTo>
                <a:close/>
                <a:moveTo>
                  <a:pt x="70" y="175"/>
                </a:moveTo>
                <a:cubicBezTo>
                  <a:pt x="54" y="172"/>
                  <a:pt x="33" y="165"/>
                  <a:pt x="23" y="147"/>
                </a:cubicBezTo>
                <a:cubicBezTo>
                  <a:pt x="10" y="116"/>
                  <a:pt x="12" y="96"/>
                  <a:pt x="0" y="70"/>
                </a:cubicBezTo>
                <a:cubicBezTo>
                  <a:pt x="0" y="70"/>
                  <a:pt x="17" y="72"/>
                  <a:pt x="38" y="79"/>
                </a:cubicBezTo>
                <a:cubicBezTo>
                  <a:pt x="36" y="92"/>
                  <a:pt x="36" y="106"/>
                  <a:pt x="37" y="122"/>
                </a:cubicBezTo>
                <a:cubicBezTo>
                  <a:pt x="37" y="122"/>
                  <a:pt x="37" y="122"/>
                  <a:pt x="37" y="122"/>
                </a:cubicBezTo>
                <a:cubicBezTo>
                  <a:pt x="37" y="123"/>
                  <a:pt x="37" y="123"/>
                  <a:pt x="37" y="123"/>
                </a:cubicBezTo>
                <a:cubicBezTo>
                  <a:pt x="41" y="146"/>
                  <a:pt x="55" y="163"/>
                  <a:pt x="70" y="175"/>
                </a:cubicBezTo>
                <a:close/>
                <a:moveTo>
                  <a:pt x="139" y="82"/>
                </a:moveTo>
                <a:cubicBezTo>
                  <a:pt x="167" y="129"/>
                  <a:pt x="148" y="171"/>
                  <a:pt x="138" y="187"/>
                </a:cubicBezTo>
                <a:cubicBezTo>
                  <a:pt x="125" y="138"/>
                  <a:pt x="101" y="92"/>
                  <a:pt x="74" y="49"/>
                </a:cubicBezTo>
                <a:cubicBezTo>
                  <a:pt x="97" y="93"/>
                  <a:pt x="116" y="141"/>
                  <a:pt x="124" y="190"/>
                </a:cubicBezTo>
                <a:cubicBezTo>
                  <a:pt x="103" y="183"/>
                  <a:pt x="57" y="163"/>
                  <a:pt x="49" y="121"/>
                </a:cubicBezTo>
                <a:cubicBezTo>
                  <a:pt x="46" y="75"/>
                  <a:pt x="58" y="48"/>
                  <a:pt x="54" y="10"/>
                </a:cubicBezTo>
                <a:cubicBezTo>
                  <a:pt x="54" y="10"/>
                  <a:pt x="110" y="34"/>
                  <a:pt x="139" y="82"/>
                </a:cubicBezTo>
                <a:close/>
              </a:path>
            </a:pathLst>
          </a:custGeom>
          <a:solidFill>
            <a:schemeClr val="accent1">
              <a:lumMod val="40000"/>
              <a:lumOff val="60000"/>
            </a:schemeClr>
          </a:solidFill>
          <a:ln>
            <a:noFill/>
          </a:ln>
        </p:spPr>
        <p:txBody>
          <a:bodyPr/>
          <a:lstStyle/>
          <a:p>
            <a:endParaRPr lang="ru-RU">
              <a:solidFill>
                <a:schemeClr val="accent6">
                  <a:lumMod val="40000"/>
                  <a:lumOff val="60000"/>
                </a:schemeClr>
              </a:solidFill>
            </a:endParaRPr>
          </a:p>
        </p:txBody>
      </p:sp>
      <p:grpSp>
        <p:nvGrpSpPr>
          <p:cNvPr id="8" name="Group 7">
            <a:extLst>
              <a:ext uri="{FF2B5EF4-FFF2-40B4-BE49-F238E27FC236}">
                <a16:creationId xmlns:a16="http://schemas.microsoft.com/office/drawing/2014/main" id="{6C830213-8F6D-F3B4-417C-185232D8C2F4}"/>
              </a:ext>
            </a:extLst>
          </p:cNvPr>
          <p:cNvGrpSpPr/>
          <p:nvPr/>
        </p:nvGrpSpPr>
        <p:grpSpPr>
          <a:xfrm>
            <a:off x="8943531" y="194021"/>
            <a:ext cx="2444204" cy="1401971"/>
            <a:chOff x="1309715" y="1514434"/>
            <a:chExt cx="2444204" cy="1401971"/>
          </a:xfrm>
        </p:grpSpPr>
        <p:sp>
          <p:nvSpPr>
            <p:cNvPr id="9" name="Freeform 290">
              <a:extLst>
                <a:ext uri="{FF2B5EF4-FFF2-40B4-BE49-F238E27FC236}">
                  <a16:creationId xmlns:a16="http://schemas.microsoft.com/office/drawing/2014/main" id="{FAFCB720-6FC0-2765-0282-E76CB985924A}"/>
                </a:ext>
              </a:extLst>
            </p:cNvPr>
            <p:cNvSpPr>
              <a:spLocks/>
            </p:cNvSpPr>
            <p:nvPr/>
          </p:nvSpPr>
          <p:spPr bwMode="auto">
            <a:xfrm>
              <a:off x="2707387" y="1656136"/>
              <a:ext cx="1046532" cy="544044"/>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85" name="Freeform 36">
              <a:extLst>
                <a:ext uri="{FF2B5EF4-FFF2-40B4-BE49-F238E27FC236}">
                  <a16:creationId xmlns:a16="http://schemas.microsoft.com/office/drawing/2014/main" id="{7ACF1C06-BA10-7A31-7BAF-12A3A59172A8}"/>
                </a:ext>
              </a:extLst>
            </p:cNvPr>
            <p:cNvSpPr>
              <a:spLocks noEditPoints="1"/>
            </p:cNvSpPr>
            <p:nvPr/>
          </p:nvSpPr>
          <p:spPr bwMode="auto">
            <a:xfrm>
              <a:off x="1760508" y="1514434"/>
              <a:ext cx="1401971" cy="1401971"/>
            </a:xfrm>
            <a:custGeom>
              <a:avLst/>
              <a:gdLst>
                <a:gd name="T0" fmla="*/ 1598 w 1748"/>
                <a:gd name="T1" fmla="*/ 864 h 1748"/>
                <a:gd name="T2" fmla="*/ 1728 w 1748"/>
                <a:gd name="T3" fmla="*/ 684 h 1748"/>
                <a:gd name="T4" fmla="*/ 1530 w 1748"/>
                <a:gd name="T5" fmla="*/ 572 h 1748"/>
                <a:gd name="T6" fmla="*/ 1578 w 1748"/>
                <a:gd name="T7" fmla="*/ 354 h 1748"/>
                <a:gd name="T8" fmla="*/ 1352 w 1748"/>
                <a:gd name="T9" fmla="*/ 332 h 1748"/>
                <a:gd name="T10" fmla="*/ 1304 w 1748"/>
                <a:gd name="T11" fmla="*/ 112 h 1748"/>
                <a:gd name="T12" fmla="*/ 1088 w 1748"/>
                <a:gd name="T13" fmla="*/ 184 h 1748"/>
                <a:gd name="T14" fmla="*/ 958 w 1748"/>
                <a:gd name="T15" fmla="*/ 4 h 1748"/>
                <a:gd name="T16" fmla="*/ 790 w 1748"/>
                <a:gd name="T17" fmla="*/ 158 h 1748"/>
                <a:gd name="T18" fmla="*/ 596 w 1748"/>
                <a:gd name="T19" fmla="*/ 46 h 1748"/>
                <a:gd name="T20" fmla="*/ 506 w 1748"/>
                <a:gd name="T21" fmla="*/ 254 h 1748"/>
                <a:gd name="T22" fmla="*/ 284 w 1748"/>
                <a:gd name="T23" fmla="*/ 230 h 1748"/>
                <a:gd name="T24" fmla="*/ 284 w 1748"/>
                <a:gd name="T25" fmla="*/ 458 h 1748"/>
                <a:gd name="T26" fmla="*/ 72 w 1748"/>
                <a:gd name="T27" fmla="*/ 526 h 1748"/>
                <a:gd name="T28" fmla="*/ 166 w 1748"/>
                <a:gd name="T29" fmla="*/ 734 h 1748"/>
                <a:gd name="T30" fmla="*/ 0 w 1748"/>
                <a:gd name="T31" fmla="*/ 882 h 1748"/>
                <a:gd name="T32" fmla="*/ 170 w 1748"/>
                <a:gd name="T33" fmla="*/ 1034 h 1748"/>
                <a:gd name="T34" fmla="*/ 80 w 1748"/>
                <a:gd name="T35" fmla="*/ 1238 h 1748"/>
                <a:gd name="T36" fmla="*/ 296 w 1748"/>
                <a:gd name="T37" fmla="*/ 1306 h 1748"/>
                <a:gd name="T38" fmla="*/ 296 w 1748"/>
                <a:gd name="T39" fmla="*/ 1530 h 1748"/>
                <a:gd name="T40" fmla="*/ 522 w 1748"/>
                <a:gd name="T41" fmla="*/ 1504 h 1748"/>
                <a:gd name="T42" fmla="*/ 612 w 1748"/>
                <a:gd name="T43" fmla="*/ 1708 h 1748"/>
                <a:gd name="T44" fmla="*/ 808 w 1748"/>
                <a:gd name="T45" fmla="*/ 1594 h 1748"/>
                <a:gd name="T46" fmla="*/ 974 w 1748"/>
                <a:gd name="T47" fmla="*/ 1744 h 1748"/>
                <a:gd name="T48" fmla="*/ 1108 w 1748"/>
                <a:gd name="T49" fmla="*/ 1558 h 1748"/>
                <a:gd name="T50" fmla="*/ 1320 w 1748"/>
                <a:gd name="T51" fmla="*/ 1628 h 1748"/>
                <a:gd name="T52" fmla="*/ 1366 w 1748"/>
                <a:gd name="T53" fmla="*/ 1404 h 1748"/>
                <a:gd name="T54" fmla="*/ 1588 w 1748"/>
                <a:gd name="T55" fmla="*/ 1382 h 1748"/>
                <a:gd name="T56" fmla="*/ 1538 w 1748"/>
                <a:gd name="T57" fmla="*/ 1160 h 1748"/>
                <a:gd name="T58" fmla="*/ 1732 w 1748"/>
                <a:gd name="T59" fmla="*/ 1048 h 1748"/>
                <a:gd name="T60" fmla="*/ 1486 w 1748"/>
                <a:gd name="T61" fmla="*/ 1158 h 1748"/>
                <a:gd name="T62" fmla="*/ 1382 w 1748"/>
                <a:gd name="T63" fmla="*/ 1314 h 1748"/>
                <a:gd name="T64" fmla="*/ 1318 w 1748"/>
                <a:gd name="T65" fmla="*/ 1382 h 1748"/>
                <a:gd name="T66" fmla="*/ 1160 w 1748"/>
                <a:gd name="T67" fmla="*/ 1482 h 1748"/>
                <a:gd name="T68" fmla="*/ 1074 w 1748"/>
                <a:gd name="T69" fmla="*/ 1518 h 1748"/>
                <a:gd name="T70" fmla="*/ 888 w 1748"/>
                <a:gd name="T71" fmla="*/ 1546 h 1748"/>
                <a:gd name="T72" fmla="*/ 794 w 1748"/>
                <a:gd name="T73" fmla="*/ 1542 h 1748"/>
                <a:gd name="T74" fmla="*/ 614 w 1748"/>
                <a:gd name="T75" fmla="*/ 1492 h 1748"/>
                <a:gd name="T76" fmla="*/ 530 w 1748"/>
                <a:gd name="T77" fmla="*/ 1452 h 1748"/>
                <a:gd name="T78" fmla="*/ 384 w 1748"/>
                <a:gd name="T79" fmla="*/ 1332 h 1748"/>
                <a:gd name="T80" fmla="*/ 324 w 1748"/>
                <a:gd name="T81" fmla="*/ 1262 h 1748"/>
                <a:gd name="T82" fmla="*/ 240 w 1748"/>
                <a:gd name="T83" fmla="*/ 1094 h 1748"/>
                <a:gd name="T84" fmla="*/ 214 w 1748"/>
                <a:gd name="T85" fmla="*/ 1004 h 1748"/>
                <a:gd name="T86" fmla="*/ 206 w 1748"/>
                <a:gd name="T87" fmla="*/ 816 h 1748"/>
                <a:gd name="T88" fmla="*/ 218 w 1748"/>
                <a:gd name="T89" fmla="*/ 724 h 1748"/>
                <a:gd name="T90" fmla="*/ 288 w 1748"/>
                <a:gd name="T91" fmla="*/ 550 h 1748"/>
                <a:gd name="T92" fmla="*/ 336 w 1748"/>
                <a:gd name="T93" fmla="*/ 470 h 1748"/>
                <a:gd name="T94" fmla="*/ 470 w 1748"/>
                <a:gd name="T95" fmla="*/ 340 h 1748"/>
                <a:gd name="T96" fmla="*/ 548 w 1748"/>
                <a:gd name="T97" fmla="*/ 286 h 1748"/>
                <a:gd name="T98" fmla="*/ 724 w 1748"/>
                <a:gd name="T99" fmla="*/ 220 h 1748"/>
                <a:gd name="T100" fmla="*/ 814 w 1748"/>
                <a:gd name="T101" fmla="*/ 204 h 1748"/>
                <a:gd name="T102" fmla="*/ 1002 w 1748"/>
                <a:gd name="T103" fmla="*/ 216 h 1748"/>
                <a:gd name="T104" fmla="*/ 1092 w 1748"/>
                <a:gd name="T105" fmla="*/ 238 h 1748"/>
                <a:gd name="T106" fmla="*/ 1258 w 1748"/>
                <a:gd name="T107" fmla="*/ 324 h 1748"/>
                <a:gd name="T108" fmla="*/ 1332 w 1748"/>
                <a:gd name="T109" fmla="*/ 382 h 1748"/>
                <a:gd name="T110" fmla="*/ 1450 w 1748"/>
                <a:gd name="T111" fmla="*/ 528 h 1748"/>
                <a:gd name="T112" fmla="*/ 1494 w 1748"/>
                <a:gd name="T113" fmla="*/ 610 h 1748"/>
                <a:gd name="T114" fmla="*/ 1540 w 1748"/>
                <a:gd name="T115" fmla="*/ 792 h 1748"/>
                <a:gd name="T116" fmla="*/ 1548 w 1748"/>
                <a:gd name="T117" fmla="*/ 884 h 1748"/>
                <a:gd name="T118" fmla="*/ 1516 w 1748"/>
                <a:gd name="T119" fmla="*/ 1070 h 1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8" h="1748">
                  <a:moveTo>
                    <a:pt x="1592" y="966"/>
                  </a:moveTo>
                  <a:lnTo>
                    <a:pt x="1748" y="928"/>
                  </a:lnTo>
                  <a:lnTo>
                    <a:pt x="1598" y="864"/>
                  </a:lnTo>
                  <a:lnTo>
                    <a:pt x="1746" y="806"/>
                  </a:lnTo>
                  <a:lnTo>
                    <a:pt x="1588" y="764"/>
                  </a:lnTo>
                  <a:lnTo>
                    <a:pt x="1728" y="684"/>
                  </a:lnTo>
                  <a:lnTo>
                    <a:pt x="1566" y="666"/>
                  </a:lnTo>
                  <a:lnTo>
                    <a:pt x="1694" y="568"/>
                  </a:lnTo>
                  <a:lnTo>
                    <a:pt x="1530" y="572"/>
                  </a:lnTo>
                  <a:lnTo>
                    <a:pt x="1644" y="456"/>
                  </a:lnTo>
                  <a:lnTo>
                    <a:pt x="1482" y="484"/>
                  </a:lnTo>
                  <a:lnTo>
                    <a:pt x="1578" y="354"/>
                  </a:lnTo>
                  <a:lnTo>
                    <a:pt x="1422" y="402"/>
                  </a:lnTo>
                  <a:lnTo>
                    <a:pt x="1498" y="260"/>
                  </a:lnTo>
                  <a:lnTo>
                    <a:pt x="1352" y="332"/>
                  </a:lnTo>
                  <a:lnTo>
                    <a:pt x="1406" y="180"/>
                  </a:lnTo>
                  <a:lnTo>
                    <a:pt x="1270" y="270"/>
                  </a:lnTo>
                  <a:lnTo>
                    <a:pt x="1304" y="112"/>
                  </a:lnTo>
                  <a:lnTo>
                    <a:pt x="1182" y="220"/>
                  </a:lnTo>
                  <a:lnTo>
                    <a:pt x="1194" y="60"/>
                  </a:lnTo>
                  <a:lnTo>
                    <a:pt x="1088" y="184"/>
                  </a:lnTo>
                  <a:lnTo>
                    <a:pt x="1078" y="24"/>
                  </a:lnTo>
                  <a:lnTo>
                    <a:pt x="990" y="162"/>
                  </a:lnTo>
                  <a:lnTo>
                    <a:pt x="958" y="4"/>
                  </a:lnTo>
                  <a:lnTo>
                    <a:pt x="890" y="152"/>
                  </a:lnTo>
                  <a:lnTo>
                    <a:pt x="836" y="0"/>
                  </a:lnTo>
                  <a:lnTo>
                    <a:pt x="790" y="158"/>
                  </a:lnTo>
                  <a:lnTo>
                    <a:pt x="714" y="14"/>
                  </a:lnTo>
                  <a:lnTo>
                    <a:pt x="690" y="176"/>
                  </a:lnTo>
                  <a:lnTo>
                    <a:pt x="596" y="46"/>
                  </a:lnTo>
                  <a:lnTo>
                    <a:pt x="596" y="208"/>
                  </a:lnTo>
                  <a:lnTo>
                    <a:pt x="484" y="92"/>
                  </a:lnTo>
                  <a:lnTo>
                    <a:pt x="506" y="254"/>
                  </a:lnTo>
                  <a:lnTo>
                    <a:pt x="380" y="154"/>
                  </a:lnTo>
                  <a:lnTo>
                    <a:pt x="422" y="312"/>
                  </a:lnTo>
                  <a:lnTo>
                    <a:pt x="284" y="230"/>
                  </a:lnTo>
                  <a:lnTo>
                    <a:pt x="348" y="380"/>
                  </a:lnTo>
                  <a:lnTo>
                    <a:pt x="200" y="318"/>
                  </a:lnTo>
                  <a:lnTo>
                    <a:pt x="284" y="458"/>
                  </a:lnTo>
                  <a:lnTo>
                    <a:pt x="128" y="418"/>
                  </a:lnTo>
                  <a:lnTo>
                    <a:pt x="232" y="544"/>
                  </a:lnTo>
                  <a:lnTo>
                    <a:pt x="72" y="526"/>
                  </a:lnTo>
                  <a:lnTo>
                    <a:pt x="192" y="636"/>
                  </a:lnTo>
                  <a:lnTo>
                    <a:pt x="32" y="642"/>
                  </a:lnTo>
                  <a:lnTo>
                    <a:pt x="166" y="734"/>
                  </a:lnTo>
                  <a:lnTo>
                    <a:pt x="8" y="760"/>
                  </a:lnTo>
                  <a:lnTo>
                    <a:pt x="154" y="834"/>
                  </a:lnTo>
                  <a:lnTo>
                    <a:pt x="0" y="882"/>
                  </a:lnTo>
                  <a:lnTo>
                    <a:pt x="156" y="934"/>
                  </a:lnTo>
                  <a:lnTo>
                    <a:pt x="10" y="1004"/>
                  </a:lnTo>
                  <a:lnTo>
                    <a:pt x="170" y="1034"/>
                  </a:lnTo>
                  <a:lnTo>
                    <a:pt x="36" y="1124"/>
                  </a:lnTo>
                  <a:lnTo>
                    <a:pt x="200" y="1130"/>
                  </a:lnTo>
                  <a:lnTo>
                    <a:pt x="80" y="1238"/>
                  </a:lnTo>
                  <a:lnTo>
                    <a:pt x="242" y="1222"/>
                  </a:lnTo>
                  <a:lnTo>
                    <a:pt x="138" y="1344"/>
                  </a:lnTo>
                  <a:lnTo>
                    <a:pt x="296" y="1306"/>
                  </a:lnTo>
                  <a:lnTo>
                    <a:pt x="210" y="1442"/>
                  </a:lnTo>
                  <a:lnTo>
                    <a:pt x="362" y="1384"/>
                  </a:lnTo>
                  <a:lnTo>
                    <a:pt x="296" y="1530"/>
                  </a:lnTo>
                  <a:lnTo>
                    <a:pt x="438" y="1450"/>
                  </a:lnTo>
                  <a:lnTo>
                    <a:pt x="392" y="1604"/>
                  </a:lnTo>
                  <a:lnTo>
                    <a:pt x="522" y="1504"/>
                  </a:lnTo>
                  <a:lnTo>
                    <a:pt x="498" y="1664"/>
                  </a:lnTo>
                  <a:lnTo>
                    <a:pt x="614" y="1548"/>
                  </a:lnTo>
                  <a:lnTo>
                    <a:pt x="612" y="1708"/>
                  </a:lnTo>
                  <a:lnTo>
                    <a:pt x="710" y="1578"/>
                  </a:lnTo>
                  <a:lnTo>
                    <a:pt x="732" y="1738"/>
                  </a:lnTo>
                  <a:lnTo>
                    <a:pt x="808" y="1594"/>
                  </a:lnTo>
                  <a:lnTo>
                    <a:pt x="852" y="1748"/>
                  </a:lnTo>
                  <a:lnTo>
                    <a:pt x="910" y="1596"/>
                  </a:lnTo>
                  <a:lnTo>
                    <a:pt x="974" y="1744"/>
                  </a:lnTo>
                  <a:lnTo>
                    <a:pt x="1010" y="1584"/>
                  </a:lnTo>
                  <a:lnTo>
                    <a:pt x="1094" y="1720"/>
                  </a:lnTo>
                  <a:lnTo>
                    <a:pt x="1108" y="1558"/>
                  </a:lnTo>
                  <a:lnTo>
                    <a:pt x="1210" y="1682"/>
                  </a:lnTo>
                  <a:lnTo>
                    <a:pt x="1200" y="1520"/>
                  </a:lnTo>
                  <a:lnTo>
                    <a:pt x="1320" y="1628"/>
                  </a:lnTo>
                  <a:lnTo>
                    <a:pt x="1286" y="1468"/>
                  </a:lnTo>
                  <a:lnTo>
                    <a:pt x="1420" y="1558"/>
                  </a:lnTo>
                  <a:lnTo>
                    <a:pt x="1366" y="1404"/>
                  </a:lnTo>
                  <a:lnTo>
                    <a:pt x="1510" y="1476"/>
                  </a:lnTo>
                  <a:lnTo>
                    <a:pt x="1434" y="1332"/>
                  </a:lnTo>
                  <a:lnTo>
                    <a:pt x="1588" y="1382"/>
                  </a:lnTo>
                  <a:lnTo>
                    <a:pt x="1492" y="1250"/>
                  </a:lnTo>
                  <a:lnTo>
                    <a:pt x="1650" y="1278"/>
                  </a:lnTo>
                  <a:lnTo>
                    <a:pt x="1538" y="1160"/>
                  </a:lnTo>
                  <a:lnTo>
                    <a:pt x="1700" y="1166"/>
                  </a:lnTo>
                  <a:lnTo>
                    <a:pt x="1572" y="1064"/>
                  </a:lnTo>
                  <a:lnTo>
                    <a:pt x="1732" y="1048"/>
                  </a:lnTo>
                  <a:lnTo>
                    <a:pt x="1592" y="966"/>
                  </a:lnTo>
                  <a:close/>
                  <a:moveTo>
                    <a:pt x="1484" y="1158"/>
                  </a:moveTo>
                  <a:lnTo>
                    <a:pt x="1486" y="1158"/>
                  </a:lnTo>
                  <a:lnTo>
                    <a:pt x="1438" y="1240"/>
                  </a:lnTo>
                  <a:lnTo>
                    <a:pt x="1440" y="1240"/>
                  </a:lnTo>
                  <a:lnTo>
                    <a:pt x="1382" y="1314"/>
                  </a:lnTo>
                  <a:lnTo>
                    <a:pt x="1384" y="1314"/>
                  </a:lnTo>
                  <a:lnTo>
                    <a:pt x="1316" y="1380"/>
                  </a:lnTo>
                  <a:lnTo>
                    <a:pt x="1318" y="1382"/>
                  </a:lnTo>
                  <a:lnTo>
                    <a:pt x="1242" y="1436"/>
                  </a:lnTo>
                  <a:lnTo>
                    <a:pt x="1242" y="1438"/>
                  </a:lnTo>
                  <a:lnTo>
                    <a:pt x="1160" y="1482"/>
                  </a:lnTo>
                  <a:lnTo>
                    <a:pt x="1160" y="1484"/>
                  </a:lnTo>
                  <a:lnTo>
                    <a:pt x="1072" y="1516"/>
                  </a:lnTo>
                  <a:lnTo>
                    <a:pt x="1074" y="1518"/>
                  </a:lnTo>
                  <a:lnTo>
                    <a:pt x="980" y="1536"/>
                  </a:lnTo>
                  <a:lnTo>
                    <a:pt x="982" y="1538"/>
                  </a:lnTo>
                  <a:lnTo>
                    <a:pt x="888" y="1546"/>
                  </a:lnTo>
                  <a:lnTo>
                    <a:pt x="888" y="1548"/>
                  </a:lnTo>
                  <a:lnTo>
                    <a:pt x="794" y="1540"/>
                  </a:lnTo>
                  <a:lnTo>
                    <a:pt x="794" y="1542"/>
                  </a:lnTo>
                  <a:lnTo>
                    <a:pt x="702" y="1522"/>
                  </a:lnTo>
                  <a:lnTo>
                    <a:pt x="702" y="1524"/>
                  </a:lnTo>
                  <a:lnTo>
                    <a:pt x="614" y="1492"/>
                  </a:lnTo>
                  <a:lnTo>
                    <a:pt x="614" y="1494"/>
                  </a:lnTo>
                  <a:lnTo>
                    <a:pt x="530" y="1450"/>
                  </a:lnTo>
                  <a:lnTo>
                    <a:pt x="530" y="1452"/>
                  </a:lnTo>
                  <a:lnTo>
                    <a:pt x="454" y="1396"/>
                  </a:lnTo>
                  <a:lnTo>
                    <a:pt x="452" y="1398"/>
                  </a:lnTo>
                  <a:lnTo>
                    <a:pt x="384" y="1332"/>
                  </a:lnTo>
                  <a:lnTo>
                    <a:pt x="384" y="1334"/>
                  </a:lnTo>
                  <a:lnTo>
                    <a:pt x="326" y="1260"/>
                  </a:lnTo>
                  <a:lnTo>
                    <a:pt x="324" y="1262"/>
                  </a:lnTo>
                  <a:lnTo>
                    <a:pt x="278" y="1180"/>
                  </a:lnTo>
                  <a:lnTo>
                    <a:pt x="276" y="1182"/>
                  </a:lnTo>
                  <a:lnTo>
                    <a:pt x="240" y="1094"/>
                  </a:lnTo>
                  <a:lnTo>
                    <a:pt x="240" y="1094"/>
                  </a:lnTo>
                  <a:lnTo>
                    <a:pt x="216" y="1004"/>
                  </a:lnTo>
                  <a:lnTo>
                    <a:pt x="214" y="1004"/>
                  </a:lnTo>
                  <a:lnTo>
                    <a:pt x="204" y="910"/>
                  </a:lnTo>
                  <a:lnTo>
                    <a:pt x="204" y="912"/>
                  </a:lnTo>
                  <a:lnTo>
                    <a:pt x="206" y="816"/>
                  </a:lnTo>
                  <a:lnTo>
                    <a:pt x="204" y="818"/>
                  </a:lnTo>
                  <a:lnTo>
                    <a:pt x="220" y="724"/>
                  </a:lnTo>
                  <a:lnTo>
                    <a:pt x="218" y="724"/>
                  </a:lnTo>
                  <a:lnTo>
                    <a:pt x="248" y="634"/>
                  </a:lnTo>
                  <a:lnTo>
                    <a:pt x="246" y="634"/>
                  </a:lnTo>
                  <a:lnTo>
                    <a:pt x="288" y="550"/>
                  </a:lnTo>
                  <a:lnTo>
                    <a:pt x="286" y="550"/>
                  </a:lnTo>
                  <a:lnTo>
                    <a:pt x="338" y="472"/>
                  </a:lnTo>
                  <a:lnTo>
                    <a:pt x="336" y="470"/>
                  </a:lnTo>
                  <a:lnTo>
                    <a:pt x="400" y="400"/>
                  </a:lnTo>
                  <a:lnTo>
                    <a:pt x="398" y="400"/>
                  </a:lnTo>
                  <a:lnTo>
                    <a:pt x="470" y="340"/>
                  </a:lnTo>
                  <a:lnTo>
                    <a:pt x="468" y="338"/>
                  </a:lnTo>
                  <a:lnTo>
                    <a:pt x="548" y="288"/>
                  </a:lnTo>
                  <a:lnTo>
                    <a:pt x="548" y="286"/>
                  </a:lnTo>
                  <a:lnTo>
                    <a:pt x="634" y="248"/>
                  </a:lnTo>
                  <a:lnTo>
                    <a:pt x="632" y="246"/>
                  </a:lnTo>
                  <a:lnTo>
                    <a:pt x="724" y="220"/>
                  </a:lnTo>
                  <a:lnTo>
                    <a:pt x="722" y="220"/>
                  </a:lnTo>
                  <a:lnTo>
                    <a:pt x="816" y="206"/>
                  </a:lnTo>
                  <a:lnTo>
                    <a:pt x="814" y="204"/>
                  </a:lnTo>
                  <a:lnTo>
                    <a:pt x="910" y="204"/>
                  </a:lnTo>
                  <a:lnTo>
                    <a:pt x="908" y="202"/>
                  </a:lnTo>
                  <a:lnTo>
                    <a:pt x="1002" y="216"/>
                  </a:lnTo>
                  <a:lnTo>
                    <a:pt x="1002" y="214"/>
                  </a:lnTo>
                  <a:lnTo>
                    <a:pt x="1092" y="240"/>
                  </a:lnTo>
                  <a:lnTo>
                    <a:pt x="1092" y="238"/>
                  </a:lnTo>
                  <a:lnTo>
                    <a:pt x="1178" y="276"/>
                  </a:lnTo>
                  <a:lnTo>
                    <a:pt x="1178" y="274"/>
                  </a:lnTo>
                  <a:lnTo>
                    <a:pt x="1258" y="324"/>
                  </a:lnTo>
                  <a:lnTo>
                    <a:pt x="1260" y="322"/>
                  </a:lnTo>
                  <a:lnTo>
                    <a:pt x="1332" y="384"/>
                  </a:lnTo>
                  <a:lnTo>
                    <a:pt x="1332" y="382"/>
                  </a:lnTo>
                  <a:lnTo>
                    <a:pt x="1396" y="452"/>
                  </a:lnTo>
                  <a:lnTo>
                    <a:pt x="1396" y="450"/>
                  </a:lnTo>
                  <a:lnTo>
                    <a:pt x="1450" y="528"/>
                  </a:lnTo>
                  <a:lnTo>
                    <a:pt x="1450" y="526"/>
                  </a:lnTo>
                  <a:lnTo>
                    <a:pt x="1492" y="612"/>
                  </a:lnTo>
                  <a:lnTo>
                    <a:pt x="1494" y="610"/>
                  </a:lnTo>
                  <a:lnTo>
                    <a:pt x="1522" y="700"/>
                  </a:lnTo>
                  <a:lnTo>
                    <a:pt x="1524" y="698"/>
                  </a:lnTo>
                  <a:lnTo>
                    <a:pt x="1540" y="792"/>
                  </a:lnTo>
                  <a:lnTo>
                    <a:pt x="1542" y="790"/>
                  </a:lnTo>
                  <a:lnTo>
                    <a:pt x="1546" y="886"/>
                  </a:lnTo>
                  <a:lnTo>
                    <a:pt x="1548" y="884"/>
                  </a:lnTo>
                  <a:lnTo>
                    <a:pt x="1538" y="978"/>
                  </a:lnTo>
                  <a:lnTo>
                    <a:pt x="1540" y="978"/>
                  </a:lnTo>
                  <a:lnTo>
                    <a:pt x="1516" y="1070"/>
                  </a:lnTo>
                  <a:lnTo>
                    <a:pt x="1518" y="1070"/>
                  </a:lnTo>
                  <a:lnTo>
                    <a:pt x="1484" y="1158"/>
                  </a:lnTo>
                  <a:close/>
                </a:path>
              </a:pathLst>
            </a:custGeom>
            <a:gradFill flip="none" rotWithShape="1">
              <a:gsLst>
                <a:gs pos="45000">
                  <a:schemeClr val="accent6">
                    <a:lumMod val="75000"/>
                  </a:schemeClr>
                </a:gs>
                <a:gs pos="66000">
                  <a:srgbClr val="FFC000"/>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37">
              <a:extLst>
                <a:ext uri="{FF2B5EF4-FFF2-40B4-BE49-F238E27FC236}">
                  <a16:creationId xmlns:a16="http://schemas.microsoft.com/office/drawing/2014/main" id="{C19AB657-6A2F-4D71-3FDF-99D514130FC1}"/>
                </a:ext>
              </a:extLst>
            </p:cNvPr>
            <p:cNvSpPr>
              <a:spLocks/>
            </p:cNvSpPr>
            <p:nvPr/>
          </p:nvSpPr>
          <p:spPr bwMode="auto">
            <a:xfrm>
              <a:off x="1879210" y="1626720"/>
              <a:ext cx="1146921" cy="1146921"/>
            </a:xfrm>
            <a:custGeom>
              <a:avLst/>
              <a:gdLst>
                <a:gd name="T0" fmla="*/ 1428 w 1430"/>
                <a:gd name="T1" fmla="*/ 752 h 1430"/>
                <a:gd name="T2" fmla="*/ 1416 w 1430"/>
                <a:gd name="T3" fmla="*/ 860 h 1430"/>
                <a:gd name="T4" fmla="*/ 1386 w 1430"/>
                <a:gd name="T5" fmla="*/ 962 h 1430"/>
                <a:gd name="T6" fmla="*/ 1344 w 1430"/>
                <a:gd name="T7" fmla="*/ 1056 h 1430"/>
                <a:gd name="T8" fmla="*/ 1288 w 1430"/>
                <a:gd name="T9" fmla="*/ 1144 h 1430"/>
                <a:gd name="T10" fmla="*/ 1220 w 1430"/>
                <a:gd name="T11" fmla="*/ 1222 h 1430"/>
                <a:gd name="T12" fmla="*/ 1142 w 1430"/>
                <a:gd name="T13" fmla="*/ 1288 h 1430"/>
                <a:gd name="T14" fmla="*/ 1056 w 1430"/>
                <a:gd name="T15" fmla="*/ 1344 h 1430"/>
                <a:gd name="T16" fmla="*/ 960 w 1430"/>
                <a:gd name="T17" fmla="*/ 1388 h 1430"/>
                <a:gd name="T18" fmla="*/ 858 w 1430"/>
                <a:gd name="T19" fmla="*/ 1416 h 1430"/>
                <a:gd name="T20" fmla="*/ 752 w 1430"/>
                <a:gd name="T21" fmla="*/ 1430 h 1430"/>
                <a:gd name="T22" fmla="*/ 678 w 1430"/>
                <a:gd name="T23" fmla="*/ 1430 h 1430"/>
                <a:gd name="T24" fmla="*/ 570 w 1430"/>
                <a:gd name="T25" fmla="*/ 1416 h 1430"/>
                <a:gd name="T26" fmla="*/ 468 w 1430"/>
                <a:gd name="T27" fmla="*/ 1388 h 1430"/>
                <a:gd name="T28" fmla="*/ 374 w 1430"/>
                <a:gd name="T29" fmla="*/ 1344 h 1430"/>
                <a:gd name="T30" fmla="*/ 286 w 1430"/>
                <a:gd name="T31" fmla="*/ 1288 h 1430"/>
                <a:gd name="T32" fmla="*/ 210 w 1430"/>
                <a:gd name="T33" fmla="*/ 1222 h 1430"/>
                <a:gd name="T34" fmla="*/ 142 w 1430"/>
                <a:gd name="T35" fmla="*/ 1144 h 1430"/>
                <a:gd name="T36" fmla="*/ 86 w 1430"/>
                <a:gd name="T37" fmla="*/ 1056 h 1430"/>
                <a:gd name="T38" fmla="*/ 44 w 1430"/>
                <a:gd name="T39" fmla="*/ 962 h 1430"/>
                <a:gd name="T40" fmla="*/ 14 w 1430"/>
                <a:gd name="T41" fmla="*/ 860 h 1430"/>
                <a:gd name="T42" fmla="*/ 0 w 1430"/>
                <a:gd name="T43" fmla="*/ 752 h 1430"/>
                <a:gd name="T44" fmla="*/ 0 w 1430"/>
                <a:gd name="T45" fmla="*/ 678 h 1430"/>
                <a:gd name="T46" fmla="*/ 14 w 1430"/>
                <a:gd name="T47" fmla="*/ 572 h 1430"/>
                <a:gd name="T48" fmla="*/ 44 w 1430"/>
                <a:gd name="T49" fmla="*/ 470 h 1430"/>
                <a:gd name="T50" fmla="*/ 86 w 1430"/>
                <a:gd name="T51" fmla="*/ 374 h 1430"/>
                <a:gd name="T52" fmla="*/ 142 w 1430"/>
                <a:gd name="T53" fmla="*/ 288 h 1430"/>
                <a:gd name="T54" fmla="*/ 210 w 1430"/>
                <a:gd name="T55" fmla="*/ 210 h 1430"/>
                <a:gd name="T56" fmla="*/ 286 w 1430"/>
                <a:gd name="T57" fmla="*/ 142 h 1430"/>
                <a:gd name="T58" fmla="*/ 374 w 1430"/>
                <a:gd name="T59" fmla="*/ 86 h 1430"/>
                <a:gd name="T60" fmla="*/ 468 w 1430"/>
                <a:gd name="T61" fmla="*/ 44 h 1430"/>
                <a:gd name="T62" fmla="*/ 570 w 1430"/>
                <a:gd name="T63" fmla="*/ 16 h 1430"/>
                <a:gd name="T64" fmla="*/ 678 w 1430"/>
                <a:gd name="T65" fmla="*/ 2 h 1430"/>
                <a:gd name="T66" fmla="*/ 752 w 1430"/>
                <a:gd name="T67" fmla="*/ 2 h 1430"/>
                <a:gd name="T68" fmla="*/ 858 w 1430"/>
                <a:gd name="T69" fmla="*/ 16 h 1430"/>
                <a:gd name="T70" fmla="*/ 960 w 1430"/>
                <a:gd name="T71" fmla="*/ 44 h 1430"/>
                <a:gd name="T72" fmla="*/ 1056 w 1430"/>
                <a:gd name="T73" fmla="*/ 86 h 1430"/>
                <a:gd name="T74" fmla="*/ 1142 w 1430"/>
                <a:gd name="T75" fmla="*/ 142 h 1430"/>
                <a:gd name="T76" fmla="*/ 1220 w 1430"/>
                <a:gd name="T77" fmla="*/ 210 h 1430"/>
                <a:gd name="T78" fmla="*/ 1288 w 1430"/>
                <a:gd name="T79" fmla="*/ 288 h 1430"/>
                <a:gd name="T80" fmla="*/ 1344 w 1430"/>
                <a:gd name="T81" fmla="*/ 374 h 1430"/>
                <a:gd name="T82" fmla="*/ 1386 w 1430"/>
                <a:gd name="T83" fmla="*/ 470 h 1430"/>
                <a:gd name="T84" fmla="*/ 1416 w 1430"/>
                <a:gd name="T85" fmla="*/ 572 h 1430"/>
                <a:gd name="T86" fmla="*/ 1428 w 1430"/>
                <a:gd name="T87" fmla="*/ 678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30" h="1430">
                  <a:moveTo>
                    <a:pt x="1430" y="716"/>
                  </a:moveTo>
                  <a:lnTo>
                    <a:pt x="1430" y="716"/>
                  </a:lnTo>
                  <a:lnTo>
                    <a:pt x="1428" y="752"/>
                  </a:lnTo>
                  <a:lnTo>
                    <a:pt x="1426" y="788"/>
                  </a:lnTo>
                  <a:lnTo>
                    <a:pt x="1422" y="824"/>
                  </a:lnTo>
                  <a:lnTo>
                    <a:pt x="1416" y="860"/>
                  </a:lnTo>
                  <a:lnTo>
                    <a:pt x="1408" y="894"/>
                  </a:lnTo>
                  <a:lnTo>
                    <a:pt x="1398" y="928"/>
                  </a:lnTo>
                  <a:lnTo>
                    <a:pt x="1386" y="962"/>
                  </a:lnTo>
                  <a:lnTo>
                    <a:pt x="1374" y="994"/>
                  </a:lnTo>
                  <a:lnTo>
                    <a:pt x="1360" y="1026"/>
                  </a:lnTo>
                  <a:lnTo>
                    <a:pt x="1344" y="1056"/>
                  </a:lnTo>
                  <a:lnTo>
                    <a:pt x="1326" y="1086"/>
                  </a:lnTo>
                  <a:lnTo>
                    <a:pt x="1308" y="1116"/>
                  </a:lnTo>
                  <a:lnTo>
                    <a:pt x="1288" y="1144"/>
                  </a:lnTo>
                  <a:lnTo>
                    <a:pt x="1266" y="1170"/>
                  </a:lnTo>
                  <a:lnTo>
                    <a:pt x="1244" y="1196"/>
                  </a:lnTo>
                  <a:lnTo>
                    <a:pt x="1220" y="1222"/>
                  </a:lnTo>
                  <a:lnTo>
                    <a:pt x="1196" y="1244"/>
                  </a:lnTo>
                  <a:lnTo>
                    <a:pt x="1170" y="1268"/>
                  </a:lnTo>
                  <a:lnTo>
                    <a:pt x="1142" y="1288"/>
                  </a:lnTo>
                  <a:lnTo>
                    <a:pt x="1114" y="1308"/>
                  </a:lnTo>
                  <a:lnTo>
                    <a:pt x="1086" y="1326"/>
                  </a:lnTo>
                  <a:lnTo>
                    <a:pt x="1056" y="1344"/>
                  </a:lnTo>
                  <a:lnTo>
                    <a:pt x="1024" y="1360"/>
                  </a:lnTo>
                  <a:lnTo>
                    <a:pt x="992" y="1374"/>
                  </a:lnTo>
                  <a:lnTo>
                    <a:pt x="960" y="1388"/>
                  </a:lnTo>
                  <a:lnTo>
                    <a:pt x="928" y="1398"/>
                  </a:lnTo>
                  <a:lnTo>
                    <a:pt x="894" y="1408"/>
                  </a:lnTo>
                  <a:lnTo>
                    <a:pt x="858" y="1416"/>
                  </a:lnTo>
                  <a:lnTo>
                    <a:pt x="824" y="1422"/>
                  </a:lnTo>
                  <a:lnTo>
                    <a:pt x="788" y="1426"/>
                  </a:lnTo>
                  <a:lnTo>
                    <a:pt x="752" y="1430"/>
                  </a:lnTo>
                  <a:lnTo>
                    <a:pt x="714" y="1430"/>
                  </a:lnTo>
                  <a:lnTo>
                    <a:pt x="714" y="1430"/>
                  </a:lnTo>
                  <a:lnTo>
                    <a:pt x="678" y="1430"/>
                  </a:lnTo>
                  <a:lnTo>
                    <a:pt x="642" y="1426"/>
                  </a:lnTo>
                  <a:lnTo>
                    <a:pt x="606" y="1422"/>
                  </a:lnTo>
                  <a:lnTo>
                    <a:pt x="570" y="1416"/>
                  </a:lnTo>
                  <a:lnTo>
                    <a:pt x="536" y="1408"/>
                  </a:lnTo>
                  <a:lnTo>
                    <a:pt x="502" y="1398"/>
                  </a:lnTo>
                  <a:lnTo>
                    <a:pt x="468" y="1388"/>
                  </a:lnTo>
                  <a:lnTo>
                    <a:pt x="436" y="1374"/>
                  </a:lnTo>
                  <a:lnTo>
                    <a:pt x="404" y="1360"/>
                  </a:lnTo>
                  <a:lnTo>
                    <a:pt x="374" y="1344"/>
                  </a:lnTo>
                  <a:lnTo>
                    <a:pt x="344" y="1326"/>
                  </a:lnTo>
                  <a:lnTo>
                    <a:pt x="314" y="1308"/>
                  </a:lnTo>
                  <a:lnTo>
                    <a:pt x="286" y="1288"/>
                  </a:lnTo>
                  <a:lnTo>
                    <a:pt x="260" y="1268"/>
                  </a:lnTo>
                  <a:lnTo>
                    <a:pt x="234" y="1244"/>
                  </a:lnTo>
                  <a:lnTo>
                    <a:pt x="210" y="1222"/>
                  </a:lnTo>
                  <a:lnTo>
                    <a:pt x="186" y="1196"/>
                  </a:lnTo>
                  <a:lnTo>
                    <a:pt x="162" y="1170"/>
                  </a:lnTo>
                  <a:lnTo>
                    <a:pt x="142" y="1144"/>
                  </a:lnTo>
                  <a:lnTo>
                    <a:pt x="122" y="1116"/>
                  </a:lnTo>
                  <a:lnTo>
                    <a:pt x="104" y="1086"/>
                  </a:lnTo>
                  <a:lnTo>
                    <a:pt x="86" y="1056"/>
                  </a:lnTo>
                  <a:lnTo>
                    <a:pt x="70" y="1026"/>
                  </a:lnTo>
                  <a:lnTo>
                    <a:pt x="56" y="994"/>
                  </a:lnTo>
                  <a:lnTo>
                    <a:pt x="44" y="962"/>
                  </a:lnTo>
                  <a:lnTo>
                    <a:pt x="32" y="928"/>
                  </a:lnTo>
                  <a:lnTo>
                    <a:pt x="22" y="894"/>
                  </a:lnTo>
                  <a:lnTo>
                    <a:pt x="14" y="860"/>
                  </a:lnTo>
                  <a:lnTo>
                    <a:pt x="8" y="824"/>
                  </a:lnTo>
                  <a:lnTo>
                    <a:pt x="4" y="788"/>
                  </a:lnTo>
                  <a:lnTo>
                    <a:pt x="0" y="752"/>
                  </a:lnTo>
                  <a:lnTo>
                    <a:pt x="0" y="716"/>
                  </a:lnTo>
                  <a:lnTo>
                    <a:pt x="0" y="716"/>
                  </a:lnTo>
                  <a:lnTo>
                    <a:pt x="0" y="678"/>
                  </a:lnTo>
                  <a:lnTo>
                    <a:pt x="4" y="642"/>
                  </a:lnTo>
                  <a:lnTo>
                    <a:pt x="8" y="606"/>
                  </a:lnTo>
                  <a:lnTo>
                    <a:pt x="14" y="572"/>
                  </a:lnTo>
                  <a:lnTo>
                    <a:pt x="22" y="536"/>
                  </a:lnTo>
                  <a:lnTo>
                    <a:pt x="32" y="502"/>
                  </a:lnTo>
                  <a:lnTo>
                    <a:pt x="44" y="470"/>
                  </a:lnTo>
                  <a:lnTo>
                    <a:pt x="56" y="438"/>
                  </a:lnTo>
                  <a:lnTo>
                    <a:pt x="70" y="406"/>
                  </a:lnTo>
                  <a:lnTo>
                    <a:pt x="86" y="374"/>
                  </a:lnTo>
                  <a:lnTo>
                    <a:pt x="104" y="344"/>
                  </a:lnTo>
                  <a:lnTo>
                    <a:pt x="122" y="316"/>
                  </a:lnTo>
                  <a:lnTo>
                    <a:pt x="142" y="288"/>
                  </a:lnTo>
                  <a:lnTo>
                    <a:pt x="162" y="260"/>
                  </a:lnTo>
                  <a:lnTo>
                    <a:pt x="186" y="234"/>
                  </a:lnTo>
                  <a:lnTo>
                    <a:pt x="210" y="210"/>
                  </a:lnTo>
                  <a:lnTo>
                    <a:pt x="234" y="186"/>
                  </a:lnTo>
                  <a:lnTo>
                    <a:pt x="260" y="164"/>
                  </a:lnTo>
                  <a:lnTo>
                    <a:pt x="286" y="142"/>
                  </a:lnTo>
                  <a:lnTo>
                    <a:pt x="314" y="122"/>
                  </a:lnTo>
                  <a:lnTo>
                    <a:pt x="344" y="104"/>
                  </a:lnTo>
                  <a:lnTo>
                    <a:pt x="374" y="86"/>
                  </a:lnTo>
                  <a:lnTo>
                    <a:pt x="404" y="72"/>
                  </a:lnTo>
                  <a:lnTo>
                    <a:pt x="436" y="56"/>
                  </a:lnTo>
                  <a:lnTo>
                    <a:pt x="468" y="44"/>
                  </a:lnTo>
                  <a:lnTo>
                    <a:pt x="502" y="32"/>
                  </a:lnTo>
                  <a:lnTo>
                    <a:pt x="536" y="24"/>
                  </a:lnTo>
                  <a:lnTo>
                    <a:pt x="570" y="16"/>
                  </a:lnTo>
                  <a:lnTo>
                    <a:pt x="606" y="8"/>
                  </a:lnTo>
                  <a:lnTo>
                    <a:pt x="642" y="4"/>
                  </a:lnTo>
                  <a:lnTo>
                    <a:pt x="678" y="2"/>
                  </a:lnTo>
                  <a:lnTo>
                    <a:pt x="714" y="0"/>
                  </a:lnTo>
                  <a:lnTo>
                    <a:pt x="714" y="0"/>
                  </a:lnTo>
                  <a:lnTo>
                    <a:pt x="752" y="2"/>
                  </a:lnTo>
                  <a:lnTo>
                    <a:pt x="788" y="4"/>
                  </a:lnTo>
                  <a:lnTo>
                    <a:pt x="824" y="8"/>
                  </a:lnTo>
                  <a:lnTo>
                    <a:pt x="858" y="16"/>
                  </a:lnTo>
                  <a:lnTo>
                    <a:pt x="894" y="24"/>
                  </a:lnTo>
                  <a:lnTo>
                    <a:pt x="928" y="32"/>
                  </a:lnTo>
                  <a:lnTo>
                    <a:pt x="960" y="44"/>
                  </a:lnTo>
                  <a:lnTo>
                    <a:pt x="992" y="56"/>
                  </a:lnTo>
                  <a:lnTo>
                    <a:pt x="1024" y="72"/>
                  </a:lnTo>
                  <a:lnTo>
                    <a:pt x="1056" y="86"/>
                  </a:lnTo>
                  <a:lnTo>
                    <a:pt x="1086" y="104"/>
                  </a:lnTo>
                  <a:lnTo>
                    <a:pt x="1114" y="122"/>
                  </a:lnTo>
                  <a:lnTo>
                    <a:pt x="1142" y="142"/>
                  </a:lnTo>
                  <a:lnTo>
                    <a:pt x="1170" y="164"/>
                  </a:lnTo>
                  <a:lnTo>
                    <a:pt x="1196" y="186"/>
                  </a:lnTo>
                  <a:lnTo>
                    <a:pt x="1220" y="210"/>
                  </a:lnTo>
                  <a:lnTo>
                    <a:pt x="1244" y="234"/>
                  </a:lnTo>
                  <a:lnTo>
                    <a:pt x="1266" y="260"/>
                  </a:lnTo>
                  <a:lnTo>
                    <a:pt x="1288" y="288"/>
                  </a:lnTo>
                  <a:lnTo>
                    <a:pt x="1308" y="316"/>
                  </a:lnTo>
                  <a:lnTo>
                    <a:pt x="1326" y="344"/>
                  </a:lnTo>
                  <a:lnTo>
                    <a:pt x="1344" y="374"/>
                  </a:lnTo>
                  <a:lnTo>
                    <a:pt x="1360" y="406"/>
                  </a:lnTo>
                  <a:lnTo>
                    <a:pt x="1374" y="438"/>
                  </a:lnTo>
                  <a:lnTo>
                    <a:pt x="1386" y="470"/>
                  </a:lnTo>
                  <a:lnTo>
                    <a:pt x="1398" y="502"/>
                  </a:lnTo>
                  <a:lnTo>
                    <a:pt x="1408" y="536"/>
                  </a:lnTo>
                  <a:lnTo>
                    <a:pt x="1416" y="572"/>
                  </a:lnTo>
                  <a:lnTo>
                    <a:pt x="1422" y="606"/>
                  </a:lnTo>
                  <a:lnTo>
                    <a:pt x="1426" y="642"/>
                  </a:lnTo>
                  <a:lnTo>
                    <a:pt x="1428" y="678"/>
                  </a:lnTo>
                  <a:lnTo>
                    <a:pt x="1430" y="716"/>
                  </a:lnTo>
                  <a:lnTo>
                    <a:pt x="1430" y="716"/>
                  </a:lnTo>
                  <a:close/>
                </a:path>
              </a:pathLst>
            </a:custGeom>
            <a:gradFill>
              <a:gsLst>
                <a:gs pos="0">
                  <a:schemeClr val="accent6">
                    <a:lumMod val="75000"/>
                  </a:schemeClr>
                </a:gs>
                <a:gs pos="67000">
                  <a:srgbClr val="FFC000"/>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290">
              <a:extLst>
                <a:ext uri="{FF2B5EF4-FFF2-40B4-BE49-F238E27FC236}">
                  <a16:creationId xmlns:a16="http://schemas.microsoft.com/office/drawing/2014/main" id="{C4CA1D0E-5ED9-1E2A-FEC0-F1FABBEB46D3}"/>
                </a:ext>
              </a:extLst>
            </p:cNvPr>
            <p:cNvSpPr>
              <a:spLocks/>
            </p:cNvSpPr>
            <p:nvPr/>
          </p:nvSpPr>
          <p:spPr bwMode="auto">
            <a:xfrm>
              <a:off x="1309715" y="2092681"/>
              <a:ext cx="1046532" cy="544044"/>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spTree>
    <p:extLst>
      <p:ext uri="{BB962C8B-B14F-4D97-AF65-F5344CB8AC3E}">
        <p14:creationId xmlns:p14="http://schemas.microsoft.com/office/powerpoint/2010/main" val="15794883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3">
            <a:extLst>
              <a:ext uri="{FF2B5EF4-FFF2-40B4-BE49-F238E27FC236}">
                <a16:creationId xmlns:a16="http://schemas.microsoft.com/office/drawing/2014/main" id="{BECC4D4B-9C37-ED43-DE83-F931183E65E0}"/>
              </a:ext>
            </a:extLst>
          </p:cNvPr>
          <p:cNvSpPr>
            <a:spLocks noChangeAspect="1" noChangeArrowheads="1" noTextEdit="1"/>
          </p:cNvSpPr>
          <p:nvPr/>
        </p:nvSpPr>
        <p:spPr bwMode="auto">
          <a:xfrm flipH="1">
            <a:off x="8258683" y="-414839"/>
            <a:ext cx="5733919" cy="565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Freeform 472">
            <a:extLst>
              <a:ext uri="{FF2B5EF4-FFF2-40B4-BE49-F238E27FC236}">
                <a16:creationId xmlns:a16="http://schemas.microsoft.com/office/drawing/2014/main" id="{409F8ECF-24F2-30B2-9E47-3EC239D2178B}"/>
              </a:ext>
            </a:extLst>
          </p:cNvPr>
          <p:cNvSpPr>
            <a:spLocks/>
          </p:cNvSpPr>
          <p:nvPr/>
        </p:nvSpPr>
        <p:spPr bwMode="auto">
          <a:xfrm>
            <a:off x="3175" y="4875616"/>
            <a:ext cx="12177713" cy="1982386"/>
          </a:xfrm>
          <a:custGeom>
            <a:avLst/>
            <a:gdLst>
              <a:gd name="T0" fmla="*/ 10560360 w 3200"/>
              <a:gd name="T1" fmla="*/ 0 h 302"/>
              <a:gd name="T2" fmla="*/ 7831792 w 3200"/>
              <a:gd name="T3" fmla="*/ 818246 h 302"/>
              <a:gd name="T4" fmla="*/ 5103223 w 3200"/>
              <a:gd name="T5" fmla="*/ 0 h 302"/>
              <a:gd name="T6" fmla="*/ 2378460 w 3200"/>
              <a:gd name="T7" fmla="*/ 818246 h 302"/>
              <a:gd name="T8" fmla="*/ 0 w 3200"/>
              <a:gd name="T9" fmla="*/ 19029 h 302"/>
              <a:gd name="T10" fmla="*/ 0 w 3200"/>
              <a:gd name="T11" fmla="*/ 1149350 h 302"/>
              <a:gd name="T12" fmla="*/ 12177713 w 3200"/>
              <a:gd name="T13" fmla="*/ 1149350 h 302"/>
              <a:gd name="T14" fmla="*/ 12177713 w 3200"/>
              <a:gd name="T15" fmla="*/ 555646 h 302"/>
              <a:gd name="T16" fmla="*/ 10560360 w 3200"/>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00" h="302">
                <a:moveTo>
                  <a:pt x="2775" y="0"/>
                </a:moveTo>
                <a:cubicBezTo>
                  <a:pt x="2417" y="0"/>
                  <a:pt x="2417" y="215"/>
                  <a:pt x="2058" y="215"/>
                </a:cubicBezTo>
                <a:cubicBezTo>
                  <a:pt x="1700" y="215"/>
                  <a:pt x="1700" y="0"/>
                  <a:pt x="1341" y="0"/>
                </a:cubicBezTo>
                <a:cubicBezTo>
                  <a:pt x="983" y="0"/>
                  <a:pt x="983" y="215"/>
                  <a:pt x="625" y="215"/>
                </a:cubicBezTo>
                <a:cubicBezTo>
                  <a:pt x="300" y="215"/>
                  <a:pt x="269" y="38"/>
                  <a:pt x="0" y="5"/>
                </a:cubicBezTo>
                <a:cubicBezTo>
                  <a:pt x="0" y="302"/>
                  <a:pt x="0" y="302"/>
                  <a:pt x="0" y="302"/>
                </a:cubicBezTo>
                <a:cubicBezTo>
                  <a:pt x="3200" y="302"/>
                  <a:pt x="3200" y="302"/>
                  <a:pt x="3200" y="302"/>
                </a:cubicBezTo>
                <a:cubicBezTo>
                  <a:pt x="3200" y="146"/>
                  <a:pt x="3200" y="146"/>
                  <a:pt x="3200" y="146"/>
                </a:cubicBezTo>
                <a:cubicBezTo>
                  <a:pt x="3082" y="83"/>
                  <a:pt x="2998" y="0"/>
                  <a:pt x="2775" y="0"/>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 name="Freeform 473">
            <a:extLst>
              <a:ext uri="{FF2B5EF4-FFF2-40B4-BE49-F238E27FC236}">
                <a16:creationId xmlns:a16="http://schemas.microsoft.com/office/drawing/2014/main" id="{0361F2D9-CFBA-C3F5-1A9A-3D3E54F43F3D}"/>
              </a:ext>
            </a:extLst>
          </p:cNvPr>
          <p:cNvSpPr>
            <a:spLocks/>
          </p:cNvSpPr>
          <p:nvPr/>
        </p:nvSpPr>
        <p:spPr bwMode="auto">
          <a:xfrm>
            <a:off x="3175" y="4927943"/>
            <a:ext cx="12177713" cy="1930063"/>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 name="Freeform 474">
            <a:extLst>
              <a:ext uri="{FF2B5EF4-FFF2-40B4-BE49-F238E27FC236}">
                <a16:creationId xmlns:a16="http://schemas.microsoft.com/office/drawing/2014/main" id="{48352861-DB04-EFF3-C9DC-ECEBA5554D38}"/>
              </a:ext>
            </a:extLst>
          </p:cNvPr>
          <p:cNvSpPr>
            <a:spLocks/>
          </p:cNvSpPr>
          <p:nvPr/>
        </p:nvSpPr>
        <p:spPr bwMode="auto">
          <a:xfrm>
            <a:off x="3175" y="5039067"/>
            <a:ext cx="12177713" cy="1818936"/>
          </a:xfrm>
          <a:custGeom>
            <a:avLst/>
            <a:gdLst>
              <a:gd name="T0" fmla="*/ 12177713 w 3200"/>
              <a:gd name="T1" fmla="*/ 651510 h 275"/>
              <a:gd name="T2" fmla="*/ 10564166 w 3200"/>
              <a:gd name="T3" fmla="*/ 0 h 275"/>
              <a:gd name="T4" fmla="*/ 8786981 w 3200"/>
              <a:gd name="T5" fmla="*/ 662940 h 275"/>
              <a:gd name="T6" fmla="*/ 7009796 w 3200"/>
              <a:gd name="T7" fmla="*/ 0 h 275"/>
              <a:gd name="T8" fmla="*/ 5232611 w 3200"/>
              <a:gd name="T9" fmla="*/ 662940 h 275"/>
              <a:gd name="T10" fmla="*/ 3455426 w 3200"/>
              <a:gd name="T11" fmla="*/ 0 h 275"/>
              <a:gd name="T12" fmla="*/ 1678241 w 3200"/>
              <a:gd name="T13" fmla="*/ 662940 h 275"/>
              <a:gd name="T14" fmla="*/ 0 w 3200"/>
              <a:gd name="T15" fmla="*/ 0 h 275"/>
              <a:gd name="T16" fmla="*/ 0 w 3200"/>
              <a:gd name="T17" fmla="*/ 1047750 h 275"/>
              <a:gd name="T18" fmla="*/ 12177713 w 3200"/>
              <a:gd name="T19" fmla="*/ 1047750 h 275"/>
              <a:gd name="T20" fmla="*/ 12177713 w 3200"/>
              <a:gd name="T21" fmla="*/ 651510 h 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00" h="275">
                <a:moveTo>
                  <a:pt x="3200" y="171"/>
                </a:moveTo>
                <a:cubicBezTo>
                  <a:pt x="3008" y="152"/>
                  <a:pt x="2994" y="0"/>
                  <a:pt x="2776" y="0"/>
                </a:cubicBezTo>
                <a:cubicBezTo>
                  <a:pt x="2542" y="0"/>
                  <a:pt x="2542" y="174"/>
                  <a:pt x="2309" y="174"/>
                </a:cubicBezTo>
                <a:cubicBezTo>
                  <a:pt x="2075" y="174"/>
                  <a:pt x="2075" y="0"/>
                  <a:pt x="1842" y="0"/>
                </a:cubicBezTo>
                <a:cubicBezTo>
                  <a:pt x="1609" y="0"/>
                  <a:pt x="1609" y="174"/>
                  <a:pt x="1375" y="174"/>
                </a:cubicBezTo>
                <a:cubicBezTo>
                  <a:pt x="1142" y="174"/>
                  <a:pt x="1142" y="0"/>
                  <a:pt x="908" y="0"/>
                </a:cubicBezTo>
                <a:cubicBezTo>
                  <a:pt x="675" y="0"/>
                  <a:pt x="675" y="174"/>
                  <a:pt x="441" y="174"/>
                </a:cubicBezTo>
                <a:cubicBezTo>
                  <a:pt x="217" y="174"/>
                  <a:pt x="208" y="13"/>
                  <a:pt x="0" y="0"/>
                </a:cubicBezTo>
                <a:cubicBezTo>
                  <a:pt x="0" y="275"/>
                  <a:pt x="0" y="275"/>
                  <a:pt x="0" y="275"/>
                </a:cubicBezTo>
                <a:cubicBezTo>
                  <a:pt x="3200" y="275"/>
                  <a:pt x="3200" y="275"/>
                  <a:pt x="3200" y="275"/>
                </a:cubicBezTo>
                <a:lnTo>
                  <a:pt x="3200" y="17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 name="Title 11">
            <a:extLst>
              <a:ext uri="{FF2B5EF4-FFF2-40B4-BE49-F238E27FC236}">
                <a16:creationId xmlns:a16="http://schemas.microsoft.com/office/drawing/2014/main" id="{EC68D261-E7FA-7C31-9749-5A5E5CDF765D}"/>
              </a:ext>
            </a:extLst>
          </p:cNvPr>
          <p:cNvSpPr txBox="1">
            <a:spLocks/>
          </p:cNvSpPr>
          <p:nvPr/>
        </p:nvSpPr>
        <p:spPr>
          <a:xfrm>
            <a:off x="2845784" y="448413"/>
            <a:ext cx="4188598"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DATA </a:t>
            </a:r>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EXPLORATION</a:t>
            </a:r>
          </a:p>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&amp;</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rPr>
              <a:t>CLEANING</a:t>
            </a:r>
          </a:p>
        </p:txBody>
      </p:sp>
      <p:grpSp>
        <p:nvGrpSpPr>
          <p:cNvPr id="6" name="Group 5">
            <a:extLst>
              <a:ext uri="{FF2B5EF4-FFF2-40B4-BE49-F238E27FC236}">
                <a16:creationId xmlns:a16="http://schemas.microsoft.com/office/drawing/2014/main" id="{7BEADC82-1351-C654-C151-67CBE9556CF2}"/>
              </a:ext>
            </a:extLst>
          </p:cNvPr>
          <p:cNvGrpSpPr/>
          <p:nvPr/>
        </p:nvGrpSpPr>
        <p:grpSpPr>
          <a:xfrm>
            <a:off x="7181329" y="224584"/>
            <a:ext cx="6578811" cy="5015547"/>
            <a:chOff x="6333419" y="-274768"/>
            <a:chExt cx="7674892" cy="5515165"/>
          </a:xfrm>
        </p:grpSpPr>
        <p:grpSp>
          <p:nvGrpSpPr>
            <p:cNvPr id="104" name="Group 103">
              <a:extLst>
                <a:ext uri="{FF2B5EF4-FFF2-40B4-BE49-F238E27FC236}">
                  <a16:creationId xmlns:a16="http://schemas.microsoft.com/office/drawing/2014/main" id="{1E7C58F7-6F28-7897-A6EE-8C0C76F37A3A}"/>
                </a:ext>
              </a:extLst>
            </p:cNvPr>
            <p:cNvGrpSpPr/>
            <p:nvPr/>
          </p:nvGrpSpPr>
          <p:grpSpPr>
            <a:xfrm>
              <a:off x="6333419" y="1535307"/>
              <a:ext cx="2021039" cy="3174533"/>
              <a:chOff x="6333419" y="1535307"/>
              <a:chExt cx="2021039" cy="3174533"/>
            </a:xfrm>
            <a:gradFill>
              <a:gsLst>
                <a:gs pos="0">
                  <a:schemeClr val="accent1"/>
                </a:gs>
                <a:gs pos="100000">
                  <a:schemeClr val="accent1">
                    <a:lumMod val="50000"/>
                  </a:schemeClr>
                </a:gs>
              </a:gsLst>
              <a:lin ang="0" scaled="1"/>
            </a:gradFill>
          </p:grpSpPr>
          <p:sp>
            <p:nvSpPr>
              <p:cNvPr id="103" name="Freeform: Shape 102">
                <a:extLst>
                  <a:ext uri="{FF2B5EF4-FFF2-40B4-BE49-F238E27FC236}">
                    <a16:creationId xmlns:a16="http://schemas.microsoft.com/office/drawing/2014/main" id="{C5D5EBA1-35FC-C5A1-7FB5-ECD78C5BF53F}"/>
                  </a:ext>
                </a:extLst>
              </p:cNvPr>
              <p:cNvSpPr>
                <a:spLocks noChangeArrowheads="1"/>
              </p:cNvSpPr>
              <p:nvPr/>
            </p:nvSpPr>
            <p:spPr bwMode="auto">
              <a:xfrm>
                <a:off x="6493457" y="1535307"/>
                <a:ext cx="1861001" cy="1339176"/>
              </a:xfrm>
              <a:custGeom>
                <a:avLst/>
                <a:gdLst>
                  <a:gd name="connsiteX0" fmla="*/ 56513 w 1861001"/>
                  <a:gd name="connsiteY0" fmla="*/ 1272879 h 1339176"/>
                  <a:gd name="connsiteX1" fmla="*/ 460179 w 1861001"/>
                  <a:gd name="connsiteY1" fmla="*/ 1272879 h 1339176"/>
                  <a:gd name="connsiteX2" fmla="*/ 516692 w 1861001"/>
                  <a:gd name="connsiteY2" fmla="*/ 1302344 h 1339176"/>
                  <a:gd name="connsiteX3" fmla="*/ 460179 w 1861001"/>
                  <a:gd name="connsiteY3" fmla="*/ 1339176 h 1339176"/>
                  <a:gd name="connsiteX4" fmla="*/ 56513 w 1861001"/>
                  <a:gd name="connsiteY4" fmla="*/ 1339176 h 1339176"/>
                  <a:gd name="connsiteX5" fmla="*/ 0 w 1861001"/>
                  <a:gd name="connsiteY5" fmla="*/ 1302344 h 1339176"/>
                  <a:gd name="connsiteX6" fmla="*/ 56513 w 1861001"/>
                  <a:gd name="connsiteY6" fmla="*/ 1272879 h 1339176"/>
                  <a:gd name="connsiteX7" fmla="*/ 937358 w 1861001"/>
                  <a:gd name="connsiteY7" fmla="*/ 512687 h 1339176"/>
                  <a:gd name="connsiteX8" fmla="*/ 937358 w 1861001"/>
                  <a:gd name="connsiteY8" fmla="*/ 892261 h 1339176"/>
                  <a:gd name="connsiteX9" fmla="*/ 482437 w 1861001"/>
                  <a:gd name="connsiteY9" fmla="*/ 1233102 h 1339176"/>
                  <a:gd name="connsiteX10" fmla="*/ 59441 w 1861001"/>
                  <a:gd name="connsiteY10" fmla="*/ 1233102 h 1339176"/>
                  <a:gd name="connsiteX11" fmla="*/ 937358 w 1861001"/>
                  <a:gd name="connsiteY11" fmla="*/ 512687 h 1339176"/>
                  <a:gd name="connsiteX12" fmla="*/ 1074533 w 1861001"/>
                  <a:gd name="connsiteY12" fmla="*/ 481748 h 1339176"/>
                  <a:gd name="connsiteX13" fmla="*/ 1508921 w 1861001"/>
                  <a:gd name="connsiteY13" fmla="*/ 481748 h 1339176"/>
                  <a:gd name="connsiteX14" fmla="*/ 1508921 w 1861001"/>
                  <a:gd name="connsiteY14" fmla="*/ 914880 h 1339176"/>
                  <a:gd name="connsiteX15" fmla="*/ 1074533 w 1861001"/>
                  <a:gd name="connsiteY15" fmla="*/ 914880 h 1339176"/>
                  <a:gd name="connsiteX16" fmla="*/ 1549421 w 1861001"/>
                  <a:gd name="connsiteY16" fmla="*/ 459651 h 1339176"/>
                  <a:gd name="connsiteX17" fmla="*/ 1588613 w 1861001"/>
                  <a:gd name="connsiteY17" fmla="*/ 459651 h 1339176"/>
                  <a:gd name="connsiteX18" fmla="*/ 1627806 w 1861001"/>
                  <a:gd name="connsiteY18" fmla="*/ 490519 h 1339176"/>
                  <a:gd name="connsiteX19" fmla="*/ 1627806 w 1861001"/>
                  <a:gd name="connsiteY19" fmla="*/ 914952 h 1339176"/>
                  <a:gd name="connsiteX20" fmla="*/ 1588613 w 1861001"/>
                  <a:gd name="connsiteY20" fmla="*/ 945820 h 1339176"/>
                  <a:gd name="connsiteX21" fmla="*/ 1549421 w 1861001"/>
                  <a:gd name="connsiteY21" fmla="*/ 945820 h 1339176"/>
                  <a:gd name="connsiteX22" fmla="*/ 1518066 w 1861001"/>
                  <a:gd name="connsiteY22" fmla="*/ 914952 h 1339176"/>
                  <a:gd name="connsiteX23" fmla="*/ 1518066 w 1861001"/>
                  <a:gd name="connsiteY23" fmla="*/ 490519 h 1339176"/>
                  <a:gd name="connsiteX24" fmla="*/ 1549421 w 1861001"/>
                  <a:gd name="connsiteY24" fmla="*/ 459651 h 1339176"/>
                  <a:gd name="connsiteX25" fmla="*/ 994842 w 1861001"/>
                  <a:gd name="connsiteY25" fmla="*/ 459651 h 1339176"/>
                  <a:gd name="connsiteX26" fmla="*/ 1034034 w 1861001"/>
                  <a:gd name="connsiteY26" fmla="*/ 459651 h 1339176"/>
                  <a:gd name="connsiteX27" fmla="*/ 1065389 w 1861001"/>
                  <a:gd name="connsiteY27" fmla="*/ 490519 h 1339176"/>
                  <a:gd name="connsiteX28" fmla="*/ 1065389 w 1861001"/>
                  <a:gd name="connsiteY28" fmla="*/ 914952 h 1339176"/>
                  <a:gd name="connsiteX29" fmla="*/ 1034034 w 1861001"/>
                  <a:gd name="connsiteY29" fmla="*/ 945820 h 1339176"/>
                  <a:gd name="connsiteX30" fmla="*/ 994842 w 1861001"/>
                  <a:gd name="connsiteY30" fmla="*/ 945820 h 1339176"/>
                  <a:gd name="connsiteX31" fmla="*/ 955649 w 1861001"/>
                  <a:gd name="connsiteY31" fmla="*/ 914952 h 1339176"/>
                  <a:gd name="connsiteX32" fmla="*/ 955649 w 1861001"/>
                  <a:gd name="connsiteY32" fmla="*/ 490519 h 1339176"/>
                  <a:gd name="connsiteX33" fmla="*/ 994842 w 1861001"/>
                  <a:gd name="connsiteY33" fmla="*/ 459651 h 1339176"/>
                  <a:gd name="connsiteX34" fmla="*/ 1852911 w 1861001"/>
                  <a:gd name="connsiteY34" fmla="*/ 388935 h 1339176"/>
                  <a:gd name="connsiteX35" fmla="*/ 1861001 w 1861001"/>
                  <a:gd name="connsiteY35" fmla="*/ 388935 h 1339176"/>
                  <a:gd name="connsiteX36" fmla="*/ 1861001 w 1861001"/>
                  <a:gd name="connsiteY36" fmla="*/ 1007696 h 1339176"/>
                  <a:gd name="connsiteX37" fmla="*/ 1852911 w 1861001"/>
                  <a:gd name="connsiteY37" fmla="*/ 1007696 h 1339176"/>
                  <a:gd name="connsiteX38" fmla="*/ 1755834 w 1861001"/>
                  <a:gd name="connsiteY38" fmla="*/ 899413 h 1339176"/>
                  <a:gd name="connsiteX39" fmla="*/ 1755834 w 1861001"/>
                  <a:gd name="connsiteY39" fmla="*/ 891678 h 1339176"/>
                  <a:gd name="connsiteX40" fmla="*/ 1650667 w 1861001"/>
                  <a:gd name="connsiteY40" fmla="*/ 891678 h 1339176"/>
                  <a:gd name="connsiteX41" fmla="*/ 1650667 w 1861001"/>
                  <a:gd name="connsiteY41" fmla="*/ 504953 h 1339176"/>
                  <a:gd name="connsiteX42" fmla="*/ 1755834 w 1861001"/>
                  <a:gd name="connsiteY42" fmla="*/ 504953 h 1339176"/>
                  <a:gd name="connsiteX43" fmla="*/ 1755834 w 1861001"/>
                  <a:gd name="connsiteY43" fmla="*/ 497218 h 1339176"/>
                  <a:gd name="connsiteX44" fmla="*/ 1852911 w 1861001"/>
                  <a:gd name="connsiteY44" fmla="*/ 388935 h 1339176"/>
                  <a:gd name="connsiteX45" fmla="*/ 1251718 w 1861001"/>
                  <a:gd name="connsiteY45" fmla="*/ 185628 h 1339176"/>
                  <a:gd name="connsiteX46" fmla="*/ 1291727 w 1861001"/>
                  <a:gd name="connsiteY46" fmla="*/ 185628 h 1339176"/>
                  <a:gd name="connsiteX47" fmla="*/ 1339739 w 1861001"/>
                  <a:gd name="connsiteY47" fmla="*/ 185628 h 1339176"/>
                  <a:gd name="connsiteX48" fmla="*/ 1339739 w 1861001"/>
                  <a:gd name="connsiteY48" fmla="*/ 201286 h 1339176"/>
                  <a:gd name="connsiteX49" fmla="*/ 1339739 w 1861001"/>
                  <a:gd name="connsiteY49" fmla="*/ 318725 h 1339176"/>
                  <a:gd name="connsiteX50" fmla="*/ 1499776 w 1861001"/>
                  <a:gd name="connsiteY50" fmla="*/ 459651 h 1339176"/>
                  <a:gd name="connsiteX51" fmla="*/ 1083678 w 1861001"/>
                  <a:gd name="connsiteY51" fmla="*/ 459651 h 1339176"/>
                  <a:gd name="connsiteX52" fmla="*/ 1251718 w 1861001"/>
                  <a:gd name="connsiteY52" fmla="*/ 318725 h 1339176"/>
                  <a:gd name="connsiteX53" fmla="*/ 1251718 w 1861001"/>
                  <a:gd name="connsiteY53" fmla="*/ 201286 h 1339176"/>
                  <a:gd name="connsiteX54" fmla="*/ 1251718 w 1861001"/>
                  <a:gd name="connsiteY54" fmla="*/ 185628 h 1339176"/>
                  <a:gd name="connsiteX55" fmla="*/ 859626 w 1861001"/>
                  <a:gd name="connsiteY55" fmla="*/ 25313 h 1339176"/>
                  <a:gd name="connsiteX56" fmla="*/ 1291727 w 1861001"/>
                  <a:gd name="connsiteY56" fmla="*/ 55849 h 1339176"/>
                  <a:gd name="connsiteX57" fmla="*/ 1715826 w 1861001"/>
                  <a:gd name="connsiteY57" fmla="*/ 25313 h 1339176"/>
                  <a:gd name="connsiteX58" fmla="*/ 1819850 w 1861001"/>
                  <a:gd name="connsiteY58" fmla="*/ 101653 h 1339176"/>
                  <a:gd name="connsiteX59" fmla="*/ 1715826 w 1861001"/>
                  <a:gd name="connsiteY59" fmla="*/ 185628 h 1339176"/>
                  <a:gd name="connsiteX60" fmla="*/ 1291727 w 1861001"/>
                  <a:gd name="connsiteY60" fmla="*/ 155092 h 1339176"/>
                  <a:gd name="connsiteX61" fmla="*/ 859626 w 1861001"/>
                  <a:gd name="connsiteY61" fmla="*/ 185628 h 1339176"/>
                  <a:gd name="connsiteX62" fmla="*/ 763604 w 1861001"/>
                  <a:gd name="connsiteY62" fmla="*/ 101653 h 1339176"/>
                  <a:gd name="connsiteX63" fmla="*/ 859626 w 1861001"/>
                  <a:gd name="connsiteY63" fmla="*/ 25313 h 1339176"/>
                  <a:gd name="connsiteX64" fmla="*/ 1291202 w 1861001"/>
                  <a:gd name="connsiteY64" fmla="*/ 0 h 1339176"/>
                  <a:gd name="connsiteX65" fmla="*/ 1339741 w 1861001"/>
                  <a:gd name="connsiteY65" fmla="*/ 22100 h 1339176"/>
                  <a:gd name="connsiteX66" fmla="*/ 1291202 w 1861001"/>
                  <a:gd name="connsiteY66" fmla="*/ 22100 h 1339176"/>
                  <a:gd name="connsiteX67" fmla="*/ 1234572 w 1861001"/>
                  <a:gd name="connsiteY67" fmla="*/ 22100 h 1339176"/>
                  <a:gd name="connsiteX68" fmla="*/ 1291202 w 1861001"/>
                  <a:gd name="connsiteY68" fmla="*/ 0 h 133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861001" h="1339176">
                    <a:moveTo>
                      <a:pt x="56513" y="1272879"/>
                    </a:moveTo>
                    <a:cubicBezTo>
                      <a:pt x="460179" y="1272879"/>
                      <a:pt x="460179" y="1272879"/>
                      <a:pt x="460179" y="1272879"/>
                    </a:cubicBezTo>
                    <a:cubicBezTo>
                      <a:pt x="492472" y="1272879"/>
                      <a:pt x="516692" y="1287612"/>
                      <a:pt x="516692" y="1302344"/>
                    </a:cubicBezTo>
                    <a:cubicBezTo>
                      <a:pt x="516692" y="1324443"/>
                      <a:pt x="492472" y="1339176"/>
                      <a:pt x="460179" y="1339176"/>
                    </a:cubicBezTo>
                    <a:cubicBezTo>
                      <a:pt x="56513" y="1339176"/>
                      <a:pt x="56513" y="1339176"/>
                      <a:pt x="56513" y="1339176"/>
                    </a:cubicBezTo>
                    <a:cubicBezTo>
                      <a:pt x="24220" y="1339176"/>
                      <a:pt x="0" y="1324443"/>
                      <a:pt x="0" y="1302344"/>
                    </a:cubicBezTo>
                    <a:cubicBezTo>
                      <a:pt x="0" y="1287612"/>
                      <a:pt x="24220" y="1272879"/>
                      <a:pt x="56513" y="1272879"/>
                    </a:cubicBezTo>
                    <a:close/>
                    <a:moveTo>
                      <a:pt x="937358" y="512687"/>
                    </a:moveTo>
                    <a:cubicBezTo>
                      <a:pt x="937358" y="512687"/>
                      <a:pt x="937358" y="512687"/>
                      <a:pt x="937358" y="892261"/>
                    </a:cubicBezTo>
                    <a:cubicBezTo>
                      <a:pt x="721869" y="907753"/>
                      <a:pt x="586191" y="1039442"/>
                      <a:pt x="482437" y="1233102"/>
                    </a:cubicBezTo>
                    <a:lnTo>
                      <a:pt x="59441" y="1233102"/>
                    </a:lnTo>
                    <a:cubicBezTo>
                      <a:pt x="187138" y="830289"/>
                      <a:pt x="530324" y="528180"/>
                      <a:pt x="937358" y="512687"/>
                    </a:cubicBezTo>
                    <a:close/>
                    <a:moveTo>
                      <a:pt x="1074533" y="481748"/>
                    </a:moveTo>
                    <a:lnTo>
                      <a:pt x="1508921" y="481748"/>
                    </a:lnTo>
                    <a:lnTo>
                      <a:pt x="1508921" y="914880"/>
                    </a:lnTo>
                    <a:lnTo>
                      <a:pt x="1074533" y="914880"/>
                    </a:lnTo>
                    <a:close/>
                    <a:moveTo>
                      <a:pt x="1549421" y="459651"/>
                    </a:moveTo>
                    <a:cubicBezTo>
                      <a:pt x="1588613" y="459651"/>
                      <a:pt x="1588613" y="459651"/>
                      <a:pt x="1588613" y="459651"/>
                    </a:cubicBezTo>
                    <a:cubicBezTo>
                      <a:pt x="1612129" y="459651"/>
                      <a:pt x="1627806" y="475085"/>
                      <a:pt x="1627806" y="490519"/>
                    </a:cubicBezTo>
                    <a:lnTo>
                      <a:pt x="1627806" y="914952"/>
                    </a:lnTo>
                    <a:cubicBezTo>
                      <a:pt x="1627806" y="930386"/>
                      <a:pt x="1612129" y="945820"/>
                      <a:pt x="1588613" y="945820"/>
                    </a:cubicBezTo>
                    <a:cubicBezTo>
                      <a:pt x="1549421" y="945820"/>
                      <a:pt x="1549421" y="945820"/>
                      <a:pt x="1549421" y="945820"/>
                    </a:cubicBezTo>
                    <a:cubicBezTo>
                      <a:pt x="1533743" y="945820"/>
                      <a:pt x="1518066" y="930386"/>
                      <a:pt x="1518066" y="914952"/>
                    </a:cubicBezTo>
                    <a:cubicBezTo>
                      <a:pt x="1518066" y="490519"/>
                      <a:pt x="1518066" y="490519"/>
                      <a:pt x="1518066" y="490519"/>
                    </a:cubicBezTo>
                    <a:cubicBezTo>
                      <a:pt x="1518066" y="475085"/>
                      <a:pt x="1533743" y="459651"/>
                      <a:pt x="1549421" y="459651"/>
                    </a:cubicBezTo>
                    <a:close/>
                    <a:moveTo>
                      <a:pt x="994842" y="459651"/>
                    </a:moveTo>
                    <a:cubicBezTo>
                      <a:pt x="1034034" y="459651"/>
                      <a:pt x="1034034" y="459651"/>
                      <a:pt x="1034034" y="459651"/>
                    </a:cubicBezTo>
                    <a:cubicBezTo>
                      <a:pt x="1049712" y="459651"/>
                      <a:pt x="1065389" y="475085"/>
                      <a:pt x="1065389" y="490519"/>
                    </a:cubicBezTo>
                    <a:lnTo>
                      <a:pt x="1065389" y="914952"/>
                    </a:lnTo>
                    <a:cubicBezTo>
                      <a:pt x="1065389" y="930386"/>
                      <a:pt x="1049712" y="945820"/>
                      <a:pt x="1034034" y="945820"/>
                    </a:cubicBezTo>
                    <a:cubicBezTo>
                      <a:pt x="994842" y="945820"/>
                      <a:pt x="994842" y="945820"/>
                      <a:pt x="994842" y="945820"/>
                    </a:cubicBezTo>
                    <a:cubicBezTo>
                      <a:pt x="971326" y="945820"/>
                      <a:pt x="955649" y="930386"/>
                      <a:pt x="955649" y="914952"/>
                    </a:cubicBezTo>
                    <a:cubicBezTo>
                      <a:pt x="955649" y="490519"/>
                      <a:pt x="955649" y="490519"/>
                      <a:pt x="955649" y="490519"/>
                    </a:cubicBezTo>
                    <a:cubicBezTo>
                      <a:pt x="955649" y="475085"/>
                      <a:pt x="971326" y="459651"/>
                      <a:pt x="994842" y="459651"/>
                    </a:cubicBezTo>
                    <a:close/>
                    <a:moveTo>
                      <a:pt x="1852911" y="388935"/>
                    </a:moveTo>
                    <a:lnTo>
                      <a:pt x="1861001" y="388935"/>
                    </a:lnTo>
                    <a:cubicBezTo>
                      <a:pt x="1861001" y="388935"/>
                      <a:pt x="1861001" y="388935"/>
                      <a:pt x="1861001" y="1007696"/>
                    </a:cubicBezTo>
                    <a:cubicBezTo>
                      <a:pt x="1861001" y="1007696"/>
                      <a:pt x="1861001" y="1007696"/>
                      <a:pt x="1852911" y="1007696"/>
                    </a:cubicBezTo>
                    <a:cubicBezTo>
                      <a:pt x="1796283" y="1007696"/>
                      <a:pt x="1755834" y="953555"/>
                      <a:pt x="1755834" y="899413"/>
                    </a:cubicBezTo>
                    <a:cubicBezTo>
                      <a:pt x="1755834" y="899413"/>
                      <a:pt x="1755834" y="899413"/>
                      <a:pt x="1755834" y="891678"/>
                    </a:cubicBezTo>
                    <a:cubicBezTo>
                      <a:pt x="1755834" y="891678"/>
                      <a:pt x="1755834" y="891678"/>
                      <a:pt x="1650667" y="891678"/>
                    </a:cubicBezTo>
                    <a:cubicBezTo>
                      <a:pt x="1650667" y="891678"/>
                      <a:pt x="1650667" y="891678"/>
                      <a:pt x="1650667" y="504953"/>
                    </a:cubicBezTo>
                    <a:cubicBezTo>
                      <a:pt x="1650667" y="504953"/>
                      <a:pt x="1650667" y="504953"/>
                      <a:pt x="1755834" y="504953"/>
                    </a:cubicBezTo>
                    <a:cubicBezTo>
                      <a:pt x="1755834" y="504953"/>
                      <a:pt x="1755834" y="504953"/>
                      <a:pt x="1755834" y="497218"/>
                    </a:cubicBezTo>
                    <a:cubicBezTo>
                      <a:pt x="1755834" y="443077"/>
                      <a:pt x="1796283" y="388935"/>
                      <a:pt x="1852911" y="388935"/>
                    </a:cubicBezTo>
                    <a:close/>
                    <a:moveTo>
                      <a:pt x="1251718" y="185628"/>
                    </a:moveTo>
                    <a:cubicBezTo>
                      <a:pt x="1267722" y="185628"/>
                      <a:pt x="1275723" y="185628"/>
                      <a:pt x="1291727" y="185628"/>
                    </a:cubicBezTo>
                    <a:cubicBezTo>
                      <a:pt x="1307731" y="185628"/>
                      <a:pt x="1323735" y="185628"/>
                      <a:pt x="1339739" y="185628"/>
                    </a:cubicBezTo>
                    <a:cubicBezTo>
                      <a:pt x="1339739" y="193457"/>
                      <a:pt x="1339739" y="193457"/>
                      <a:pt x="1339739" y="201286"/>
                    </a:cubicBezTo>
                    <a:cubicBezTo>
                      <a:pt x="1339739" y="201286"/>
                      <a:pt x="1339739" y="201286"/>
                      <a:pt x="1339739" y="318725"/>
                    </a:cubicBezTo>
                    <a:cubicBezTo>
                      <a:pt x="1427759" y="334383"/>
                      <a:pt x="1499776" y="397017"/>
                      <a:pt x="1499776" y="459651"/>
                    </a:cubicBezTo>
                    <a:cubicBezTo>
                      <a:pt x="1499776" y="459651"/>
                      <a:pt x="1499776" y="459651"/>
                      <a:pt x="1083678" y="459651"/>
                    </a:cubicBezTo>
                    <a:cubicBezTo>
                      <a:pt x="1083678" y="389188"/>
                      <a:pt x="1155695" y="334383"/>
                      <a:pt x="1251718" y="318725"/>
                    </a:cubicBezTo>
                    <a:cubicBezTo>
                      <a:pt x="1251718" y="318725"/>
                      <a:pt x="1251718" y="318725"/>
                      <a:pt x="1251718" y="201286"/>
                    </a:cubicBezTo>
                    <a:cubicBezTo>
                      <a:pt x="1251718" y="193457"/>
                      <a:pt x="1251718" y="193457"/>
                      <a:pt x="1251718" y="185628"/>
                    </a:cubicBezTo>
                    <a:close/>
                    <a:moveTo>
                      <a:pt x="859626" y="25313"/>
                    </a:moveTo>
                    <a:cubicBezTo>
                      <a:pt x="859626" y="25313"/>
                      <a:pt x="1091681" y="55849"/>
                      <a:pt x="1291727" y="55849"/>
                    </a:cubicBezTo>
                    <a:cubicBezTo>
                      <a:pt x="1483772" y="55849"/>
                      <a:pt x="1715826" y="25313"/>
                      <a:pt x="1715826" y="25313"/>
                    </a:cubicBezTo>
                    <a:cubicBezTo>
                      <a:pt x="1771839" y="17679"/>
                      <a:pt x="1819850" y="55849"/>
                      <a:pt x="1819850" y="101653"/>
                    </a:cubicBezTo>
                    <a:cubicBezTo>
                      <a:pt x="1819850" y="155092"/>
                      <a:pt x="1771839" y="185628"/>
                      <a:pt x="1715826" y="185628"/>
                    </a:cubicBezTo>
                    <a:cubicBezTo>
                      <a:pt x="1715826" y="185628"/>
                      <a:pt x="1483772" y="155092"/>
                      <a:pt x="1291727" y="155092"/>
                    </a:cubicBezTo>
                    <a:cubicBezTo>
                      <a:pt x="1091681" y="155092"/>
                      <a:pt x="859626" y="185628"/>
                      <a:pt x="859626" y="185628"/>
                    </a:cubicBezTo>
                    <a:cubicBezTo>
                      <a:pt x="811615" y="185628"/>
                      <a:pt x="763604" y="155092"/>
                      <a:pt x="763604" y="101653"/>
                    </a:cubicBezTo>
                    <a:cubicBezTo>
                      <a:pt x="763604" y="55849"/>
                      <a:pt x="811615" y="17679"/>
                      <a:pt x="859626" y="25313"/>
                    </a:cubicBezTo>
                    <a:close/>
                    <a:moveTo>
                      <a:pt x="1291202" y="0"/>
                    </a:moveTo>
                    <a:cubicBezTo>
                      <a:pt x="1315471" y="0"/>
                      <a:pt x="1331651" y="7367"/>
                      <a:pt x="1339741" y="22100"/>
                    </a:cubicBezTo>
                    <a:cubicBezTo>
                      <a:pt x="1323561" y="22100"/>
                      <a:pt x="1307382" y="22100"/>
                      <a:pt x="1291202" y="22100"/>
                    </a:cubicBezTo>
                    <a:cubicBezTo>
                      <a:pt x="1275022" y="22100"/>
                      <a:pt x="1258842" y="22100"/>
                      <a:pt x="1234572" y="22100"/>
                    </a:cubicBezTo>
                    <a:cubicBezTo>
                      <a:pt x="1250752" y="7367"/>
                      <a:pt x="1266932" y="0"/>
                      <a:pt x="1291202" y="0"/>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111">
                <a:extLst>
                  <a:ext uri="{FF2B5EF4-FFF2-40B4-BE49-F238E27FC236}">
                    <a16:creationId xmlns:a16="http://schemas.microsoft.com/office/drawing/2014/main" id="{C90FA231-5A67-3390-2F14-918B352A21A0}"/>
                  </a:ext>
                </a:extLst>
              </p:cNvPr>
              <p:cNvSpPr>
                <a:spLocks noEditPoints="1"/>
              </p:cNvSpPr>
              <p:nvPr/>
            </p:nvSpPr>
            <p:spPr bwMode="auto">
              <a:xfrm>
                <a:off x="6333419" y="3015911"/>
                <a:ext cx="745317" cy="1069572"/>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111">
                <a:extLst>
                  <a:ext uri="{FF2B5EF4-FFF2-40B4-BE49-F238E27FC236}">
                    <a16:creationId xmlns:a16="http://schemas.microsoft.com/office/drawing/2014/main" id="{0EB891CE-23B9-F014-BBCD-DA9BC0EFCE1F}"/>
                  </a:ext>
                </a:extLst>
              </p:cNvPr>
              <p:cNvSpPr>
                <a:spLocks noEditPoints="1"/>
              </p:cNvSpPr>
              <p:nvPr/>
            </p:nvSpPr>
            <p:spPr bwMode="auto">
              <a:xfrm>
                <a:off x="7131318" y="4160156"/>
                <a:ext cx="383040" cy="549684"/>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12" name="Group 111">
              <a:extLst>
                <a:ext uri="{FF2B5EF4-FFF2-40B4-BE49-F238E27FC236}">
                  <a16:creationId xmlns:a16="http://schemas.microsoft.com/office/drawing/2014/main" id="{B4751507-15DC-0BF9-19E8-7E0E59EF4123}"/>
                </a:ext>
              </a:extLst>
            </p:cNvPr>
            <p:cNvGrpSpPr/>
            <p:nvPr/>
          </p:nvGrpSpPr>
          <p:grpSpPr>
            <a:xfrm>
              <a:off x="8258683" y="-274768"/>
              <a:ext cx="5749628" cy="5515165"/>
              <a:chOff x="8258683" y="-274768"/>
              <a:chExt cx="5749628" cy="5515165"/>
            </a:xfrm>
          </p:grpSpPr>
          <p:sp>
            <p:nvSpPr>
              <p:cNvPr id="41" name="Freeform 5">
                <a:extLst>
                  <a:ext uri="{FF2B5EF4-FFF2-40B4-BE49-F238E27FC236}">
                    <a16:creationId xmlns:a16="http://schemas.microsoft.com/office/drawing/2014/main" id="{C78947A6-14E7-A60A-D3E8-C0F2452D22BE}"/>
                  </a:ext>
                </a:extLst>
              </p:cNvPr>
              <p:cNvSpPr>
                <a:spLocks/>
              </p:cNvSpPr>
              <p:nvPr/>
            </p:nvSpPr>
            <p:spPr bwMode="auto">
              <a:xfrm flipH="1">
                <a:off x="8516578" y="1200568"/>
                <a:ext cx="3580426" cy="1161156"/>
              </a:xfrm>
              <a:custGeom>
                <a:avLst/>
                <a:gdLst>
                  <a:gd name="T0" fmla="*/ 549 w 1097"/>
                  <a:gd name="T1" fmla="*/ 0 h 356"/>
                  <a:gd name="T2" fmla="*/ 0 w 1097"/>
                  <a:gd name="T3" fmla="*/ 173 h 356"/>
                  <a:gd name="T4" fmla="*/ 0 w 1097"/>
                  <a:gd name="T5" fmla="*/ 187 h 356"/>
                  <a:gd name="T6" fmla="*/ 549 w 1097"/>
                  <a:gd name="T7" fmla="*/ 356 h 356"/>
                  <a:gd name="T8" fmla="*/ 1097 w 1097"/>
                  <a:gd name="T9" fmla="*/ 187 h 356"/>
                  <a:gd name="T10" fmla="*/ 1097 w 1097"/>
                  <a:gd name="T11" fmla="*/ 173 h 356"/>
                  <a:gd name="T12" fmla="*/ 549 w 1097"/>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1097" h="356">
                    <a:moveTo>
                      <a:pt x="549" y="0"/>
                    </a:moveTo>
                    <a:cubicBezTo>
                      <a:pt x="250" y="0"/>
                      <a:pt x="8" y="77"/>
                      <a:pt x="0" y="173"/>
                    </a:cubicBezTo>
                    <a:cubicBezTo>
                      <a:pt x="0" y="178"/>
                      <a:pt x="0" y="183"/>
                      <a:pt x="0" y="187"/>
                    </a:cubicBezTo>
                    <a:cubicBezTo>
                      <a:pt x="15" y="282"/>
                      <a:pt x="255" y="356"/>
                      <a:pt x="549" y="356"/>
                    </a:cubicBezTo>
                    <a:cubicBezTo>
                      <a:pt x="842" y="356"/>
                      <a:pt x="1082" y="282"/>
                      <a:pt x="1097" y="187"/>
                    </a:cubicBezTo>
                    <a:cubicBezTo>
                      <a:pt x="1097" y="183"/>
                      <a:pt x="1097" y="178"/>
                      <a:pt x="1097" y="173"/>
                    </a:cubicBezTo>
                    <a:cubicBezTo>
                      <a:pt x="1090" y="77"/>
                      <a:pt x="847" y="0"/>
                      <a:pt x="549"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6">
                <a:extLst>
                  <a:ext uri="{FF2B5EF4-FFF2-40B4-BE49-F238E27FC236}">
                    <a16:creationId xmlns:a16="http://schemas.microsoft.com/office/drawing/2014/main" id="{84BA6427-B065-B009-8073-3B42EBF51BAE}"/>
                  </a:ext>
                </a:extLst>
              </p:cNvPr>
              <p:cNvSpPr>
                <a:spLocks/>
              </p:cNvSpPr>
              <p:nvPr/>
            </p:nvSpPr>
            <p:spPr bwMode="auto">
              <a:xfrm flipH="1">
                <a:off x="9620161" y="-274768"/>
                <a:ext cx="544591" cy="294544"/>
              </a:xfrm>
              <a:custGeom>
                <a:avLst/>
                <a:gdLst>
                  <a:gd name="T0" fmla="*/ 47 w 167"/>
                  <a:gd name="T1" fmla="*/ 68 h 90"/>
                  <a:gd name="T2" fmla="*/ 87 w 167"/>
                  <a:gd name="T3" fmla="*/ 90 h 90"/>
                  <a:gd name="T4" fmla="*/ 128 w 167"/>
                  <a:gd name="T5" fmla="*/ 68 h 90"/>
                  <a:gd name="T6" fmla="*/ 167 w 167"/>
                  <a:gd name="T7" fmla="*/ 90 h 90"/>
                  <a:gd name="T8" fmla="*/ 129 w 167"/>
                  <a:gd name="T9" fmla="*/ 30 h 90"/>
                  <a:gd name="T10" fmla="*/ 57 w 167"/>
                  <a:gd name="T11" fmla="*/ 24 h 90"/>
                  <a:gd name="T12" fmla="*/ 0 w 167"/>
                  <a:gd name="T13" fmla="*/ 89 h 90"/>
                  <a:gd name="T14" fmla="*/ 6 w 167"/>
                  <a:gd name="T15" fmla="*/ 90 h 90"/>
                  <a:gd name="T16" fmla="*/ 47 w 167"/>
                  <a:gd name="T17"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90">
                    <a:moveTo>
                      <a:pt x="47" y="68"/>
                    </a:moveTo>
                    <a:cubicBezTo>
                      <a:pt x="67" y="68"/>
                      <a:pt x="67" y="90"/>
                      <a:pt x="87" y="90"/>
                    </a:cubicBezTo>
                    <a:cubicBezTo>
                      <a:pt x="108" y="90"/>
                      <a:pt x="108" y="68"/>
                      <a:pt x="128" y="68"/>
                    </a:cubicBezTo>
                    <a:cubicBezTo>
                      <a:pt x="148" y="68"/>
                      <a:pt x="148" y="89"/>
                      <a:pt x="167" y="90"/>
                    </a:cubicBezTo>
                    <a:cubicBezTo>
                      <a:pt x="129" y="30"/>
                      <a:pt x="129" y="30"/>
                      <a:pt x="129" y="30"/>
                    </a:cubicBezTo>
                    <a:cubicBezTo>
                      <a:pt x="111" y="2"/>
                      <a:pt x="78" y="0"/>
                      <a:pt x="57" y="24"/>
                    </a:cubicBezTo>
                    <a:cubicBezTo>
                      <a:pt x="0" y="89"/>
                      <a:pt x="0" y="89"/>
                      <a:pt x="0" y="89"/>
                    </a:cubicBezTo>
                    <a:cubicBezTo>
                      <a:pt x="2" y="90"/>
                      <a:pt x="4" y="90"/>
                      <a:pt x="6" y="90"/>
                    </a:cubicBezTo>
                    <a:cubicBezTo>
                      <a:pt x="27" y="90"/>
                      <a:pt x="27" y="68"/>
                      <a:pt x="47" y="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7">
                <a:extLst>
                  <a:ext uri="{FF2B5EF4-FFF2-40B4-BE49-F238E27FC236}">
                    <a16:creationId xmlns:a16="http://schemas.microsoft.com/office/drawing/2014/main" id="{2916E5C1-1AC6-62B2-D626-86ACF87E0800}"/>
                  </a:ext>
                </a:extLst>
              </p:cNvPr>
              <p:cNvSpPr>
                <a:spLocks/>
              </p:cNvSpPr>
              <p:nvPr/>
            </p:nvSpPr>
            <p:spPr bwMode="auto">
              <a:xfrm flipH="1">
                <a:off x="8643562" y="-52224"/>
                <a:ext cx="3325149" cy="1661226"/>
              </a:xfrm>
              <a:custGeom>
                <a:avLst/>
                <a:gdLst>
                  <a:gd name="T0" fmla="*/ 1002 w 1019"/>
                  <a:gd name="T1" fmla="*/ 459 h 509"/>
                  <a:gd name="T2" fmla="*/ 720 w 1019"/>
                  <a:gd name="T3" fmla="*/ 22 h 509"/>
                  <a:gd name="T4" fmla="*/ 681 w 1019"/>
                  <a:gd name="T5" fmla="*/ 0 h 509"/>
                  <a:gd name="T6" fmla="*/ 640 w 1019"/>
                  <a:gd name="T7" fmla="*/ 22 h 509"/>
                  <a:gd name="T8" fmla="*/ 600 w 1019"/>
                  <a:gd name="T9" fmla="*/ 0 h 509"/>
                  <a:gd name="T10" fmla="*/ 559 w 1019"/>
                  <a:gd name="T11" fmla="*/ 22 h 509"/>
                  <a:gd name="T12" fmla="*/ 553 w 1019"/>
                  <a:gd name="T13" fmla="*/ 21 h 509"/>
                  <a:gd name="T14" fmla="*/ 450 w 1019"/>
                  <a:gd name="T15" fmla="*/ 137 h 509"/>
                  <a:gd name="T16" fmla="*/ 360 w 1019"/>
                  <a:gd name="T17" fmla="*/ 150 h 509"/>
                  <a:gd name="T18" fmla="*/ 350 w 1019"/>
                  <a:gd name="T19" fmla="*/ 144 h 509"/>
                  <a:gd name="T20" fmla="*/ 321 w 1019"/>
                  <a:gd name="T21" fmla="*/ 164 h 509"/>
                  <a:gd name="T22" fmla="*/ 280 w 1019"/>
                  <a:gd name="T23" fmla="*/ 141 h 509"/>
                  <a:gd name="T24" fmla="*/ 240 w 1019"/>
                  <a:gd name="T25" fmla="*/ 164 h 509"/>
                  <a:gd name="T26" fmla="*/ 220 w 1019"/>
                  <a:gd name="T27" fmla="*/ 153 h 509"/>
                  <a:gd name="T28" fmla="*/ 18 w 1019"/>
                  <a:gd name="T29" fmla="*/ 459 h 509"/>
                  <a:gd name="T30" fmla="*/ 45 w 1019"/>
                  <a:gd name="T31" fmla="*/ 509 h 509"/>
                  <a:gd name="T32" fmla="*/ 974 w 1019"/>
                  <a:gd name="T33" fmla="*/ 509 h 509"/>
                  <a:gd name="T34" fmla="*/ 1002 w 1019"/>
                  <a:gd name="T35" fmla="*/ 459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9" h="509">
                    <a:moveTo>
                      <a:pt x="1002" y="459"/>
                    </a:moveTo>
                    <a:cubicBezTo>
                      <a:pt x="720" y="22"/>
                      <a:pt x="720" y="22"/>
                      <a:pt x="720" y="22"/>
                    </a:cubicBezTo>
                    <a:cubicBezTo>
                      <a:pt x="701" y="21"/>
                      <a:pt x="701" y="0"/>
                      <a:pt x="681" y="0"/>
                    </a:cubicBezTo>
                    <a:cubicBezTo>
                      <a:pt x="661" y="0"/>
                      <a:pt x="661" y="22"/>
                      <a:pt x="640" y="22"/>
                    </a:cubicBezTo>
                    <a:cubicBezTo>
                      <a:pt x="620" y="22"/>
                      <a:pt x="620" y="0"/>
                      <a:pt x="600" y="0"/>
                    </a:cubicBezTo>
                    <a:cubicBezTo>
                      <a:pt x="580" y="0"/>
                      <a:pt x="580" y="22"/>
                      <a:pt x="559" y="22"/>
                    </a:cubicBezTo>
                    <a:cubicBezTo>
                      <a:pt x="557" y="22"/>
                      <a:pt x="555" y="22"/>
                      <a:pt x="553" y="21"/>
                    </a:cubicBezTo>
                    <a:cubicBezTo>
                      <a:pt x="450" y="137"/>
                      <a:pt x="450" y="137"/>
                      <a:pt x="450" y="137"/>
                    </a:cubicBezTo>
                    <a:cubicBezTo>
                      <a:pt x="428" y="161"/>
                      <a:pt x="388" y="167"/>
                      <a:pt x="360" y="150"/>
                    </a:cubicBezTo>
                    <a:cubicBezTo>
                      <a:pt x="350" y="144"/>
                      <a:pt x="350" y="144"/>
                      <a:pt x="350" y="144"/>
                    </a:cubicBezTo>
                    <a:cubicBezTo>
                      <a:pt x="340" y="151"/>
                      <a:pt x="336" y="164"/>
                      <a:pt x="321" y="164"/>
                    </a:cubicBezTo>
                    <a:cubicBezTo>
                      <a:pt x="300" y="164"/>
                      <a:pt x="300" y="141"/>
                      <a:pt x="280" y="141"/>
                    </a:cubicBezTo>
                    <a:cubicBezTo>
                      <a:pt x="260" y="141"/>
                      <a:pt x="260" y="164"/>
                      <a:pt x="240" y="164"/>
                    </a:cubicBezTo>
                    <a:cubicBezTo>
                      <a:pt x="230" y="164"/>
                      <a:pt x="225" y="158"/>
                      <a:pt x="220" y="153"/>
                    </a:cubicBezTo>
                    <a:cubicBezTo>
                      <a:pt x="18" y="459"/>
                      <a:pt x="18" y="459"/>
                      <a:pt x="18" y="459"/>
                    </a:cubicBezTo>
                    <a:cubicBezTo>
                      <a:pt x="0" y="486"/>
                      <a:pt x="12" y="509"/>
                      <a:pt x="45" y="509"/>
                    </a:cubicBezTo>
                    <a:cubicBezTo>
                      <a:pt x="974" y="509"/>
                      <a:pt x="974" y="509"/>
                      <a:pt x="974" y="509"/>
                    </a:cubicBezTo>
                    <a:cubicBezTo>
                      <a:pt x="1007" y="509"/>
                      <a:pt x="1019" y="486"/>
                      <a:pt x="1002" y="459"/>
                    </a:cubicBezTo>
                    <a:close/>
                  </a:path>
                </a:pathLst>
              </a:custGeom>
              <a:gradFill flip="none" rotWithShape="1">
                <a:gsLst>
                  <a:gs pos="0">
                    <a:schemeClr val="accent3"/>
                  </a:gs>
                  <a:gs pos="100000">
                    <a:schemeClr val="accent3">
                      <a:lumMod val="50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8">
                <a:extLst>
                  <a:ext uri="{FF2B5EF4-FFF2-40B4-BE49-F238E27FC236}">
                    <a16:creationId xmlns:a16="http://schemas.microsoft.com/office/drawing/2014/main" id="{6D51BDFA-5294-BB61-4927-F0CFDB3192BF}"/>
                  </a:ext>
                </a:extLst>
              </p:cNvPr>
              <p:cNvSpPr>
                <a:spLocks/>
              </p:cNvSpPr>
              <p:nvPr/>
            </p:nvSpPr>
            <p:spPr bwMode="auto">
              <a:xfrm flipH="1">
                <a:off x="10827164" y="286829"/>
                <a:ext cx="424153" cy="196362"/>
              </a:xfrm>
              <a:custGeom>
                <a:avLst/>
                <a:gdLst>
                  <a:gd name="T0" fmla="*/ 20 w 130"/>
                  <a:gd name="T1" fmla="*/ 60 h 60"/>
                  <a:gd name="T2" fmla="*/ 60 w 130"/>
                  <a:gd name="T3" fmla="*/ 37 h 60"/>
                  <a:gd name="T4" fmla="*/ 101 w 130"/>
                  <a:gd name="T5" fmla="*/ 60 h 60"/>
                  <a:gd name="T6" fmla="*/ 130 w 130"/>
                  <a:gd name="T7" fmla="*/ 40 h 60"/>
                  <a:gd name="T8" fmla="*/ 92 w 130"/>
                  <a:gd name="T9" fmla="*/ 17 h 60"/>
                  <a:gd name="T10" fmla="*/ 8 w 130"/>
                  <a:gd name="T11" fmla="*/ 36 h 60"/>
                  <a:gd name="T12" fmla="*/ 0 w 130"/>
                  <a:gd name="T13" fmla="*/ 49 h 60"/>
                  <a:gd name="T14" fmla="*/ 20 w 130"/>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60">
                    <a:moveTo>
                      <a:pt x="20" y="60"/>
                    </a:moveTo>
                    <a:cubicBezTo>
                      <a:pt x="40" y="60"/>
                      <a:pt x="40" y="37"/>
                      <a:pt x="60" y="37"/>
                    </a:cubicBezTo>
                    <a:cubicBezTo>
                      <a:pt x="80" y="37"/>
                      <a:pt x="80" y="60"/>
                      <a:pt x="101" y="60"/>
                    </a:cubicBezTo>
                    <a:cubicBezTo>
                      <a:pt x="116" y="60"/>
                      <a:pt x="120" y="47"/>
                      <a:pt x="130" y="40"/>
                    </a:cubicBezTo>
                    <a:cubicBezTo>
                      <a:pt x="92" y="17"/>
                      <a:pt x="92" y="17"/>
                      <a:pt x="92" y="17"/>
                    </a:cubicBezTo>
                    <a:cubicBezTo>
                      <a:pt x="64" y="0"/>
                      <a:pt x="26" y="9"/>
                      <a:pt x="8" y="36"/>
                    </a:cubicBezTo>
                    <a:cubicBezTo>
                      <a:pt x="0" y="49"/>
                      <a:pt x="0" y="49"/>
                      <a:pt x="0" y="49"/>
                    </a:cubicBezTo>
                    <a:cubicBezTo>
                      <a:pt x="5" y="54"/>
                      <a:pt x="10" y="60"/>
                      <a:pt x="20" y="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9">
                <a:extLst>
                  <a:ext uri="{FF2B5EF4-FFF2-40B4-BE49-F238E27FC236}">
                    <a16:creationId xmlns:a16="http://schemas.microsoft.com/office/drawing/2014/main" id="{06D75D05-8B90-5B7F-3B2F-9480B20A3F19}"/>
                  </a:ext>
                </a:extLst>
              </p:cNvPr>
              <p:cNvSpPr>
                <a:spLocks/>
              </p:cNvSpPr>
              <p:nvPr/>
            </p:nvSpPr>
            <p:spPr bwMode="auto">
              <a:xfrm flipH="1">
                <a:off x="8709018" y="933516"/>
                <a:ext cx="3253148" cy="746177"/>
              </a:xfrm>
              <a:custGeom>
                <a:avLst/>
                <a:gdLst>
                  <a:gd name="T0" fmla="*/ 60 w 997"/>
                  <a:gd name="T1" fmla="*/ 228 h 229"/>
                  <a:gd name="T2" fmla="*/ 35 w 997"/>
                  <a:gd name="T3" fmla="*/ 166 h 229"/>
                  <a:gd name="T4" fmla="*/ 154 w 997"/>
                  <a:gd name="T5" fmla="*/ 48 h 229"/>
                  <a:gd name="T6" fmla="*/ 302 w 997"/>
                  <a:gd name="T7" fmla="*/ 17 h 229"/>
                  <a:gd name="T8" fmla="*/ 421 w 997"/>
                  <a:gd name="T9" fmla="*/ 61 h 229"/>
                  <a:gd name="T10" fmla="*/ 592 w 997"/>
                  <a:gd name="T11" fmla="*/ 71 h 229"/>
                  <a:gd name="T12" fmla="*/ 679 w 997"/>
                  <a:gd name="T13" fmla="*/ 49 h 229"/>
                  <a:gd name="T14" fmla="*/ 838 w 997"/>
                  <a:gd name="T15" fmla="*/ 80 h 229"/>
                  <a:gd name="T16" fmla="*/ 957 w 997"/>
                  <a:gd name="T17" fmla="*/ 165 h 229"/>
                  <a:gd name="T18" fmla="*/ 940 w 997"/>
                  <a:gd name="T19" fmla="*/ 219 h 229"/>
                  <a:gd name="T20" fmla="*/ 60 w 997"/>
                  <a:gd name="T21" fmla="*/ 22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7" h="229">
                    <a:moveTo>
                      <a:pt x="60" y="228"/>
                    </a:moveTo>
                    <a:cubicBezTo>
                      <a:pt x="11" y="229"/>
                      <a:pt x="0" y="201"/>
                      <a:pt x="35" y="166"/>
                    </a:cubicBezTo>
                    <a:cubicBezTo>
                      <a:pt x="154" y="48"/>
                      <a:pt x="154" y="48"/>
                      <a:pt x="154" y="48"/>
                    </a:cubicBezTo>
                    <a:cubicBezTo>
                      <a:pt x="189" y="14"/>
                      <a:pt x="256" y="0"/>
                      <a:pt x="302" y="17"/>
                    </a:cubicBezTo>
                    <a:cubicBezTo>
                      <a:pt x="421" y="61"/>
                      <a:pt x="421" y="61"/>
                      <a:pt x="421" y="61"/>
                    </a:cubicBezTo>
                    <a:cubicBezTo>
                      <a:pt x="467" y="78"/>
                      <a:pt x="544" y="83"/>
                      <a:pt x="592" y="71"/>
                    </a:cubicBezTo>
                    <a:cubicBezTo>
                      <a:pt x="679" y="49"/>
                      <a:pt x="679" y="49"/>
                      <a:pt x="679" y="49"/>
                    </a:cubicBezTo>
                    <a:cubicBezTo>
                      <a:pt x="726" y="37"/>
                      <a:pt x="798" y="51"/>
                      <a:pt x="838" y="80"/>
                    </a:cubicBezTo>
                    <a:cubicBezTo>
                      <a:pt x="957" y="165"/>
                      <a:pt x="957" y="165"/>
                      <a:pt x="957" y="165"/>
                    </a:cubicBezTo>
                    <a:cubicBezTo>
                      <a:pt x="997" y="194"/>
                      <a:pt x="989" y="218"/>
                      <a:pt x="940" y="219"/>
                    </a:cubicBezTo>
                    <a:lnTo>
                      <a:pt x="60" y="228"/>
                    </a:lnTo>
                    <a:close/>
                  </a:path>
                </a:pathLst>
              </a:custGeom>
              <a:gradFill flip="none" rotWithShape="1">
                <a:gsLst>
                  <a:gs pos="0">
                    <a:schemeClr val="accent4"/>
                  </a:gs>
                  <a:gs pos="100000">
                    <a:schemeClr val="accent4">
                      <a:lumMod val="7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10">
                <a:extLst>
                  <a:ext uri="{FF2B5EF4-FFF2-40B4-BE49-F238E27FC236}">
                    <a16:creationId xmlns:a16="http://schemas.microsoft.com/office/drawing/2014/main" id="{0ED5D6A4-B345-5216-EBE9-CD258D5A86C0}"/>
                  </a:ext>
                </a:extLst>
              </p:cNvPr>
              <p:cNvSpPr>
                <a:spLocks/>
              </p:cNvSpPr>
              <p:nvPr/>
            </p:nvSpPr>
            <p:spPr bwMode="auto">
              <a:xfrm flipH="1">
                <a:off x="9388448" y="385010"/>
                <a:ext cx="179349" cy="231708"/>
              </a:xfrm>
              <a:custGeom>
                <a:avLst/>
                <a:gdLst>
                  <a:gd name="T0" fmla="*/ 70 w 137"/>
                  <a:gd name="T1" fmla="*/ 0 h 177"/>
                  <a:gd name="T2" fmla="*/ 0 w 137"/>
                  <a:gd name="T3" fmla="*/ 177 h 177"/>
                  <a:gd name="T4" fmla="*/ 70 w 137"/>
                  <a:gd name="T5" fmla="*/ 177 h 177"/>
                  <a:gd name="T6" fmla="*/ 137 w 137"/>
                  <a:gd name="T7" fmla="*/ 177 h 177"/>
                  <a:gd name="T8" fmla="*/ 70 w 137"/>
                  <a:gd name="T9" fmla="*/ 0 h 177"/>
                </a:gdLst>
                <a:ahLst/>
                <a:cxnLst>
                  <a:cxn ang="0">
                    <a:pos x="T0" y="T1"/>
                  </a:cxn>
                  <a:cxn ang="0">
                    <a:pos x="T2" y="T3"/>
                  </a:cxn>
                  <a:cxn ang="0">
                    <a:pos x="T4" y="T5"/>
                  </a:cxn>
                  <a:cxn ang="0">
                    <a:pos x="T6" y="T7"/>
                  </a:cxn>
                  <a:cxn ang="0">
                    <a:pos x="T8" y="T9"/>
                  </a:cxn>
                </a:cxnLst>
                <a:rect l="0" t="0" r="r" b="b"/>
                <a:pathLst>
                  <a:path w="137" h="177">
                    <a:moveTo>
                      <a:pt x="70" y="0"/>
                    </a:moveTo>
                    <a:lnTo>
                      <a:pt x="0" y="177"/>
                    </a:lnTo>
                    <a:lnTo>
                      <a:pt x="70" y="177"/>
                    </a:lnTo>
                    <a:lnTo>
                      <a:pt x="137" y="177"/>
                    </a:lnTo>
                    <a:lnTo>
                      <a:pt x="70"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11">
                <a:extLst>
                  <a:ext uri="{FF2B5EF4-FFF2-40B4-BE49-F238E27FC236}">
                    <a16:creationId xmlns:a16="http://schemas.microsoft.com/office/drawing/2014/main" id="{A48F46F5-4758-5D84-E967-4B4B2DD9B533}"/>
                  </a:ext>
                </a:extLst>
              </p:cNvPr>
              <p:cNvSpPr>
                <a:spLocks/>
              </p:cNvSpPr>
              <p:nvPr/>
            </p:nvSpPr>
            <p:spPr bwMode="auto">
              <a:xfrm flipH="1">
                <a:off x="9603143" y="306465"/>
                <a:ext cx="144003" cy="188508"/>
              </a:xfrm>
              <a:custGeom>
                <a:avLst/>
                <a:gdLst>
                  <a:gd name="T0" fmla="*/ 55 w 110"/>
                  <a:gd name="T1" fmla="*/ 0 h 144"/>
                  <a:gd name="T2" fmla="*/ 0 w 110"/>
                  <a:gd name="T3" fmla="*/ 144 h 144"/>
                  <a:gd name="T4" fmla="*/ 55 w 110"/>
                  <a:gd name="T5" fmla="*/ 144 h 144"/>
                  <a:gd name="T6" fmla="*/ 110 w 110"/>
                  <a:gd name="T7" fmla="*/ 144 h 144"/>
                  <a:gd name="T8" fmla="*/ 55 w 110"/>
                  <a:gd name="T9" fmla="*/ 0 h 144"/>
                </a:gdLst>
                <a:ahLst/>
                <a:cxnLst>
                  <a:cxn ang="0">
                    <a:pos x="T0" y="T1"/>
                  </a:cxn>
                  <a:cxn ang="0">
                    <a:pos x="T2" y="T3"/>
                  </a:cxn>
                  <a:cxn ang="0">
                    <a:pos x="T4" y="T5"/>
                  </a:cxn>
                  <a:cxn ang="0">
                    <a:pos x="T6" y="T7"/>
                  </a:cxn>
                  <a:cxn ang="0">
                    <a:pos x="T8" y="T9"/>
                  </a:cxn>
                </a:cxnLst>
                <a:rect l="0" t="0" r="r" b="b"/>
                <a:pathLst>
                  <a:path w="110" h="144">
                    <a:moveTo>
                      <a:pt x="55" y="0"/>
                    </a:moveTo>
                    <a:lnTo>
                      <a:pt x="0" y="144"/>
                    </a:lnTo>
                    <a:lnTo>
                      <a:pt x="55" y="144"/>
                    </a:lnTo>
                    <a:lnTo>
                      <a:pt x="110" y="144"/>
                    </a:lnTo>
                    <a:lnTo>
                      <a:pt x="55"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8" name="Freeform 12">
                <a:extLst>
                  <a:ext uri="{FF2B5EF4-FFF2-40B4-BE49-F238E27FC236}">
                    <a16:creationId xmlns:a16="http://schemas.microsoft.com/office/drawing/2014/main" id="{0D0D7F45-19A6-A290-4506-85BB52D8595C}"/>
                  </a:ext>
                </a:extLst>
              </p:cNvPr>
              <p:cNvSpPr>
                <a:spLocks/>
              </p:cNvSpPr>
              <p:nvPr/>
            </p:nvSpPr>
            <p:spPr bwMode="auto">
              <a:xfrm flipH="1">
                <a:off x="10213190" y="580063"/>
                <a:ext cx="179349" cy="235635"/>
              </a:xfrm>
              <a:custGeom>
                <a:avLst/>
                <a:gdLst>
                  <a:gd name="T0" fmla="*/ 67 w 137"/>
                  <a:gd name="T1" fmla="*/ 0 h 180"/>
                  <a:gd name="T2" fmla="*/ 0 w 137"/>
                  <a:gd name="T3" fmla="*/ 180 h 180"/>
                  <a:gd name="T4" fmla="*/ 67 w 137"/>
                  <a:gd name="T5" fmla="*/ 180 h 180"/>
                  <a:gd name="T6" fmla="*/ 137 w 137"/>
                  <a:gd name="T7" fmla="*/ 180 h 180"/>
                  <a:gd name="T8" fmla="*/ 67 w 137"/>
                  <a:gd name="T9" fmla="*/ 0 h 180"/>
                </a:gdLst>
                <a:ahLst/>
                <a:cxnLst>
                  <a:cxn ang="0">
                    <a:pos x="T0" y="T1"/>
                  </a:cxn>
                  <a:cxn ang="0">
                    <a:pos x="T2" y="T3"/>
                  </a:cxn>
                  <a:cxn ang="0">
                    <a:pos x="T4" y="T5"/>
                  </a:cxn>
                  <a:cxn ang="0">
                    <a:pos x="T6" y="T7"/>
                  </a:cxn>
                  <a:cxn ang="0">
                    <a:pos x="T8" y="T9"/>
                  </a:cxn>
                </a:cxnLst>
                <a:rect l="0" t="0" r="r" b="b"/>
                <a:pathLst>
                  <a:path w="137" h="180">
                    <a:moveTo>
                      <a:pt x="67" y="0"/>
                    </a:moveTo>
                    <a:lnTo>
                      <a:pt x="0" y="180"/>
                    </a:lnTo>
                    <a:lnTo>
                      <a:pt x="67" y="180"/>
                    </a:lnTo>
                    <a:lnTo>
                      <a:pt x="137" y="180"/>
                    </a:lnTo>
                    <a:lnTo>
                      <a:pt x="67"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13">
                <a:extLst>
                  <a:ext uri="{FF2B5EF4-FFF2-40B4-BE49-F238E27FC236}">
                    <a16:creationId xmlns:a16="http://schemas.microsoft.com/office/drawing/2014/main" id="{2F615354-E2A4-F580-C66E-6D3B5B6C2C59}"/>
                  </a:ext>
                </a:extLst>
              </p:cNvPr>
              <p:cNvSpPr>
                <a:spLocks/>
              </p:cNvSpPr>
              <p:nvPr/>
            </p:nvSpPr>
            <p:spPr bwMode="auto">
              <a:xfrm flipH="1">
                <a:off x="10429194" y="505446"/>
                <a:ext cx="142693" cy="185890"/>
              </a:xfrm>
              <a:custGeom>
                <a:avLst/>
                <a:gdLst>
                  <a:gd name="T0" fmla="*/ 54 w 109"/>
                  <a:gd name="T1" fmla="*/ 0 h 142"/>
                  <a:gd name="T2" fmla="*/ 0 w 109"/>
                  <a:gd name="T3" fmla="*/ 142 h 142"/>
                  <a:gd name="T4" fmla="*/ 54 w 109"/>
                  <a:gd name="T5" fmla="*/ 142 h 142"/>
                  <a:gd name="T6" fmla="*/ 109 w 109"/>
                  <a:gd name="T7" fmla="*/ 142 h 142"/>
                  <a:gd name="T8" fmla="*/ 54 w 109"/>
                  <a:gd name="T9" fmla="*/ 0 h 142"/>
                </a:gdLst>
                <a:ahLst/>
                <a:cxnLst>
                  <a:cxn ang="0">
                    <a:pos x="T0" y="T1"/>
                  </a:cxn>
                  <a:cxn ang="0">
                    <a:pos x="T2" y="T3"/>
                  </a:cxn>
                  <a:cxn ang="0">
                    <a:pos x="T4" y="T5"/>
                  </a:cxn>
                  <a:cxn ang="0">
                    <a:pos x="T6" y="T7"/>
                  </a:cxn>
                  <a:cxn ang="0">
                    <a:pos x="T8" y="T9"/>
                  </a:cxn>
                </a:cxnLst>
                <a:rect l="0" t="0" r="r" b="b"/>
                <a:pathLst>
                  <a:path w="109" h="142">
                    <a:moveTo>
                      <a:pt x="54" y="0"/>
                    </a:moveTo>
                    <a:lnTo>
                      <a:pt x="0" y="142"/>
                    </a:lnTo>
                    <a:lnTo>
                      <a:pt x="54" y="142"/>
                    </a:lnTo>
                    <a:lnTo>
                      <a:pt x="109" y="142"/>
                    </a:lnTo>
                    <a:lnTo>
                      <a:pt x="54"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14">
                <a:extLst>
                  <a:ext uri="{FF2B5EF4-FFF2-40B4-BE49-F238E27FC236}">
                    <a16:creationId xmlns:a16="http://schemas.microsoft.com/office/drawing/2014/main" id="{2BDF047E-71E7-C349-18B3-A82D02F8460B}"/>
                  </a:ext>
                </a:extLst>
              </p:cNvPr>
              <p:cNvSpPr>
                <a:spLocks/>
              </p:cNvSpPr>
              <p:nvPr/>
            </p:nvSpPr>
            <p:spPr bwMode="auto">
              <a:xfrm flipH="1">
                <a:off x="10024678" y="387628"/>
                <a:ext cx="140075" cy="185890"/>
              </a:xfrm>
              <a:custGeom>
                <a:avLst/>
                <a:gdLst>
                  <a:gd name="T0" fmla="*/ 52 w 107"/>
                  <a:gd name="T1" fmla="*/ 0 h 142"/>
                  <a:gd name="T2" fmla="*/ 0 w 107"/>
                  <a:gd name="T3" fmla="*/ 142 h 142"/>
                  <a:gd name="T4" fmla="*/ 52 w 107"/>
                  <a:gd name="T5" fmla="*/ 142 h 142"/>
                  <a:gd name="T6" fmla="*/ 107 w 107"/>
                  <a:gd name="T7" fmla="*/ 142 h 142"/>
                  <a:gd name="T8" fmla="*/ 52 w 107"/>
                  <a:gd name="T9" fmla="*/ 0 h 142"/>
                </a:gdLst>
                <a:ahLst/>
                <a:cxnLst>
                  <a:cxn ang="0">
                    <a:pos x="T0" y="T1"/>
                  </a:cxn>
                  <a:cxn ang="0">
                    <a:pos x="T2" y="T3"/>
                  </a:cxn>
                  <a:cxn ang="0">
                    <a:pos x="T4" y="T5"/>
                  </a:cxn>
                  <a:cxn ang="0">
                    <a:pos x="T6" y="T7"/>
                  </a:cxn>
                  <a:cxn ang="0">
                    <a:pos x="T8" y="T9"/>
                  </a:cxn>
                </a:cxnLst>
                <a:rect l="0" t="0" r="r" b="b"/>
                <a:pathLst>
                  <a:path w="107" h="142">
                    <a:moveTo>
                      <a:pt x="52" y="0"/>
                    </a:moveTo>
                    <a:lnTo>
                      <a:pt x="0" y="142"/>
                    </a:lnTo>
                    <a:lnTo>
                      <a:pt x="52" y="142"/>
                    </a:lnTo>
                    <a:lnTo>
                      <a:pt x="107" y="142"/>
                    </a:ln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15">
                <a:extLst>
                  <a:ext uri="{FF2B5EF4-FFF2-40B4-BE49-F238E27FC236}">
                    <a16:creationId xmlns:a16="http://schemas.microsoft.com/office/drawing/2014/main" id="{D7921559-E18D-4912-417E-27D371F5E4A5}"/>
                  </a:ext>
                </a:extLst>
              </p:cNvPr>
              <p:cNvSpPr>
                <a:spLocks/>
              </p:cNvSpPr>
              <p:nvPr/>
            </p:nvSpPr>
            <p:spPr bwMode="auto">
              <a:xfrm flipH="1">
                <a:off x="11421502" y="975406"/>
                <a:ext cx="267059" cy="349525"/>
              </a:xfrm>
              <a:custGeom>
                <a:avLst/>
                <a:gdLst>
                  <a:gd name="T0" fmla="*/ 51 w 82"/>
                  <a:gd name="T1" fmla="*/ 14 h 107"/>
                  <a:gd name="T2" fmla="*/ 31 w 82"/>
                  <a:gd name="T3" fmla="*/ 14 h 107"/>
                  <a:gd name="T4" fmla="*/ 6 w 82"/>
                  <a:gd name="T5" fmla="*/ 80 h 107"/>
                  <a:gd name="T6" fmla="*/ 18 w 82"/>
                  <a:gd name="T7" fmla="*/ 107 h 107"/>
                  <a:gd name="T8" fmla="*/ 64 w 82"/>
                  <a:gd name="T9" fmla="*/ 107 h 107"/>
                  <a:gd name="T10" fmla="*/ 77 w 82"/>
                  <a:gd name="T11" fmla="*/ 80 h 107"/>
                  <a:gd name="T12" fmla="*/ 51 w 82"/>
                  <a:gd name="T13" fmla="*/ 14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4"/>
                    </a:moveTo>
                    <a:cubicBezTo>
                      <a:pt x="46" y="0"/>
                      <a:pt x="37" y="0"/>
                      <a:pt x="31" y="14"/>
                    </a:cubicBezTo>
                    <a:cubicBezTo>
                      <a:pt x="6" y="80"/>
                      <a:pt x="6" y="80"/>
                      <a:pt x="6" y="80"/>
                    </a:cubicBezTo>
                    <a:cubicBezTo>
                      <a:pt x="0" y="95"/>
                      <a:pt x="6" y="107"/>
                      <a:pt x="18" y="107"/>
                    </a:cubicBezTo>
                    <a:cubicBezTo>
                      <a:pt x="31" y="107"/>
                      <a:pt x="51" y="107"/>
                      <a:pt x="64" y="107"/>
                    </a:cubicBezTo>
                    <a:cubicBezTo>
                      <a:pt x="76" y="107"/>
                      <a:pt x="82" y="95"/>
                      <a:pt x="77" y="80"/>
                    </a:cubicBezTo>
                    <a:lnTo>
                      <a:pt x="51" y="14"/>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7">
                <a:extLst>
                  <a:ext uri="{FF2B5EF4-FFF2-40B4-BE49-F238E27FC236}">
                    <a16:creationId xmlns:a16="http://schemas.microsoft.com/office/drawing/2014/main" id="{30CDF19A-79BB-4730-FFD6-ED539D7E09E4}"/>
                  </a:ext>
                </a:extLst>
              </p:cNvPr>
              <p:cNvSpPr>
                <a:spLocks/>
              </p:cNvSpPr>
              <p:nvPr/>
            </p:nvSpPr>
            <p:spPr bwMode="auto">
              <a:xfrm flipH="1">
                <a:off x="9292883" y="2361725"/>
                <a:ext cx="4715428" cy="2588056"/>
              </a:xfrm>
              <a:custGeom>
                <a:avLst/>
                <a:gdLst>
                  <a:gd name="T0" fmla="*/ 493 w 1445"/>
                  <a:gd name="T1" fmla="*/ 219 h 793"/>
                  <a:gd name="T2" fmla="*/ 523 w 1445"/>
                  <a:gd name="T3" fmla="*/ 180 h 793"/>
                  <a:gd name="T4" fmla="*/ 633 w 1445"/>
                  <a:gd name="T5" fmla="*/ 21 h 793"/>
                  <a:gd name="T6" fmla="*/ 672 w 1445"/>
                  <a:gd name="T7" fmla="*/ 0 h 793"/>
                  <a:gd name="T8" fmla="*/ 1024 w 1445"/>
                  <a:gd name="T9" fmla="*/ 0 h 793"/>
                  <a:gd name="T10" fmla="*/ 1051 w 1445"/>
                  <a:gd name="T11" fmla="*/ 25 h 793"/>
                  <a:gd name="T12" fmla="*/ 960 w 1445"/>
                  <a:gd name="T13" fmla="*/ 84 h 793"/>
                  <a:gd name="T14" fmla="*/ 906 w 1445"/>
                  <a:gd name="T15" fmla="*/ 188 h 793"/>
                  <a:gd name="T16" fmla="*/ 1190 w 1445"/>
                  <a:gd name="T17" fmla="*/ 188 h 793"/>
                  <a:gd name="T18" fmla="*/ 1233 w 1445"/>
                  <a:gd name="T19" fmla="*/ 171 h 793"/>
                  <a:gd name="T20" fmla="*/ 1397 w 1445"/>
                  <a:gd name="T21" fmla="*/ 17 h 793"/>
                  <a:gd name="T22" fmla="*/ 1429 w 1445"/>
                  <a:gd name="T23" fmla="*/ 21 h 793"/>
                  <a:gd name="T24" fmla="*/ 1437 w 1445"/>
                  <a:gd name="T25" fmla="*/ 33 h 793"/>
                  <a:gd name="T26" fmla="*/ 1436 w 1445"/>
                  <a:gd name="T27" fmla="*/ 73 h 793"/>
                  <a:gd name="T28" fmla="*/ 1287 w 1445"/>
                  <a:gd name="T29" fmla="*/ 267 h 793"/>
                  <a:gd name="T30" fmla="*/ 1248 w 1445"/>
                  <a:gd name="T31" fmla="*/ 294 h 793"/>
                  <a:gd name="T32" fmla="*/ 1104 w 1445"/>
                  <a:gd name="T33" fmla="*/ 340 h 793"/>
                  <a:gd name="T34" fmla="*/ 1056 w 1445"/>
                  <a:gd name="T35" fmla="*/ 347 h 793"/>
                  <a:gd name="T36" fmla="*/ 670 w 1445"/>
                  <a:gd name="T37" fmla="*/ 354 h 793"/>
                  <a:gd name="T38" fmla="*/ 634 w 1445"/>
                  <a:gd name="T39" fmla="*/ 376 h 793"/>
                  <a:gd name="T40" fmla="*/ 423 w 1445"/>
                  <a:gd name="T41" fmla="*/ 771 h 793"/>
                  <a:gd name="T42" fmla="*/ 386 w 1445"/>
                  <a:gd name="T43" fmla="*/ 793 h 793"/>
                  <a:gd name="T44" fmla="*/ 18 w 1445"/>
                  <a:gd name="T45" fmla="*/ 793 h 793"/>
                  <a:gd name="T46" fmla="*/ 9 w 1445"/>
                  <a:gd name="T47" fmla="*/ 774 h 793"/>
                  <a:gd name="T48" fmla="*/ 493 w 1445"/>
                  <a:gd name="T49" fmla="*/ 21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5" h="793">
                    <a:moveTo>
                      <a:pt x="493" y="219"/>
                    </a:moveTo>
                    <a:cubicBezTo>
                      <a:pt x="502" y="208"/>
                      <a:pt x="516" y="191"/>
                      <a:pt x="523" y="180"/>
                    </a:cubicBezTo>
                    <a:cubicBezTo>
                      <a:pt x="633" y="21"/>
                      <a:pt x="633" y="21"/>
                      <a:pt x="633" y="21"/>
                    </a:cubicBezTo>
                    <a:cubicBezTo>
                      <a:pt x="641" y="10"/>
                      <a:pt x="658" y="0"/>
                      <a:pt x="672" y="0"/>
                    </a:cubicBezTo>
                    <a:cubicBezTo>
                      <a:pt x="1024" y="0"/>
                      <a:pt x="1024" y="0"/>
                      <a:pt x="1024" y="0"/>
                    </a:cubicBezTo>
                    <a:cubicBezTo>
                      <a:pt x="1038" y="0"/>
                      <a:pt x="1050" y="11"/>
                      <a:pt x="1051" y="25"/>
                    </a:cubicBezTo>
                    <a:cubicBezTo>
                      <a:pt x="1051" y="25"/>
                      <a:pt x="1058" y="84"/>
                      <a:pt x="960" y="84"/>
                    </a:cubicBezTo>
                    <a:cubicBezTo>
                      <a:pt x="772" y="84"/>
                      <a:pt x="772" y="188"/>
                      <a:pt x="906" y="188"/>
                    </a:cubicBezTo>
                    <a:cubicBezTo>
                      <a:pt x="1039" y="188"/>
                      <a:pt x="1190" y="188"/>
                      <a:pt x="1190" y="188"/>
                    </a:cubicBezTo>
                    <a:cubicBezTo>
                      <a:pt x="1203" y="188"/>
                      <a:pt x="1223" y="181"/>
                      <a:pt x="1233" y="171"/>
                    </a:cubicBezTo>
                    <a:cubicBezTo>
                      <a:pt x="1397" y="17"/>
                      <a:pt x="1397" y="17"/>
                      <a:pt x="1397" y="17"/>
                    </a:cubicBezTo>
                    <a:cubicBezTo>
                      <a:pt x="1407" y="8"/>
                      <a:pt x="1422" y="10"/>
                      <a:pt x="1429" y="21"/>
                    </a:cubicBezTo>
                    <a:cubicBezTo>
                      <a:pt x="1437" y="33"/>
                      <a:pt x="1437" y="33"/>
                      <a:pt x="1437" y="33"/>
                    </a:cubicBezTo>
                    <a:cubicBezTo>
                      <a:pt x="1445" y="44"/>
                      <a:pt x="1444" y="63"/>
                      <a:pt x="1436" y="73"/>
                    </a:cubicBezTo>
                    <a:cubicBezTo>
                      <a:pt x="1287" y="267"/>
                      <a:pt x="1287" y="267"/>
                      <a:pt x="1287" y="267"/>
                    </a:cubicBezTo>
                    <a:cubicBezTo>
                      <a:pt x="1279" y="278"/>
                      <a:pt x="1261" y="290"/>
                      <a:pt x="1248" y="294"/>
                    </a:cubicBezTo>
                    <a:cubicBezTo>
                      <a:pt x="1104" y="340"/>
                      <a:pt x="1104" y="340"/>
                      <a:pt x="1104" y="340"/>
                    </a:cubicBezTo>
                    <a:cubicBezTo>
                      <a:pt x="1091" y="344"/>
                      <a:pt x="1069" y="347"/>
                      <a:pt x="1056" y="347"/>
                    </a:cubicBezTo>
                    <a:cubicBezTo>
                      <a:pt x="670" y="354"/>
                      <a:pt x="670" y="354"/>
                      <a:pt x="670" y="354"/>
                    </a:cubicBezTo>
                    <a:cubicBezTo>
                      <a:pt x="656" y="354"/>
                      <a:pt x="640" y="364"/>
                      <a:pt x="634" y="376"/>
                    </a:cubicBezTo>
                    <a:cubicBezTo>
                      <a:pt x="423" y="771"/>
                      <a:pt x="423" y="771"/>
                      <a:pt x="423" y="771"/>
                    </a:cubicBezTo>
                    <a:cubicBezTo>
                      <a:pt x="416" y="783"/>
                      <a:pt x="400" y="793"/>
                      <a:pt x="386" y="793"/>
                    </a:cubicBezTo>
                    <a:cubicBezTo>
                      <a:pt x="18" y="793"/>
                      <a:pt x="18" y="793"/>
                      <a:pt x="18" y="793"/>
                    </a:cubicBezTo>
                    <a:cubicBezTo>
                      <a:pt x="4" y="793"/>
                      <a:pt x="0" y="785"/>
                      <a:pt x="9" y="774"/>
                    </a:cubicBezTo>
                    <a:lnTo>
                      <a:pt x="493" y="219"/>
                    </a:lnTo>
                    <a:close/>
                  </a:path>
                </a:pathLst>
              </a:custGeom>
              <a:solidFill>
                <a:srgbClr val="EAA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18">
                <a:extLst>
                  <a:ext uri="{FF2B5EF4-FFF2-40B4-BE49-F238E27FC236}">
                    <a16:creationId xmlns:a16="http://schemas.microsoft.com/office/drawing/2014/main" id="{F87BA630-DEF7-4611-31CB-CB4307DCC16E}"/>
                  </a:ext>
                </a:extLst>
              </p:cNvPr>
              <p:cNvSpPr>
                <a:spLocks/>
              </p:cNvSpPr>
              <p:nvPr/>
            </p:nvSpPr>
            <p:spPr bwMode="auto">
              <a:xfrm flipH="1">
                <a:off x="8516578" y="1810601"/>
                <a:ext cx="3580426" cy="1696571"/>
              </a:xfrm>
              <a:custGeom>
                <a:avLst/>
                <a:gdLst>
                  <a:gd name="T0" fmla="*/ 549 w 1097"/>
                  <a:gd name="T1" fmla="*/ 169 h 520"/>
                  <a:gd name="T2" fmla="*/ 0 w 1097"/>
                  <a:gd name="T3" fmla="*/ 0 h 520"/>
                  <a:gd name="T4" fmla="*/ 549 w 1097"/>
                  <a:gd name="T5" fmla="*/ 520 h 520"/>
                  <a:gd name="T6" fmla="*/ 1097 w 1097"/>
                  <a:gd name="T7" fmla="*/ 0 h 520"/>
                  <a:gd name="T8" fmla="*/ 549 w 1097"/>
                  <a:gd name="T9" fmla="*/ 169 h 520"/>
                </a:gdLst>
                <a:ahLst/>
                <a:cxnLst>
                  <a:cxn ang="0">
                    <a:pos x="T0" y="T1"/>
                  </a:cxn>
                  <a:cxn ang="0">
                    <a:pos x="T2" y="T3"/>
                  </a:cxn>
                  <a:cxn ang="0">
                    <a:pos x="T4" y="T5"/>
                  </a:cxn>
                  <a:cxn ang="0">
                    <a:pos x="T6" y="T7"/>
                  </a:cxn>
                  <a:cxn ang="0">
                    <a:pos x="T8" y="T9"/>
                  </a:cxn>
                </a:cxnLst>
                <a:rect l="0" t="0" r="r" b="b"/>
                <a:pathLst>
                  <a:path w="1097" h="520">
                    <a:moveTo>
                      <a:pt x="549" y="169"/>
                    </a:moveTo>
                    <a:cubicBezTo>
                      <a:pt x="255" y="169"/>
                      <a:pt x="15" y="95"/>
                      <a:pt x="0" y="0"/>
                    </a:cubicBezTo>
                    <a:cubicBezTo>
                      <a:pt x="15" y="290"/>
                      <a:pt x="255" y="520"/>
                      <a:pt x="549" y="520"/>
                    </a:cubicBezTo>
                    <a:cubicBezTo>
                      <a:pt x="842" y="520"/>
                      <a:pt x="1082" y="290"/>
                      <a:pt x="1097" y="0"/>
                    </a:cubicBezTo>
                    <a:cubicBezTo>
                      <a:pt x="1082" y="95"/>
                      <a:pt x="842" y="169"/>
                      <a:pt x="549" y="169"/>
                    </a:cubicBez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19">
                <a:extLst>
                  <a:ext uri="{FF2B5EF4-FFF2-40B4-BE49-F238E27FC236}">
                    <a16:creationId xmlns:a16="http://schemas.microsoft.com/office/drawing/2014/main" id="{94E97281-724C-83C9-3958-72661BDBAA0B}"/>
                  </a:ext>
                </a:extLst>
              </p:cNvPr>
              <p:cNvSpPr>
                <a:spLocks/>
              </p:cNvSpPr>
              <p:nvPr/>
            </p:nvSpPr>
            <p:spPr bwMode="auto">
              <a:xfrm flipH="1">
                <a:off x="8706400" y="2558087"/>
                <a:ext cx="1532972" cy="1226610"/>
              </a:xfrm>
              <a:custGeom>
                <a:avLst/>
                <a:gdLst>
                  <a:gd name="T0" fmla="*/ 11 w 470"/>
                  <a:gd name="T1" fmla="*/ 364 h 376"/>
                  <a:gd name="T2" fmla="*/ 15 w 470"/>
                  <a:gd name="T3" fmla="*/ 375 h 376"/>
                  <a:gd name="T4" fmla="*/ 239 w 470"/>
                  <a:gd name="T5" fmla="*/ 351 h 376"/>
                  <a:gd name="T6" fmla="*/ 280 w 470"/>
                  <a:gd name="T7" fmla="*/ 329 h 376"/>
                  <a:gd name="T8" fmla="*/ 398 w 470"/>
                  <a:gd name="T9" fmla="*/ 189 h 376"/>
                  <a:gd name="T10" fmla="*/ 424 w 470"/>
                  <a:gd name="T11" fmla="*/ 148 h 376"/>
                  <a:gd name="T12" fmla="*/ 464 w 470"/>
                  <a:gd name="T13" fmla="*/ 65 h 376"/>
                  <a:gd name="T14" fmla="*/ 459 w 470"/>
                  <a:gd name="T15" fmla="*/ 24 h 376"/>
                  <a:gd name="T16" fmla="*/ 447 w 470"/>
                  <a:gd name="T17" fmla="*/ 10 h 376"/>
                  <a:gd name="T18" fmla="*/ 417 w 470"/>
                  <a:gd name="T19" fmla="*/ 12 h 376"/>
                  <a:gd name="T20" fmla="*/ 345 w 470"/>
                  <a:gd name="T21" fmla="*/ 125 h 376"/>
                  <a:gd name="T22" fmla="*/ 311 w 470"/>
                  <a:gd name="T23" fmla="*/ 160 h 376"/>
                  <a:gd name="T24" fmla="*/ 214 w 470"/>
                  <a:gd name="T25" fmla="*/ 233 h 376"/>
                  <a:gd name="T26" fmla="*/ 173 w 470"/>
                  <a:gd name="T27" fmla="*/ 261 h 376"/>
                  <a:gd name="T28" fmla="*/ 11 w 470"/>
                  <a:gd name="T29" fmla="*/ 364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376">
                    <a:moveTo>
                      <a:pt x="11" y="364"/>
                    </a:moveTo>
                    <a:cubicBezTo>
                      <a:pt x="0" y="371"/>
                      <a:pt x="1" y="376"/>
                      <a:pt x="15" y="375"/>
                    </a:cubicBezTo>
                    <a:cubicBezTo>
                      <a:pt x="239" y="351"/>
                      <a:pt x="239" y="351"/>
                      <a:pt x="239" y="351"/>
                    </a:cubicBezTo>
                    <a:cubicBezTo>
                      <a:pt x="253" y="349"/>
                      <a:pt x="271" y="339"/>
                      <a:pt x="280" y="329"/>
                    </a:cubicBezTo>
                    <a:cubicBezTo>
                      <a:pt x="398" y="189"/>
                      <a:pt x="398" y="189"/>
                      <a:pt x="398" y="189"/>
                    </a:cubicBezTo>
                    <a:cubicBezTo>
                      <a:pt x="406" y="179"/>
                      <a:pt x="418" y="160"/>
                      <a:pt x="424" y="148"/>
                    </a:cubicBezTo>
                    <a:cubicBezTo>
                      <a:pt x="464" y="65"/>
                      <a:pt x="464" y="65"/>
                      <a:pt x="464" y="65"/>
                    </a:cubicBezTo>
                    <a:cubicBezTo>
                      <a:pt x="470" y="53"/>
                      <a:pt x="468" y="34"/>
                      <a:pt x="459" y="24"/>
                    </a:cubicBezTo>
                    <a:cubicBezTo>
                      <a:pt x="447" y="10"/>
                      <a:pt x="447" y="10"/>
                      <a:pt x="447" y="10"/>
                    </a:cubicBezTo>
                    <a:cubicBezTo>
                      <a:pt x="438" y="0"/>
                      <a:pt x="425" y="0"/>
                      <a:pt x="417" y="12"/>
                    </a:cubicBezTo>
                    <a:cubicBezTo>
                      <a:pt x="345" y="125"/>
                      <a:pt x="345" y="125"/>
                      <a:pt x="345" y="125"/>
                    </a:cubicBezTo>
                    <a:cubicBezTo>
                      <a:pt x="337" y="136"/>
                      <a:pt x="322" y="152"/>
                      <a:pt x="311" y="160"/>
                    </a:cubicBezTo>
                    <a:cubicBezTo>
                      <a:pt x="214" y="233"/>
                      <a:pt x="214" y="233"/>
                      <a:pt x="214" y="233"/>
                    </a:cubicBezTo>
                    <a:cubicBezTo>
                      <a:pt x="203" y="241"/>
                      <a:pt x="185" y="254"/>
                      <a:pt x="173" y="261"/>
                    </a:cubicBezTo>
                    <a:lnTo>
                      <a:pt x="11" y="364"/>
                    </a:lnTo>
                    <a:close/>
                  </a:path>
                </a:pathLst>
              </a:custGeom>
              <a:solidFill>
                <a:srgbClr val="EAA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0">
                <a:extLst>
                  <a:ext uri="{FF2B5EF4-FFF2-40B4-BE49-F238E27FC236}">
                    <a16:creationId xmlns:a16="http://schemas.microsoft.com/office/drawing/2014/main" id="{FC23C356-2F72-4652-FC3F-081DAB7BB164}"/>
                  </a:ext>
                </a:extLst>
              </p:cNvPr>
              <p:cNvSpPr>
                <a:spLocks/>
              </p:cNvSpPr>
              <p:nvPr/>
            </p:nvSpPr>
            <p:spPr bwMode="auto">
              <a:xfrm flipH="1">
                <a:off x="9021896" y="2652341"/>
                <a:ext cx="4716737" cy="2588056"/>
              </a:xfrm>
              <a:custGeom>
                <a:avLst/>
                <a:gdLst>
                  <a:gd name="T0" fmla="*/ 493 w 1445"/>
                  <a:gd name="T1" fmla="*/ 219 h 793"/>
                  <a:gd name="T2" fmla="*/ 523 w 1445"/>
                  <a:gd name="T3" fmla="*/ 179 h 793"/>
                  <a:gd name="T4" fmla="*/ 633 w 1445"/>
                  <a:gd name="T5" fmla="*/ 21 h 793"/>
                  <a:gd name="T6" fmla="*/ 672 w 1445"/>
                  <a:gd name="T7" fmla="*/ 0 h 793"/>
                  <a:gd name="T8" fmla="*/ 1024 w 1445"/>
                  <a:gd name="T9" fmla="*/ 0 h 793"/>
                  <a:gd name="T10" fmla="*/ 1051 w 1445"/>
                  <a:gd name="T11" fmla="*/ 25 h 793"/>
                  <a:gd name="T12" fmla="*/ 960 w 1445"/>
                  <a:gd name="T13" fmla="*/ 84 h 793"/>
                  <a:gd name="T14" fmla="*/ 906 w 1445"/>
                  <a:gd name="T15" fmla="*/ 188 h 793"/>
                  <a:gd name="T16" fmla="*/ 1189 w 1445"/>
                  <a:gd name="T17" fmla="*/ 188 h 793"/>
                  <a:gd name="T18" fmla="*/ 1232 w 1445"/>
                  <a:gd name="T19" fmla="*/ 171 h 793"/>
                  <a:gd name="T20" fmla="*/ 1397 w 1445"/>
                  <a:gd name="T21" fmla="*/ 17 h 793"/>
                  <a:gd name="T22" fmla="*/ 1429 w 1445"/>
                  <a:gd name="T23" fmla="*/ 21 h 793"/>
                  <a:gd name="T24" fmla="*/ 1437 w 1445"/>
                  <a:gd name="T25" fmla="*/ 33 h 793"/>
                  <a:gd name="T26" fmla="*/ 1436 w 1445"/>
                  <a:gd name="T27" fmla="*/ 73 h 793"/>
                  <a:gd name="T28" fmla="*/ 1287 w 1445"/>
                  <a:gd name="T29" fmla="*/ 267 h 793"/>
                  <a:gd name="T30" fmla="*/ 1248 w 1445"/>
                  <a:gd name="T31" fmla="*/ 294 h 793"/>
                  <a:gd name="T32" fmla="*/ 1104 w 1445"/>
                  <a:gd name="T33" fmla="*/ 339 h 793"/>
                  <a:gd name="T34" fmla="*/ 1055 w 1445"/>
                  <a:gd name="T35" fmla="*/ 347 h 793"/>
                  <a:gd name="T36" fmla="*/ 670 w 1445"/>
                  <a:gd name="T37" fmla="*/ 354 h 793"/>
                  <a:gd name="T38" fmla="*/ 633 w 1445"/>
                  <a:gd name="T39" fmla="*/ 376 h 793"/>
                  <a:gd name="T40" fmla="*/ 423 w 1445"/>
                  <a:gd name="T41" fmla="*/ 771 h 793"/>
                  <a:gd name="T42" fmla="*/ 386 w 1445"/>
                  <a:gd name="T43" fmla="*/ 793 h 793"/>
                  <a:gd name="T44" fmla="*/ 18 w 1445"/>
                  <a:gd name="T45" fmla="*/ 793 h 793"/>
                  <a:gd name="T46" fmla="*/ 9 w 1445"/>
                  <a:gd name="T47" fmla="*/ 774 h 793"/>
                  <a:gd name="T48" fmla="*/ 493 w 1445"/>
                  <a:gd name="T49" fmla="*/ 21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5" h="793">
                    <a:moveTo>
                      <a:pt x="493" y="219"/>
                    </a:moveTo>
                    <a:cubicBezTo>
                      <a:pt x="502" y="208"/>
                      <a:pt x="515" y="191"/>
                      <a:pt x="523" y="179"/>
                    </a:cubicBezTo>
                    <a:cubicBezTo>
                      <a:pt x="633" y="21"/>
                      <a:pt x="633" y="21"/>
                      <a:pt x="633" y="21"/>
                    </a:cubicBezTo>
                    <a:cubicBezTo>
                      <a:pt x="641" y="9"/>
                      <a:pt x="658" y="0"/>
                      <a:pt x="672" y="0"/>
                    </a:cubicBezTo>
                    <a:cubicBezTo>
                      <a:pt x="1024" y="0"/>
                      <a:pt x="1024" y="0"/>
                      <a:pt x="1024" y="0"/>
                    </a:cubicBezTo>
                    <a:cubicBezTo>
                      <a:pt x="1037" y="0"/>
                      <a:pt x="1050" y="11"/>
                      <a:pt x="1051" y="25"/>
                    </a:cubicBezTo>
                    <a:cubicBezTo>
                      <a:pt x="1051" y="25"/>
                      <a:pt x="1058" y="84"/>
                      <a:pt x="960" y="84"/>
                    </a:cubicBezTo>
                    <a:cubicBezTo>
                      <a:pt x="771" y="84"/>
                      <a:pt x="771" y="188"/>
                      <a:pt x="906" y="188"/>
                    </a:cubicBezTo>
                    <a:cubicBezTo>
                      <a:pt x="1039" y="188"/>
                      <a:pt x="1189" y="188"/>
                      <a:pt x="1189" y="188"/>
                    </a:cubicBezTo>
                    <a:cubicBezTo>
                      <a:pt x="1203" y="188"/>
                      <a:pt x="1222" y="180"/>
                      <a:pt x="1232" y="171"/>
                    </a:cubicBezTo>
                    <a:cubicBezTo>
                      <a:pt x="1397" y="17"/>
                      <a:pt x="1397" y="17"/>
                      <a:pt x="1397" y="17"/>
                    </a:cubicBezTo>
                    <a:cubicBezTo>
                      <a:pt x="1407" y="8"/>
                      <a:pt x="1421" y="10"/>
                      <a:pt x="1429" y="21"/>
                    </a:cubicBezTo>
                    <a:cubicBezTo>
                      <a:pt x="1437" y="33"/>
                      <a:pt x="1437" y="33"/>
                      <a:pt x="1437" y="33"/>
                    </a:cubicBezTo>
                    <a:cubicBezTo>
                      <a:pt x="1445" y="44"/>
                      <a:pt x="1444" y="62"/>
                      <a:pt x="1436" y="73"/>
                    </a:cubicBezTo>
                    <a:cubicBezTo>
                      <a:pt x="1287" y="267"/>
                      <a:pt x="1287" y="267"/>
                      <a:pt x="1287" y="267"/>
                    </a:cubicBezTo>
                    <a:cubicBezTo>
                      <a:pt x="1278" y="277"/>
                      <a:pt x="1261" y="290"/>
                      <a:pt x="1248" y="294"/>
                    </a:cubicBezTo>
                    <a:cubicBezTo>
                      <a:pt x="1104" y="339"/>
                      <a:pt x="1104" y="339"/>
                      <a:pt x="1104" y="339"/>
                    </a:cubicBezTo>
                    <a:cubicBezTo>
                      <a:pt x="1091" y="344"/>
                      <a:pt x="1069" y="347"/>
                      <a:pt x="1055" y="347"/>
                    </a:cubicBezTo>
                    <a:cubicBezTo>
                      <a:pt x="670" y="354"/>
                      <a:pt x="670" y="354"/>
                      <a:pt x="670" y="354"/>
                    </a:cubicBezTo>
                    <a:cubicBezTo>
                      <a:pt x="656" y="354"/>
                      <a:pt x="640" y="364"/>
                      <a:pt x="633" y="376"/>
                    </a:cubicBezTo>
                    <a:cubicBezTo>
                      <a:pt x="423" y="771"/>
                      <a:pt x="423" y="771"/>
                      <a:pt x="423" y="771"/>
                    </a:cubicBezTo>
                    <a:cubicBezTo>
                      <a:pt x="416" y="783"/>
                      <a:pt x="400" y="793"/>
                      <a:pt x="386" y="793"/>
                    </a:cubicBezTo>
                    <a:cubicBezTo>
                      <a:pt x="18" y="793"/>
                      <a:pt x="18" y="793"/>
                      <a:pt x="18" y="793"/>
                    </a:cubicBezTo>
                    <a:cubicBezTo>
                      <a:pt x="4" y="793"/>
                      <a:pt x="0" y="785"/>
                      <a:pt x="9" y="774"/>
                    </a:cubicBezTo>
                    <a:lnTo>
                      <a:pt x="493" y="219"/>
                    </a:lnTo>
                    <a:close/>
                  </a:path>
                </a:pathLst>
              </a:custGeom>
              <a:solidFill>
                <a:srgbClr val="FFB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7" name="Freeform 21">
                <a:extLst>
                  <a:ext uri="{FF2B5EF4-FFF2-40B4-BE49-F238E27FC236}">
                    <a16:creationId xmlns:a16="http://schemas.microsoft.com/office/drawing/2014/main" id="{6FD390A2-C15A-44F4-0EFB-35F04389A84D}"/>
                  </a:ext>
                </a:extLst>
              </p:cNvPr>
              <p:cNvSpPr>
                <a:spLocks/>
              </p:cNvSpPr>
              <p:nvPr/>
            </p:nvSpPr>
            <p:spPr bwMode="auto">
              <a:xfrm flipH="1">
                <a:off x="8258683" y="1729438"/>
                <a:ext cx="3113073" cy="1549954"/>
              </a:xfrm>
              <a:custGeom>
                <a:avLst/>
                <a:gdLst>
                  <a:gd name="T0" fmla="*/ 935 w 954"/>
                  <a:gd name="T1" fmla="*/ 12 h 475"/>
                  <a:gd name="T2" fmla="*/ 896 w 954"/>
                  <a:gd name="T3" fmla="*/ 12 h 475"/>
                  <a:gd name="T4" fmla="*/ 895 w 954"/>
                  <a:gd name="T5" fmla="*/ 12 h 475"/>
                  <a:gd name="T6" fmla="*/ 855 w 954"/>
                  <a:gd name="T7" fmla="*/ 12 h 475"/>
                  <a:gd name="T8" fmla="*/ 450 w 954"/>
                  <a:gd name="T9" fmla="*/ 12 h 475"/>
                  <a:gd name="T10" fmla="*/ 430 w 954"/>
                  <a:gd name="T11" fmla="*/ 6 h 475"/>
                  <a:gd name="T12" fmla="*/ 410 w 954"/>
                  <a:gd name="T13" fmla="*/ 0 h 475"/>
                  <a:gd name="T14" fmla="*/ 205 w 954"/>
                  <a:gd name="T15" fmla="*/ 0 h 475"/>
                  <a:gd name="T16" fmla="*/ 185 w 954"/>
                  <a:gd name="T17" fmla="*/ 20 h 475"/>
                  <a:gd name="T18" fmla="*/ 185 w 954"/>
                  <a:gd name="T19" fmla="*/ 30 h 475"/>
                  <a:gd name="T20" fmla="*/ 166 w 954"/>
                  <a:gd name="T21" fmla="*/ 50 h 475"/>
                  <a:gd name="T22" fmla="*/ 20 w 954"/>
                  <a:gd name="T23" fmla="*/ 50 h 475"/>
                  <a:gd name="T24" fmla="*/ 0 w 954"/>
                  <a:gd name="T25" fmla="*/ 70 h 475"/>
                  <a:gd name="T26" fmla="*/ 0 w 954"/>
                  <a:gd name="T27" fmla="*/ 82 h 475"/>
                  <a:gd name="T28" fmla="*/ 20 w 954"/>
                  <a:gd name="T29" fmla="*/ 102 h 475"/>
                  <a:gd name="T30" fmla="*/ 219 w 954"/>
                  <a:gd name="T31" fmla="*/ 102 h 475"/>
                  <a:gd name="T32" fmla="*/ 239 w 954"/>
                  <a:gd name="T33" fmla="*/ 121 h 475"/>
                  <a:gd name="T34" fmla="*/ 239 w 954"/>
                  <a:gd name="T35" fmla="*/ 124 h 475"/>
                  <a:gd name="T36" fmla="*/ 259 w 954"/>
                  <a:gd name="T37" fmla="*/ 144 h 475"/>
                  <a:gd name="T38" fmla="*/ 432 w 954"/>
                  <a:gd name="T39" fmla="*/ 144 h 475"/>
                  <a:gd name="T40" fmla="*/ 452 w 954"/>
                  <a:gd name="T41" fmla="*/ 124 h 475"/>
                  <a:gd name="T42" fmla="*/ 452 w 954"/>
                  <a:gd name="T43" fmla="*/ 121 h 475"/>
                  <a:gd name="T44" fmla="*/ 432 w 954"/>
                  <a:gd name="T45" fmla="*/ 102 h 475"/>
                  <a:gd name="T46" fmla="*/ 323 w 954"/>
                  <a:gd name="T47" fmla="*/ 102 h 475"/>
                  <a:gd name="T48" fmla="*/ 303 w 954"/>
                  <a:gd name="T49" fmla="*/ 86 h 475"/>
                  <a:gd name="T50" fmla="*/ 323 w 954"/>
                  <a:gd name="T51" fmla="*/ 70 h 475"/>
                  <a:gd name="T52" fmla="*/ 410 w 954"/>
                  <a:gd name="T53" fmla="*/ 70 h 475"/>
                  <a:gd name="T54" fmla="*/ 430 w 954"/>
                  <a:gd name="T55" fmla="*/ 70 h 475"/>
                  <a:gd name="T56" fmla="*/ 450 w 954"/>
                  <a:gd name="T57" fmla="*/ 70 h 475"/>
                  <a:gd name="T58" fmla="*/ 855 w 954"/>
                  <a:gd name="T59" fmla="*/ 70 h 475"/>
                  <a:gd name="T60" fmla="*/ 875 w 954"/>
                  <a:gd name="T61" fmla="*/ 90 h 475"/>
                  <a:gd name="T62" fmla="*/ 875 w 954"/>
                  <a:gd name="T63" fmla="*/ 455 h 475"/>
                  <a:gd name="T64" fmla="*/ 892 w 954"/>
                  <a:gd name="T65" fmla="*/ 475 h 475"/>
                  <a:gd name="T66" fmla="*/ 909 w 954"/>
                  <a:gd name="T67" fmla="*/ 455 h 475"/>
                  <a:gd name="T68" fmla="*/ 909 w 954"/>
                  <a:gd name="T69" fmla="*/ 397 h 475"/>
                  <a:gd name="T70" fmla="*/ 919 w 954"/>
                  <a:gd name="T71" fmla="*/ 377 h 475"/>
                  <a:gd name="T72" fmla="*/ 928 w 954"/>
                  <a:gd name="T73" fmla="*/ 397 h 475"/>
                  <a:gd name="T74" fmla="*/ 928 w 954"/>
                  <a:gd name="T75" fmla="*/ 415 h 475"/>
                  <a:gd name="T76" fmla="*/ 941 w 954"/>
                  <a:gd name="T77" fmla="*/ 435 h 475"/>
                  <a:gd name="T78" fmla="*/ 954 w 954"/>
                  <a:gd name="T79" fmla="*/ 415 h 475"/>
                  <a:gd name="T80" fmla="*/ 954 w 954"/>
                  <a:gd name="T81" fmla="*/ 32 h 475"/>
                  <a:gd name="T82" fmla="*/ 935 w 954"/>
                  <a:gd name="T83" fmla="*/ 1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4" h="475">
                    <a:moveTo>
                      <a:pt x="935" y="12"/>
                    </a:moveTo>
                    <a:cubicBezTo>
                      <a:pt x="924" y="12"/>
                      <a:pt x="907" y="12"/>
                      <a:pt x="896" y="12"/>
                    </a:cubicBezTo>
                    <a:cubicBezTo>
                      <a:pt x="895" y="12"/>
                      <a:pt x="895" y="12"/>
                      <a:pt x="895" y="12"/>
                    </a:cubicBezTo>
                    <a:cubicBezTo>
                      <a:pt x="884" y="12"/>
                      <a:pt x="866" y="12"/>
                      <a:pt x="855" y="12"/>
                    </a:cubicBezTo>
                    <a:cubicBezTo>
                      <a:pt x="450" y="12"/>
                      <a:pt x="450" y="12"/>
                      <a:pt x="450" y="12"/>
                    </a:cubicBezTo>
                    <a:cubicBezTo>
                      <a:pt x="439" y="12"/>
                      <a:pt x="430" y="10"/>
                      <a:pt x="430" y="6"/>
                    </a:cubicBezTo>
                    <a:cubicBezTo>
                      <a:pt x="430" y="3"/>
                      <a:pt x="421" y="0"/>
                      <a:pt x="410" y="0"/>
                    </a:cubicBezTo>
                    <a:cubicBezTo>
                      <a:pt x="205" y="0"/>
                      <a:pt x="205" y="0"/>
                      <a:pt x="205" y="0"/>
                    </a:cubicBezTo>
                    <a:cubicBezTo>
                      <a:pt x="194" y="0"/>
                      <a:pt x="185" y="9"/>
                      <a:pt x="185" y="20"/>
                    </a:cubicBezTo>
                    <a:cubicBezTo>
                      <a:pt x="185" y="30"/>
                      <a:pt x="185" y="30"/>
                      <a:pt x="185" y="30"/>
                    </a:cubicBezTo>
                    <a:cubicBezTo>
                      <a:pt x="185" y="41"/>
                      <a:pt x="176" y="50"/>
                      <a:pt x="166" y="50"/>
                    </a:cubicBezTo>
                    <a:cubicBezTo>
                      <a:pt x="20" y="50"/>
                      <a:pt x="20" y="50"/>
                      <a:pt x="20" y="50"/>
                    </a:cubicBezTo>
                    <a:cubicBezTo>
                      <a:pt x="9" y="50"/>
                      <a:pt x="0" y="59"/>
                      <a:pt x="0" y="70"/>
                    </a:cubicBezTo>
                    <a:cubicBezTo>
                      <a:pt x="0" y="82"/>
                      <a:pt x="0" y="82"/>
                      <a:pt x="0" y="82"/>
                    </a:cubicBezTo>
                    <a:cubicBezTo>
                      <a:pt x="0" y="93"/>
                      <a:pt x="9" y="102"/>
                      <a:pt x="20" y="102"/>
                    </a:cubicBezTo>
                    <a:cubicBezTo>
                      <a:pt x="219" y="102"/>
                      <a:pt x="219" y="102"/>
                      <a:pt x="219" y="102"/>
                    </a:cubicBezTo>
                    <a:cubicBezTo>
                      <a:pt x="230" y="102"/>
                      <a:pt x="239" y="111"/>
                      <a:pt x="239" y="121"/>
                    </a:cubicBezTo>
                    <a:cubicBezTo>
                      <a:pt x="239" y="124"/>
                      <a:pt x="239" y="124"/>
                      <a:pt x="239" y="124"/>
                    </a:cubicBezTo>
                    <a:cubicBezTo>
                      <a:pt x="239" y="135"/>
                      <a:pt x="248" y="144"/>
                      <a:pt x="259" y="144"/>
                    </a:cubicBezTo>
                    <a:cubicBezTo>
                      <a:pt x="432" y="144"/>
                      <a:pt x="432" y="144"/>
                      <a:pt x="432" y="144"/>
                    </a:cubicBezTo>
                    <a:cubicBezTo>
                      <a:pt x="443" y="144"/>
                      <a:pt x="452" y="135"/>
                      <a:pt x="452" y="124"/>
                    </a:cubicBezTo>
                    <a:cubicBezTo>
                      <a:pt x="452" y="121"/>
                      <a:pt x="452" y="121"/>
                      <a:pt x="452" y="121"/>
                    </a:cubicBezTo>
                    <a:cubicBezTo>
                      <a:pt x="452" y="111"/>
                      <a:pt x="443" y="102"/>
                      <a:pt x="432" y="102"/>
                    </a:cubicBezTo>
                    <a:cubicBezTo>
                      <a:pt x="323" y="102"/>
                      <a:pt x="323" y="102"/>
                      <a:pt x="323" y="102"/>
                    </a:cubicBezTo>
                    <a:cubicBezTo>
                      <a:pt x="312" y="102"/>
                      <a:pt x="303" y="95"/>
                      <a:pt x="303" y="86"/>
                    </a:cubicBezTo>
                    <a:cubicBezTo>
                      <a:pt x="303" y="77"/>
                      <a:pt x="312" y="70"/>
                      <a:pt x="323" y="70"/>
                    </a:cubicBezTo>
                    <a:cubicBezTo>
                      <a:pt x="410" y="70"/>
                      <a:pt x="410" y="70"/>
                      <a:pt x="410" y="70"/>
                    </a:cubicBezTo>
                    <a:cubicBezTo>
                      <a:pt x="421" y="70"/>
                      <a:pt x="430" y="70"/>
                      <a:pt x="430" y="70"/>
                    </a:cubicBezTo>
                    <a:cubicBezTo>
                      <a:pt x="430" y="70"/>
                      <a:pt x="439" y="70"/>
                      <a:pt x="450" y="70"/>
                    </a:cubicBezTo>
                    <a:cubicBezTo>
                      <a:pt x="855" y="70"/>
                      <a:pt x="855" y="70"/>
                      <a:pt x="855" y="70"/>
                    </a:cubicBezTo>
                    <a:cubicBezTo>
                      <a:pt x="866" y="70"/>
                      <a:pt x="875" y="79"/>
                      <a:pt x="875" y="90"/>
                    </a:cubicBezTo>
                    <a:cubicBezTo>
                      <a:pt x="875" y="455"/>
                      <a:pt x="875" y="455"/>
                      <a:pt x="875" y="455"/>
                    </a:cubicBezTo>
                    <a:cubicBezTo>
                      <a:pt x="875" y="466"/>
                      <a:pt x="883" y="475"/>
                      <a:pt x="892" y="475"/>
                    </a:cubicBezTo>
                    <a:cubicBezTo>
                      <a:pt x="901" y="475"/>
                      <a:pt x="909" y="466"/>
                      <a:pt x="909" y="455"/>
                    </a:cubicBezTo>
                    <a:cubicBezTo>
                      <a:pt x="909" y="397"/>
                      <a:pt x="909" y="397"/>
                      <a:pt x="909" y="397"/>
                    </a:cubicBezTo>
                    <a:cubicBezTo>
                      <a:pt x="909" y="386"/>
                      <a:pt x="913" y="377"/>
                      <a:pt x="919" y="377"/>
                    </a:cubicBezTo>
                    <a:cubicBezTo>
                      <a:pt x="924" y="377"/>
                      <a:pt x="928" y="386"/>
                      <a:pt x="928" y="397"/>
                    </a:cubicBezTo>
                    <a:cubicBezTo>
                      <a:pt x="928" y="415"/>
                      <a:pt x="928" y="415"/>
                      <a:pt x="928" y="415"/>
                    </a:cubicBezTo>
                    <a:cubicBezTo>
                      <a:pt x="928" y="426"/>
                      <a:pt x="934" y="435"/>
                      <a:pt x="941" y="435"/>
                    </a:cubicBezTo>
                    <a:cubicBezTo>
                      <a:pt x="948" y="435"/>
                      <a:pt x="954" y="426"/>
                      <a:pt x="954" y="415"/>
                    </a:cubicBezTo>
                    <a:cubicBezTo>
                      <a:pt x="954" y="32"/>
                      <a:pt x="954" y="32"/>
                      <a:pt x="954" y="32"/>
                    </a:cubicBezTo>
                    <a:cubicBezTo>
                      <a:pt x="954" y="21"/>
                      <a:pt x="945" y="12"/>
                      <a:pt x="935" y="12"/>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8" name="Freeform 22">
                <a:extLst>
                  <a:ext uri="{FF2B5EF4-FFF2-40B4-BE49-F238E27FC236}">
                    <a16:creationId xmlns:a16="http://schemas.microsoft.com/office/drawing/2014/main" id="{0F9B45D2-D157-D04B-B2F2-2C0ECDB80790}"/>
                  </a:ext>
                </a:extLst>
              </p:cNvPr>
              <p:cNvSpPr>
                <a:spLocks/>
              </p:cNvSpPr>
              <p:nvPr/>
            </p:nvSpPr>
            <p:spPr bwMode="auto">
              <a:xfrm flipH="1">
                <a:off x="11081132" y="1517366"/>
                <a:ext cx="333824" cy="166253"/>
              </a:xfrm>
              <a:custGeom>
                <a:avLst/>
                <a:gdLst>
                  <a:gd name="T0" fmla="*/ 51 w 102"/>
                  <a:gd name="T1" fmla="*/ 0 h 51"/>
                  <a:gd name="T2" fmla="*/ 0 w 102"/>
                  <a:gd name="T3" fmla="*/ 51 h 51"/>
                  <a:gd name="T4" fmla="*/ 102 w 102"/>
                  <a:gd name="T5" fmla="*/ 51 h 51"/>
                  <a:gd name="T6" fmla="*/ 51 w 102"/>
                  <a:gd name="T7" fmla="*/ 0 h 51"/>
                </a:gdLst>
                <a:ahLst/>
                <a:cxnLst>
                  <a:cxn ang="0">
                    <a:pos x="T0" y="T1"/>
                  </a:cxn>
                  <a:cxn ang="0">
                    <a:pos x="T2" y="T3"/>
                  </a:cxn>
                  <a:cxn ang="0">
                    <a:pos x="T4" y="T5"/>
                  </a:cxn>
                  <a:cxn ang="0">
                    <a:pos x="T6" y="T7"/>
                  </a:cxn>
                </a:cxnLst>
                <a:rect l="0" t="0" r="r" b="b"/>
                <a:pathLst>
                  <a:path w="102" h="51">
                    <a:moveTo>
                      <a:pt x="51" y="0"/>
                    </a:moveTo>
                    <a:cubicBezTo>
                      <a:pt x="22" y="0"/>
                      <a:pt x="0" y="23"/>
                      <a:pt x="0" y="51"/>
                    </a:cubicBezTo>
                    <a:cubicBezTo>
                      <a:pt x="102" y="51"/>
                      <a:pt x="102" y="51"/>
                      <a:pt x="102" y="51"/>
                    </a:cubicBezTo>
                    <a:cubicBezTo>
                      <a:pt x="102" y="23"/>
                      <a:pt x="79" y="0"/>
                      <a:pt x="5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9" name="Freeform 23">
                <a:extLst>
                  <a:ext uri="{FF2B5EF4-FFF2-40B4-BE49-F238E27FC236}">
                    <a16:creationId xmlns:a16="http://schemas.microsoft.com/office/drawing/2014/main" id="{3ED21958-B3D6-6A97-1A46-3C22E5B17A70}"/>
                  </a:ext>
                </a:extLst>
              </p:cNvPr>
              <p:cNvSpPr>
                <a:spLocks/>
              </p:cNvSpPr>
              <p:nvPr/>
            </p:nvSpPr>
            <p:spPr bwMode="auto">
              <a:xfrm flipH="1">
                <a:off x="9309901" y="1493803"/>
                <a:ext cx="335133" cy="170181"/>
              </a:xfrm>
              <a:custGeom>
                <a:avLst/>
                <a:gdLst>
                  <a:gd name="T0" fmla="*/ 52 w 103"/>
                  <a:gd name="T1" fmla="*/ 0 h 52"/>
                  <a:gd name="T2" fmla="*/ 0 w 103"/>
                  <a:gd name="T3" fmla="*/ 52 h 52"/>
                  <a:gd name="T4" fmla="*/ 103 w 103"/>
                  <a:gd name="T5" fmla="*/ 52 h 52"/>
                  <a:gd name="T6" fmla="*/ 52 w 103"/>
                  <a:gd name="T7" fmla="*/ 0 h 52"/>
                </a:gdLst>
                <a:ahLst/>
                <a:cxnLst>
                  <a:cxn ang="0">
                    <a:pos x="T0" y="T1"/>
                  </a:cxn>
                  <a:cxn ang="0">
                    <a:pos x="T2" y="T3"/>
                  </a:cxn>
                  <a:cxn ang="0">
                    <a:pos x="T4" y="T5"/>
                  </a:cxn>
                  <a:cxn ang="0">
                    <a:pos x="T6" y="T7"/>
                  </a:cxn>
                </a:cxnLst>
                <a:rect l="0" t="0" r="r" b="b"/>
                <a:pathLst>
                  <a:path w="103" h="52">
                    <a:moveTo>
                      <a:pt x="52" y="0"/>
                    </a:moveTo>
                    <a:cubicBezTo>
                      <a:pt x="23" y="0"/>
                      <a:pt x="0" y="23"/>
                      <a:pt x="0" y="52"/>
                    </a:cubicBezTo>
                    <a:cubicBezTo>
                      <a:pt x="103" y="52"/>
                      <a:pt x="103" y="52"/>
                      <a:pt x="103" y="52"/>
                    </a:cubicBezTo>
                    <a:cubicBezTo>
                      <a:pt x="103" y="23"/>
                      <a:pt x="80" y="0"/>
                      <a:pt x="52"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0" name="Freeform 25">
                <a:extLst>
                  <a:ext uri="{FF2B5EF4-FFF2-40B4-BE49-F238E27FC236}">
                    <a16:creationId xmlns:a16="http://schemas.microsoft.com/office/drawing/2014/main" id="{7DABF662-1BA2-DDA4-F8A9-1CDAD94AEF6E}"/>
                  </a:ext>
                </a:extLst>
              </p:cNvPr>
              <p:cNvSpPr>
                <a:spLocks/>
              </p:cNvSpPr>
              <p:nvPr/>
            </p:nvSpPr>
            <p:spPr bwMode="auto">
              <a:xfrm flipH="1">
                <a:off x="9825692" y="1311840"/>
                <a:ext cx="221240" cy="109963"/>
              </a:xfrm>
              <a:custGeom>
                <a:avLst/>
                <a:gdLst>
                  <a:gd name="T0" fmla="*/ 34 w 68"/>
                  <a:gd name="T1" fmla="*/ 0 h 34"/>
                  <a:gd name="T2" fmla="*/ 0 w 68"/>
                  <a:gd name="T3" fmla="*/ 34 h 34"/>
                  <a:gd name="T4" fmla="*/ 68 w 68"/>
                  <a:gd name="T5" fmla="*/ 34 h 34"/>
                  <a:gd name="T6" fmla="*/ 34 w 68"/>
                  <a:gd name="T7" fmla="*/ 0 h 34"/>
                </a:gdLst>
                <a:ahLst/>
                <a:cxnLst>
                  <a:cxn ang="0">
                    <a:pos x="T0" y="T1"/>
                  </a:cxn>
                  <a:cxn ang="0">
                    <a:pos x="T2" y="T3"/>
                  </a:cxn>
                  <a:cxn ang="0">
                    <a:pos x="T4" y="T5"/>
                  </a:cxn>
                  <a:cxn ang="0">
                    <a:pos x="T6" y="T7"/>
                  </a:cxn>
                </a:cxnLst>
                <a:rect l="0" t="0" r="r" b="b"/>
                <a:pathLst>
                  <a:path w="68" h="34">
                    <a:moveTo>
                      <a:pt x="34" y="0"/>
                    </a:moveTo>
                    <a:cubicBezTo>
                      <a:pt x="15" y="0"/>
                      <a:pt x="0" y="16"/>
                      <a:pt x="0" y="34"/>
                    </a:cubicBezTo>
                    <a:cubicBezTo>
                      <a:pt x="68" y="34"/>
                      <a:pt x="68" y="34"/>
                      <a:pt x="68" y="34"/>
                    </a:cubicBezTo>
                    <a:cubicBezTo>
                      <a:pt x="68" y="16"/>
                      <a:pt x="53" y="0"/>
                      <a:pt x="34"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1" name="Freeform 26">
                <a:extLst>
                  <a:ext uri="{FF2B5EF4-FFF2-40B4-BE49-F238E27FC236}">
                    <a16:creationId xmlns:a16="http://schemas.microsoft.com/office/drawing/2014/main" id="{17974E60-B851-D44D-BC87-2B9A7463F41C}"/>
                  </a:ext>
                </a:extLst>
              </p:cNvPr>
              <p:cNvSpPr>
                <a:spLocks/>
              </p:cNvSpPr>
              <p:nvPr/>
            </p:nvSpPr>
            <p:spPr bwMode="auto">
              <a:xfrm flipH="1">
                <a:off x="11293209" y="1517366"/>
                <a:ext cx="519718" cy="257889"/>
              </a:xfrm>
              <a:custGeom>
                <a:avLst/>
                <a:gdLst>
                  <a:gd name="T0" fmla="*/ 79 w 159"/>
                  <a:gd name="T1" fmla="*/ 0 h 79"/>
                  <a:gd name="T2" fmla="*/ 0 w 159"/>
                  <a:gd name="T3" fmla="*/ 79 h 79"/>
                  <a:gd name="T4" fmla="*/ 159 w 159"/>
                  <a:gd name="T5" fmla="*/ 79 h 79"/>
                  <a:gd name="T6" fmla="*/ 79 w 159"/>
                  <a:gd name="T7" fmla="*/ 0 h 79"/>
                </a:gdLst>
                <a:ahLst/>
                <a:cxnLst>
                  <a:cxn ang="0">
                    <a:pos x="T0" y="T1"/>
                  </a:cxn>
                  <a:cxn ang="0">
                    <a:pos x="T2" y="T3"/>
                  </a:cxn>
                  <a:cxn ang="0">
                    <a:pos x="T4" y="T5"/>
                  </a:cxn>
                  <a:cxn ang="0">
                    <a:pos x="T6" y="T7"/>
                  </a:cxn>
                </a:cxnLst>
                <a:rect l="0" t="0" r="r" b="b"/>
                <a:pathLst>
                  <a:path w="159" h="79">
                    <a:moveTo>
                      <a:pt x="79" y="0"/>
                    </a:moveTo>
                    <a:cubicBezTo>
                      <a:pt x="35" y="0"/>
                      <a:pt x="0" y="35"/>
                      <a:pt x="0" y="79"/>
                    </a:cubicBezTo>
                    <a:cubicBezTo>
                      <a:pt x="159" y="79"/>
                      <a:pt x="159" y="79"/>
                      <a:pt x="159" y="79"/>
                    </a:cubicBezTo>
                    <a:cubicBezTo>
                      <a:pt x="159" y="35"/>
                      <a:pt x="123" y="0"/>
                      <a:pt x="79"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2" name="Freeform 27">
                <a:extLst>
                  <a:ext uri="{FF2B5EF4-FFF2-40B4-BE49-F238E27FC236}">
                    <a16:creationId xmlns:a16="http://schemas.microsoft.com/office/drawing/2014/main" id="{551808C1-27AE-DC7C-6B33-D36311D08177}"/>
                  </a:ext>
                </a:extLst>
              </p:cNvPr>
              <p:cNvSpPr>
                <a:spLocks/>
              </p:cNvSpPr>
              <p:nvPr/>
            </p:nvSpPr>
            <p:spPr bwMode="auto">
              <a:xfrm flipH="1">
                <a:off x="8888367" y="1823692"/>
                <a:ext cx="519718" cy="257889"/>
              </a:xfrm>
              <a:custGeom>
                <a:avLst/>
                <a:gdLst>
                  <a:gd name="T0" fmla="*/ 80 w 159"/>
                  <a:gd name="T1" fmla="*/ 0 h 79"/>
                  <a:gd name="T2" fmla="*/ 0 w 159"/>
                  <a:gd name="T3" fmla="*/ 79 h 79"/>
                  <a:gd name="T4" fmla="*/ 159 w 159"/>
                  <a:gd name="T5" fmla="*/ 79 h 79"/>
                  <a:gd name="T6" fmla="*/ 80 w 159"/>
                  <a:gd name="T7" fmla="*/ 0 h 79"/>
                </a:gdLst>
                <a:ahLst/>
                <a:cxnLst>
                  <a:cxn ang="0">
                    <a:pos x="T0" y="T1"/>
                  </a:cxn>
                  <a:cxn ang="0">
                    <a:pos x="T2" y="T3"/>
                  </a:cxn>
                  <a:cxn ang="0">
                    <a:pos x="T4" y="T5"/>
                  </a:cxn>
                  <a:cxn ang="0">
                    <a:pos x="T6" y="T7"/>
                  </a:cxn>
                </a:cxnLst>
                <a:rect l="0" t="0" r="r" b="b"/>
                <a:pathLst>
                  <a:path w="159" h="79">
                    <a:moveTo>
                      <a:pt x="80" y="0"/>
                    </a:moveTo>
                    <a:cubicBezTo>
                      <a:pt x="36" y="0"/>
                      <a:pt x="0" y="35"/>
                      <a:pt x="0" y="79"/>
                    </a:cubicBezTo>
                    <a:cubicBezTo>
                      <a:pt x="159" y="79"/>
                      <a:pt x="159" y="79"/>
                      <a:pt x="159" y="79"/>
                    </a:cubicBezTo>
                    <a:cubicBezTo>
                      <a:pt x="159" y="35"/>
                      <a:pt x="124" y="0"/>
                      <a:pt x="80"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8" name="Freeform: Shape 107">
                <a:extLst>
                  <a:ext uri="{FF2B5EF4-FFF2-40B4-BE49-F238E27FC236}">
                    <a16:creationId xmlns:a16="http://schemas.microsoft.com/office/drawing/2014/main" id="{0E3CA4CF-407D-34FE-CD9D-07CC036BA764}"/>
                  </a:ext>
                </a:extLst>
              </p:cNvPr>
              <p:cNvSpPr>
                <a:spLocks noChangeArrowheads="1"/>
              </p:cNvSpPr>
              <p:nvPr/>
            </p:nvSpPr>
            <p:spPr bwMode="auto">
              <a:xfrm flipH="1">
                <a:off x="10320985" y="58883"/>
                <a:ext cx="585099" cy="574866"/>
              </a:xfrm>
              <a:custGeom>
                <a:avLst/>
                <a:gdLst>
                  <a:gd name="connsiteX0" fmla="*/ 199403 w 585099"/>
                  <a:gd name="connsiteY0" fmla="*/ 489985 h 574866"/>
                  <a:gd name="connsiteX1" fmla="*/ 179937 w 585099"/>
                  <a:gd name="connsiteY1" fmla="*/ 545621 h 574866"/>
                  <a:gd name="connsiteX2" fmla="*/ 218869 w 585099"/>
                  <a:gd name="connsiteY2" fmla="*/ 558711 h 574866"/>
                  <a:gd name="connsiteX3" fmla="*/ 238335 w 585099"/>
                  <a:gd name="connsiteY3" fmla="*/ 506348 h 574866"/>
                  <a:gd name="connsiteX4" fmla="*/ 199403 w 585099"/>
                  <a:gd name="connsiteY4" fmla="*/ 489985 h 574866"/>
                  <a:gd name="connsiteX5" fmla="*/ 385696 w 585099"/>
                  <a:gd name="connsiteY5" fmla="*/ 489985 h 574866"/>
                  <a:gd name="connsiteX6" fmla="*/ 346764 w 585099"/>
                  <a:gd name="connsiteY6" fmla="*/ 506348 h 574866"/>
                  <a:gd name="connsiteX7" fmla="*/ 366230 w 585099"/>
                  <a:gd name="connsiteY7" fmla="*/ 558711 h 574866"/>
                  <a:gd name="connsiteX8" fmla="*/ 405162 w 585099"/>
                  <a:gd name="connsiteY8" fmla="*/ 545621 h 574866"/>
                  <a:gd name="connsiteX9" fmla="*/ 385696 w 585099"/>
                  <a:gd name="connsiteY9" fmla="*/ 489985 h 574866"/>
                  <a:gd name="connsiteX10" fmla="*/ 95063 w 585099"/>
                  <a:gd name="connsiteY10" fmla="*/ 386489 h 574866"/>
                  <a:gd name="connsiteX11" fmla="*/ 46288 w 585099"/>
                  <a:gd name="connsiteY11" fmla="*/ 415707 h 574866"/>
                  <a:gd name="connsiteX12" fmla="*/ 65798 w 585099"/>
                  <a:gd name="connsiteY12" fmla="*/ 451419 h 574866"/>
                  <a:gd name="connsiteX13" fmla="*/ 117825 w 585099"/>
                  <a:gd name="connsiteY13" fmla="*/ 422200 h 574866"/>
                  <a:gd name="connsiteX14" fmla="*/ 95063 w 585099"/>
                  <a:gd name="connsiteY14" fmla="*/ 386489 h 574866"/>
                  <a:gd name="connsiteX15" fmla="*/ 509207 w 585099"/>
                  <a:gd name="connsiteY15" fmla="*/ 386489 h 574866"/>
                  <a:gd name="connsiteX16" fmla="*/ 489570 w 585099"/>
                  <a:gd name="connsiteY16" fmla="*/ 386489 h 574866"/>
                  <a:gd name="connsiteX17" fmla="*/ 466661 w 585099"/>
                  <a:gd name="connsiteY17" fmla="*/ 422200 h 574866"/>
                  <a:gd name="connsiteX18" fmla="*/ 519026 w 585099"/>
                  <a:gd name="connsiteY18" fmla="*/ 451419 h 574866"/>
                  <a:gd name="connsiteX19" fmla="*/ 538662 w 585099"/>
                  <a:gd name="connsiteY19" fmla="*/ 415707 h 574866"/>
                  <a:gd name="connsiteX20" fmla="*/ 509207 w 585099"/>
                  <a:gd name="connsiteY20" fmla="*/ 386489 h 574866"/>
                  <a:gd name="connsiteX21" fmla="*/ 69210 w 585099"/>
                  <a:gd name="connsiteY21" fmla="*/ 224977 h 574866"/>
                  <a:gd name="connsiteX22" fmla="*/ 26551 w 585099"/>
                  <a:gd name="connsiteY22" fmla="*/ 226205 h 574866"/>
                  <a:gd name="connsiteX23" fmla="*/ 20051 w 585099"/>
                  <a:gd name="connsiteY23" fmla="*/ 272023 h 574866"/>
                  <a:gd name="connsiteX24" fmla="*/ 75304 w 585099"/>
                  <a:gd name="connsiteY24" fmla="*/ 281841 h 574866"/>
                  <a:gd name="connsiteX25" fmla="*/ 85055 w 585099"/>
                  <a:gd name="connsiteY25" fmla="*/ 236023 h 574866"/>
                  <a:gd name="connsiteX26" fmla="*/ 69210 w 585099"/>
                  <a:gd name="connsiteY26" fmla="*/ 224977 h 574866"/>
                  <a:gd name="connsiteX27" fmla="*/ 517108 w 585099"/>
                  <a:gd name="connsiteY27" fmla="*/ 224977 h 574866"/>
                  <a:gd name="connsiteX28" fmla="*/ 500044 w 585099"/>
                  <a:gd name="connsiteY28" fmla="*/ 236023 h 574866"/>
                  <a:gd name="connsiteX29" fmla="*/ 509795 w 585099"/>
                  <a:gd name="connsiteY29" fmla="*/ 281841 h 574866"/>
                  <a:gd name="connsiteX30" fmla="*/ 565048 w 585099"/>
                  <a:gd name="connsiteY30" fmla="*/ 272023 h 574866"/>
                  <a:gd name="connsiteX31" fmla="*/ 558548 w 585099"/>
                  <a:gd name="connsiteY31" fmla="*/ 226204 h 574866"/>
                  <a:gd name="connsiteX32" fmla="*/ 517108 w 585099"/>
                  <a:gd name="connsiteY32" fmla="*/ 224977 h 574866"/>
                  <a:gd name="connsiteX33" fmla="*/ 292549 w 585099"/>
                  <a:gd name="connsiteY33" fmla="*/ 141114 h 574866"/>
                  <a:gd name="connsiteX34" fmla="*/ 137419 w 585099"/>
                  <a:gd name="connsiteY34" fmla="*/ 296241 h 574866"/>
                  <a:gd name="connsiteX35" fmla="*/ 292549 w 585099"/>
                  <a:gd name="connsiteY35" fmla="*/ 451368 h 574866"/>
                  <a:gd name="connsiteX36" fmla="*/ 447679 w 585099"/>
                  <a:gd name="connsiteY36" fmla="*/ 296241 h 574866"/>
                  <a:gd name="connsiteX37" fmla="*/ 292549 w 585099"/>
                  <a:gd name="connsiteY37" fmla="*/ 141114 h 574866"/>
                  <a:gd name="connsiteX38" fmla="*/ 115042 w 585099"/>
                  <a:gd name="connsiteY38" fmla="*/ 65484 h 574866"/>
                  <a:gd name="connsiteX39" fmla="*/ 101886 w 585099"/>
                  <a:gd name="connsiteY39" fmla="*/ 101842 h 574866"/>
                  <a:gd name="connsiteX40" fmla="*/ 137373 w 585099"/>
                  <a:gd name="connsiteY40" fmla="*/ 144387 h 574866"/>
                  <a:gd name="connsiteX41" fmla="*/ 169633 w 585099"/>
                  <a:gd name="connsiteY41" fmla="*/ 118205 h 574866"/>
                  <a:gd name="connsiteX42" fmla="*/ 134146 w 585099"/>
                  <a:gd name="connsiteY42" fmla="*/ 72387 h 574866"/>
                  <a:gd name="connsiteX43" fmla="*/ 115042 w 585099"/>
                  <a:gd name="connsiteY43" fmla="*/ 65484 h 574866"/>
                  <a:gd name="connsiteX44" fmla="*/ 469679 w 585099"/>
                  <a:gd name="connsiteY44" fmla="*/ 65484 h 574866"/>
                  <a:gd name="connsiteX45" fmla="*/ 450298 w 585099"/>
                  <a:gd name="connsiteY45" fmla="*/ 72387 h 574866"/>
                  <a:gd name="connsiteX46" fmla="*/ 414297 w 585099"/>
                  <a:gd name="connsiteY46" fmla="*/ 118205 h 574866"/>
                  <a:gd name="connsiteX47" fmla="*/ 447025 w 585099"/>
                  <a:gd name="connsiteY47" fmla="*/ 144387 h 574866"/>
                  <a:gd name="connsiteX48" fmla="*/ 483026 w 585099"/>
                  <a:gd name="connsiteY48" fmla="*/ 101842 h 574866"/>
                  <a:gd name="connsiteX49" fmla="*/ 469679 w 585099"/>
                  <a:gd name="connsiteY49" fmla="*/ 65484 h 574866"/>
                  <a:gd name="connsiteX50" fmla="*/ 293788 w 585099"/>
                  <a:gd name="connsiteY50" fmla="*/ 0 h 574866"/>
                  <a:gd name="connsiteX51" fmla="*/ 271074 w 585099"/>
                  <a:gd name="connsiteY51" fmla="*/ 24364 h 574866"/>
                  <a:gd name="connsiteX52" fmla="*/ 271074 w 585099"/>
                  <a:gd name="connsiteY52" fmla="*/ 79588 h 574866"/>
                  <a:gd name="connsiteX53" fmla="*/ 314025 w 585099"/>
                  <a:gd name="connsiteY53" fmla="*/ 79588 h 574866"/>
                  <a:gd name="connsiteX54" fmla="*/ 314025 w 585099"/>
                  <a:gd name="connsiteY54" fmla="*/ 24364 h 574866"/>
                  <a:gd name="connsiteX55" fmla="*/ 293788 w 585099"/>
                  <a:gd name="connsiteY55" fmla="*/ 0 h 57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5099" h="574866">
                    <a:moveTo>
                      <a:pt x="199403" y="489985"/>
                    </a:moveTo>
                    <a:cubicBezTo>
                      <a:pt x="186426" y="486712"/>
                      <a:pt x="176693" y="509621"/>
                      <a:pt x="179937" y="545621"/>
                    </a:cubicBezTo>
                    <a:cubicBezTo>
                      <a:pt x="179937" y="578348"/>
                      <a:pt x="196159" y="584893"/>
                      <a:pt x="218869" y="558711"/>
                    </a:cubicBezTo>
                    <a:cubicBezTo>
                      <a:pt x="241579" y="535803"/>
                      <a:pt x="251312" y="509621"/>
                      <a:pt x="238335" y="506348"/>
                    </a:cubicBezTo>
                    <a:cubicBezTo>
                      <a:pt x="228602" y="503076"/>
                      <a:pt x="209136" y="496530"/>
                      <a:pt x="199403" y="489985"/>
                    </a:cubicBezTo>
                    <a:close/>
                    <a:moveTo>
                      <a:pt x="385696" y="489985"/>
                    </a:moveTo>
                    <a:cubicBezTo>
                      <a:pt x="375963" y="496530"/>
                      <a:pt x="356497" y="503076"/>
                      <a:pt x="346764" y="506348"/>
                    </a:cubicBezTo>
                    <a:cubicBezTo>
                      <a:pt x="333787" y="509621"/>
                      <a:pt x="343520" y="535803"/>
                      <a:pt x="366230" y="558711"/>
                    </a:cubicBezTo>
                    <a:cubicBezTo>
                      <a:pt x="388940" y="584893"/>
                      <a:pt x="405162" y="578348"/>
                      <a:pt x="405162" y="545621"/>
                    </a:cubicBezTo>
                    <a:cubicBezTo>
                      <a:pt x="408406" y="509621"/>
                      <a:pt x="398673" y="486712"/>
                      <a:pt x="385696" y="489985"/>
                    </a:cubicBezTo>
                    <a:close/>
                    <a:moveTo>
                      <a:pt x="95063" y="386489"/>
                    </a:moveTo>
                    <a:cubicBezTo>
                      <a:pt x="88560" y="376749"/>
                      <a:pt x="65798" y="386489"/>
                      <a:pt x="46288" y="415707"/>
                    </a:cubicBezTo>
                    <a:cubicBezTo>
                      <a:pt x="23526" y="441679"/>
                      <a:pt x="33281" y="457912"/>
                      <a:pt x="65798" y="451419"/>
                    </a:cubicBezTo>
                    <a:cubicBezTo>
                      <a:pt x="101566" y="448172"/>
                      <a:pt x="124328" y="435186"/>
                      <a:pt x="117825" y="422200"/>
                    </a:cubicBezTo>
                    <a:cubicBezTo>
                      <a:pt x="111321" y="412461"/>
                      <a:pt x="101566" y="396228"/>
                      <a:pt x="95063" y="386489"/>
                    </a:cubicBezTo>
                    <a:close/>
                    <a:moveTo>
                      <a:pt x="509207" y="386489"/>
                    </a:moveTo>
                    <a:cubicBezTo>
                      <a:pt x="500207" y="381619"/>
                      <a:pt x="492843" y="381619"/>
                      <a:pt x="489570" y="386489"/>
                    </a:cubicBezTo>
                    <a:cubicBezTo>
                      <a:pt x="483025" y="396228"/>
                      <a:pt x="473206" y="412461"/>
                      <a:pt x="466661" y="422200"/>
                    </a:cubicBezTo>
                    <a:cubicBezTo>
                      <a:pt x="463388" y="435186"/>
                      <a:pt x="483025" y="448172"/>
                      <a:pt x="519026" y="451419"/>
                    </a:cubicBezTo>
                    <a:cubicBezTo>
                      <a:pt x="551754" y="457912"/>
                      <a:pt x="561572" y="441679"/>
                      <a:pt x="538662" y="415707"/>
                    </a:cubicBezTo>
                    <a:cubicBezTo>
                      <a:pt x="528844" y="401098"/>
                      <a:pt x="518207" y="391358"/>
                      <a:pt x="509207" y="386489"/>
                    </a:cubicBezTo>
                    <a:close/>
                    <a:moveTo>
                      <a:pt x="69210" y="224977"/>
                    </a:moveTo>
                    <a:cubicBezTo>
                      <a:pt x="59053" y="222932"/>
                      <a:pt x="44427" y="222932"/>
                      <a:pt x="26551" y="226205"/>
                    </a:cubicBezTo>
                    <a:cubicBezTo>
                      <a:pt x="-5951" y="232750"/>
                      <a:pt x="-9201" y="252386"/>
                      <a:pt x="20051" y="272023"/>
                    </a:cubicBezTo>
                    <a:cubicBezTo>
                      <a:pt x="49303" y="288386"/>
                      <a:pt x="75304" y="291659"/>
                      <a:pt x="75304" y="281841"/>
                    </a:cubicBezTo>
                    <a:cubicBezTo>
                      <a:pt x="78555" y="268750"/>
                      <a:pt x="81805" y="249114"/>
                      <a:pt x="85055" y="236023"/>
                    </a:cubicBezTo>
                    <a:cubicBezTo>
                      <a:pt x="85055" y="231114"/>
                      <a:pt x="79367" y="227023"/>
                      <a:pt x="69210" y="224977"/>
                    </a:cubicBezTo>
                    <a:close/>
                    <a:moveTo>
                      <a:pt x="517108" y="224977"/>
                    </a:moveTo>
                    <a:cubicBezTo>
                      <a:pt x="506544" y="227023"/>
                      <a:pt x="500044" y="231114"/>
                      <a:pt x="500044" y="236023"/>
                    </a:cubicBezTo>
                    <a:cubicBezTo>
                      <a:pt x="503294" y="249114"/>
                      <a:pt x="506544" y="268750"/>
                      <a:pt x="509795" y="281841"/>
                    </a:cubicBezTo>
                    <a:cubicBezTo>
                      <a:pt x="509795" y="291659"/>
                      <a:pt x="535796" y="288386"/>
                      <a:pt x="565048" y="272023"/>
                    </a:cubicBezTo>
                    <a:cubicBezTo>
                      <a:pt x="594300" y="252386"/>
                      <a:pt x="591050" y="232750"/>
                      <a:pt x="558548" y="226204"/>
                    </a:cubicBezTo>
                    <a:cubicBezTo>
                      <a:pt x="542297" y="222932"/>
                      <a:pt x="527671" y="222932"/>
                      <a:pt x="517108" y="224977"/>
                    </a:cubicBezTo>
                    <a:close/>
                    <a:moveTo>
                      <a:pt x="292549" y="141114"/>
                    </a:moveTo>
                    <a:cubicBezTo>
                      <a:pt x="206873" y="141114"/>
                      <a:pt x="137419" y="210567"/>
                      <a:pt x="137419" y="296241"/>
                    </a:cubicBezTo>
                    <a:cubicBezTo>
                      <a:pt x="137419" y="381915"/>
                      <a:pt x="206873" y="451368"/>
                      <a:pt x="292549" y="451368"/>
                    </a:cubicBezTo>
                    <a:cubicBezTo>
                      <a:pt x="378225" y="451368"/>
                      <a:pt x="447679" y="381915"/>
                      <a:pt x="447679" y="296241"/>
                    </a:cubicBezTo>
                    <a:cubicBezTo>
                      <a:pt x="447679" y="210567"/>
                      <a:pt x="378225" y="141114"/>
                      <a:pt x="292549" y="141114"/>
                    </a:cubicBezTo>
                    <a:close/>
                    <a:moveTo>
                      <a:pt x="115042" y="65484"/>
                    </a:moveTo>
                    <a:cubicBezTo>
                      <a:pt x="98862" y="63797"/>
                      <a:pt x="92208" y="77297"/>
                      <a:pt x="101886" y="101842"/>
                    </a:cubicBezTo>
                    <a:cubicBezTo>
                      <a:pt x="111564" y="134569"/>
                      <a:pt x="127694" y="154205"/>
                      <a:pt x="137373" y="144387"/>
                    </a:cubicBezTo>
                    <a:cubicBezTo>
                      <a:pt x="147051" y="137841"/>
                      <a:pt x="159955" y="124751"/>
                      <a:pt x="169633" y="118205"/>
                    </a:cubicBezTo>
                    <a:cubicBezTo>
                      <a:pt x="179311" y="108387"/>
                      <a:pt x="163181" y="88751"/>
                      <a:pt x="134146" y="72387"/>
                    </a:cubicBezTo>
                    <a:cubicBezTo>
                      <a:pt x="126887" y="68297"/>
                      <a:pt x="120435" y="66047"/>
                      <a:pt x="115042" y="65484"/>
                    </a:cubicBezTo>
                    <a:close/>
                    <a:moveTo>
                      <a:pt x="469679" y="65484"/>
                    </a:moveTo>
                    <a:cubicBezTo>
                      <a:pt x="464207" y="66047"/>
                      <a:pt x="457662" y="68297"/>
                      <a:pt x="450298" y="72387"/>
                    </a:cubicBezTo>
                    <a:cubicBezTo>
                      <a:pt x="420843" y="88751"/>
                      <a:pt x="404479" y="108387"/>
                      <a:pt x="414297" y="118205"/>
                    </a:cubicBezTo>
                    <a:cubicBezTo>
                      <a:pt x="424116" y="124751"/>
                      <a:pt x="437207" y="137841"/>
                      <a:pt x="447025" y="144387"/>
                    </a:cubicBezTo>
                    <a:cubicBezTo>
                      <a:pt x="456844" y="154205"/>
                      <a:pt x="473208" y="134569"/>
                      <a:pt x="483026" y="101842"/>
                    </a:cubicBezTo>
                    <a:cubicBezTo>
                      <a:pt x="492844" y="77297"/>
                      <a:pt x="486094" y="63797"/>
                      <a:pt x="469679" y="65484"/>
                    </a:cubicBezTo>
                    <a:close/>
                    <a:moveTo>
                      <a:pt x="293788" y="0"/>
                    </a:moveTo>
                    <a:cubicBezTo>
                      <a:pt x="285942" y="0"/>
                      <a:pt x="277682" y="8121"/>
                      <a:pt x="271074" y="24364"/>
                    </a:cubicBezTo>
                    <a:cubicBezTo>
                      <a:pt x="257858" y="56849"/>
                      <a:pt x="257858" y="79588"/>
                      <a:pt x="271074" y="79588"/>
                    </a:cubicBezTo>
                    <a:cubicBezTo>
                      <a:pt x="284290" y="79588"/>
                      <a:pt x="304113" y="79588"/>
                      <a:pt x="314025" y="79588"/>
                    </a:cubicBezTo>
                    <a:cubicBezTo>
                      <a:pt x="327241" y="79588"/>
                      <a:pt x="327241" y="56849"/>
                      <a:pt x="314025" y="24364"/>
                    </a:cubicBezTo>
                    <a:cubicBezTo>
                      <a:pt x="309069" y="8121"/>
                      <a:pt x="301635" y="0"/>
                      <a:pt x="293788"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Freeform 41">
                <a:extLst>
                  <a:ext uri="{FF2B5EF4-FFF2-40B4-BE49-F238E27FC236}">
                    <a16:creationId xmlns:a16="http://schemas.microsoft.com/office/drawing/2014/main" id="{C12D1D25-9F50-1A30-694E-2E70BFC16DAC}"/>
                  </a:ext>
                </a:extLst>
              </p:cNvPr>
              <p:cNvSpPr>
                <a:spLocks/>
              </p:cNvSpPr>
              <p:nvPr/>
            </p:nvSpPr>
            <p:spPr bwMode="auto">
              <a:xfrm flipH="1">
                <a:off x="8304502" y="459628"/>
                <a:ext cx="253968" cy="133526"/>
              </a:xfrm>
              <a:custGeom>
                <a:avLst/>
                <a:gdLst>
                  <a:gd name="T0" fmla="*/ 78 w 78"/>
                  <a:gd name="T1" fmla="*/ 22 h 41"/>
                  <a:gd name="T2" fmla="*/ 59 w 78"/>
                  <a:gd name="T3" fmla="*/ 41 h 41"/>
                  <a:gd name="T4" fmla="*/ 19 w 78"/>
                  <a:gd name="T5" fmla="*/ 41 h 41"/>
                  <a:gd name="T6" fmla="*/ 0 w 78"/>
                  <a:gd name="T7" fmla="*/ 22 h 41"/>
                  <a:gd name="T8" fmla="*/ 0 w 78"/>
                  <a:gd name="T9" fmla="*/ 18 h 41"/>
                  <a:gd name="T10" fmla="*/ 19 w 78"/>
                  <a:gd name="T11" fmla="*/ 0 h 41"/>
                  <a:gd name="T12" fmla="*/ 59 w 78"/>
                  <a:gd name="T13" fmla="*/ 0 h 41"/>
                  <a:gd name="T14" fmla="*/ 78 w 78"/>
                  <a:gd name="T15" fmla="*/ 18 h 41"/>
                  <a:gd name="T16" fmla="*/ 78 w 78"/>
                  <a:gd name="T17"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1">
                    <a:moveTo>
                      <a:pt x="78" y="22"/>
                    </a:moveTo>
                    <a:cubicBezTo>
                      <a:pt x="78" y="33"/>
                      <a:pt x="70" y="41"/>
                      <a:pt x="59" y="41"/>
                    </a:cubicBezTo>
                    <a:cubicBezTo>
                      <a:pt x="19" y="41"/>
                      <a:pt x="19" y="41"/>
                      <a:pt x="19" y="41"/>
                    </a:cubicBezTo>
                    <a:cubicBezTo>
                      <a:pt x="8" y="41"/>
                      <a:pt x="0" y="33"/>
                      <a:pt x="0" y="22"/>
                    </a:cubicBezTo>
                    <a:cubicBezTo>
                      <a:pt x="0" y="18"/>
                      <a:pt x="0" y="18"/>
                      <a:pt x="0" y="18"/>
                    </a:cubicBezTo>
                    <a:cubicBezTo>
                      <a:pt x="0" y="8"/>
                      <a:pt x="8" y="0"/>
                      <a:pt x="19" y="0"/>
                    </a:cubicBezTo>
                    <a:cubicBezTo>
                      <a:pt x="59" y="0"/>
                      <a:pt x="59" y="0"/>
                      <a:pt x="59" y="0"/>
                    </a:cubicBezTo>
                    <a:cubicBezTo>
                      <a:pt x="70" y="0"/>
                      <a:pt x="78" y="8"/>
                      <a:pt x="78" y="18"/>
                    </a:cubicBezTo>
                    <a:lnTo>
                      <a:pt x="78"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Line 43">
                <a:extLst>
                  <a:ext uri="{FF2B5EF4-FFF2-40B4-BE49-F238E27FC236}">
                    <a16:creationId xmlns:a16="http://schemas.microsoft.com/office/drawing/2014/main" id="{F920004D-AD50-B62E-B14C-C1D2B8AC0B11}"/>
                  </a:ext>
                </a:extLst>
              </p:cNvPr>
              <p:cNvSpPr>
                <a:spLocks noChangeShapeType="1"/>
              </p:cNvSpPr>
              <p:nvPr/>
            </p:nvSpPr>
            <p:spPr bwMode="auto">
              <a:xfrm flipH="1">
                <a:off x="8324139" y="2221653"/>
                <a:ext cx="0" cy="284071"/>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Line 44">
                <a:extLst>
                  <a:ext uri="{FF2B5EF4-FFF2-40B4-BE49-F238E27FC236}">
                    <a16:creationId xmlns:a16="http://schemas.microsoft.com/office/drawing/2014/main" id="{0DEE515A-4873-F335-82DE-A7256F2C0203}"/>
                  </a:ext>
                </a:extLst>
              </p:cNvPr>
              <p:cNvSpPr>
                <a:spLocks noChangeShapeType="1"/>
              </p:cNvSpPr>
              <p:nvPr/>
            </p:nvSpPr>
            <p:spPr bwMode="auto">
              <a:xfrm flipH="1">
                <a:off x="8324139" y="2593432"/>
                <a:ext cx="0" cy="104727"/>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Line 45">
                <a:extLst>
                  <a:ext uri="{FF2B5EF4-FFF2-40B4-BE49-F238E27FC236}">
                    <a16:creationId xmlns:a16="http://schemas.microsoft.com/office/drawing/2014/main" id="{AEDD2FDC-557B-A87D-01BA-11BFE7F6631B}"/>
                  </a:ext>
                </a:extLst>
              </p:cNvPr>
              <p:cNvSpPr>
                <a:spLocks noChangeShapeType="1"/>
              </p:cNvSpPr>
              <p:nvPr/>
            </p:nvSpPr>
            <p:spPr bwMode="auto">
              <a:xfrm flipH="1">
                <a:off x="8516578" y="1876055"/>
                <a:ext cx="24742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Line 46">
                <a:extLst>
                  <a:ext uri="{FF2B5EF4-FFF2-40B4-BE49-F238E27FC236}">
                    <a16:creationId xmlns:a16="http://schemas.microsoft.com/office/drawing/2014/main" id="{43ACCA11-C37B-7300-0477-DAF95B3D1D23}"/>
                  </a:ext>
                </a:extLst>
              </p:cNvPr>
              <p:cNvSpPr>
                <a:spLocks noChangeShapeType="1"/>
              </p:cNvSpPr>
              <p:nvPr/>
            </p:nvSpPr>
            <p:spPr bwMode="auto">
              <a:xfrm flipH="1">
                <a:off x="8695927" y="1823692"/>
                <a:ext cx="185894"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Freeform 47">
                <a:extLst>
                  <a:ext uri="{FF2B5EF4-FFF2-40B4-BE49-F238E27FC236}">
                    <a16:creationId xmlns:a16="http://schemas.microsoft.com/office/drawing/2014/main" id="{7F97A9B3-70C0-9753-F92E-9D44BC2B8954}"/>
                  </a:ext>
                </a:extLst>
              </p:cNvPr>
              <p:cNvSpPr>
                <a:spLocks/>
              </p:cNvSpPr>
              <p:nvPr/>
            </p:nvSpPr>
            <p:spPr bwMode="auto">
              <a:xfrm flipH="1">
                <a:off x="10670071" y="1709801"/>
                <a:ext cx="486990" cy="557669"/>
              </a:xfrm>
              <a:custGeom>
                <a:avLst/>
                <a:gdLst>
                  <a:gd name="T0" fmla="*/ 136 w 149"/>
                  <a:gd name="T1" fmla="*/ 79 h 171"/>
                  <a:gd name="T2" fmla="*/ 88 w 149"/>
                  <a:gd name="T3" fmla="*/ 89 h 171"/>
                  <a:gd name="T4" fmla="*/ 68 w 149"/>
                  <a:gd name="T5" fmla="*/ 63 h 171"/>
                  <a:gd name="T6" fmla="*/ 77 w 149"/>
                  <a:gd name="T7" fmla="*/ 49 h 171"/>
                  <a:gd name="T8" fmla="*/ 96 w 149"/>
                  <a:gd name="T9" fmla="*/ 15 h 171"/>
                  <a:gd name="T10" fmla="*/ 93 w 149"/>
                  <a:gd name="T11" fmla="*/ 25 h 171"/>
                  <a:gd name="T12" fmla="*/ 79 w 149"/>
                  <a:gd name="T13" fmla="*/ 24 h 171"/>
                  <a:gd name="T14" fmla="*/ 86 w 149"/>
                  <a:gd name="T15" fmla="*/ 2 h 171"/>
                  <a:gd name="T16" fmla="*/ 82 w 149"/>
                  <a:gd name="T17" fmla="*/ 2 h 171"/>
                  <a:gd name="T18" fmla="*/ 63 w 149"/>
                  <a:gd name="T19" fmla="*/ 7 h 171"/>
                  <a:gd name="T20" fmla="*/ 59 w 149"/>
                  <a:gd name="T21" fmla="*/ 7 h 171"/>
                  <a:gd name="T22" fmla="*/ 63 w 149"/>
                  <a:gd name="T23" fmla="*/ 21 h 171"/>
                  <a:gd name="T24" fmla="*/ 65 w 149"/>
                  <a:gd name="T25" fmla="*/ 23 h 171"/>
                  <a:gd name="T26" fmla="*/ 91 w 149"/>
                  <a:gd name="T27" fmla="*/ 28 h 171"/>
                  <a:gd name="T28" fmla="*/ 77 w 149"/>
                  <a:gd name="T29" fmla="*/ 45 h 171"/>
                  <a:gd name="T30" fmla="*/ 71 w 149"/>
                  <a:gd name="T31" fmla="*/ 44 h 171"/>
                  <a:gd name="T32" fmla="*/ 57 w 149"/>
                  <a:gd name="T33" fmla="*/ 44 h 171"/>
                  <a:gd name="T34" fmla="*/ 52 w 149"/>
                  <a:gd name="T35" fmla="*/ 45 h 171"/>
                  <a:gd name="T36" fmla="*/ 33 w 149"/>
                  <a:gd name="T37" fmla="*/ 15 h 171"/>
                  <a:gd name="T38" fmla="*/ 34 w 149"/>
                  <a:gd name="T39" fmla="*/ 29 h 171"/>
                  <a:gd name="T40" fmla="*/ 21 w 149"/>
                  <a:gd name="T41" fmla="*/ 29 h 171"/>
                  <a:gd name="T42" fmla="*/ 28 w 149"/>
                  <a:gd name="T43" fmla="*/ 7 h 171"/>
                  <a:gd name="T44" fmla="*/ 24 w 149"/>
                  <a:gd name="T45" fmla="*/ 7 h 171"/>
                  <a:gd name="T46" fmla="*/ 4 w 149"/>
                  <a:gd name="T47" fmla="*/ 12 h 171"/>
                  <a:gd name="T48" fmla="*/ 0 w 149"/>
                  <a:gd name="T49" fmla="*/ 12 h 171"/>
                  <a:gd name="T50" fmla="*/ 5 w 149"/>
                  <a:gd name="T51" fmla="*/ 25 h 171"/>
                  <a:gd name="T52" fmla="*/ 7 w 149"/>
                  <a:gd name="T53" fmla="*/ 27 h 171"/>
                  <a:gd name="T54" fmla="*/ 33 w 149"/>
                  <a:gd name="T55" fmla="*/ 33 h 171"/>
                  <a:gd name="T56" fmla="*/ 51 w 149"/>
                  <a:gd name="T57" fmla="*/ 49 h 171"/>
                  <a:gd name="T58" fmla="*/ 32 w 149"/>
                  <a:gd name="T59" fmla="*/ 56 h 171"/>
                  <a:gd name="T60" fmla="*/ 37 w 149"/>
                  <a:gd name="T61" fmla="*/ 76 h 171"/>
                  <a:gd name="T62" fmla="*/ 54 w 149"/>
                  <a:gd name="T63" fmla="*/ 90 h 171"/>
                  <a:gd name="T64" fmla="*/ 65 w 149"/>
                  <a:gd name="T65" fmla="*/ 171 h 171"/>
                  <a:gd name="T66" fmla="*/ 73 w 149"/>
                  <a:gd name="T67" fmla="*/ 137 h 171"/>
                  <a:gd name="T68" fmla="*/ 94 w 149"/>
                  <a:gd name="T69" fmla="*/ 123 h 171"/>
                  <a:gd name="T70" fmla="*/ 123 w 149"/>
                  <a:gd name="T71" fmla="*/ 158 h 171"/>
                  <a:gd name="T72" fmla="*/ 139 w 149"/>
                  <a:gd name="T73" fmla="*/ 157 h 171"/>
                  <a:gd name="T74" fmla="*/ 144 w 149"/>
                  <a:gd name="T75" fmla="*/ 89 h 171"/>
                  <a:gd name="T76" fmla="*/ 139 w 149"/>
                  <a:gd name="T77" fmla="*/ 7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9" h="171">
                    <a:moveTo>
                      <a:pt x="139" y="77"/>
                    </a:moveTo>
                    <a:cubicBezTo>
                      <a:pt x="136" y="79"/>
                      <a:pt x="136" y="79"/>
                      <a:pt x="136" y="79"/>
                    </a:cubicBezTo>
                    <a:cubicBezTo>
                      <a:pt x="130" y="84"/>
                      <a:pt x="119" y="89"/>
                      <a:pt x="112" y="89"/>
                    </a:cubicBezTo>
                    <a:cubicBezTo>
                      <a:pt x="88" y="89"/>
                      <a:pt x="88" y="89"/>
                      <a:pt x="88" y="89"/>
                    </a:cubicBezTo>
                    <a:cubicBezTo>
                      <a:pt x="81" y="89"/>
                      <a:pt x="73" y="82"/>
                      <a:pt x="71" y="75"/>
                    </a:cubicBezTo>
                    <a:cubicBezTo>
                      <a:pt x="68" y="63"/>
                      <a:pt x="68" y="63"/>
                      <a:pt x="68" y="63"/>
                    </a:cubicBezTo>
                    <a:cubicBezTo>
                      <a:pt x="67" y="58"/>
                      <a:pt x="67" y="53"/>
                      <a:pt x="68" y="49"/>
                    </a:cubicBezTo>
                    <a:cubicBezTo>
                      <a:pt x="77" y="49"/>
                      <a:pt x="77" y="49"/>
                      <a:pt x="77" y="49"/>
                    </a:cubicBezTo>
                    <a:cubicBezTo>
                      <a:pt x="89" y="49"/>
                      <a:pt x="98" y="28"/>
                      <a:pt x="98" y="17"/>
                    </a:cubicBezTo>
                    <a:cubicBezTo>
                      <a:pt x="98" y="16"/>
                      <a:pt x="97" y="15"/>
                      <a:pt x="96" y="15"/>
                    </a:cubicBezTo>
                    <a:cubicBezTo>
                      <a:pt x="95" y="15"/>
                      <a:pt x="94" y="16"/>
                      <a:pt x="94" y="17"/>
                    </a:cubicBezTo>
                    <a:cubicBezTo>
                      <a:pt x="94" y="19"/>
                      <a:pt x="94" y="22"/>
                      <a:pt x="93" y="25"/>
                    </a:cubicBezTo>
                    <a:cubicBezTo>
                      <a:pt x="92" y="24"/>
                      <a:pt x="92" y="24"/>
                      <a:pt x="91" y="24"/>
                    </a:cubicBezTo>
                    <a:cubicBezTo>
                      <a:pt x="79" y="24"/>
                      <a:pt x="79" y="24"/>
                      <a:pt x="79" y="24"/>
                    </a:cubicBezTo>
                    <a:cubicBezTo>
                      <a:pt x="76" y="24"/>
                      <a:pt x="73" y="23"/>
                      <a:pt x="71" y="22"/>
                    </a:cubicBezTo>
                    <a:cubicBezTo>
                      <a:pt x="79" y="19"/>
                      <a:pt x="86" y="11"/>
                      <a:pt x="86" y="2"/>
                    </a:cubicBezTo>
                    <a:cubicBezTo>
                      <a:pt x="86" y="1"/>
                      <a:pt x="85" y="0"/>
                      <a:pt x="84" y="0"/>
                    </a:cubicBezTo>
                    <a:cubicBezTo>
                      <a:pt x="83" y="0"/>
                      <a:pt x="82" y="1"/>
                      <a:pt x="82" y="2"/>
                    </a:cubicBezTo>
                    <a:cubicBezTo>
                      <a:pt x="82" y="10"/>
                      <a:pt x="75" y="18"/>
                      <a:pt x="67" y="18"/>
                    </a:cubicBezTo>
                    <a:cubicBezTo>
                      <a:pt x="64" y="15"/>
                      <a:pt x="63" y="12"/>
                      <a:pt x="63" y="7"/>
                    </a:cubicBezTo>
                    <a:cubicBezTo>
                      <a:pt x="63" y="6"/>
                      <a:pt x="62" y="5"/>
                      <a:pt x="61" y="5"/>
                    </a:cubicBezTo>
                    <a:cubicBezTo>
                      <a:pt x="59" y="5"/>
                      <a:pt x="59" y="6"/>
                      <a:pt x="59" y="7"/>
                    </a:cubicBezTo>
                    <a:cubicBezTo>
                      <a:pt x="59" y="12"/>
                      <a:pt x="60" y="17"/>
                      <a:pt x="63" y="20"/>
                    </a:cubicBezTo>
                    <a:cubicBezTo>
                      <a:pt x="63" y="20"/>
                      <a:pt x="63" y="20"/>
                      <a:pt x="63" y="21"/>
                    </a:cubicBezTo>
                    <a:cubicBezTo>
                      <a:pt x="63" y="22"/>
                      <a:pt x="64" y="23"/>
                      <a:pt x="65" y="23"/>
                    </a:cubicBezTo>
                    <a:cubicBezTo>
                      <a:pt x="65" y="23"/>
                      <a:pt x="65" y="23"/>
                      <a:pt x="65" y="23"/>
                    </a:cubicBezTo>
                    <a:cubicBezTo>
                      <a:pt x="69" y="26"/>
                      <a:pt x="74" y="28"/>
                      <a:pt x="79" y="28"/>
                    </a:cubicBezTo>
                    <a:cubicBezTo>
                      <a:pt x="91" y="28"/>
                      <a:pt x="91" y="28"/>
                      <a:pt x="91" y="28"/>
                    </a:cubicBezTo>
                    <a:cubicBezTo>
                      <a:pt x="92" y="28"/>
                      <a:pt x="92" y="28"/>
                      <a:pt x="92" y="28"/>
                    </a:cubicBezTo>
                    <a:cubicBezTo>
                      <a:pt x="89" y="37"/>
                      <a:pt x="83" y="45"/>
                      <a:pt x="77" y="45"/>
                    </a:cubicBezTo>
                    <a:cubicBezTo>
                      <a:pt x="70" y="45"/>
                      <a:pt x="70" y="45"/>
                      <a:pt x="70" y="45"/>
                    </a:cubicBezTo>
                    <a:cubicBezTo>
                      <a:pt x="70" y="44"/>
                      <a:pt x="70" y="44"/>
                      <a:pt x="71" y="44"/>
                    </a:cubicBezTo>
                    <a:cubicBezTo>
                      <a:pt x="74" y="40"/>
                      <a:pt x="73" y="38"/>
                      <a:pt x="68" y="38"/>
                    </a:cubicBezTo>
                    <a:cubicBezTo>
                      <a:pt x="64" y="38"/>
                      <a:pt x="59" y="40"/>
                      <a:pt x="57" y="44"/>
                    </a:cubicBezTo>
                    <a:cubicBezTo>
                      <a:pt x="56" y="44"/>
                      <a:pt x="56" y="44"/>
                      <a:pt x="56" y="45"/>
                    </a:cubicBezTo>
                    <a:cubicBezTo>
                      <a:pt x="52" y="45"/>
                      <a:pt x="52" y="45"/>
                      <a:pt x="52" y="45"/>
                    </a:cubicBezTo>
                    <a:cubicBezTo>
                      <a:pt x="44" y="45"/>
                      <a:pt x="35" y="27"/>
                      <a:pt x="35" y="17"/>
                    </a:cubicBezTo>
                    <a:cubicBezTo>
                      <a:pt x="35" y="16"/>
                      <a:pt x="34" y="15"/>
                      <a:pt x="33" y="15"/>
                    </a:cubicBezTo>
                    <a:cubicBezTo>
                      <a:pt x="32" y="15"/>
                      <a:pt x="31" y="16"/>
                      <a:pt x="31" y="17"/>
                    </a:cubicBezTo>
                    <a:cubicBezTo>
                      <a:pt x="31" y="20"/>
                      <a:pt x="32" y="25"/>
                      <a:pt x="34" y="29"/>
                    </a:cubicBezTo>
                    <a:cubicBezTo>
                      <a:pt x="34" y="29"/>
                      <a:pt x="33" y="29"/>
                      <a:pt x="33" y="29"/>
                    </a:cubicBezTo>
                    <a:cubicBezTo>
                      <a:pt x="21" y="29"/>
                      <a:pt x="21" y="29"/>
                      <a:pt x="21" y="29"/>
                    </a:cubicBezTo>
                    <a:cubicBezTo>
                      <a:pt x="18" y="29"/>
                      <a:pt x="15" y="28"/>
                      <a:pt x="12" y="26"/>
                    </a:cubicBezTo>
                    <a:cubicBezTo>
                      <a:pt x="21" y="24"/>
                      <a:pt x="28" y="16"/>
                      <a:pt x="28" y="7"/>
                    </a:cubicBezTo>
                    <a:cubicBezTo>
                      <a:pt x="28" y="5"/>
                      <a:pt x="27" y="5"/>
                      <a:pt x="26" y="5"/>
                    </a:cubicBezTo>
                    <a:cubicBezTo>
                      <a:pt x="25" y="5"/>
                      <a:pt x="24" y="5"/>
                      <a:pt x="24" y="7"/>
                    </a:cubicBezTo>
                    <a:cubicBezTo>
                      <a:pt x="24" y="15"/>
                      <a:pt x="17" y="22"/>
                      <a:pt x="9" y="23"/>
                    </a:cubicBezTo>
                    <a:cubicBezTo>
                      <a:pt x="6" y="20"/>
                      <a:pt x="4" y="16"/>
                      <a:pt x="4" y="12"/>
                    </a:cubicBezTo>
                    <a:cubicBezTo>
                      <a:pt x="4" y="11"/>
                      <a:pt x="4" y="10"/>
                      <a:pt x="2" y="10"/>
                    </a:cubicBezTo>
                    <a:cubicBezTo>
                      <a:pt x="1" y="10"/>
                      <a:pt x="0" y="11"/>
                      <a:pt x="0" y="12"/>
                    </a:cubicBezTo>
                    <a:cubicBezTo>
                      <a:pt x="0" y="17"/>
                      <a:pt x="2" y="21"/>
                      <a:pt x="5" y="25"/>
                    </a:cubicBezTo>
                    <a:cubicBezTo>
                      <a:pt x="5" y="25"/>
                      <a:pt x="5" y="25"/>
                      <a:pt x="5" y="25"/>
                    </a:cubicBezTo>
                    <a:cubicBezTo>
                      <a:pt x="5" y="26"/>
                      <a:pt x="6" y="27"/>
                      <a:pt x="7" y="27"/>
                    </a:cubicBezTo>
                    <a:cubicBezTo>
                      <a:pt x="7" y="27"/>
                      <a:pt x="7" y="27"/>
                      <a:pt x="7" y="27"/>
                    </a:cubicBezTo>
                    <a:cubicBezTo>
                      <a:pt x="11" y="31"/>
                      <a:pt x="16" y="33"/>
                      <a:pt x="21" y="33"/>
                    </a:cubicBezTo>
                    <a:cubicBezTo>
                      <a:pt x="33" y="33"/>
                      <a:pt x="33" y="33"/>
                      <a:pt x="33" y="33"/>
                    </a:cubicBezTo>
                    <a:cubicBezTo>
                      <a:pt x="34" y="33"/>
                      <a:pt x="35" y="33"/>
                      <a:pt x="35" y="32"/>
                    </a:cubicBezTo>
                    <a:cubicBezTo>
                      <a:pt x="38" y="40"/>
                      <a:pt x="44" y="48"/>
                      <a:pt x="51" y="49"/>
                    </a:cubicBezTo>
                    <a:cubicBezTo>
                      <a:pt x="47" y="51"/>
                      <a:pt x="43" y="52"/>
                      <a:pt x="39" y="54"/>
                    </a:cubicBezTo>
                    <a:cubicBezTo>
                      <a:pt x="32" y="56"/>
                      <a:pt x="32" y="56"/>
                      <a:pt x="32" y="56"/>
                    </a:cubicBezTo>
                    <a:cubicBezTo>
                      <a:pt x="24" y="58"/>
                      <a:pt x="19" y="63"/>
                      <a:pt x="21" y="68"/>
                    </a:cubicBezTo>
                    <a:cubicBezTo>
                      <a:pt x="22" y="72"/>
                      <a:pt x="30" y="76"/>
                      <a:pt x="37" y="76"/>
                    </a:cubicBezTo>
                    <a:cubicBezTo>
                      <a:pt x="39" y="76"/>
                      <a:pt x="39" y="76"/>
                      <a:pt x="39" y="76"/>
                    </a:cubicBezTo>
                    <a:cubicBezTo>
                      <a:pt x="47" y="76"/>
                      <a:pt x="53" y="82"/>
                      <a:pt x="54" y="90"/>
                    </a:cubicBezTo>
                    <a:cubicBezTo>
                      <a:pt x="59" y="157"/>
                      <a:pt x="59" y="157"/>
                      <a:pt x="59" y="157"/>
                    </a:cubicBezTo>
                    <a:cubicBezTo>
                      <a:pt x="60" y="165"/>
                      <a:pt x="62" y="171"/>
                      <a:pt x="65" y="171"/>
                    </a:cubicBezTo>
                    <a:cubicBezTo>
                      <a:pt x="67" y="171"/>
                      <a:pt x="70" y="165"/>
                      <a:pt x="71" y="157"/>
                    </a:cubicBezTo>
                    <a:cubicBezTo>
                      <a:pt x="73" y="137"/>
                      <a:pt x="73" y="137"/>
                      <a:pt x="73" y="137"/>
                    </a:cubicBezTo>
                    <a:cubicBezTo>
                      <a:pt x="74" y="129"/>
                      <a:pt x="81" y="123"/>
                      <a:pt x="89" y="123"/>
                    </a:cubicBezTo>
                    <a:cubicBezTo>
                      <a:pt x="94" y="123"/>
                      <a:pt x="94" y="123"/>
                      <a:pt x="94" y="123"/>
                    </a:cubicBezTo>
                    <a:cubicBezTo>
                      <a:pt x="102" y="124"/>
                      <a:pt x="111" y="130"/>
                      <a:pt x="114" y="137"/>
                    </a:cubicBezTo>
                    <a:cubicBezTo>
                      <a:pt x="123" y="158"/>
                      <a:pt x="123" y="158"/>
                      <a:pt x="123" y="158"/>
                    </a:cubicBezTo>
                    <a:cubicBezTo>
                      <a:pt x="126" y="165"/>
                      <a:pt x="131" y="171"/>
                      <a:pt x="134" y="171"/>
                    </a:cubicBezTo>
                    <a:cubicBezTo>
                      <a:pt x="137" y="171"/>
                      <a:pt x="139" y="165"/>
                      <a:pt x="139" y="157"/>
                    </a:cubicBezTo>
                    <a:cubicBezTo>
                      <a:pt x="139" y="108"/>
                      <a:pt x="139" y="108"/>
                      <a:pt x="139" y="108"/>
                    </a:cubicBezTo>
                    <a:cubicBezTo>
                      <a:pt x="139" y="100"/>
                      <a:pt x="141" y="92"/>
                      <a:pt x="144" y="89"/>
                    </a:cubicBezTo>
                    <a:cubicBezTo>
                      <a:pt x="147" y="86"/>
                      <a:pt x="149" y="80"/>
                      <a:pt x="149" y="76"/>
                    </a:cubicBezTo>
                    <a:cubicBezTo>
                      <a:pt x="149" y="72"/>
                      <a:pt x="144" y="72"/>
                      <a:pt x="139" y="77"/>
                    </a:cubicBezTo>
                    <a:close/>
                  </a:path>
                </a:pathLst>
              </a:custGeom>
              <a:solidFill>
                <a:srgbClr val="BF5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Line 48">
                <a:extLst>
                  <a:ext uri="{FF2B5EF4-FFF2-40B4-BE49-F238E27FC236}">
                    <a16:creationId xmlns:a16="http://schemas.microsoft.com/office/drawing/2014/main" id="{42FB5DED-5A9B-1EF9-F4BD-B315EC990E94}"/>
                  </a:ext>
                </a:extLst>
              </p:cNvPr>
              <p:cNvSpPr>
                <a:spLocks noChangeShapeType="1"/>
              </p:cNvSpPr>
              <p:nvPr/>
            </p:nvSpPr>
            <p:spPr bwMode="auto">
              <a:xfrm flipH="1">
                <a:off x="10392539" y="1781801"/>
                <a:ext cx="20291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Line 49">
                <a:extLst>
                  <a:ext uri="{FF2B5EF4-FFF2-40B4-BE49-F238E27FC236}">
                    <a16:creationId xmlns:a16="http://schemas.microsoft.com/office/drawing/2014/main" id="{3D3CD2C7-85A4-E1CE-3642-8BD44BD63316}"/>
                  </a:ext>
                </a:extLst>
              </p:cNvPr>
              <p:cNvSpPr>
                <a:spLocks noChangeShapeType="1"/>
              </p:cNvSpPr>
              <p:nvPr/>
            </p:nvSpPr>
            <p:spPr bwMode="auto">
              <a:xfrm flipH="1">
                <a:off x="10226281" y="1840710"/>
                <a:ext cx="218622"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Line 50">
                <a:extLst>
                  <a:ext uri="{FF2B5EF4-FFF2-40B4-BE49-F238E27FC236}">
                    <a16:creationId xmlns:a16="http://schemas.microsoft.com/office/drawing/2014/main" id="{0D8BF724-11E4-1231-5473-BC4E76F99FC7}"/>
                  </a:ext>
                </a:extLst>
              </p:cNvPr>
              <p:cNvSpPr>
                <a:spLocks noChangeShapeType="1"/>
              </p:cNvSpPr>
              <p:nvPr/>
            </p:nvSpPr>
            <p:spPr bwMode="auto">
              <a:xfrm flipH="1">
                <a:off x="10595451" y="1885219"/>
                <a:ext cx="85092"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Line 51">
                <a:extLst>
                  <a:ext uri="{FF2B5EF4-FFF2-40B4-BE49-F238E27FC236}">
                    <a16:creationId xmlns:a16="http://schemas.microsoft.com/office/drawing/2014/main" id="{B717477E-40C9-FD71-DBDC-93A5D3C3C282}"/>
                  </a:ext>
                </a:extLst>
              </p:cNvPr>
              <p:cNvSpPr>
                <a:spLocks noChangeShapeType="1"/>
              </p:cNvSpPr>
              <p:nvPr/>
            </p:nvSpPr>
            <p:spPr bwMode="auto">
              <a:xfrm flipH="1">
                <a:off x="10272100" y="2123472"/>
                <a:ext cx="17280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Freeform 52">
                <a:extLst>
                  <a:ext uri="{FF2B5EF4-FFF2-40B4-BE49-F238E27FC236}">
                    <a16:creationId xmlns:a16="http://schemas.microsoft.com/office/drawing/2014/main" id="{4882CE24-B5FD-48A7-E16F-A8D026EA75C2}"/>
                  </a:ext>
                </a:extLst>
              </p:cNvPr>
              <p:cNvSpPr>
                <a:spLocks/>
              </p:cNvSpPr>
              <p:nvPr/>
            </p:nvSpPr>
            <p:spPr bwMode="auto">
              <a:xfrm flipH="1">
                <a:off x="10947603" y="649445"/>
                <a:ext cx="268368" cy="348216"/>
              </a:xfrm>
              <a:custGeom>
                <a:avLst/>
                <a:gdLst>
                  <a:gd name="T0" fmla="*/ 51 w 82"/>
                  <a:gd name="T1" fmla="*/ 14 h 107"/>
                  <a:gd name="T2" fmla="*/ 31 w 82"/>
                  <a:gd name="T3" fmla="*/ 14 h 107"/>
                  <a:gd name="T4" fmla="*/ 6 w 82"/>
                  <a:gd name="T5" fmla="*/ 81 h 107"/>
                  <a:gd name="T6" fmla="*/ 18 w 82"/>
                  <a:gd name="T7" fmla="*/ 107 h 107"/>
                  <a:gd name="T8" fmla="*/ 64 w 82"/>
                  <a:gd name="T9" fmla="*/ 107 h 107"/>
                  <a:gd name="T10" fmla="*/ 77 w 82"/>
                  <a:gd name="T11" fmla="*/ 81 h 107"/>
                  <a:gd name="T12" fmla="*/ 51 w 82"/>
                  <a:gd name="T13" fmla="*/ 14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4"/>
                    </a:moveTo>
                    <a:cubicBezTo>
                      <a:pt x="46" y="0"/>
                      <a:pt x="37" y="0"/>
                      <a:pt x="31" y="14"/>
                    </a:cubicBezTo>
                    <a:cubicBezTo>
                      <a:pt x="6" y="81"/>
                      <a:pt x="6" y="81"/>
                      <a:pt x="6" y="81"/>
                    </a:cubicBezTo>
                    <a:cubicBezTo>
                      <a:pt x="0" y="95"/>
                      <a:pt x="6" y="107"/>
                      <a:pt x="18" y="107"/>
                    </a:cubicBezTo>
                    <a:cubicBezTo>
                      <a:pt x="31" y="107"/>
                      <a:pt x="51" y="107"/>
                      <a:pt x="64" y="107"/>
                    </a:cubicBezTo>
                    <a:cubicBezTo>
                      <a:pt x="76" y="107"/>
                      <a:pt x="82" y="95"/>
                      <a:pt x="77" y="81"/>
                    </a:cubicBezTo>
                    <a:lnTo>
                      <a:pt x="51" y="14"/>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Rectangle 53">
                <a:extLst>
                  <a:ext uri="{FF2B5EF4-FFF2-40B4-BE49-F238E27FC236}">
                    <a16:creationId xmlns:a16="http://schemas.microsoft.com/office/drawing/2014/main" id="{0A066509-6936-A796-EDFE-F1C80123944F}"/>
                  </a:ext>
                </a:extLst>
              </p:cNvPr>
              <p:cNvSpPr>
                <a:spLocks noChangeArrowheads="1"/>
              </p:cNvSpPr>
              <p:nvPr/>
            </p:nvSpPr>
            <p:spPr bwMode="auto">
              <a:xfrm flipH="1">
                <a:off x="11068041" y="951843"/>
                <a:ext cx="26182"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Rectangle 54">
                <a:extLst>
                  <a:ext uri="{FF2B5EF4-FFF2-40B4-BE49-F238E27FC236}">
                    <a16:creationId xmlns:a16="http://schemas.microsoft.com/office/drawing/2014/main" id="{493BE867-94A4-DEB8-3B14-84C62C8F9DD2}"/>
                  </a:ext>
                </a:extLst>
              </p:cNvPr>
              <p:cNvSpPr>
                <a:spLocks noChangeArrowheads="1"/>
              </p:cNvSpPr>
              <p:nvPr/>
            </p:nvSpPr>
            <p:spPr bwMode="auto">
              <a:xfrm flipH="1">
                <a:off x="11541941" y="1266023"/>
                <a:ext cx="22255"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Oval 55">
                <a:extLst>
                  <a:ext uri="{FF2B5EF4-FFF2-40B4-BE49-F238E27FC236}">
                    <a16:creationId xmlns:a16="http://schemas.microsoft.com/office/drawing/2014/main" id="{D9135A14-8253-0E21-BC3A-09D006AF2C41}"/>
                  </a:ext>
                </a:extLst>
              </p:cNvPr>
              <p:cNvSpPr>
                <a:spLocks noChangeArrowheads="1"/>
              </p:cNvSpPr>
              <p:nvPr/>
            </p:nvSpPr>
            <p:spPr bwMode="auto">
              <a:xfrm flipH="1">
                <a:off x="11653215" y="1543548"/>
                <a:ext cx="273605" cy="273598"/>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Rectangle 56">
                <a:extLst>
                  <a:ext uri="{FF2B5EF4-FFF2-40B4-BE49-F238E27FC236}">
                    <a16:creationId xmlns:a16="http://schemas.microsoft.com/office/drawing/2014/main" id="{0540D8A8-714F-1BE6-E370-4F281F1D8538}"/>
                  </a:ext>
                </a:extLst>
              </p:cNvPr>
              <p:cNvSpPr>
                <a:spLocks noChangeArrowheads="1"/>
              </p:cNvSpPr>
              <p:nvPr/>
            </p:nvSpPr>
            <p:spPr bwMode="auto">
              <a:xfrm flipH="1">
                <a:off x="11776272" y="1775256"/>
                <a:ext cx="23564"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Freeform 57">
                <a:extLst>
                  <a:ext uri="{FF2B5EF4-FFF2-40B4-BE49-F238E27FC236}">
                    <a16:creationId xmlns:a16="http://schemas.microsoft.com/office/drawing/2014/main" id="{9AF1529C-BFA6-08F7-7859-801F5E8FC77B}"/>
                  </a:ext>
                </a:extLst>
              </p:cNvPr>
              <p:cNvSpPr>
                <a:spLocks/>
              </p:cNvSpPr>
              <p:nvPr/>
            </p:nvSpPr>
            <p:spPr bwMode="auto">
              <a:xfrm flipH="1">
                <a:off x="10778727" y="1180932"/>
                <a:ext cx="267059" cy="349525"/>
              </a:xfrm>
              <a:custGeom>
                <a:avLst/>
                <a:gdLst>
                  <a:gd name="T0" fmla="*/ 51 w 82"/>
                  <a:gd name="T1" fmla="*/ 15 h 107"/>
                  <a:gd name="T2" fmla="*/ 31 w 82"/>
                  <a:gd name="T3" fmla="*/ 15 h 107"/>
                  <a:gd name="T4" fmla="*/ 6 w 82"/>
                  <a:gd name="T5" fmla="*/ 81 h 107"/>
                  <a:gd name="T6" fmla="*/ 19 w 82"/>
                  <a:gd name="T7" fmla="*/ 107 h 107"/>
                  <a:gd name="T8" fmla="*/ 64 w 82"/>
                  <a:gd name="T9" fmla="*/ 107 h 107"/>
                  <a:gd name="T10" fmla="*/ 77 w 82"/>
                  <a:gd name="T11" fmla="*/ 81 h 107"/>
                  <a:gd name="T12" fmla="*/ 51 w 82"/>
                  <a:gd name="T13" fmla="*/ 15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5"/>
                    </a:moveTo>
                    <a:cubicBezTo>
                      <a:pt x="46" y="0"/>
                      <a:pt x="37" y="0"/>
                      <a:pt x="31" y="15"/>
                    </a:cubicBezTo>
                    <a:cubicBezTo>
                      <a:pt x="6" y="81"/>
                      <a:pt x="6" y="81"/>
                      <a:pt x="6" y="81"/>
                    </a:cubicBezTo>
                    <a:cubicBezTo>
                      <a:pt x="0" y="95"/>
                      <a:pt x="6" y="107"/>
                      <a:pt x="19" y="107"/>
                    </a:cubicBezTo>
                    <a:cubicBezTo>
                      <a:pt x="31" y="107"/>
                      <a:pt x="52" y="107"/>
                      <a:pt x="64" y="107"/>
                    </a:cubicBezTo>
                    <a:cubicBezTo>
                      <a:pt x="77" y="107"/>
                      <a:pt x="82" y="95"/>
                      <a:pt x="77" y="81"/>
                    </a:cubicBezTo>
                    <a:lnTo>
                      <a:pt x="51" y="15"/>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Rectangle 58">
                <a:extLst>
                  <a:ext uri="{FF2B5EF4-FFF2-40B4-BE49-F238E27FC236}">
                    <a16:creationId xmlns:a16="http://schemas.microsoft.com/office/drawing/2014/main" id="{868EC283-73A8-2523-639D-F07E63E9FCAA}"/>
                  </a:ext>
                </a:extLst>
              </p:cNvPr>
              <p:cNvSpPr>
                <a:spLocks noChangeArrowheads="1"/>
              </p:cNvSpPr>
              <p:nvPr/>
            </p:nvSpPr>
            <p:spPr bwMode="auto">
              <a:xfrm flipH="1">
                <a:off x="10899166" y="1467621"/>
                <a:ext cx="22255"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Oval 59">
                <a:extLst>
                  <a:ext uri="{FF2B5EF4-FFF2-40B4-BE49-F238E27FC236}">
                    <a16:creationId xmlns:a16="http://schemas.microsoft.com/office/drawing/2014/main" id="{67364893-BEED-0837-BB90-129C73835ACC}"/>
                  </a:ext>
                </a:extLst>
              </p:cNvPr>
              <p:cNvSpPr>
                <a:spLocks noChangeArrowheads="1"/>
              </p:cNvSpPr>
              <p:nvPr/>
            </p:nvSpPr>
            <p:spPr bwMode="auto">
              <a:xfrm flipH="1">
                <a:off x="10396466" y="1060497"/>
                <a:ext cx="227786" cy="225162"/>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5" name="Rectangle 60">
                <a:extLst>
                  <a:ext uri="{FF2B5EF4-FFF2-40B4-BE49-F238E27FC236}">
                    <a16:creationId xmlns:a16="http://schemas.microsoft.com/office/drawing/2014/main" id="{CCE6C961-68C3-DDAA-E3BB-F733B9CA5D1C}"/>
                  </a:ext>
                </a:extLst>
              </p:cNvPr>
              <p:cNvSpPr>
                <a:spLocks noChangeArrowheads="1"/>
              </p:cNvSpPr>
              <p:nvPr/>
            </p:nvSpPr>
            <p:spPr bwMode="auto">
              <a:xfrm flipH="1">
                <a:off x="10497268" y="1226750"/>
                <a:ext cx="23564"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6" name="Oval 61">
                <a:extLst>
                  <a:ext uri="{FF2B5EF4-FFF2-40B4-BE49-F238E27FC236}">
                    <a16:creationId xmlns:a16="http://schemas.microsoft.com/office/drawing/2014/main" id="{7FD32834-D589-098F-2505-3EBC815815F0}"/>
                  </a:ext>
                </a:extLst>
              </p:cNvPr>
              <p:cNvSpPr>
                <a:spLocks noChangeArrowheads="1"/>
              </p:cNvSpPr>
              <p:nvPr/>
            </p:nvSpPr>
            <p:spPr bwMode="auto">
              <a:xfrm flipH="1">
                <a:off x="9880675" y="1552712"/>
                <a:ext cx="270987" cy="274907"/>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7" name="Rectangle 62">
                <a:extLst>
                  <a:ext uri="{FF2B5EF4-FFF2-40B4-BE49-F238E27FC236}">
                    <a16:creationId xmlns:a16="http://schemas.microsoft.com/office/drawing/2014/main" id="{F4C18D04-F25B-3416-D38B-5753520214F9}"/>
                  </a:ext>
                </a:extLst>
              </p:cNvPr>
              <p:cNvSpPr>
                <a:spLocks noChangeArrowheads="1"/>
              </p:cNvSpPr>
              <p:nvPr/>
            </p:nvSpPr>
            <p:spPr bwMode="auto">
              <a:xfrm flipH="1">
                <a:off x="10005041" y="1775256"/>
                <a:ext cx="22255" cy="244798"/>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8" name="Oval 63">
                <a:extLst>
                  <a:ext uri="{FF2B5EF4-FFF2-40B4-BE49-F238E27FC236}">
                    <a16:creationId xmlns:a16="http://schemas.microsoft.com/office/drawing/2014/main" id="{17A51DE2-16E0-BC4A-94D3-FB50AFA93911}"/>
                  </a:ext>
                </a:extLst>
              </p:cNvPr>
              <p:cNvSpPr>
                <a:spLocks noChangeArrowheads="1"/>
              </p:cNvSpPr>
              <p:nvPr/>
            </p:nvSpPr>
            <p:spPr bwMode="auto">
              <a:xfrm flipH="1">
                <a:off x="8995714" y="1353731"/>
                <a:ext cx="225168" cy="225162"/>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9" name="Rectangle 64">
                <a:extLst>
                  <a:ext uri="{FF2B5EF4-FFF2-40B4-BE49-F238E27FC236}">
                    <a16:creationId xmlns:a16="http://schemas.microsoft.com/office/drawing/2014/main" id="{EAA92A32-6AFF-A09E-0AF3-742B889788C5}"/>
                  </a:ext>
                </a:extLst>
              </p:cNvPr>
              <p:cNvSpPr>
                <a:spLocks noChangeArrowheads="1"/>
              </p:cNvSpPr>
              <p:nvPr/>
            </p:nvSpPr>
            <p:spPr bwMode="auto">
              <a:xfrm flipH="1">
                <a:off x="9097825" y="1530457"/>
                <a:ext cx="22255"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0" name="Freeform 65">
                <a:extLst>
                  <a:ext uri="{FF2B5EF4-FFF2-40B4-BE49-F238E27FC236}">
                    <a16:creationId xmlns:a16="http://schemas.microsoft.com/office/drawing/2014/main" id="{BF6270A2-33C5-CC7B-8248-E705B88E17FA}"/>
                  </a:ext>
                </a:extLst>
              </p:cNvPr>
              <p:cNvSpPr>
                <a:spLocks/>
              </p:cNvSpPr>
              <p:nvPr/>
            </p:nvSpPr>
            <p:spPr bwMode="auto">
              <a:xfrm flipH="1">
                <a:off x="9414631" y="857589"/>
                <a:ext cx="267059" cy="345598"/>
              </a:xfrm>
              <a:custGeom>
                <a:avLst/>
                <a:gdLst>
                  <a:gd name="T0" fmla="*/ 51 w 82"/>
                  <a:gd name="T1" fmla="*/ 14 h 106"/>
                  <a:gd name="T2" fmla="*/ 31 w 82"/>
                  <a:gd name="T3" fmla="*/ 14 h 106"/>
                  <a:gd name="T4" fmla="*/ 5 w 82"/>
                  <a:gd name="T5" fmla="*/ 80 h 106"/>
                  <a:gd name="T6" fmla="*/ 18 w 82"/>
                  <a:gd name="T7" fmla="*/ 106 h 106"/>
                  <a:gd name="T8" fmla="*/ 63 w 82"/>
                  <a:gd name="T9" fmla="*/ 106 h 106"/>
                  <a:gd name="T10" fmla="*/ 76 w 82"/>
                  <a:gd name="T11" fmla="*/ 80 h 106"/>
                  <a:gd name="T12" fmla="*/ 51 w 82"/>
                  <a:gd name="T13" fmla="*/ 14 h 106"/>
                </a:gdLst>
                <a:ahLst/>
                <a:cxnLst>
                  <a:cxn ang="0">
                    <a:pos x="T0" y="T1"/>
                  </a:cxn>
                  <a:cxn ang="0">
                    <a:pos x="T2" y="T3"/>
                  </a:cxn>
                  <a:cxn ang="0">
                    <a:pos x="T4" y="T5"/>
                  </a:cxn>
                  <a:cxn ang="0">
                    <a:pos x="T6" y="T7"/>
                  </a:cxn>
                  <a:cxn ang="0">
                    <a:pos x="T8" y="T9"/>
                  </a:cxn>
                  <a:cxn ang="0">
                    <a:pos x="T10" y="T11"/>
                  </a:cxn>
                  <a:cxn ang="0">
                    <a:pos x="T12" y="T13"/>
                  </a:cxn>
                </a:cxnLst>
                <a:rect l="0" t="0" r="r" b="b"/>
                <a:pathLst>
                  <a:path w="82" h="106">
                    <a:moveTo>
                      <a:pt x="51" y="14"/>
                    </a:moveTo>
                    <a:cubicBezTo>
                      <a:pt x="45" y="0"/>
                      <a:pt x="36" y="0"/>
                      <a:pt x="31" y="14"/>
                    </a:cubicBezTo>
                    <a:cubicBezTo>
                      <a:pt x="5" y="80"/>
                      <a:pt x="5" y="80"/>
                      <a:pt x="5" y="80"/>
                    </a:cubicBezTo>
                    <a:cubicBezTo>
                      <a:pt x="0" y="95"/>
                      <a:pt x="6" y="106"/>
                      <a:pt x="18" y="106"/>
                    </a:cubicBezTo>
                    <a:cubicBezTo>
                      <a:pt x="31" y="106"/>
                      <a:pt x="51" y="106"/>
                      <a:pt x="63" y="106"/>
                    </a:cubicBezTo>
                    <a:cubicBezTo>
                      <a:pt x="76" y="106"/>
                      <a:pt x="82" y="95"/>
                      <a:pt x="76" y="80"/>
                    </a:cubicBezTo>
                    <a:lnTo>
                      <a:pt x="51" y="14"/>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1" name="Rectangle 66">
                <a:extLst>
                  <a:ext uri="{FF2B5EF4-FFF2-40B4-BE49-F238E27FC236}">
                    <a16:creationId xmlns:a16="http://schemas.microsoft.com/office/drawing/2014/main" id="{920B4FF4-28AF-4F68-C85E-AE9AFDB357F0}"/>
                  </a:ext>
                </a:extLst>
              </p:cNvPr>
              <p:cNvSpPr>
                <a:spLocks noChangeArrowheads="1"/>
              </p:cNvSpPr>
              <p:nvPr/>
            </p:nvSpPr>
            <p:spPr bwMode="auto">
              <a:xfrm flipH="1">
                <a:off x="9537687" y="1154751"/>
                <a:ext cx="23564"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05" name="Group 104">
                <a:extLst>
                  <a:ext uri="{FF2B5EF4-FFF2-40B4-BE49-F238E27FC236}">
                    <a16:creationId xmlns:a16="http://schemas.microsoft.com/office/drawing/2014/main" id="{FC863464-3E5E-6F96-0560-F8ED47561675}"/>
                  </a:ext>
                </a:extLst>
              </p:cNvPr>
              <p:cNvGrpSpPr/>
              <p:nvPr/>
            </p:nvGrpSpPr>
            <p:grpSpPr>
              <a:xfrm>
                <a:off x="8550242" y="336573"/>
                <a:ext cx="1258549" cy="715951"/>
                <a:chOff x="3096163" y="1926955"/>
                <a:chExt cx="748373" cy="425727"/>
              </a:xfrm>
            </p:grpSpPr>
            <p:sp>
              <p:nvSpPr>
                <p:cNvPr id="106" name="Freeform 22">
                  <a:extLst>
                    <a:ext uri="{FF2B5EF4-FFF2-40B4-BE49-F238E27FC236}">
                      <a16:creationId xmlns:a16="http://schemas.microsoft.com/office/drawing/2014/main" id="{9B78339E-DF9F-8234-32C6-AA9C7F0232CB}"/>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107" name="Freeform 23">
                  <a:extLst>
                    <a:ext uri="{FF2B5EF4-FFF2-40B4-BE49-F238E27FC236}">
                      <a16:creationId xmlns:a16="http://schemas.microsoft.com/office/drawing/2014/main" id="{8D7E21D9-ACC2-7768-15E8-EA622C41487D}"/>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nvGrpSpPr>
              <p:cNvPr id="109" name="Group 108">
                <a:extLst>
                  <a:ext uri="{FF2B5EF4-FFF2-40B4-BE49-F238E27FC236}">
                    <a16:creationId xmlns:a16="http://schemas.microsoft.com/office/drawing/2014/main" id="{AE016645-124D-342E-092E-38B50FC68AC7}"/>
                  </a:ext>
                </a:extLst>
              </p:cNvPr>
              <p:cNvGrpSpPr/>
              <p:nvPr/>
            </p:nvGrpSpPr>
            <p:grpSpPr>
              <a:xfrm>
                <a:off x="10761872" y="776542"/>
                <a:ext cx="1258549" cy="715951"/>
                <a:chOff x="3096163" y="1926955"/>
                <a:chExt cx="748373" cy="425727"/>
              </a:xfrm>
            </p:grpSpPr>
            <p:sp>
              <p:nvSpPr>
                <p:cNvPr id="110" name="Freeform 22">
                  <a:extLst>
                    <a:ext uri="{FF2B5EF4-FFF2-40B4-BE49-F238E27FC236}">
                      <a16:creationId xmlns:a16="http://schemas.microsoft.com/office/drawing/2014/main" id="{3329D5A2-67B9-8601-05EE-C22D5CD69000}"/>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111" name="Freeform 23">
                  <a:extLst>
                    <a:ext uri="{FF2B5EF4-FFF2-40B4-BE49-F238E27FC236}">
                      <a16:creationId xmlns:a16="http://schemas.microsoft.com/office/drawing/2014/main" id="{9A2CFE68-2150-FE9A-A3D6-615C21F6CD99}"/>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grpSp>
      <p:grpSp>
        <p:nvGrpSpPr>
          <p:cNvPr id="128" name="Group 127">
            <a:extLst>
              <a:ext uri="{FF2B5EF4-FFF2-40B4-BE49-F238E27FC236}">
                <a16:creationId xmlns:a16="http://schemas.microsoft.com/office/drawing/2014/main" id="{CDA3DBB6-8D3C-394E-0055-C646FBA5BD18}"/>
              </a:ext>
            </a:extLst>
          </p:cNvPr>
          <p:cNvGrpSpPr/>
          <p:nvPr/>
        </p:nvGrpSpPr>
        <p:grpSpPr>
          <a:xfrm>
            <a:off x="536396" y="594415"/>
            <a:ext cx="1552765" cy="1552763"/>
            <a:chOff x="702754" y="2499836"/>
            <a:chExt cx="1552765" cy="1552763"/>
          </a:xfrm>
        </p:grpSpPr>
        <p:sp>
          <p:nvSpPr>
            <p:cNvPr id="113" name="Oval 112">
              <a:extLst>
                <a:ext uri="{FF2B5EF4-FFF2-40B4-BE49-F238E27FC236}">
                  <a16:creationId xmlns:a16="http://schemas.microsoft.com/office/drawing/2014/main" id="{80446DDE-15E1-8BB8-97EB-2C05E15CC6D7}"/>
                </a:ext>
              </a:extLst>
            </p:cNvPr>
            <p:cNvSpPr/>
            <p:nvPr/>
          </p:nvSpPr>
          <p:spPr>
            <a:xfrm>
              <a:off x="702754" y="2499836"/>
              <a:ext cx="1552765" cy="1552763"/>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a:solidFill>
                  <a:schemeClr val="bg1"/>
                </a:solidFill>
                <a:latin typeface="Raleway" panose="020B0503030101060003" pitchFamily="34" charset="0"/>
              </a:endParaRPr>
            </a:p>
          </p:txBody>
        </p:sp>
        <p:grpSp>
          <p:nvGrpSpPr>
            <p:cNvPr id="114" name="Group 113">
              <a:extLst>
                <a:ext uri="{FF2B5EF4-FFF2-40B4-BE49-F238E27FC236}">
                  <a16:creationId xmlns:a16="http://schemas.microsoft.com/office/drawing/2014/main" id="{466D0615-DBCD-1D38-B606-29EE4DC3E922}"/>
                </a:ext>
              </a:extLst>
            </p:cNvPr>
            <p:cNvGrpSpPr/>
            <p:nvPr/>
          </p:nvGrpSpPr>
          <p:grpSpPr>
            <a:xfrm>
              <a:off x="1031461" y="2853149"/>
              <a:ext cx="895350" cy="846137"/>
              <a:chOff x="2622550" y="5287963"/>
              <a:chExt cx="895350" cy="846137"/>
            </a:xfrm>
          </p:grpSpPr>
          <p:sp>
            <p:nvSpPr>
              <p:cNvPr id="115" name="Freeform 778">
                <a:extLst>
                  <a:ext uri="{FF2B5EF4-FFF2-40B4-BE49-F238E27FC236}">
                    <a16:creationId xmlns:a16="http://schemas.microsoft.com/office/drawing/2014/main" id="{57314C70-20F4-737B-5FB3-11A94C0936AF}"/>
                  </a:ext>
                </a:extLst>
              </p:cNvPr>
              <p:cNvSpPr>
                <a:spLocks/>
              </p:cNvSpPr>
              <p:nvPr/>
            </p:nvSpPr>
            <p:spPr bwMode="auto">
              <a:xfrm>
                <a:off x="2771775" y="5356225"/>
                <a:ext cx="746125" cy="473075"/>
              </a:xfrm>
              <a:custGeom>
                <a:avLst/>
                <a:gdLst>
                  <a:gd name="T0" fmla="*/ 0 w 196"/>
                  <a:gd name="T1" fmla="*/ 324285 h 124"/>
                  <a:gd name="T2" fmla="*/ 152270 w 196"/>
                  <a:gd name="T3" fmla="*/ 179311 h 124"/>
                  <a:gd name="T4" fmla="*/ 494879 w 196"/>
                  <a:gd name="T5" fmla="*/ 133529 h 124"/>
                  <a:gd name="T6" fmla="*/ 582434 w 196"/>
                  <a:gd name="T7" fmla="*/ 228907 h 124"/>
                  <a:gd name="T8" fmla="*/ 586241 w 196"/>
                  <a:gd name="T9" fmla="*/ 473075 h 124"/>
                  <a:gd name="T10" fmla="*/ 133237 w 196"/>
                  <a:gd name="T11" fmla="*/ 473075 h 124"/>
                  <a:gd name="T12" fmla="*/ 0 w 196"/>
                  <a:gd name="T13" fmla="*/ 324285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 h="124">
                    <a:moveTo>
                      <a:pt x="0" y="85"/>
                    </a:moveTo>
                    <a:cubicBezTo>
                      <a:pt x="0" y="64"/>
                      <a:pt x="18" y="46"/>
                      <a:pt x="40" y="47"/>
                    </a:cubicBezTo>
                    <a:cubicBezTo>
                      <a:pt x="52" y="8"/>
                      <a:pt x="107" y="0"/>
                      <a:pt x="130" y="35"/>
                    </a:cubicBezTo>
                    <a:cubicBezTo>
                      <a:pt x="143" y="35"/>
                      <a:pt x="155" y="47"/>
                      <a:pt x="153" y="60"/>
                    </a:cubicBezTo>
                    <a:cubicBezTo>
                      <a:pt x="195" y="60"/>
                      <a:pt x="196" y="124"/>
                      <a:pt x="154" y="124"/>
                    </a:cubicBezTo>
                    <a:cubicBezTo>
                      <a:pt x="35" y="124"/>
                      <a:pt x="35" y="124"/>
                      <a:pt x="35" y="124"/>
                    </a:cubicBezTo>
                    <a:cubicBezTo>
                      <a:pt x="15" y="122"/>
                      <a:pt x="0" y="106"/>
                      <a:pt x="0" y="85"/>
                    </a:cubicBezTo>
                    <a:close/>
                  </a:path>
                </a:pathLst>
              </a:custGeom>
              <a:solidFill>
                <a:schemeClr val="accent3"/>
              </a:solidFill>
              <a:ln>
                <a:noFill/>
              </a:ln>
            </p:spPr>
            <p:txBody>
              <a:bodyPr/>
              <a:lstStyle/>
              <a:p>
                <a:endParaRPr lang="ru-RU" dirty="0">
                  <a:solidFill>
                    <a:schemeClr val="bg1"/>
                  </a:solidFill>
                </a:endParaRPr>
              </a:p>
            </p:txBody>
          </p:sp>
          <p:sp>
            <p:nvSpPr>
              <p:cNvPr id="116" name="Freeform 779">
                <a:extLst>
                  <a:ext uri="{FF2B5EF4-FFF2-40B4-BE49-F238E27FC236}">
                    <a16:creationId xmlns:a16="http://schemas.microsoft.com/office/drawing/2014/main" id="{3AD7A9D4-A4E6-7233-85C2-938F4B632C8F}"/>
                  </a:ext>
                </a:extLst>
              </p:cNvPr>
              <p:cNvSpPr>
                <a:spLocks/>
              </p:cNvSpPr>
              <p:nvPr/>
            </p:nvSpPr>
            <p:spPr bwMode="auto">
              <a:xfrm>
                <a:off x="2752725" y="5416550"/>
                <a:ext cx="185738" cy="171450"/>
              </a:xfrm>
              <a:custGeom>
                <a:avLst/>
                <a:gdLst>
                  <a:gd name="T0" fmla="*/ 151623 w 49"/>
                  <a:gd name="T1" fmla="*/ 95250 h 45"/>
                  <a:gd name="T2" fmla="*/ 185738 w 49"/>
                  <a:gd name="T3" fmla="*/ 38100 h 45"/>
                  <a:gd name="T4" fmla="*/ 106136 w 49"/>
                  <a:gd name="T5" fmla="*/ 0 h 45"/>
                  <a:gd name="T6" fmla="*/ 0 w 49"/>
                  <a:gd name="T7" fmla="*/ 106680 h 45"/>
                  <a:gd name="T8" fmla="*/ 22743 w 49"/>
                  <a:gd name="T9" fmla="*/ 171450 h 45"/>
                  <a:gd name="T10" fmla="*/ 151623 w 49"/>
                  <a:gd name="T11" fmla="*/ 9525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5">
                    <a:moveTo>
                      <a:pt x="40" y="25"/>
                    </a:moveTo>
                    <a:cubicBezTo>
                      <a:pt x="43" y="19"/>
                      <a:pt x="46" y="14"/>
                      <a:pt x="49" y="10"/>
                    </a:cubicBezTo>
                    <a:cubicBezTo>
                      <a:pt x="44" y="4"/>
                      <a:pt x="37" y="0"/>
                      <a:pt x="28" y="0"/>
                    </a:cubicBezTo>
                    <a:cubicBezTo>
                      <a:pt x="13" y="0"/>
                      <a:pt x="0" y="13"/>
                      <a:pt x="0" y="28"/>
                    </a:cubicBezTo>
                    <a:cubicBezTo>
                      <a:pt x="0" y="34"/>
                      <a:pt x="2" y="40"/>
                      <a:pt x="6" y="45"/>
                    </a:cubicBezTo>
                    <a:cubicBezTo>
                      <a:pt x="13" y="34"/>
                      <a:pt x="26" y="26"/>
                      <a:pt x="40" y="25"/>
                    </a:cubicBezTo>
                    <a:close/>
                  </a:path>
                </a:pathLst>
              </a:custGeom>
              <a:solidFill>
                <a:schemeClr val="accent2"/>
              </a:solidFill>
              <a:ln>
                <a:noFill/>
              </a:ln>
            </p:spPr>
            <p:txBody>
              <a:bodyPr/>
              <a:lstStyle/>
              <a:p>
                <a:endParaRPr lang="ru-RU">
                  <a:solidFill>
                    <a:schemeClr val="bg1"/>
                  </a:solidFill>
                </a:endParaRPr>
              </a:p>
            </p:txBody>
          </p:sp>
          <p:sp>
            <p:nvSpPr>
              <p:cNvPr id="117" name="Freeform 780">
                <a:extLst>
                  <a:ext uri="{FF2B5EF4-FFF2-40B4-BE49-F238E27FC236}">
                    <a16:creationId xmlns:a16="http://schemas.microsoft.com/office/drawing/2014/main" id="{6A97208D-3CD3-D27D-D2DE-1980E83D1CF1}"/>
                  </a:ext>
                </a:extLst>
              </p:cNvPr>
              <p:cNvSpPr>
                <a:spLocks/>
              </p:cNvSpPr>
              <p:nvPr/>
            </p:nvSpPr>
            <p:spPr bwMode="auto">
              <a:xfrm>
                <a:off x="2622550" y="5287963"/>
                <a:ext cx="407988" cy="407988"/>
              </a:xfrm>
              <a:custGeom>
                <a:avLst/>
                <a:gdLst>
                  <a:gd name="T0" fmla="*/ 122015 w 107"/>
                  <a:gd name="T1" fmla="*/ 392736 h 107"/>
                  <a:gd name="T2" fmla="*/ 133454 w 107"/>
                  <a:gd name="T3" fmla="*/ 331729 h 107"/>
                  <a:gd name="T4" fmla="*/ 95324 w 107"/>
                  <a:gd name="T5" fmla="*/ 236404 h 107"/>
                  <a:gd name="T6" fmla="*/ 236404 w 107"/>
                  <a:gd name="T7" fmla="*/ 95324 h 107"/>
                  <a:gd name="T8" fmla="*/ 339355 w 107"/>
                  <a:gd name="T9" fmla="*/ 144893 h 107"/>
                  <a:gd name="T10" fmla="*/ 396549 w 107"/>
                  <a:gd name="T11" fmla="*/ 110576 h 107"/>
                  <a:gd name="T12" fmla="*/ 404175 w 107"/>
                  <a:gd name="T13" fmla="*/ 76259 h 107"/>
                  <a:gd name="T14" fmla="*/ 396549 w 107"/>
                  <a:gd name="T15" fmla="*/ 68633 h 107"/>
                  <a:gd name="T16" fmla="*/ 297412 w 107"/>
                  <a:gd name="T17" fmla="*/ 91511 h 107"/>
                  <a:gd name="T18" fmla="*/ 244030 w 107"/>
                  <a:gd name="T19" fmla="*/ 3813 h 107"/>
                  <a:gd name="T20" fmla="*/ 228778 w 107"/>
                  <a:gd name="T21" fmla="*/ 3813 h 107"/>
                  <a:gd name="T22" fmla="*/ 175397 w 107"/>
                  <a:gd name="T23" fmla="*/ 91511 h 107"/>
                  <a:gd name="T24" fmla="*/ 76259 w 107"/>
                  <a:gd name="T25" fmla="*/ 68633 h 107"/>
                  <a:gd name="T26" fmla="*/ 68633 w 107"/>
                  <a:gd name="T27" fmla="*/ 76259 h 107"/>
                  <a:gd name="T28" fmla="*/ 91511 w 107"/>
                  <a:gd name="T29" fmla="*/ 175397 h 107"/>
                  <a:gd name="T30" fmla="*/ 3813 w 107"/>
                  <a:gd name="T31" fmla="*/ 232591 h 107"/>
                  <a:gd name="T32" fmla="*/ 3813 w 107"/>
                  <a:gd name="T33" fmla="*/ 244030 h 107"/>
                  <a:gd name="T34" fmla="*/ 91511 w 107"/>
                  <a:gd name="T35" fmla="*/ 297412 h 107"/>
                  <a:gd name="T36" fmla="*/ 68633 w 107"/>
                  <a:gd name="T37" fmla="*/ 396549 h 107"/>
                  <a:gd name="T38" fmla="*/ 76259 w 107"/>
                  <a:gd name="T39" fmla="*/ 407988 h 107"/>
                  <a:gd name="T40" fmla="*/ 122015 w 107"/>
                  <a:gd name="T41" fmla="*/ 396549 h 107"/>
                  <a:gd name="T42" fmla="*/ 122015 w 107"/>
                  <a:gd name="T43" fmla="*/ 392736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7" h="107">
                    <a:moveTo>
                      <a:pt x="32" y="103"/>
                    </a:moveTo>
                    <a:cubicBezTo>
                      <a:pt x="32" y="98"/>
                      <a:pt x="33" y="92"/>
                      <a:pt x="35" y="87"/>
                    </a:cubicBezTo>
                    <a:cubicBezTo>
                      <a:pt x="29" y="81"/>
                      <a:pt x="25" y="72"/>
                      <a:pt x="25" y="62"/>
                    </a:cubicBezTo>
                    <a:cubicBezTo>
                      <a:pt x="25" y="42"/>
                      <a:pt x="42" y="25"/>
                      <a:pt x="62" y="25"/>
                    </a:cubicBezTo>
                    <a:cubicBezTo>
                      <a:pt x="73" y="25"/>
                      <a:pt x="83" y="30"/>
                      <a:pt x="89" y="38"/>
                    </a:cubicBezTo>
                    <a:cubicBezTo>
                      <a:pt x="94" y="34"/>
                      <a:pt x="99" y="31"/>
                      <a:pt x="104" y="29"/>
                    </a:cubicBezTo>
                    <a:cubicBezTo>
                      <a:pt x="106" y="20"/>
                      <a:pt x="106" y="20"/>
                      <a:pt x="106" y="20"/>
                    </a:cubicBezTo>
                    <a:cubicBezTo>
                      <a:pt x="107" y="19"/>
                      <a:pt x="105" y="18"/>
                      <a:pt x="104" y="18"/>
                    </a:cubicBezTo>
                    <a:cubicBezTo>
                      <a:pt x="78" y="24"/>
                      <a:pt x="78" y="24"/>
                      <a:pt x="78" y="24"/>
                    </a:cubicBezTo>
                    <a:cubicBezTo>
                      <a:pt x="64" y="1"/>
                      <a:pt x="64" y="1"/>
                      <a:pt x="64" y="1"/>
                    </a:cubicBezTo>
                    <a:cubicBezTo>
                      <a:pt x="63" y="0"/>
                      <a:pt x="61" y="0"/>
                      <a:pt x="60" y="1"/>
                    </a:cubicBezTo>
                    <a:cubicBezTo>
                      <a:pt x="46" y="24"/>
                      <a:pt x="46" y="24"/>
                      <a:pt x="46" y="24"/>
                    </a:cubicBezTo>
                    <a:cubicBezTo>
                      <a:pt x="20" y="18"/>
                      <a:pt x="20" y="18"/>
                      <a:pt x="20" y="18"/>
                    </a:cubicBezTo>
                    <a:cubicBezTo>
                      <a:pt x="19" y="18"/>
                      <a:pt x="17" y="19"/>
                      <a:pt x="18" y="20"/>
                    </a:cubicBezTo>
                    <a:cubicBezTo>
                      <a:pt x="24" y="46"/>
                      <a:pt x="24" y="46"/>
                      <a:pt x="24" y="46"/>
                    </a:cubicBezTo>
                    <a:cubicBezTo>
                      <a:pt x="1" y="61"/>
                      <a:pt x="1" y="61"/>
                      <a:pt x="1" y="61"/>
                    </a:cubicBezTo>
                    <a:cubicBezTo>
                      <a:pt x="0" y="61"/>
                      <a:pt x="0" y="63"/>
                      <a:pt x="1" y="64"/>
                    </a:cubicBezTo>
                    <a:cubicBezTo>
                      <a:pt x="24" y="78"/>
                      <a:pt x="24" y="78"/>
                      <a:pt x="24" y="78"/>
                    </a:cubicBezTo>
                    <a:cubicBezTo>
                      <a:pt x="18" y="104"/>
                      <a:pt x="18" y="104"/>
                      <a:pt x="18" y="104"/>
                    </a:cubicBezTo>
                    <a:cubicBezTo>
                      <a:pt x="17" y="106"/>
                      <a:pt x="19" y="107"/>
                      <a:pt x="20" y="107"/>
                    </a:cubicBezTo>
                    <a:cubicBezTo>
                      <a:pt x="32" y="104"/>
                      <a:pt x="32" y="104"/>
                      <a:pt x="32" y="104"/>
                    </a:cubicBezTo>
                    <a:cubicBezTo>
                      <a:pt x="32" y="104"/>
                      <a:pt x="32" y="104"/>
                      <a:pt x="32" y="103"/>
                    </a:cubicBezTo>
                    <a:close/>
                  </a:path>
                </a:pathLst>
              </a:custGeom>
              <a:solidFill>
                <a:schemeClr val="accent1"/>
              </a:solidFill>
              <a:ln>
                <a:noFill/>
              </a:ln>
            </p:spPr>
            <p:txBody>
              <a:bodyPr/>
              <a:lstStyle/>
              <a:p>
                <a:endParaRPr lang="ru-RU">
                  <a:solidFill>
                    <a:schemeClr val="bg1"/>
                  </a:solidFill>
                </a:endParaRPr>
              </a:p>
            </p:txBody>
          </p:sp>
          <p:sp>
            <p:nvSpPr>
              <p:cNvPr id="118" name="Freeform 781">
                <a:extLst>
                  <a:ext uri="{FF2B5EF4-FFF2-40B4-BE49-F238E27FC236}">
                    <a16:creationId xmlns:a16="http://schemas.microsoft.com/office/drawing/2014/main" id="{A2796223-6225-20AD-09E6-CC13249FBBEF}"/>
                  </a:ext>
                </a:extLst>
              </p:cNvPr>
              <p:cNvSpPr>
                <a:spLocks/>
              </p:cNvSpPr>
              <p:nvPr/>
            </p:nvSpPr>
            <p:spPr bwMode="auto">
              <a:xfrm>
                <a:off x="2843213" y="5848350"/>
                <a:ext cx="76200" cy="120650"/>
              </a:xfrm>
              <a:custGeom>
                <a:avLst/>
                <a:gdLst>
                  <a:gd name="T0" fmla="*/ 76200 w 20"/>
                  <a:gd name="T1" fmla="*/ 82947 h 32"/>
                  <a:gd name="T2" fmla="*/ 38100 w 20"/>
                  <a:gd name="T3" fmla="*/ 120650 h 32"/>
                  <a:gd name="T4" fmla="*/ 0 w 20"/>
                  <a:gd name="T5" fmla="*/ 82947 h 32"/>
                  <a:gd name="T6" fmla="*/ 38100 w 20"/>
                  <a:gd name="T7" fmla="*/ 0 h 32"/>
                  <a:gd name="T8" fmla="*/ 76200 w 20"/>
                  <a:gd name="T9" fmla="*/ 8294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32">
                    <a:moveTo>
                      <a:pt x="20" y="22"/>
                    </a:moveTo>
                    <a:cubicBezTo>
                      <a:pt x="20" y="27"/>
                      <a:pt x="16" y="32"/>
                      <a:pt x="10" y="32"/>
                    </a:cubicBezTo>
                    <a:cubicBezTo>
                      <a:pt x="5" y="32"/>
                      <a:pt x="0" y="27"/>
                      <a:pt x="0" y="22"/>
                    </a:cubicBezTo>
                    <a:cubicBezTo>
                      <a:pt x="0" y="16"/>
                      <a:pt x="10" y="0"/>
                      <a:pt x="10" y="0"/>
                    </a:cubicBezTo>
                    <a:cubicBezTo>
                      <a:pt x="10" y="0"/>
                      <a:pt x="20" y="16"/>
                      <a:pt x="20" y="22"/>
                    </a:cubicBezTo>
                    <a:close/>
                  </a:path>
                </a:pathLst>
              </a:custGeom>
              <a:solidFill>
                <a:schemeClr val="accent2"/>
              </a:solidFill>
              <a:ln>
                <a:noFill/>
              </a:ln>
            </p:spPr>
            <p:txBody>
              <a:bodyPr/>
              <a:lstStyle/>
              <a:p>
                <a:endParaRPr lang="ru-RU">
                  <a:solidFill>
                    <a:schemeClr val="bg1"/>
                  </a:solidFill>
                </a:endParaRPr>
              </a:p>
            </p:txBody>
          </p:sp>
          <p:sp>
            <p:nvSpPr>
              <p:cNvPr id="119" name="Freeform 782">
                <a:extLst>
                  <a:ext uri="{FF2B5EF4-FFF2-40B4-BE49-F238E27FC236}">
                    <a16:creationId xmlns:a16="http://schemas.microsoft.com/office/drawing/2014/main" id="{C5D1F265-3028-6238-FF5C-02A437BB0CAE}"/>
                  </a:ext>
                </a:extLst>
              </p:cNvPr>
              <p:cNvSpPr>
                <a:spLocks/>
              </p:cNvSpPr>
              <p:nvPr/>
            </p:nvSpPr>
            <p:spPr bwMode="auto">
              <a:xfrm>
                <a:off x="3319463" y="5854700"/>
                <a:ext cx="68263" cy="107950"/>
              </a:xfrm>
              <a:custGeom>
                <a:avLst/>
                <a:gdLst>
                  <a:gd name="T0" fmla="*/ 68263 w 18"/>
                  <a:gd name="T1" fmla="*/ 73252 h 28"/>
                  <a:gd name="T2" fmla="*/ 34132 w 18"/>
                  <a:gd name="T3" fmla="*/ 107950 h 28"/>
                  <a:gd name="T4" fmla="*/ 0 w 18"/>
                  <a:gd name="T5" fmla="*/ 73252 h 28"/>
                  <a:gd name="T6" fmla="*/ 34132 w 18"/>
                  <a:gd name="T7" fmla="*/ 0 h 28"/>
                  <a:gd name="T8" fmla="*/ 68263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solidFill>
                    <a:schemeClr val="bg1"/>
                  </a:solidFill>
                </a:endParaRPr>
              </a:p>
            </p:txBody>
          </p:sp>
          <p:sp>
            <p:nvSpPr>
              <p:cNvPr id="120" name="Freeform 783">
                <a:extLst>
                  <a:ext uri="{FF2B5EF4-FFF2-40B4-BE49-F238E27FC236}">
                    <a16:creationId xmlns:a16="http://schemas.microsoft.com/office/drawing/2014/main" id="{1FD759D6-1E57-D7F7-4890-BD63F4E53050}"/>
                  </a:ext>
                </a:extLst>
              </p:cNvPr>
              <p:cNvSpPr>
                <a:spLocks/>
              </p:cNvSpPr>
              <p:nvPr/>
            </p:nvSpPr>
            <p:spPr bwMode="auto">
              <a:xfrm>
                <a:off x="3082925" y="5854700"/>
                <a:ext cx="69850" cy="107950"/>
              </a:xfrm>
              <a:custGeom>
                <a:avLst/>
                <a:gdLst>
                  <a:gd name="T0" fmla="*/ 69850 w 18"/>
                  <a:gd name="T1" fmla="*/ 73252 h 28"/>
                  <a:gd name="T2" fmla="*/ 34925 w 18"/>
                  <a:gd name="T3" fmla="*/ 107950 h 28"/>
                  <a:gd name="T4" fmla="*/ 0 w 18"/>
                  <a:gd name="T5" fmla="*/ 73252 h 28"/>
                  <a:gd name="T6" fmla="*/ 34925 w 18"/>
                  <a:gd name="T7" fmla="*/ 0 h 28"/>
                  <a:gd name="T8" fmla="*/ 69850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solidFill>
                    <a:schemeClr val="bg1"/>
                  </a:solidFill>
                </a:endParaRPr>
              </a:p>
            </p:txBody>
          </p:sp>
          <p:sp>
            <p:nvSpPr>
              <p:cNvPr id="121" name="Freeform 784">
                <a:extLst>
                  <a:ext uri="{FF2B5EF4-FFF2-40B4-BE49-F238E27FC236}">
                    <a16:creationId xmlns:a16="http://schemas.microsoft.com/office/drawing/2014/main" id="{B336C434-CAE3-0558-FEF3-1BA9E6C8B4D8}"/>
                  </a:ext>
                </a:extLst>
              </p:cNvPr>
              <p:cNvSpPr>
                <a:spLocks/>
              </p:cNvSpPr>
              <p:nvPr/>
            </p:nvSpPr>
            <p:spPr bwMode="auto">
              <a:xfrm>
                <a:off x="3197225" y="6007100"/>
                <a:ext cx="50800" cy="76200"/>
              </a:xfrm>
              <a:custGeom>
                <a:avLst/>
                <a:gdLst>
                  <a:gd name="T0" fmla="*/ 50800 w 13"/>
                  <a:gd name="T1" fmla="*/ 49530 h 20"/>
                  <a:gd name="T2" fmla="*/ 23446 w 13"/>
                  <a:gd name="T3" fmla="*/ 76200 h 20"/>
                  <a:gd name="T4" fmla="*/ 0 w 13"/>
                  <a:gd name="T5" fmla="*/ 49530 h 20"/>
                  <a:gd name="T6" fmla="*/ 23446 w 13"/>
                  <a:gd name="T7" fmla="*/ 0 h 20"/>
                  <a:gd name="T8" fmla="*/ 50800 w 13"/>
                  <a:gd name="T9" fmla="*/ 4953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3"/>
                    </a:moveTo>
                    <a:cubicBezTo>
                      <a:pt x="13" y="17"/>
                      <a:pt x="10" y="20"/>
                      <a:pt x="6" y="20"/>
                    </a:cubicBezTo>
                    <a:cubicBezTo>
                      <a:pt x="3" y="20"/>
                      <a:pt x="0" y="17"/>
                      <a:pt x="0" y="13"/>
                    </a:cubicBezTo>
                    <a:cubicBezTo>
                      <a:pt x="0" y="10"/>
                      <a:pt x="6" y="0"/>
                      <a:pt x="6" y="0"/>
                    </a:cubicBezTo>
                    <a:cubicBezTo>
                      <a:pt x="6" y="0"/>
                      <a:pt x="13" y="10"/>
                      <a:pt x="13" y="13"/>
                    </a:cubicBezTo>
                    <a:close/>
                  </a:path>
                </a:pathLst>
              </a:custGeom>
              <a:solidFill>
                <a:schemeClr val="accent2"/>
              </a:solidFill>
              <a:ln>
                <a:noFill/>
              </a:ln>
            </p:spPr>
            <p:txBody>
              <a:bodyPr/>
              <a:lstStyle/>
              <a:p>
                <a:endParaRPr lang="ru-RU">
                  <a:solidFill>
                    <a:schemeClr val="bg1"/>
                  </a:solidFill>
                </a:endParaRPr>
              </a:p>
            </p:txBody>
          </p:sp>
          <p:sp>
            <p:nvSpPr>
              <p:cNvPr id="122" name="Freeform 785">
                <a:extLst>
                  <a:ext uri="{FF2B5EF4-FFF2-40B4-BE49-F238E27FC236}">
                    <a16:creationId xmlns:a16="http://schemas.microsoft.com/office/drawing/2014/main" id="{E27B706A-BC9D-BA36-E790-5EBB10A0FD91}"/>
                  </a:ext>
                </a:extLst>
              </p:cNvPr>
              <p:cNvSpPr>
                <a:spLocks/>
              </p:cNvSpPr>
              <p:nvPr/>
            </p:nvSpPr>
            <p:spPr bwMode="auto">
              <a:xfrm>
                <a:off x="2989263" y="6011863"/>
                <a:ext cx="52388" cy="76200"/>
              </a:xfrm>
              <a:custGeom>
                <a:avLst/>
                <a:gdLst>
                  <a:gd name="T0" fmla="*/ 52388 w 14"/>
                  <a:gd name="T1" fmla="*/ 53340 h 20"/>
                  <a:gd name="T2" fmla="*/ 26194 w 14"/>
                  <a:gd name="T3" fmla="*/ 76200 h 20"/>
                  <a:gd name="T4" fmla="*/ 0 w 14"/>
                  <a:gd name="T5" fmla="*/ 53340 h 20"/>
                  <a:gd name="T6" fmla="*/ 26194 w 14"/>
                  <a:gd name="T7" fmla="*/ 0 h 20"/>
                  <a:gd name="T8" fmla="*/ 52388 w 14"/>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0">
                    <a:moveTo>
                      <a:pt x="14" y="14"/>
                    </a:moveTo>
                    <a:cubicBezTo>
                      <a:pt x="14" y="17"/>
                      <a:pt x="11" y="20"/>
                      <a:pt x="7" y="20"/>
                    </a:cubicBezTo>
                    <a:cubicBezTo>
                      <a:pt x="3" y="20"/>
                      <a:pt x="0" y="17"/>
                      <a:pt x="0" y="14"/>
                    </a:cubicBezTo>
                    <a:cubicBezTo>
                      <a:pt x="0" y="10"/>
                      <a:pt x="7" y="0"/>
                      <a:pt x="7" y="0"/>
                    </a:cubicBezTo>
                    <a:cubicBezTo>
                      <a:pt x="7" y="0"/>
                      <a:pt x="14" y="10"/>
                      <a:pt x="14" y="14"/>
                    </a:cubicBezTo>
                    <a:close/>
                  </a:path>
                </a:pathLst>
              </a:custGeom>
              <a:solidFill>
                <a:schemeClr val="accent2"/>
              </a:solidFill>
              <a:ln>
                <a:noFill/>
              </a:ln>
            </p:spPr>
            <p:txBody>
              <a:bodyPr/>
              <a:lstStyle/>
              <a:p>
                <a:endParaRPr lang="ru-RU">
                  <a:solidFill>
                    <a:schemeClr val="bg1"/>
                  </a:solidFill>
                </a:endParaRPr>
              </a:p>
            </p:txBody>
          </p:sp>
          <p:sp>
            <p:nvSpPr>
              <p:cNvPr id="123" name="Freeform 786">
                <a:extLst>
                  <a:ext uri="{FF2B5EF4-FFF2-40B4-BE49-F238E27FC236}">
                    <a16:creationId xmlns:a16="http://schemas.microsoft.com/office/drawing/2014/main" id="{F34623DC-1E83-8219-9FD9-19FD8E2B385E}"/>
                  </a:ext>
                </a:extLst>
              </p:cNvPr>
              <p:cNvSpPr>
                <a:spLocks/>
              </p:cNvSpPr>
              <p:nvPr/>
            </p:nvSpPr>
            <p:spPr bwMode="auto">
              <a:xfrm>
                <a:off x="2935288" y="5981700"/>
                <a:ext cx="26988" cy="41275"/>
              </a:xfrm>
              <a:custGeom>
                <a:avLst/>
                <a:gdLst>
                  <a:gd name="T0" fmla="*/ 26988 w 7"/>
                  <a:gd name="T1" fmla="*/ 30018 h 11"/>
                  <a:gd name="T2" fmla="*/ 11566 w 7"/>
                  <a:gd name="T3" fmla="*/ 41275 h 11"/>
                  <a:gd name="T4" fmla="*/ 0 w 7"/>
                  <a:gd name="T5" fmla="*/ 30018 h 11"/>
                  <a:gd name="T6" fmla="*/ 11566 w 7"/>
                  <a:gd name="T7" fmla="*/ 0 h 11"/>
                  <a:gd name="T8" fmla="*/ 26988 w 7"/>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1">
                    <a:moveTo>
                      <a:pt x="7" y="8"/>
                    </a:moveTo>
                    <a:cubicBezTo>
                      <a:pt x="7" y="10"/>
                      <a:pt x="5" y="11"/>
                      <a:pt x="3" y="11"/>
                    </a:cubicBezTo>
                    <a:cubicBezTo>
                      <a:pt x="1" y="11"/>
                      <a:pt x="0" y="10"/>
                      <a:pt x="0" y="8"/>
                    </a:cubicBezTo>
                    <a:cubicBezTo>
                      <a:pt x="0" y="6"/>
                      <a:pt x="3" y="0"/>
                      <a:pt x="3" y="0"/>
                    </a:cubicBezTo>
                    <a:cubicBezTo>
                      <a:pt x="3" y="0"/>
                      <a:pt x="7" y="6"/>
                      <a:pt x="7" y="8"/>
                    </a:cubicBezTo>
                    <a:close/>
                  </a:path>
                </a:pathLst>
              </a:custGeom>
              <a:solidFill>
                <a:schemeClr val="accent2"/>
              </a:solidFill>
              <a:ln>
                <a:noFill/>
              </a:ln>
            </p:spPr>
            <p:txBody>
              <a:bodyPr/>
              <a:lstStyle/>
              <a:p>
                <a:endParaRPr lang="ru-RU">
                  <a:solidFill>
                    <a:schemeClr val="bg1"/>
                  </a:solidFill>
                </a:endParaRPr>
              </a:p>
            </p:txBody>
          </p:sp>
          <p:sp>
            <p:nvSpPr>
              <p:cNvPr id="124" name="Freeform 787">
                <a:extLst>
                  <a:ext uri="{FF2B5EF4-FFF2-40B4-BE49-F238E27FC236}">
                    <a16:creationId xmlns:a16="http://schemas.microsoft.com/office/drawing/2014/main" id="{AAFCC1E9-6373-B0FA-ABE6-BB6CEF0A6E19}"/>
                  </a:ext>
                </a:extLst>
              </p:cNvPr>
              <p:cNvSpPr>
                <a:spLocks/>
              </p:cNvSpPr>
              <p:nvPr/>
            </p:nvSpPr>
            <p:spPr bwMode="auto">
              <a:xfrm>
                <a:off x="3286125" y="5981700"/>
                <a:ext cx="30163" cy="41275"/>
              </a:xfrm>
              <a:custGeom>
                <a:avLst/>
                <a:gdLst>
                  <a:gd name="T0" fmla="*/ 30163 w 8"/>
                  <a:gd name="T1" fmla="*/ 30018 h 11"/>
                  <a:gd name="T2" fmla="*/ 15082 w 8"/>
                  <a:gd name="T3" fmla="*/ 41275 h 11"/>
                  <a:gd name="T4" fmla="*/ 0 w 8"/>
                  <a:gd name="T5" fmla="*/ 30018 h 11"/>
                  <a:gd name="T6" fmla="*/ 15082 w 8"/>
                  <a:gd name="T7" fmla="*/ 0 h 11"/>
                  <a:gd name="T8" fmla="*/ 30163 w 8"/>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1">
                    <a:moveTo>
                      <a:pt x="8" y="8"/>
                    </a:moveTo>
                    <a:cubicBezTo>
                      <a:pt x="8" y="10"/>
                      <a:pt x="6" y="11"/>
                      <a:pt x="4" y="11"/>
                    </a:cubicBezTo>
                    <a:cubicBezTo>
                      <a:pt x="2" y="11"/>
                      <a:pt x="0" y="10"/>
                      <a:pt x="0" y="8"/>
                    </a:cubicBezTo>
                    <a:cubicBezTo>
                      <a:pt x="0" y="6"/>
                      <a:pt x="4" y="0"/>
                      <a:pt x="4" y="0"/>
                    </a:cubicBezTo>
                    <a:cubicBezTo>
                      <a:pt x="4" y="0"/>
                      <a:pt x="8" y="6"/>
                      <a:pt x="8" y="8"/>
                    </a:cubicBezTo>
                    <a:close/>
                  </a:path>
                </a:pathLst>
              </a:custGeom>
              <a:solidFill>
                <a:schemeClr val="accent2"/>
              </a:solidFill>
              <a:ln>
                <a:noFill/>
              </a:ln>
            </p:spPr>
            <p:txBody>
              <a:bodyPr/>
              <a:lstStyle/>
              <a:p>
                <a:endParaRPr lang="ru-RU">
                  <a:solidFill>
                    <a:schemeClr val="bg1"/>
                  </a:solidFill>
                </a:endParaRPr>
              </a:p>
            </p:txBody>
          </p:sp>
          <p:sp>
            <p:nvSpPr>
              <p:cNvPr id="125" name="Freeform 789">
                <a:extLst>
                  <a:ext uri="{FF2B5EF4-FFF2-40B4-BE49-F238E27FC236}">
                    <a16:creationId xmlns:a16="http://schemas.microsoft.com/office/drawing/2014/main" id="{A184D7AE-F133-85F0-78EC-C474F846266C}"/>
                  </a:ext>
                </a:extLst>
              </p:cNvPr>
              <p:cNvSpPr>
                <a:spLocks/>
              </p:cNvSpPr>
              <p:nvPr/>
            </p:nvSpPr>
            <p:spPr bwMode="auto">
              <a:xfrm>
                <a:off x="2965450" y="5886450"/>
                <a:ext cx="53975" cy="79375"/>
              </a:xfrm>
              <a:custGeom>
                <a:avLst/>
                <a:gdLst>
                  <a:gd name="T0" fmla="*/ 53975 w 14"/>
                  <a:gd name="T1" fmla="*/ 56696 h 21"/>
                  <a:gd name="T2" fmla="*/ 26988 w 14"/>
                  <a:gd name="T3" fmla="*/ 79375 h 21"/>
                  <a:gd name="T4" fmla="*/ 0 w 14"/>
                  <a:gd name="T5" fmla="*/ 56696 h 21"/>
                  <a:gd name="T6" fmla="*/ 26988 w 14"/>
                  <a:gd name="T7" fmla="*/ 0 h 21"/>
                  <a:gd name="T8" fmla="*/ 53975 w 14"/>
                  <a:gd name="T9" fmla="*/ 5669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1">
                    <a:moveTo>
                      <a:pt x="14" y="15"/>
                    </a:moveTo>
                    <a:cubicBezTo>
                      <a:pt x="14" y="18"/>
                      <a:pt x="11" y="21"/>
                      <a:pt x="7" y="21"/>
                    </a:cubicBezTo>
                    <a:cubicBezTo>
                      <a:pt x="3" y="21"/>
                      <a:pt x="0" y="18"/>
                      <a:pt x="0" y="15"/>
                    </a:cubicBezTo>
                    <a:cubicBezTo>
                      <a:pt x="0" y="11"/>
                      <a:pt x="7" y="0"/>
                      <a:pt x="7" y="0"/>
                    </a:cubicBezTo>
                    <a:cubicBezTo>
                      <a:pt x="7" y="0"/>
                      <a:pt x="14" y="11"/>
                      <a:pt x="14" y="15"/>
                    </a:cubicBezTo>
                    <a:close/>
                  </a:path>
                </a:pathLst>
              </a:custGeom>
              <a:solidFill>
                <a:schemeClr val="accent2"/>
              </a:solidFill>
              <a:ln>
                <a:noFill/>
              </a:ln>
            </p:spPr>
            <p:txBody>
              <a:bodyPr/>
              <a:lstStyle/>
              <a:p>
                <a:endParaRPr lang="ru-RU">
                  <a:solidFill>
                    <a:schemeClr val="bg1"/>
                  </a:solidFill>
                </a:endParaRPr>
              </a:p>
            </p:txBody>
          </p:sp>
          <p:sp>
            <p:nvSpPr>
              <p:cNvPr id="126" name="Freeform 790">
                <a:extLst>
                  <a:ext uri="{FF2B5EF4-FFF2-40B4-BE49-F238E27FC236}">
                    <a16:creationId xmlns:a16="http://schemas.microsoft.com/office/drawing/2014/main" id="{2C872089-9417-BD94-49DD-311350DCC5C3}"/>
                  </a:ext>
                </a:extLst>
              </p:cNvPr>
              <p:cNvSpPr>
                <a:spLocks/>
              </p:cNvSpPr>
              <p:nvPr/>
            </p:nvSpPr>
            <p:spPr bwMode="auto">
              <a:xfrm>
                <a:off x="3221038" y="5889625"/>
                <a:ext cx="49213" cy="76200"/>
              </a:xfrm>
              <a:custGeom>
                <a:avLst/>
                <a:gdLst>
                  <a:gd name="T0" fmla="*/ 49213 w 13"/>
                  <a:gd name="T1" fmla="*/ 53340 h 20"/>
                  <a:gd name="T2" fmla="*/ 26499 w 13"/>
                  <a:gd name="T3" fmla="*/ 76200 h 20"/>
                  <a:gd name="T4" fmla="*/ 0 w 13"/>
                  <a:gd name="T5" fmla="*/ 53340 h 20"/>
                  <a:gd name="T6" fmla="*/ 26499 w 13"/>
                  <a:gd name="T7" fmla="*/ 0 h 20"/>
                  <a:gd name="T8" fmla="*/ 49213 w 13"/>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4"/>
                    </a:moveTo>
                    <a:cubicBezTo>
                      <a:pt x="13" y="18"/>
                      <a:pt x="10" y="20"/>
                      <a:pt x="7" y="20"/>
                    </a:cubicBezTo>
                    <a:cubicBezTo>
                      <a:pt x="3" y="20"/>
                      <a:pt x="0" y="18"/>
                      <a:pt x="0" y="14"/>
                    </a:cubicBezTo>
                    <a:cubicBezTo>
                      <a:pt x="0" y="10"/>
                      <a:pt x="7" y="0"/>
                      <a:pt x="7" y="0"/>
                    </a:cubicBezTo>
                    <a:cubicBezTo>
                      <a:pt x="7" y="0"/>
                      <a:pt x="13" y="11"/>
                      <a:pt x="13" y="14"/>
                    </a:cubicBezTo>
                    <a:close/>
                  </a:path>
                </a:pathLst>
              </a:custGeom>
              <a:solidFill>
                <a:schemeClr val="accent2"/>
              </a:solidFill>
              <a:ln>
                <a:noFill/>
              </a:ln>
            </p:spPr>
            <p:txBody>
              <a:bodyPr/>
              <a:lstStyle/>
              <a:p>
                <a:endParaRPr lang="ru-RU">
                  <a:solidFill>
                    <a:schemeClr val="bg1"/>
                  </a:solidFill>
                </a:endParaRPr>
              </a:p>
            </p:txBody>
          </p:sp>
          <p:sp>
            <p:nvSpPr>
              <p:cNvPr id="127" name="Freeform 791">
                <a:extLst>
                  <a:ext uri="{FF2B5EF4-FFF2-40B4-BE49-F238E27FC236}">
                    <a16:creationId xmlns:a16="http://schemas.microsoft.com/office/drawing/2014/main" id="{9CA8D96B-4EAB-9AF7-1CBA-789C20BA5EB4}"/>
                  </a:ext>
                </a:extLst>
              </p:cNvPr>
              <p:cNvSpPr>
                <a:spLocks/>
              </p:cNvSpPr>
              <p:nvPr/>
            </p:nvSpPr>
            <p:spPr bwMode="auto">
              <a:xfrm>
                <a:off x="3082925" y="6007100"/>
                <a:ext cx="80963" cy="127000"/>
              </a:xfrm>
              <a:custGeom>
                <a:avLst/>
                <a:gdLst>
                  <a:gd name="T0" fmla="*/ 80963 w 21"/>
                  <a:gd name="T1" fmla="*/ 84667 h 33"/>
                  <a:gd name="T2" fmla="*/ 38554 w 21"/>
                  <a:gd name="T3" fmla="*/ 127000 h 33"/>
                  <a:gd name="T4" fmla="*/ 0 w 21"/>
                  <a:gd name="T5" fmla="*/ 84667 h 33"/>
                  <a:gd name="T6" fmla="*/ 38554 w 21"/>
                  <a:gd name="T7" fmla="*/ 0 h 33"/>
                  <a:gd name="T8" fmla="*/ 80963 w 21"/>
                  <a:gd name="T9" fmla="*/ 8466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3">
                    <a:moveTo>
                      <a:pt x="21" y="22"/>
                    </a:moveTo>
                    <a:cubicBezTo>
                      <a:pt x="21" y="28"/>
                      <a:pt x="16" y="33"/>
                      <a:pt x="10" y="33"/>
                    </a:cubicBezTo>
                    <a:cubicBezTo>
                      <a:pt x="4" y="33"/>
                      <a:pt x="0" y="28"/>
                      <a:pt x="0" y="22"/>
                    </a:cubicBezTo>
                    <a:cubicBezTo>
                      <a:pt x="0" y="16"/>
                      <a:pt x="10" y="0"/>
                      <a:pt x="10" y="0"/>
                    </a:cubicBezTo>
                    <a:cubicBezTo>
                      <a:pt x="10" y="0"/>
                      <a:pt x="21" y="16"/>
                      <a:pt x="21" y="22"/>
                    </a:cubicBezTo>
                    <a:close/>
                  </a:path>
                </a:pathLst>
              </a:custGeom>
              <a:solidFill>
                <a:schemeClr val="accent2"/>
              </a:solidFill>
              <a:ln>
                <a:noFill/>
              </a:ln>
            </p:spPr>
            <p:txBody>
              <a:bodyPr/>
              <a:lstStyle/>
              <a:p>
                <a:endParaRPr lang="ru-RU">
                  <a:solidFill>
                    <a:schemeClr val="bg1"/>
                  </a:solidFill>
                </a:endParaRPr>
              </a:p>
            </p:txBody>
          </p:sp>
        </p:grpSp>
      </p:grpSp>
      <p:sp>
        <p:nvSpPr>
          <p:cNvPr id="129" name="Rectangle 128">
            <a:extLst>
              <a:ext uri="{FF2B5EF4-FFF2-40B4-BE49-F238E27FC236}">
                <a16:creationId xmlns:a16="http://schemas.microsoft.com/office/drawing/2014/main" id="{5361CFB9-7D5E-E5A7-00D0-1704C31DB3A0}"/>
              </a:ext>
            </a:extLst>
          </p:cNvPr>
          <p:cNvSpPr/>
          <p:nvPr/>
        </p:nvSpPr>
        <p:spPr>
          <a:xfrm>
            <a:off x="2785096" y="1321425"/>
            <a:ext cx="4484514" cy="3747436"/>
          </a:xfrm>
          <a:prstGeom prst="rect">
            <a:avLst/>
          </a:prstGeom>
        </p:spPr>
        <p:txBody>
          <a:bodyPr wrap="square">
            <a:spAutoFit/>
          </a:bodyPr>
          <a:lstStyle/>
          <a:p>
            <a:pPr>
              <a:lnSpc>
                <a:spcPct val="150000"/>
              </a:lnSpc>
            </a:pPr>
            <a:r>
              <a:rPr lang="en-US" sz="1600" dirty="0">
                <a:solidFill>
                  <a:schemeClr val="bg1"/>
                </a:solidFill>
                <a:latin typeface="+mj-lt"/>
                <a:cs typeface="Segoe UI Light" panose="020B0502040204020203" pitchFamily="34" charset="0"/>
              </a:rPr>
              <a:t>We have </a:t>
            </a:r>
            <a:r>
              <a:rPr lang="en-US" sz="1600" dirty="0">
                <a:solidFill>
                  <a:srgbClr val="FFFF00"/>
                </a:solidFill>
                <a:latin typeface="+mj-lt"/>
                <a:cs typeface="Segoe UI Light" panose="020B0502040204020203" pitchFamily="34" charset="0"/>
              </a:rPr>
              <a:t>gathered</a:t>
            </a:r>
            <a:r>
              <a:rPr lang="en-US" sz="1600" dirty="0">
                <a:solidFill>
                  <a:schemeClr val="bg1"/>
                </a:solidFill>
                <a:latin typeface="+mj-lt"/>
                <a:cs typeface="Segoe UI Light" panose="020B0502040204020203" pitchFamily="34" charset="0"/>
              </a:rPr>
              <a:t> the data by web scraping, through API requests and manual downloads from the following resources:</a:t>
            </a:r>
          </a:p>
          <a:p>
            <a:pPr>
              <a:lnSpc>
                <a:spcPct val="150000"/>
              </a:lnSpc>
            </a:pPr>
            <a:endParaRPr lang="en-US" sz="1600" dirty="0">
              <a:solidFill>
                <a:schemeClr val="bg1"/>
              </a:solidFill>
              <a:latin typeface="+mj-lt"/>
              <a:cs typeface="Segoe UI Light" panose="020B0502040204020203" pitchFamily="34" charset="0"/>
            </a:endParaRPr>
          </a:p>
          <a:p>
            <a:pPr marL="171450" indent="-171450">
              <a:lnSpc>
                <a:spcPct val="150000"/>
              </a:lnSpc>
              <a:buFont typeface="Arial" panose="020B0604020202020204" pitchFamily="34" charset="0"/>
              <a:buChar char="•"/>
            </a:pPr>
            <a:r>
              <a:rPr lang="en-US" sz="1600" dirty="0">
                <a:solidFill>
                  <a:schemeClr val="bg1"/>
                </a:solidFill>
                <a:latin typeface="+mj-lt"/>
                <a:cs typeface="Segoe UI Light" panose="020B0502040204020203" pitchFamily="34" charset="0"/>
              </a:rPr>
              <a:t>World Health Organization (</a:t>
            </a:r>
            <a:r>
              <a:rPr lang="en-US" sz="1600" dirty="0">
                <a:solidFill>
                  <a:schemeClr val="accent2"/>
                </a:solidFill>
                <a:latin typeface="+mj-lt"/>
                <a:cs typeface="Segoe UI Light" panose="020B0502040204020203" pitchFamily="34" charset="0"/>
              </a:rPr>
              <a:t>WHO</a:t>
            </a:r>
            <a:r>
              <a:rPr lang="en-US" sz="1600" dirty="0">
                <a:solidFill>
                  <a:schemeClr val="bg1"/>
                </a:solidFill>
                <a:latin typeface="+mj-lt"/>
                <a:cs typeface="Segoe UI Light" panose="020B0502040204020203" pitchFamily="34" charset="0"/>
              </a:rPr>
              <a:t>)</a:t>
            </a:r>
          </a:p>
          <a:p>
            <a:pPr marL="171450" indent="-171450">
              <a:lnSpc>
                <a:spcPct val="150000"/>
              </a:lnSpc>
              <a:buFont typeface="Arial" panose="020B0604020202020204" pitchFamily="34" charset="0"/>
              <a:buChar char="•"/>
            </a:pPr>
            <a:r>
              <a:rPr lang="en-US" sz="1600" dirty="0">
                <a:solidFill>
                  <a:schemeClr val="bg1"/>
                </a:solidFill>
                <a:latin typeface="+mj-lt"/>
                <a:cs typeface="Segoe UI Light" panose="020B0502040204020203" pitchFamily="34" charset="0"/>
              </a:rPr>
              <a:t>Global Alliance on Health and Pollution (GAHP)</a:t>
            </a:r>
          </a:p>
          <a:p>
            <a:pPr marL="171450" indent="-171450">
              <a:lnSpc>
                <a:spcPct val="150000"/>
              </a:lnSpc>
              <a:buFont typeface="Arial" panose="020B0604020202020204" pitchFamily="34" charset="0"/>
              <a:buChar char="•"/>
            </a:pPr>
            <a:r>
              <a:rPr lang="en-US" sz="1600" dirty="0">
                <a:solidFill>
                  <a:schemeClr val="bg1"/>
                </a:solidFill>
                <a:latin typeface="+mj-lt"/>
                <a:cs typeface="Segoe UI Light" panose="020B0502040204020203" pitchFamily="34" charset="0"/>
              </a:rPr>
              <a:t>kaggle.com </a:t>
            </a:r>
          </a:p>
          <a:p>
            <a:pPr>
              <a:lnSpc>
                <a:spcPct val="150000"/>
              </a:lnSpc>
            </a:pPr>
            <a:endParaRPr lang="en-US" sz="1600" dirty="0">
              <a:solidFill>
                <a:schemeClr val="bg1"/>
              </a:solidFill>
              <a:latin typeface="+mj-lt"/>
              <a:cs typeface="Segoe UI Light" panose="020B0502040204020203" pitchFamily="34" charset="0"/>
            </a:endParaRPr>
          </a:p>
          <a:p>
            <a:pPr>
              <a:lnSpc>
                <a:spcPct val="150000"/>
              </a:lnSpc>
            </a:pPr>
            <a:r>
              <a:rPr lang="en-US" sz="1600" dirty="0">
                <a:solidFill>
                  <a:schemeClr val="bg1"/>
                </a:solidFill>
                <a:latin typeface="+mj-lt"/>
                <a:cs typeface="Segoe UI Light" panose="020B0502040204020203" pitchFamily="34" charset="0"/>
              </a:rPr>
              <a:t>For Data Cleaning we used </a:t>
            </a:r>
            <a:r>
              <a:rPr lang="en-US" sz="1600" dirty="0">
                <a:solidFill>
                  <a:srgbClr val="FFFF00"/>
                </a:solidFill>
                <a:latin typeface="+mj-lt"/>
                <a:cs typeface="Segoe UI Light" panose="020B0502040204020203" pitchFamily="34" charset="0"/>
              </a:rPr>
              <a:t>Python</a:t>
            </a:r>
            <a:r>
              <a:rPr lang="en-US" sz="1600" dirty="0">
                <a:solidFill>
                  <a:schemeClr val="bg1"/>
                </a:solidFill>
                <a:latin typeface="+mj-lt"/>
                <a:cs typeface="Segoe UI Light" panose="020B0502040204020203" pitchFamily="34" charset="0"/>
              </a:rPr>
              <a:t> &amp; </a:t>
            </a:r>
            <a:r>
              <a:rPr lang="en-US" sz="1600" dirty="0" err="1">
                <a:solidFill>
                  <a:schemeClr val="bg1"/>
                </a:solidFill>
                <a:latin typeface="+mj-lt"/>
                <a:cs typeface="Segoe UI Light" panose="020B0502040204020203" pitchFamily="34" charset="0"/>
              </a:rPr>
              <a:t>Jupyter</a:t>
            </a:r>
            <a:r>
              <a:rPr lang="en-US" sz="1600" dirty="0">
                <a:solidFill>
                  <a:schemeClr val="bg1"/>
                </a:solidFill>
                <a:latin typeface="+mj-lt"/>
                <a:cs typeface="Segoe UI Light" panose="020B0502040204020203" pitchFamily="34" charset="0"/>
              </a:rPr>
              <a:t> Notebook</a:t>
            </a:r>
          </a:p>
        </p:txBody>
      </p:sp>
    </p:spTree>
    <p:extLst>
      <p:ext uri="{BB962C8B-B14F-4D97-AF65-F5344CB8AC3E}">
        <p14:creationId xmlns:p14="http://schemas.microsoft.com/office/powerpoint/2010/main" val="35974611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CD9EBC-12FB-BBEA-723B-AA15621E33E5}"/>
              </a:ext>
            </a:extLst>
          </p:cNvPr>
          <p:cNvSpPr/>
          <p:nvPr/>
        </p:nvSpPr>
        <p:spPr>
          <a:xfrm>
            <a:off x="5626288" y="2006351"/>
            <a:ext cx="6431871" cy="4261283"/>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1A003D-FFE0-CEC4-521E-FCF38D775CD6}"/>
              </a:ext>
            </a:extLst>
          </p:cNvPr>
          <p:cNvSpPr/>
          <p:nvPr/>
        </p:nvSpPr>
        <p:spPr>
          <a:xfrm>
            <a:off x="124292" y="2006352"/>
            <a:ext cx="5273331" cy="4261283"/>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B3869E2-05CB-AA33-9C12-CBEB3BAE9E9A}"/>
              </a:ext>
            </a:extLst>
          </p:cNvPr>
          <p:cNvPicPr>
            <a:picLocks noChangeAspect="1"/>
          </p:cNvPicPr>
          <p:nvPr/>
        </p:nvPicPr>
        <p:blipFill>
          <a:blip r:embed="rId2"/>
          <a:stretch>
            <a:fillRect/>
          </a:stretch>
        </p:blipFill>
        <p:spPr>
          <a:xfrm>
            <a:off x="5759454" y="2163191"/>
            <a:ext cx="6159530" cy="3963879"/>
          </a:xfrm>
          <a:prstGeom prst="rect">
            <a:avLst/>
          </a:prstGeom>
        </p:spPr>
      </p:pic>
      <p:sp>
        <p:nvSpPr>
          <p:cNvPr id="6" name="Rectangle 5">
            <a:extLst>
              <a:ext uri="{FF2B5EF4-FFF2-40B4-BE49-F238E27FC236}">
                <a16:creationId xmlns:a16="http://schemas.microsoft.com/office/drawing/2014/main" id="{4702CDCD-6A6E-DAA4-C235-856C8B79BDD3}"/>
              </a:ext>
            </a:extLst>
          </p:cNvPr>
          <p:cNvSpPr/>
          <p:nvPr/>
        </p:nvSpPr>
        <p:spPr>
          <a:xfrm>
            <a:off x="6270632" y="542137"/>
            <a:ext cx="4906353" cy="1028423"/>
          </a:xfrm>
          <a:prstGeom prst="rect">
            <a:avLst/>
          </a:prstGeom>
        </p:spPr>
        <p:txBody>
          <a:bodyPr wrap="square">
            <a:spAutoFit/>
          </a:bodyPr>
          <a:lstStyle/>
          <a:p>
            <a:pPr>
              <a:lnSpc>
                <a:spcPct val="150000"/>
              </a:lnSpc>
            </a:pPr>
            <a:r>
              <a:rPr lang="en-US" sz="1400" dirty="0">
                <a:solidFill>
                  <a:schemeClr val="bg1"/>
                </a:solidFill>
                <a:latin typeface="+mj-lt"/>
                <a:cs typeface="Segoe UI Light" panose="020B0502040204020203" pitchFamily="34" charset="0"/>
              </a:rPr>
              <a:t>We use PostgreSQL as a </a:t>
            </a:r>
            <a:r>
              <a:rPr lang="en-US" sz="1400" dirty="0">
                <a:solidFill>
                  <a:schemeClr val="accent2"/>
                </a:solidFill>
                <a:latin typeface="+mj-lt"/>
                <a:cs typeface="Segoe UI Light" panose="020B0502040204020203" pitchFamily="34" charset="0"/>
              </a:rPr>
              <a:t>database</a:t>
            </a:r>
            <a:r>
              <a:rPr lang="en-US" sz="1400" dirty="0">
                <a:solidFill>
                  <a:schemeClr val="bg1"/>
                </a:solidFill>
                <a:latin typeface="+mj-lt"/>
                <a:cs typeface="Segoe UI Light" panose="020B0502040204020203" pitchFamily="34" charset="0"/>
              </a:rPr>
              <a:t> management system for storing data in our web </a:t>
            </a:r>
            <a:r>
              <a:rPr lang="en-US" sz="1400" dirty="0">
                <a:solidFill>
                  <a:schemeClr val="accent1"/>
                </a:solidFill>
                <a:latin typeface="+mj-lt"/>
                <a:cs typeface="Segoe UI Light" panose="020B0502040204020203" pitchFamily="34" charset="0"/>
              </a:rPr>
              <a:t>applications</a:t>
            </a:r>
            <a:r>
              <a:rPr lang="en-US" sz="1400" dirty="0">
                <a:solidFill>
                  <a:schemeClr val="bg1"/>
                </a:solidFill>
                <a:latin typeface="+mj-lt"/>
                <a:cs typeface="Segoe UI Light" panose="020B0502040204020203" pitchFamily="34" charset="0"/>
              </a:rPr>
              <a:t>, and to connect to it using a </a:t>
            </a:r>
            <a:r>
              <a:rPr lang="en-US" sz="1400" dirty="0">
                <a:solidFill>
                  <a:schemeClr val="accent2"/>
                </a:solidFill>
                <a:latin typeface="+mj-lt"/>
                <a:cs typeface="Segoe UI Light" panose="020B0502040204020203" pitchFamily="34" charset="0"/>
              </a:rPr>
              <a:t>Python</a:t>
            </a:r>
            <a:r>
              <a:rPr lang="en-US" sz="1400" dirty="0">
                <a:solidFill>
                  <a:schemeClr val="bg1"/>
                </a:solidFill>
                <a:latin typeface="+mj-lt"/>
                <a:cs typeface="Segoe UI Light" panose="020B0502040204020203" pitchFamily="34" charset="0"/>
              </a:rPr>
              <a:t> Flask API. </a:t>
            </a:r>
          </a:p>
        </p:txBody>
      </p:sp>
      <p:sp>
        <p:nvSpPr>
          <p:cNvPr id="8" name="TextBox 7">
            <a:extLst>
              <a:ext uri="{FF2B5EF4-FFF2-40B4-BE49-F238E27FC236}">
                <a16:creationId xmlns:a16="http://schemas.microsoft.com/office/drawing/2014/main" id="{08D50A6B-E52B-B25B-92BA-47DF2B25EA2A}"/>
              </a:ext>
            </a:extLst>
          </p:cNvPr>
          <p:cNvSpPr txBox="1"/>
          <p:nvPr/>
        </p:nvSpPr>
        <p:spPr>
          <a:xfrm>
            <a:off x="268554" y="590365"/>
            <a:ext cx="6431872" cy="584775"/>
          </a:xfrm>
          <a:prstGeom prst="rect">
            <a:avLst/>
          </a:prstGeom>
          <a:noFill/>
        </p:spPr>
        <p:txBody>
          <a:bodyPr wrap="square">
            <a:spAutoFit/>
          </a:bodyPr>
          <a:lstStyle/>
          <a:p>
            <a:pPr algn="l"/>
            <a:r>
              <a:rPr lang="en-US" sz="3200" b="1" dirty="0">
                <a:solidFill>
                  <a:schemeClr val="bg1"/>
                </a:solidFill>
                <a:latin typeface="Raleway" panose="020B0503030101060003" pitchFamily="34" charset="0"/>
                <a:ea typeface="Open Sans" panose="020B0606030504020204" pitchFamily="34" charset="0"/>
                <a:cs typeface="Poppins" panose="00000500000000000000" pitchFamily="50" charset="0"/>
              </a:rPr>
              <a:t>DATA </a:t>
            </a:r>
            <a:r>
              <a:rPr lang="en-US" sz="3200" b="1" dirty="0">
                <a:solidFill>
                  <a:schemeClr val="accent2"/>
                </a:solidFill>
                <a:latin typeface="Raleway" panose="020B0503030101060003" pitchFamily="34" charset="0"/>
                <a:ea typeface="Open Sans" panose="020B0606030504020204" pitchFamily="34" charset="0"/>
                <a:cs typeface="Poppins" panose="00000500000000000000" pitchFamily="50" charset="0"/>
              </a:rPr>
              <a:t>BASE </a:t>
            </a:r>
            <a:r>
              <a:rPr lang="en-US" sz="3200" b="1" dirty="0">
                <a:solidFill>
                  <a:schemeClr val="accent1"/>
                </a:solidFill>
                <a:latin typeface="Raleway" panose="020B0503030101060003" pitchFamily="34" charset="0"/>
                <a:ea typeface="Open Sans" panose="020B0606030504020204" pitchFamily="34" charset="0"/>
                <a:cs typeface="Poppins" panose="00000500000000000000" pitchFamily="50" charset="0"/>
              </a:rPr>
              <a:t>MANAGEMENT</a:t>
            </a:r>
            <a:r>
              <a:rPr lang="en-US" sz="3200" b="1" dirty="0">
                <a:solidFill>
                  <a:schemeClr val="accent2"/>
                </a:solidFill>
                <a:latin typeface="Raleway" panose="020B0503030101060003" pitchFamily="34" charset="0"/>
                <a:ea typeface="Open Sans" panose="020B0606030504020204" pitchFamily="34" charset="0"/>
                <a:cs typeface="Poppins" panose="00000500000000000000" pitchFamily="50" charset="0"/>
              </a:rPr>
              <a:t> </a:t>
            </a:r>
            <a:endParaRPr lang="en-CA" sz="3200" dirty="0"/>
          </a:p>
        </p:txBody>
      </p:sp>
      <p:pic>
        <p:nvPicPr>
          <p:cNvPr id="10" name="Picture 9">
            <a:extLst>
              <a:ext uri="{FF2B5EF4-FFF2-40B4-BE49-F238E27FC236}">
                <a16:creationId xmlns:a16="http://schemas.microsoft.com/office/drawing/2014/main" id="{2A158D21-9600-4940-C53F-E42BAA46AAC8}"/>
              </a:ext>
            </a:extLst>
          </p:cNvPr>
          <p:cNvPicPr>
            <a:picLocks noChangeAspect="1"/>
          </p:cNvPicPr>
          <p:nvPr/>
        </p:nvPicPr>
        <p:blipFill>
          <a:blip r:embed="rId3"/>
          <a:stretch>
            <a:fillRect/>
          </a:stretch>
        </p:blipFill>
        <p:spPr>
          <a:xfrm>
            <a:off x="268554" y="2163191"/>
            <a:ext cx="4978761" cy="3963880"/>
          </a:xfrm>
          <a:prstGeom prst="rect">
            <a:avLst/>
          </a:prstGeom>
        </p:spPr>
      </p:pic>
    </p:spTree>
    <p:extLst>
      <p:ext uri="{BB962C8B-B14F-4D97-AF65-F5344CB8AC3E}">
        <p14:creationId xmlns:p14="http://schemas.microsoft.com/office/powerpoint/2010/main" val="26513953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600FB46-534E-7AF9-DD55-B6A55B5A9CDE}"/>
              </a:ext>
            </a:extLst>
          </p:cNvPr>
          <p:cNvGrpSpPr/>
          <p:nvPr/>
        </p:nvGrpSpPr>
        <p:grpSpPr>
          <a:xfrm>
            <a:off x="2835986" y="713718"/>
            <a:ext cx="5631739" cy="5563257"/>
            <a:chOff x="588086" y="1180444"/>
            <a:chExt cx="4803775" cy="4808538"/>
          </a:xfrm>
        </p:grpSpPr>
        <p:sp>
          <p:nvSpPr>
            <p:cNvPr id="67" name="Oval 66">
              <a:extLst>
                <a:ext uri="{FF2B5EF4-FFF2-40B4-BE49-F238E27FC236}">
                  <a16:creationId xmlns:a16="http://schemas.microsoft.com/office/drawing/2014/main" id="{4E4B6C74-DBD1-D944-351C-41CBA981A350}"/>
                </a:ext>
              </a:extLst>
            </p:cNvPr>
            <p:cNvSpPr/>
            <p:nvPr/>
          </p:nvSpPr>
          <p:spPr>
            <a:xfrm>
              <a:off x="795927" y="1394304"/>
              <a:ext cx="4356566" cy="4356566"/>
            </a:xfrm>
            <a:prstGeom prst="ellipse">
              <a:avLst/>
            </a:prstGeom>
            <a:gradFill flip="none" rotWithShape="1">
              <a:gsLst>
                <a:gs pos="100000">
                  <a:schemeClr val="accent2"/>
                </a:gs>
                <a:gs pos="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Freeform 447">
              <a:extLst>
                <a:ext uri="{FF2B5EF4-FFF2-40B4-BE49-F238E27FC236}">
                  <a16:creationId xmlns:a16="http://schemas.microsoft.com/office/drawing/2014/main" id="{06B8B087-4330-A699-8091-5077D05F003D}"/>
                </a:ext>
              </a:extLst>
            </p:cNvPr>
            <p:cNvSpPr>
              <a:spLocks/>
            </p:cNvSpPr>
            <p:nvPr/>
          </p:nvSpPr>
          <p:spPr bwMode="auto">
            <a:xfrm>
              <a:off x="3523374" y="1264582"/>
              <a:ext cx="1868487" cy="3067050"/>
            </a:xfrm>
            <a:custGeom>
              <a:avLst/>
              <a:gdLst>
                <a:gd name="T0" fmla="*/ 1845654 w 491"/>
                <a:gd name="T1" fmla="*/ 2369820 h 805"/>
                <a:gd name="T2" fmla="*/ 0 w 491"/>
                <a:gd name="T3" fmla="*/ 0 h 805"/>
                <a:gd name="T4" fmla="*/ 372936 w 491"/>
                <a:gd name="T5" fmla="*/ 487680 h 805"/>
                <a:gd name="T6" fmla="*/ 468073 w 491"/>
                <a:gd name="T7" fmla="*/ 1817370 h 805"/>
                <a:gd name="T8" fmla="*/ 407186 w 491"/>
                <a:gd name="T9" fmla="*/ 2590800 h 805"/>
                <a:gd name="T10" fmla="*/ 1103587 w 491"/>
                <a:gd name="T11" fmla="*/ 3067050 h 805"/>
                <a:gd name="T12" fmla="*/ 1845654 w 491"/>
                <a:gd name="T13" fmla="*/ 2369820 h 8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1" h="805">
                  <a:moveTo>
                    <a:pt x="485" y="622"/>
                  </a:moveTo>
                  <a:cubicBezTo>
                    <a:pt x="491" y="325"/>
                    <a:pt x="281" y="66"/>
                    <a:pt x="0" y="0"/>
                  </a:cubicBezTo>
                  <a:cubicBezTo>
                    <a:pt x="43" y="25"/>
                    <a:pt x="75" y="74"/>
                    <a:pt x="98" y="128"/>
                  </a:cubicBezTo>
                  <a:cubicBezTo>
                    <a:pt x="146" y="238"/>
                    <a:pt x="154" y="361"/>
                    <a:pt x="123" y="477"/>
                  </a:cubicBezTo>
                  <a:cubicBezTo>
                    <a:pt x="105" y="547"/>
                    <a:pt x="89" y="633"/>
                    <a:pt x="107" y="680"/>
                  </a:cubicBezTo>
                  <a:cubicBezTo>
                    <a:pt x="136" y="754"/>
                    <a:pt x="210" y="805"/>
                    <a:pt x="290" y="805"/>
                  </a:cubicBezTo>
                  <a:cubicBezTo>
                    <a:pt x="394" y="805"/>
                    <a:pt x="479" y="724"/>
                    <a:pt x="485" y="622"/>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4" name="Oval 451">
              <a:extLst>
                <a:ext uri="{FF2B5EF4-FFF2-40B4-BE49-F238E27FC236}">
                  <a16:creationId xmlns:a16="http://schemas.microsoft.com/office/drawing/2014/main" id="{6DFE396E-7604-C68F-1DFE-CBB4ED9A93F2}"/>
                </a:ext>
              </a:extLst>
            </p:cNvPr>
            <p:cNvSpPr>
              <a:spLocks noChangeArrowheads="1"/>
            </p:cNvSpPr>
            <p:nvPr/>
          </p:nvSpPr>
          <p:spPr bwMode="auto">
            <a:xfrm>
              <a:off x="4101223" y="30600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6" name="Freeform 448">
              <a:extLst>
                <a:ext uri="{FF2B5EF4-FFF2-40B4-BE49-F238E27FC236}">
                  <a16:creationId xmlns:a16="http://schemas.microsoft.com/office/drawing/2014/main" id="{C3B670C7-3DEE-896E-F183-97D4DE6B9F61}"/>
                </a:ext>
              </a:extLst>
            </p:cNvPr>
            <p:cNvSpPr>
              <a:spLocks/>
            </p:cNvSpPr>
            <p:nvPr/>
          </p:nvSpPr>
          <p:spPr bwMode="auto">
            <a:xfrm>
              <a:off x="670636" y="1180444"/>
              <a:ext cx="3065463" cy="1871663"/>
            </a:xfrm>
            <a:custGeom>
              <a:avLst/>
              <a:gdLst>
                <a:gd name="T0" fmla="*/ 2368593 w 805"/>
                <a:gd name="T1" fmla="*/ 22872 h 491"/>
                <a:gd name="T2" fmla="*/ 0 w 805"/>
                <a:gd name="T3" fmla="*/ 1871663 h 491"/>
                <a:gd name="T4" fmla="*/ 487427 w 805"/>
                <a:gd name="T5" fmla="*/ 1498093 h 491"/>
                <a:gd name="T6" fmla="*/ 1816429 w 805"/>
                <a:gd name="T7" fmla="*/ 1402794 h 491"/>
                <a:gd name="T8" fmla="*/ 2589459 w 805"/>
                <a:gd name="T9" fmla="*/ 1463785 h 491"/>
                <a:gd name="T10" fmla="*/ 3065462 w 805"/>
                <a:gd name="T11" fmla="*/ 766200 h 491"/>
                <a:gd name="T12" fmla="*/ 2368593 w 805"/>
                <a:gd name="T13" fmla="*/ 22872 h 4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5" h="491">
                  <a:moveTo>
                    <a:pt x="622" y="6"/>
                  </a:moveTo>
                  <a:cubicBezTo>
                    <a:pt x="325" y="0"/>
                    <a:pt x="66" y="211"/>
                    <a:pt x="0" y="491"/>
                  </a:cubicBezTo>
                  <a:cubicBezTo>
                    <a:pt x="25" y="448"/>
                    <a:pt x="74" y="416"/>
                    <a:pt x="128" y="393"/>
                  </a:cubicBezTo>
                  <a:cubicBezTo>
                    <a:pt x="238" y="345"/>
                    <a:pt x="361" y="338"/>
                    <a:pt x="477" y="368"/>
                  </a:cubicBezTo>
                  <a:cubicBezTo>
                    <a:pt x="547" y="386"/>
                    <a:pt x="633" y="402"/>
                    <a:pt x="680" y="384"/>
                  </a:cubicBezTo>
                  <a:cubicBezTo>
                    <a:pt x="754" y="355"/>
                    <a:pt x="805" y="281"/>
                    <a:pt x="805" y="201"/>
                  </a:cubicBezTo>
                  <a:cubicBezTo>
                    <a:pt x="805" y="97"/>
                    <a:pt x="724" y="12"/>
                    <a:pt x="622" y="6"/>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7" name="Oval 452">
              <a:extLst>
                <a:ext uri="{FF2B5EF4-FFF2-40B4-BE49-F238E27FC236}">
                  <a16:creationId xmlns:a16="http://schemas.microsoft.com/office/drawing/2014/main" id="{B4D88D2C-56CD-1E7A-87B8-F567DA184C3D}"/>
                </a:ext>
              </a:extLst>
            </p:cNvPr>
            <p:cNvSpPr>
              <a:spLocks noChangeArrowheads="1"/>
            </p:cNvSpPr>
            <p:nvPr/>
          </p:nvSpPr>
          <p:spPr bwMode="auto">
            <a:xfrm>
              <a:off x="2464511" y="14217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19" name="Freeform 449">
              <a:extLst>
                <a:ext uri="{FF2B5EF4-FFF2-40B4-BE49-F238E27FC236}">
                  <a16:creationId xmlns:a16="http://schemas.microsoft.com/office/drawing/2014/main" id="{B0FA4E52-39B2-C75B-7E14-4203749B0395}"/>
                </a:ext>
              </a:extLst>
            </p:cNvPr>
            <p:cNvSpPr>
              <a:spLocks/>
            </p:cNvSpPr>
            <p:nvPr/>
          </p:nvSpPr>
          <p:spPr bwMode="auto">
            <a:xfrm>
              <a:off x="588086" y="2837794"/>
              <a:ext cx="1868487" cy="3067050"/>
            </a:xfrm>
            <a:custGeom>
              <a:avLst/>
              <a:gdLst>
                <a:gd name="T0" fmla="*/ 22833 w 491"/>
                <a:gd name="T1" fmla="*/ 697230 h 805"/>
                <a:gd name="T2" fmla="*/ 1868487 w 491"/>
                <a:gd name="T3" fmla="*/ 3067050 h 805"/>
                <a:gd name="T4" fmla="*/ 1495551 w 491"/>
                <a:gd name="T5" fmla="*/ 2579370 h 805"/>
                <a:gd name="T6" fmla="*/ 1400414 w 491"/>
                <a:gd name="T7" fmla="*/ 1249680 h 805"/>
                <a:gd name="T8" fmla="*/ 1461301 w 491"/>
                <a:gd name="T9" fmla="*/ 476250 h 805"/>
                <a:gd name="T10" fmla="*/ 764900 w 491"/>
                <a:gd name="T11" fmla="*/ 0 h 805"/>
                <a:gd name="T12" fmla="*/ 22833 w 491"/>
                <a:gd name="T13" fmla="*/ 697230 h 8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1" h="805">
                  <a:moveTo>
                    <a:pt x="6" y="183"/>
                  </a:moveTo>
                  <a:cubicBezTo>
                    <a:pt x="0" y="480"/>
                    <a:pt x="211" y="739"/>
                    <a:pt x="491" y="805"/>
                  </a:cubicBezTo>
                  <a:cubicBezTo>
                    <a:pt x="448" y="780"/>
                    <a:pt x="416" y="731"/>
                    <a:pt x="393" y="677"/>
                  </a:cubicBezTo>
                  <a:cubicBezTo>
                    <a:pt x="345" y="567"/>
                    <a:pt x="338" y="444"/>
                    <a:pt x="368" y="328"/>
                  </a:cubicBezTo>
                  <a:cubicBezTo>
                    <a:pt x="386" y="258"/>
                    <a:pt x="402" y="172"/>
                    <a:pt x="384" y="125"/>
                  </a:cubicBezTo>
                  <a:cubicBezTo>
                    <a:pt x="355" y="51"/>
                    <a:pt x="281" y="0"/>
                    <a:pt x="201" y="0"/>
                  </a:cubicBezTo>
                  <a:cubicBezTo>
                    <a:pt x="97" y="0"/>
                    <a:pt x="12" y="81"/>
                    <a:pt x="6" y="183"/>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0" name="Oval 453">
              <a:extLst>
                <a:ext uri="{FF2B5EF4-FFF2-40B4-BE49-F238E27FC236}">
                  <a16:creationId xmlns:a16="http://schemas.microsoft.com/office/drawing/2014/main" id="{D05DF231-62F4-9DA6-EF70-D746B8CF20DC}"/>
                </a:ext>
              </a:extLst>
            </p:cNvPr>
            <p:cNvSpPr>
              <a:spLocks noChangeArrowheads="1"/>
            </p:cNvSpPr>
            <p:nvPr/>
          </p:nvSpPr>
          <p:spPr bwMode="auto">
            <a:xfrm>
              <a:off x="827798" y="30600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22" name="Freeform 450">
              <a:extLst>
                <a:ext uri="{FF2B5EF4-FFF2-40B4-BE49-F238E27FC236}">
                  <a16:creationId xmlns:a16="http://schemas.microsoft.com/office/drawing/2014/main" id="{4BE4A713-FFCE-16CC-5454-F1BB55A14B01}"/>
                </a:ext>
              </a:extLst>
            </p:cNvPr>
            <p:cNvSpPr>
              <a:spLocks/>
            </p:cNvSpPr>
            <p:nvPr/>
          </p:nvSpPr>
          <p:spPr bwMode="auto">
            <a:xfrm>
              <a:off x="2243848" y="4118907"/>
              <a:ext cx="3065463" cy="1870075"/>
            </a:xfrm>
            <a:custGeom>
              <a:avLst/>
              <a:gdLst>
                <a:gd name="T0" fmla="*/ 696869 w 805"/>
                <a:gd name="T1" fmla="*/ 1847223 h 491"/>
                <a:gd name="T2" fmla="*/ 3065462 w 805"/>
                <a:gd name="T3" fmla="*/ 0 h 491"/>
                <a:gd name="T4" fmla="*/ 2578035 w 805"/>
                <a:gd name="T5" fmla="*/ 373253 h 491"/>
                <a:gd name="T6" fmla="*/ 1249033 w 805"/>
                <a:gd name="T7" fmla="*/ 468471 h 491"/>
                <a:gd name="T8" fmla="*/ 476003 w 805"/>
                <a:gd name="T9" fmla="*/ 407532 h 491"/>
                <a:gd name="T10" fmla="*/ 0 w 805"/>
                <a:gd name="T11" fmla="*/ 1104525 h 491"/>
                <a:gd name="T12" fmla="*/ 696869 w 805"/>
                <a:gd name="T13" fmla="*/ 1847223 h 4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5" h="491">
                  <a:moveTo>
                    <a:pt x="183" y="485"/>
                  </a:moveTo>
                  <a:cubicBezTo>
                    <a:pt x="480" y="491"/>
                    <a:pt x="739" y="281"/>
                    <a:pt x="805" y="0"/>
                  </a:cubicBezTo>
                  <a:cubicBezTo>
                    <a:pt x="780" y="43"/>
                    <a:pt x="731" y="75"/>
                    <a:pt x="677" y="98"/>
                  </a:cubicBezTo>
                  <a:cubicBezTo>
                    <a:pt x="567" y="146"/>
                    <a:pt x="444" y="154"/>
                    <a:pt x="328" y="123"/>
                  </a:cubicBezTo>
                  <a:cubicBezTo>
                    <a:pt x="258" y="105"/>
                    <a:pt x="172" y="89"/>
                    <a:pt x="125" y="107"/>
                  </a:cubicBezTo>
                  <a:cubicBezTo>
                    <a:pt x="51" y="136"/>
                    <a:pt x="0" y="210"/>
                    <a:pt x="0" y="290"/>
                  </a:cubicBezTo>
                  <a:cubicBezTo>
                    <a:pt x="0" y="394"/>
                    <a:pt x="81" y="479"/>
                    <a:pt x="183" y="485"/>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 name="Oval 454">
              <a:extLst>
                <a:ext uri="{FF2B5EF4-FFF2-40B4-BE49-F238E27FC236}">
                  <a16:creationId xmlns:a16="http://schemas.microsoft.com/office/drawing/2014/main" id="{9E15D9B7-6FB5-7403-C62E-86B095106794}"/>
                </a:ext>
              </a:extLst>
            </p:cNvPr>
            <p:cNvSpPr>
              <a:spLocks noChangeArrowheads="1"/>
            </p:cNvSpPr>
            <p:nvPr/>
          </p:nvSpPr>
          <p:spPr bwMode="auto">
            <a:xfrm>
              <a:off x="2464511" y="46983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grpSp>
          <p:nvGrpSpPr>
            <p:cNvPr id="44" name="Group 43">
              <a:extLst>
                <a:ext uri="{FF2B5EF4-FFF2-40B4-BE49-F238E27FC236}">
                  <a16:creationId xmlns:a16="http://schemas.microsoft.com/office/drawing/2014/main" id="{74DAAAAF-4BE5-8EDA-BA0F-1A7BFB8F73E8}"/>
                </a:ext>
              </a:extLst>
            </p:cNvPr>
            <p:cNvGrpSpPr/>
            <p:nvPr/>
          </p:nvGrpSpPr>
          <p:grpSpPr>
            <a:xfrm>
              <a:off x="2705866" y="4901992"/>
              <a:ext cx="647644" cy="537320"/>
              <a:chOff x="2633663" y="730250"/>
              <a:chExt cx="1006475" cy="835025"/>
            </a:xfrm>
          </p:grpSpPr>
          <p:sp>
            <p:nvSpPr>
              <p:cNvPr id="45" name="Freeform 591">
                <a:extLst>
                  <a:ext uri="{FF2B5EF4-FFF2-40B4-BE49-F238E27FC236}">
                    <a16:creationId xmlns:a16="http://schemas.microsoft.com/office/drawing/2014/main" id="{2DE031A0-37A6-2F57-BEB1-7F183086A72E}"/>
                  </a:ext>
                </a:extLst>
              </p:cNvPr>
              <p:cNvSpPr>
                <a:spLocks/>
              </p:cNvSpPr>
              <p:nvPr/>
            </p:nvSpPr>
            <p:spPr bwMode="auto">
              <a:xfrm>
                <a:off x="3259138" y="863600"/>
                <a:ext cx="381000" cy="260350"/>
              </a:xfrm>
              <a:custGeom>
                <a:avLst/>
                <a:gdLst>
                  <a:gd name="T0" fmla="*/ 156210 w 100"/>
                  <a:gd name="T1" fmla="*/ 22972 h 68"/>
                  <a:gd name="T2" fmla="*/ 0 w 100"/>
                  <a:gd name="T3" fmla="*/ 172290 h 68"/>
                  <a:gd name="T4" fmla="*/ 297180 w 100"/>
                  <a:gd name="T5" fmla="*/ 76574 h 68"/>
                  <a:gd name="T6" fmla="*/ 15240 w 100"/>
                  <a:gd name="T7" fmla="*/ 199091 h 68"/>
                  <a:gd name="T8" fmla="*/ 224790 w 100"/>
                  <a:gd name="T9" fmla="*/ 214406 h 68"/>
                  <a:gd name="T10" fmla="*/ 381000 w 100"/>
                  <a:gd name="T11" fmla="*/ 49773 h 68"/>
                  <a:gd name="T12" fmla="*/ 156210 w 100"/>
                  <a:gd name="T13" fmla="*/ 22972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 h="68">
                    <a:moveTo>
                      <a:pt x="41" y="6"/>
                    </a:moveTo>
                    <a:cubicBezTo>
                      <a:pt x="12" y="12"/>
                      <a:pt x="3" y="35"/>
                      <a:pt x="0" y="45"/>
                    </a:cubicBezTo>
                    <a:cubicBezTo>
                      <a:pt x="24" y="32"/>
                      <a:pt x="51" y="24"/>
                      <a:pt x="78" y="20"/>
                    </a:cubicBezTo>
                    <a:cubicBezTo>
                      <a:pt x="52" y="27"/>
                      <a:pt x="26" y="37"/>
                      <a:pt x="4" y="52"/>
                    </a:cubicBezTo>
                    <a:cubicBezTo>
                      <a:pt x="14" y="57"/>
                      <a:pt x="39" y="68"/>
                      <a:pt x="59" y="56"/>
                    </a:cubicBezTo>
                    <a:cubicBezTo>
                      <a:pt x="78" y="40"/>
                      <a:pt x="84" y="26"/>
                      <a:pt x="100" y="13"/>
                    </a:cubicBezTo>
                    <a:cubicBezTo>
                      <a:pt x="100" y="13"/>
                      <a:pt x="70" y="0"/>
                      <a:pt x="41" y="6"/>
                    </a:cubicBezTo>
                    <a:close/>
                  </a:path>
                </a:pathLst>
              </a:custGeom>
              <a:solidFill>
                <a:schemeClr val="accent2"/>
              </a:solidFill>
              <a:ln>
                <a:noFill/>
              </a:ln>
            </p:spPr>
            <p:txBody>
              <a:bodyPr/>
              <a:lstStyle/>
              <a:p>
                <a:endParaRPr lang="ru-RU">
                  <a:solidFill>
                    <a:schemeClr val="bg1"/>
                  </a:solidFill>
                </a:endParaRPr>
              </a:p>
            </p:txBody>
          </p:sp>
          <p:sp>
            <p:nvSpPr>
              <p:cNvPr id="46" name="Freeform 590">
                <a:extLst>
                  <a:ext uri="{FF2B5EF4-FFF2-40B4-BE49-F238E27FC236}">
                    <a16:creationId xmlns:a16="http://schemas.microsoft.com/office/drawing/2014/main" id="{12BF83B8-E1F3-16CF-727A-270F76BE6387}"/>
                  </a:ext>
                </a:extLst>
              </p:cNvPr>
              <p:cNvSpPr>
                <a:spLocks/>
              </p:cNvSpPr>
              <p:nvPr/>
            </p:nvSpPr>
            <p:spPr bwMode="auto">
              <a:xfrm>
                <a:off x="3155949" y="730250"/>
                <a:ext cx="217488" cy="301625"/>
              </a:xfrm>
              <a:custGeom>
                <a:avLst/>
                <a:gdLst>
                  <a:gd name="T0" fmla="*/ 87758 w 57"/>
                  <a:gd name="T1" fmla="*/ 267263 h 79"/>
                  <a:gd name="T2" fmla="*/ 171701 w 57"/>
                  <a:gd name="T3" fmla="*/ 68725 h 79"/>
                  <a:gd name="T4" fmla="*/ 114467 w 57"/>
                  <a:gd name="T5" fmla="*/ 244354 h 79"/>
                  <a:gd name="T6" fmla="*/ 217488 w 57"/>
                  <a:gd name="T7" fmla="*/ 152722 h 79"/>
                  <a:gd name="T8" fmla="*/ 198410 w 57"/>
                  <a:gd name="T9" fmla="*/ 0 h 79"/>
                  <a:gd name="T10" fmla="*/ 80127 w 57"/>
                  <a:gd name="T11" fmla="*/ 301625 h 79"/>
                  <a:gd name="T12" fmla="*/ 87758 w 57"/>
                  <a:gd name="T13" fmla="*/ 267263 h 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 h="79">
                    <a:moveTo>
                      <a:pt x="23" y="70"/>
                    </a:moveTo>
                    <a:cubicBezTo>
                      <a:pt x="28" y="52"/>
                      <a:pt x="35" y="34"/>
                      <a:pt x="45" y="18"/>
                    </a:cubicBezTo>
                    <a:cubicBezTo>
                      <a:pt x="38" y="33"/>
                      <a:pt x="33" y="48"/>
                      <a:pt x="30" y="64"/>
                    </a:cubicBezTo>
                    <a:cubicBezTo>
                      <a:pt x="35" y="55"/>
                      <a:pt x="43" y="46"/>
                      <a:pt x="57" y="40"/>
                    </a:cubicBezTo>
                    <a:cubicBezTo>
                      <a:pt x="56" y="25"/>
                      <a:pt x="52" y="15"/>
                      <a:pt x="52" y="0"/>
                    </a:cubicBezTo>
                    <a:cubicBezTo>
                      <a:pt x="24" y="16"/>
                      <a:pt x="0" y="49"/>
                      <a:pt x="21" y="79"/>
                    </a:cubicBezTo>
                    <a:cubicBezTo>
                      <a:pt x="22" y="76"/>
                      <a:pt x="22" y="73"/>
                      <a:pt x="23" y="70"/>
                    </a:cubicBezTo>
                    <a:close/>
                  </a:path>
                </a:pathLst>
              </a:custGeom>
              <a:solidFill>
                <a:schemeClr val="accent3"/>
              </a:solidFill>
              <a:ln>
                <a:noFill/>
              </a:ln>
            </p:spPr>
            <p:txBody>
              <a:bodyPr/>
              <a:lstStyle/>
              <a:p>
                <a:endParaRPr lang="ru-RU">
                  <a:solidFill>
                    <a:schemeClr val="bg1"/>
                  </a:solidFill>
                </a:endParaRPr>
              </a:p>
            </p:txBody>
          </p:sp>
          <p:sp>
            <p:nvSpPr>
              <p:cNvPr id="47" name="Freeform 592">
                <a:extLst>
                  <a:ext uri="{FF2B5EF4-FFF2-40B4-BE49-F238E27FC236}">
                    <a16:creationId xmlns:a16="http://schemas.microsoft.com/office/drawing/2014/main" id="{F46AE88D-BB9B-08FD-06F4-463A42DC4F6E}"/>
                  </a:ext>
                </a:extLst>
              </p:cNvPr>
              <p:cNvSpPr>
                <a:spLocks/>
              </p:cNvSpPr>
              <p:nvPr/>
            </p:nvSpPr>
            <p:spPr bwMode="auto">
              <a:xfrm>
                <a:off x="2767013" y="920750"/>
                <a:ext cx="563562" cy="644525"/>
              </a:xfrm>
              <a:custGeom>
                <a:avLst/>
                <a:gdLst>
                  <a:gd name="T0" fmla="*/ 270358 w 148"/>
                  <a:gd name="T1" fmla="*/ 7628 h 169"/>
                  <a:gd name="T2" fmla="*/ 3808 w 148"/>
                  <a:gd name="T3" fmla="*/ 308914 h 169"/>
                  <a:gd name="T4" fmla="*/ 0 w 148"/>
                  <a:gd name="T5" fmla="*/ 316542 h 169"/>
                  <a:gd name="T6" fmla="*/ 0 w 148"/>
                  <a:gd name="T7" fmla="*/ 629270 h 169"/>
                  <a:gd name="T8" fmla="*/ 15231 w 148"/>
                  <a:gd name="T9" fmla="*/ 644525 h 169"/>
                  <a:gd name="T10" fmla="*/ 163738 w 148"/>
                  <a:gd name="T11" fmla="*/ 644525 h 169"/>
                  <a:gd name="T12" fmla="*/ 178969 w 148"/>
                  <a:gd name="T13" fmla="*/ 629270 h 169"/>
                  <a:gd name="T14" fmla="*/ 178969 w 148"/>
                  <a:gd name="T15" fmla="*/ 385189 h 169"/>
                  <a:gd name="T16" fmla="*/ 194201 w 148"/>
                  <a:gd name="T17" fmla="*/ 369934 h 169"/>
                  <a:gd name="T18" fmla="*/ 369362 w 148"/>
                  <a:gd name="T19" fmla="*/ 369934 h 169"/>
                  <a:gd name="T20" fmla="*/ 384594 w 148"/>
                  <a:gd name="T21" fmla="*/ 385189 h 169"/>
                  <a:gd name="T22" fmla="*/ 384594 w 148"/>
                  <a:gd name="T23" fmla="*/ 629270 h 169"/>
                  <a:gd name="T24" fmla="*/ 399825 w 148"/>
                  <a:gd name="T25" fmla="*/ 644525 h 169"/>
                  <a:gd name="T26" fmla="*/ 548332 w 148"/>
                  <a:gd name="T27" fmla="*/ 644525 h 169"/>
                  <a:gd name="T28" fmla="*/ 563563 w 148"/>
                  <a:gd name="T29" fmla="*/ 629270 h 169"/>
                  <a:gd name="T30" fmla="*/ 563563 w 148"/>
                  <a:gd name="T31" fmla="*/ 316542 h 169"/>
                  <a:gd name="T32" fmla="*/ 559755 w 148"/>
                  <a:gd name="T33" fmla="*/ 308914 h 169"/>
                  <a:gd name="T34" fmla="*/ 293205 w 148"/>
                  <a:gd name="T35" fmla="*/ 7628 h 169"/>
                  <a:gd name="T36" fmla="*/ 270358 w 148"/>
                  <a:gd name="T37" fmla="*/ 7628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8" h="169">
                    <a:moveTo>
                      <a:pt x="71" y="2"/>
                    </a:moveTo>
                    <a:cubicBezTo>
                      <a:pt x="1" y="81"/>
                      <a:pt x="1" y="81"/>
                      <a:pt x="1" y="81"/>
                    </a:cubicBezTo>
                    <a:cubicBezTo>
                      <a:pt x="0" y="81"/>
                      <a:pt x="0" y="82"/>
                      <a:pt x="0" y="83"/>
                    </a:cubicBezTo>
                    <a:cubicBezTo>
                      <a:pt x="0" y="165"/>
                      <a:pt x="0" y="165"/>
                      <a:pt x="0" y="165"/>
                    </a:cubicBezTo>
                    <a:cubicBezTo>
                      <a:pt x="0" y="167"/>
                      <a:pt x="1" y="169"/>
                      <a:pt x="4" y="169"/>
                    </a:cubicBezTo>
                    <a:cubicBezTo>
                      <a:pt x="43" y="169"/>
                      <a:pt x="43" y="169"/>
                      <a:pt x="43" y="169"/>
                    </a:cubicBezTo>
                    <a:cubicBezTo>
                      <a:pt x="45" y="169"/>
                      <a:pt x="47" y="167"/>
                      <a:pt x="47" y="165"/>
                    </a:cubicBezTo>
                    <a:cubicBezTo>
                      <a:pt x="47" y="101"/>
                      <a:pt x="47" y="101"/>
                      <a:pt x="47" y="101"/>
                    </a:cubicBezTo>
                    <a:cubicBezTo>
                      <a:pt x="47" y="99"/>
                      <a:pt x="49" y="97"/>
                      <a:pt x="51" y="97"/>
                    </a:cubicBezTo>
                    <a:cubicBezTo>
                      <a:pt x="97" y="97"/>
                      <a:pt x="97" y="97"/>
                      <a:pt x="97" y="97"/>
                    </a:cubicBezTo>
                    <a:cubicBezTo>
                      <a:pt x="99" y="97"/>
                      <a:pt x="101" y="99"/>
                      <a:pt x="101" y="101"/>
                    </a:cubicBezTo>
                    <a:cubicBezTo>
                      <a:pt x="101" y="165"/>
                      <a:pt x="101" y="165"/>
                      <a:pt x="101" y="165"/>
                    </a:cubicBezTo>
                    <a:cubicBezTo>
                      <a:pt x="101" y="167"/>
                      <a:pt x="103" y="169"/>
                      <a:pt x="105" y="169"/>
                    </a:cubicBezTo>
                    <a:cubicBezTo>
                      <a:pt x="144" y="169"/>
                      <a:pt x="144" y="169"/>
                      <a:pt x="144" y="169"/>
                    </a:cubicBezTo>
                    <a:cubicBezTo>
                      <a:pt x="146" y="169"/>
                      <a:pt x="148" y="167"/>
                      <a:pt x="148" y="165"/>
                    </a:cubicBezTo>
                    <a:cubicBezTo>
                      <a:pt x="148" y="83"/>
                      <a:pt x="148" y="83"/>
                      <a:pt x="148" y="83"/>
                    </a:cubicBezTo>
                    <a:cubicBezTo>
                      <a:pt x="148" y="82"/>
                      <a:pt x="148" y="81"/>
                      <a:pt x="147" y="81"/>
                    </a:cubicBezTo>
                    <a:cubicBezTo>
                      <a:pt x="77" y="2"/>
                      <a:pt x="77" y="2"/>
                      <a:pt x="77" y="2"/>
                    </a:cubicBezTo>
                    <a:cubicBezTo>
                      <a:pt x="75" y="0"/>
                      <a:pt x="73" y="0"/>
                      <a:pt x="71" y="2"/>
                    </a:cubicBezTo>
                    <a:close/>
                  </a:path>
                </a:pathLst>
              </a:custGeom>
              <a:solidFill>
                <a:schemeClr val="accent3"/>
              </a:solidFill>
              <a:ln>
                <a:noFill/>
              </a:ln>
            </p:spPr>
            <p:txBody>
              <a:bodyPr/>
              <a:lstStyle/>
              <a:p>
                <a:endParaRPr lang="ru-RU">
                  <a:solidFill>
                    <a:schemeClr val="bg1"/>
                  </a:solidFill>
                </a:endParaRPr>
              </a:p>
            </p:txBody>
          </p:sp>
          <p:sp>
            <p:nvSpPr>
              <p:cNvPr id="48" name="Freeform 593">
                <a:extLst>
                  <a:ext uri="{FF2B5EF4-FFF2-40B4-BE49-F238E27FC236}">
                    <a16:creationId xmlns:a16="http://schemas.microsoft.com/office/drawing/2014/main" id="{B406C4A6-C801-A168-E056-C7367939A6AD}"/>
                  </a:ext>
                </a:extLst>
              </p:cNvPr>
              <p:cNvSpPr>
                <a:spLocks/>
              </p:cNvSpPr>
              <p:nvPr/>
            </p:nvSpPr>
            <p:spPr bwMode="auto">
              <a:xfrm>
                <a:off x="2633663" y="765175"/>
                <a:ext cx="830262" cy="457200"/>
              </a:xfrm>
              <a:custGeom>
                <a:avLst/>
                <a:gdLst>
                  <a:gd name="T0" fmla="*/ 437983 w 218"/>
                  <a:gd name="T1" fmla="*/ 15240 h 120"/>
                  <a:gd name="T2" fmla="*/ 392280 w 218"/>
                  <a:gd name="T3" fmla="*/ 15240 h 120"/>
                  <a:gd name="T4" fmla="*/ 0 w 218"/>
                  <a:gd name="T5" fmla="*/ 457200 h 120"/>
                  <a:gd name="T6" fmla="*/ 79979 w 218"/>
                  <a:gd name="T7" fmla="*/ 457200 h 120"/>
                  <a:gd name="T8" fmla="*/ 415132 w 218"/>
                  <a:gd name="T9" fmla="*/ 80010 h 120"/>
                  <a:gd name="T10" fmla="*/ 746475 w 218"/>
                  <a:gd name="T11" fmla="*/ 457200 h 120"/>
                  <a:gd name="T12" fmla="*/ 830263 w 218"/>
                  <a:gd name="T13" fmla="*/ 457200 h 120"/>
                  <a:gd name="T14" fmla="*/ 437983 w 218"/>
                  <a:gd name="T15" fmla="*/ 1524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8" h="120">
                    <a:moveTo>
                      <a:pt x="115" y="4"/>
                    </a:moveTo>
                    <a:cubicBezTo>
                      <a:pt x="112" y="0"/>
                      <a:pt x="106" y="0"/>
                      <a:pt x="103" y="4"/>
                    </a:cubicBezTo>
                    <a:cubicBezTo>
                      <a:pt x="0" y="120"/>
                      <a:pt x="0" y="120"/>
                      <a:pt x="0" y="120"/>
                    </a:cubicBezTo>
                    <a:cubicBezTo>
                      <a:pt x="21" y="120"/>
                      <a:pt x="21" y="120"/>
                      <a:pt x="21" y="120"/>
                    </a:cubicBezTo>
                    <a:cubicBezTo>
                      <a:pt x="109" y="21"/>
                      <a:pt x="109" y="21"/>
                      <a:pt x="109" y="21"/>
                    </a:cubicBezTo>
                    <a:cubicBezTo>
                      <a:pt x="196" y="120"/>
                      <a:pt x="196" y="120"/>
                      <a:pt x="196" y="120"/>
                    </a:cubicBezTo>
                    <a:cubicBezTo>
                      <a:pt x="218" y="120"/>
                      <a:pt x="218" y="120"/>
                      <a:pt x="218" y="120"/>
                    </a:cubicBezTo>
                    <a:lnTo>
                      <a:pt x="115" y="4"/>
                    </a:lnTo>
                    <a:close/>
                  </a:path>
                </a:pathLst>
              </a:custGeom>
              <a:solidFill>
                <a:schemeClr val="accent3">
                  <a:lumMod val="75000"/>
                </a:schemeClr>
              </a:solidFill>
              <a:ln>
                <a:noFill/>
              </a:ln>
            </p:spPr>
            <p:txBody>
              <a:bodyPr/>
              <a:lstStyle/>
              <a:p>
                <a:endParaRPr lang="ru-RU">
                  <a:solidFill>
                    <a:schemeClr val="bg1"/>
                  </a:solidFill>
                </a:endParaRPr>
              </a:p>
            </p:txBody>
          </p:sp>
        </p:grpSp>
        <p:grpSp>
          <p:nvGrpSpPr>
            <p:cNvPr id="49" name="Group 48">
              <a:extLst>
                <a:ext uri="{FF2B5EF4-FFF2-40B4-BE49-F238E27FC236}">
                  <a16:creationId xmlns:a16="http://schemas.microsoft.com/office/drawing/2014/main" id="{062A1090-7670-04E6-B94C-4A7C175EC909}"/>
                </a:ext>
              </a:extLst>
            </p:cNvPr>
            <p:cNvGrpSpPr/>
            <p:nvPr/>
          </p:nvGrpSpPr>
          <p:grpSpPr>
            <a:xfrm>
              <a:off x="1044250" y="3279230"/>
              <a:ext cx="618020" cy="618020"/>
              <a:chOff x="1046163" y="658813"/>
              <a:chExt cx="960437" cy="960437"/>
            </a:xfrm>
          </p:grpSpPr>
          <p:sp>
            <p:nvSpPr>
              <p:cNvPr id="50" name="Freeform 595">
                <a:extLst>
                  <a:ext uri="{FF2B5EF4-FFF2-40B4-BE49-F238E27FC236}">
                    <a16:creationId xmlns:a16="http://schemas.microsoft.com/office/drawing/2014/main" id="{4528C4FE-1F59-CB86-DBED-67AB61E71347}"/>
                  </a:ext>
                </a:extLst>
              </p:cNvPr>
              <p:cNvSpPr>
                <a:spLocks noEditPoints="1"/>
              </p:cNvSpPr>
              <p:nvPr/>
            </p:nvSpPr>
            <p:spPr bwMode="auto">
              <a:xfrm>
                <a:off x="1046163" y="658813"/>
                <a:ext cx="960437" cy="960437"/>
              </a:xfrm>
              <a:custGeom>
                <a:avLst/>
                <a:gdLst>
                  <a:gd name="T0" fmla="*/ 952815 w 252"/>
                  <a:gd name="T1" fmla="*/ 468785 h 252"/>
                  <a:gd name="T2" fmla="*/ 777497 w 252"/>
                  <a:gd name="T3" fmla="*/ 358259 h 252"/>
                  <a:gd name="T4" fmla="*/ 823233 w 252"/>
                  <a:gd name="T5" fmla="*/ 156262 h 252"/>
                  <a:gd name="T6" fmla="*/ 804176 w 252"/>
                  <a:gd name="T7" fmla="*/ 137205 h 252"/>
                  <a:gd name="T8" fmla="*/ 602179 w 252"/>
                  <a:gd name="T9" fmla="*/ 182941 h 252"/>
                  <a:gd name="T10" fmla="*/ 491653 w 252"/>
                  <a:gd name="T11" fmla="*/ 7623 h 252"/>
                  <a:gd name="T12" fmla="*/ 468785 w 252"/>
                  <a:gd name="T13" fmla="*/ 7623 h 252"/>
                  <a:gd name="T14" fmla="*/ 358259 w 252"/>
                  <a:gd name="T15" fmla="*/ 182941 h 252"/>
                  <a:gd name="T16" fmla="*/ 156262 w 252"/>
                  <a:gd name="T17" fmla="*/ 137205 h 252"/>
                  <a:gd name="T18" fmla="*/ 137205 w 252"/>
                  <a:gd name="T19" fmla="*/ 156262 h 252"/>
                  <a:gd name="T20" fmla="*/ 182941 w 252"/>
                  <a:gd name="T21" fmla="*/ 358259 h 252"/>
                  <a:gd name="T22" fmla="*/ 7623 w 252"/>
                  <a:gd name="T23" fmla="*/ 468785 h 252"/>
                  <a:gd name="T24" fmla="*/ 7623 w 252"/>
                  <a:gd name="T25" fmla="*/ 491653 h 252"/>
                  <a:gd name="T26" fmla="*/ 182941 w 252"/>
                  <a:gd name="T27" fmla="*/ 602179 h 252"/>
                  <a:gd name="T28" fmla="*/ 137205 w 252"/>
                  <a:gd name="T29" fmla="*/ 804176 h 252"/>
                  <a:gd name="T30" fmla="*/ 156262 w 252"/>
                  <a:gd name="T31" fmla="*/ 823233 h 252"/>
                  <a:gd name="T32" fmla="*/ 358259 w 252"/>
                  <a:gd name="T33" fmla="*/ 777497 h 252"/>
                  <a:gd name="T34" fmla="*/ 468785 w 252"/>
                  <a:gd name="T35" fmla="*/ 952815 h 252"/>
                  <a:gd name="T36" fmla="*/ 491653 w 252"/>
                  <a:gd name="T37" fmla="*/ 952815 h 252"/>
                  <a:gd name="T38" fmla="*/ 602179 w 252"/>
                  <a:gd name="T39" fmla="*/ 777497 h 252"/>
                  <a:gd name="T40" fmla="*/ 804176 w 252"/>
                  <a:gd name="T41" fmla="*/ 823233 h 252"/>
                  <a:gd name="T42" fmla="*/ 823233 w 252"/>
                  <a:gd name="T43" fmla="*/ 804176 h 252"/>
                  <a:gd name="T44" fmla="*/ 777497 w 252"/>
                  <a:gd name="T45" fmla="*/ 602179 h 252"/>
                  <a:gd name="T46" fmla="*/ 952815 w 252"/>
                  <a:gd name="T47" fmla="*/ 491653 h 252"/>
                  <a:gd name="T48" fmla="*/ 952815 w 252"/>
                  <a:gd name="T49" fmla="*/ 468785 h 252"/>
                  <a:gd name="T50" fmla="*/ 480219 w 252"/>
                  <a:gd name="T51" fmla="*/ 762252 h 252"/>
                  <a:gd name="T52" fmla="*/ 198186 w 252"/>
                  <a:gd name="T53" fmla="*/ 480219 h 252"/>
                  <a:gd name="T54" fmla="*/ 480219 w 252"/>
                  <a:gd name="T55" fmla="*/ 198186 h 252"/>
                  <a:gd name="T56" fmla="*/ 762252 w 252"/>
                  <a:gd name="T57" fmla="*/ 480219 h 252"/>
                  <a:gd name="T58" fmla="*/ 480219 w 252"/>
                  <a:gd name="T59" fmla="*/ 762252 h 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52" h="252">
                    <a:moveTo>
                      <a:pt x="250" y="123"/>
                    </a:moveTo>
                    <a:cubicBezTo>
                      <a:pt x="204" y="94"/>
                      <a:pt x="204" y="94"/>
                      <a:pt x="204" y="94"/>
                    </a:cubicBezTo>
                    <a:cubicBezTo>
                      <a:pt x="216" y="41"/>
                      <a:pt x="216" y="41"/>
                      <a:pt x="216" y="41"/>
                    </a:cubicBezTo>
                    <a:cubicBezTo>
                      <a:pt x="217" y="38"/>
                      <a:pt x="214" y="35"/>
                      <a:pt x="211" y="36"/>
                    </a:cubicBezTo>
                    <a:cubicBezTo>
                      <a:pt x="158" y="48"/>
                      <a:pt x="158" y="48"/>
                      <a:pt x="158" y="48"/>
                    </a:cubicBezTo>
                    <a:cubicBezTo>
                      <a:pt x="129" y="2"/>
                      <a:pt x="129" y="2"/>
                      <a:pt x="129" y="2"/>
                    </a:cubicBezTo>
                    <a:cubicBezTo>
                      <a:pt x="128" y="0"/>
                      <a:pt x="124" y="0"/>
                      <a:pt x="123" y="2"/>
                    </a:cubicBezTo>
                    <a:cubicBezTo>
                      <a:pt x="94" y="48"/>
                      <a:pt x="94" y="48"/>
                      <a:pt x="94" y="48"/>
                    </a:cubicBezTo>
                    <a:cubicBezTo>
                      <a:pt x="41" y="36"/>
                      <a:pt x="41" y="36"/>
                      <a:pt x="41" y="36"/>
                    </a:cubicBezTo>
                    <a:cubicBezTo>
                      <a:pt x="38" y="35"/>
                      <a:pt x="35" y="38"/>
                      <a:pt x="36" y="41"/>
                    </a:cubicBezTo>
                    <a:cubicBezTo>
                      <a:pt x="48" y="94"/>
                      <a:pt x="48" y="94"/>
                      <a:pt x="48" y="94"/>
                    </a:cubicBezTo>
                    <a:cubicBezTo>
                      <a:pt x="2" y="123"/>
                      <a:pt x="2" y="123"/>
                      <a:pt x="2" y="123"/>
                    </a:cubicBezTo>
                    <a:cubicBezTo>
                      <a:pt x="0" y="124"/>
                      <a:pt x="0" y="128"/>
                      <a:pt x="2" y="129"/>
                    </a:cubicBezTo>
                    <a:cubicBezTo>
                      <a:pt x="48" y="158"/>
                      <a:pt x="48" y="158"/>
                      <a:pt x="48" y="158"/>
                    </a:cubicBezTo>
                    <a:cubicBezTo>
                      <a:pt x="36" y="211"/>
                      <a:pt x="36" y="211"/>
                      <a:pt x="36" y="211"/>
                    </a:cubicBezTo>
                    <a:cubicBezTo>
                      <a:pt x="35" y="214"/>
                      <a:pt x="38" y="217"/>
                      <a:pt x="41" y="216"/>
                    </a:cubicBezTo>
                    <a:cubicBezTo>
                      <a:pt x="94" y="204"/>
                      <a:pt x="94" y="204"/>
                      <a:pt x="94" y="204"/>
                    </a:cubicBezTo>
                    <a:cubicBezTo>
                      <a:pt x="123" y="250"/>
                      <a:pt x="123" y="250"/>
                      <a:pt x="123" y="250"/>
                    </a:cubicBezTo>
                    <a:cubicBezTo>
                      <a:pt x="124" y="252"/>
                      <a:pt x="128" y="252"/>
                      <a:pt x="129" y="250"/>
                    </a:cubicBezTo>
                    <a:cubicBezTo>
                      <a:pt x="158" y="204"/>
                      <a:pt x="158" y="204"/>
                      <a:pt x="158" y="204"/>
                    </a:cubicBezTo>
                    <a:cubicBezTo>
                      <a:pt x="211" y="216"/>
                      <a:pt x="211" y="216"/>
                      <a:pt x="211" y="216"/>
                    </a:cubicBezTo>
                    <a:cubicBezTo>
                      <a:pt x="214" y="217"/>
                      <a:pt x="217" y="214"/>
                      <a:pt x="216" y="211"/>
                    </a:cubicBezTo>
                    <a:cubicBezTo>
                      <a:pt x="204" y="158"/>
                      <a:pt x="204" y="158"/>
                      <a:pt x="204" y="158"/>
                    </a:cubicBezTo>
                    <a:cubicBezTo>
                      <a:pt x="250" y="129"/>
                      <a:pt x="250" y="129"/>
                      <a:pt x="250" y="129"/>
                    </a:cubicBezTo>
                    <a:cubicBezTo>
                      <a:pt x="252" y="128"/>
                      <a:pt x="252" y="124"/>
                      <a:pt x="250" y="123"/>
                    </a:cubicBezTo>
                    <a:close/>
                    <a:moveTo>
                      <a:pt x="126" y="200"/>
                    </a:moveTo>
                    <a:cubicBezTo>
                      <a:pt x="85" y="200"/>
                      <a:pt x="52" y="167"/>
                      <a:pt x="52" y="126"/>
                    </a:cubicBezTo>
                    <a:cubicBezTo>
                      <a:pt x="52" y="85"/>
                      <a:pt x="85" y="52"/>
                      <a:pt x="126" y="52"/>
                    </a:cubicBezTo>
                    <a:cubicBezTo>
                      <a:pt x="167" y="52"/>
                      <a:pt x="200" y="85"/>
                      <a:pt x="200" y="126"/>
                    </a:cubicBezTo>
                    <a:cubicBezTo>
                      <a:pt x="200" y="167"/>
                      <a:pt x="167" y="200"/>
                      <a:pt x="126" y="200"/>
                    </a:cubicBezTo>
                    <a:close/>
                  </a:path>
                </a:pathLst>
              </a:custGeom>
              <a:solidFill>
                <a:schemeClr val="accent2"/>
              </a:solidFill>
              <a:ln>
                <a:noFill/>
              </a:ln>
            </p:spPr>
            <p:txBody>
              <a:bodyPr/>
              <a:lstStyle/>
              <a:p>
                <a:endParaRPr lang="ru-RU">
                  <a:solidFill>
                    <a:schemeClr val="bg1"/>
                  </a:solidFill>
                </a:endParaRPr>
              </a:p>
            </p:txBody>
          </p:sp>
          <p:sp>
            <p:nvSpPr>
              <p:cNvPr id="51" name="Oval 596">
                <a:extLst>
                  <a:ext uri="{FF2B5EF4-FFF2-40B4-BE49-F238E27FC236}">
                    <a16:creationId xmlns:a16="http://schemas.microsoft.com/office/drawing/2014/main" id="{BB1EA648-C542-C316-E7FA-4B16226492EE}"/>
                  </a:ext>
                </a:extLst>
              </p:cNvPr>
              <p:cNvSpPr>
                <a:spLocks noChangeArrowheads="1"/>
              </p:cNvSpPr>
              <p:nvPr/>
            </p:nvSpPr>
            <p:spPr bwMode="auto">
              <a:xfrm>
                <a:off x="1309688" y="920750"/>
                <a:ext cx="433388" cy="434975"/>
              </a:xfrm>
              <a:prstGeom prst="ellipse">
                <a:avLst/>
              </a:prstGeom>
              <a:solidFill>
                <a:schemeClr val="accent3"/>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ru-RU" altLang="ru-RU">
                  <a:solidFill>
                    <a:schemeClr val="bg1"/>
                  </a:solidFill>
                </a:endParaRPr>
              </a:p>
            </p:txBody>
          </p:sp>
          <p:sp>
            <p:nvSpPr>
              <p:cNvPr id="52" name="Freeform 597">
                <a:extLst>
                  <a:ext uri="{FF2B5EF4-FFF2-40B4-BE49-F238E27FC236}">
                    <a16:creationId xmlns:a16="http://schemas.microsoft.com/office/drawing/2014/main" id="{DF2D1EC5-B573-F109-4FCD-ED7DDEE275F0}"/>
                  </a:ext>
                </a:extLst>
              </p:cNvPr>
              <p:cNvSpPr>
                <a:spLocks/>
              </p:cNvSpPr>
              <p:nvPr/>
            </p:nvSpPr>
            <p:spPr bwMode="auto">
              <a:xfrm>
                <a:off x="1347788" y="1054100"/>
                <a:ext cx="273050" cy="252413"/>
              </a:xfrm>
              <a:custGeom>
                <a:avLst/>
                <a:gdLst>
                  <a:gd name="T0" fmla="*/ 219957 w 72"/>
                  <a:gd name="T1" fmla="*/ 210344 h 66"/>
                  <a:gd name="T2" fmla="*/ 185826 w 72"/>
                  <a:gd name="T3" fmla="*/ 210344 h 66"/>
                  <a:gd name="T4" fmla="*/ 83432 w 72"/>
                  <a:gd name="T5" fmla="*/ 95611 h 66"/>
                  <a:gd name="T6" fmla="*/ 109978 w 72"/>
                  <a:gd name="T7" fmla="*/ 95611 h 66"/>
                  <a:gd name="T8" fmla="*/ 56885 w 72"/>
                  <a:gd name="T9" fmla="*/ 0 h 66"/>
                  <a:gd name="T10" fmla="*/ 0 w 72"/>
                  <a:gd name="T11" fmla="*/ 95611 h 66"/>
                  <a:gd name="T12" fmla="*/ 26547 w 72"/>
                  <a:gd name="T13" fmla="*/ 95611 h 66"/>
                  <a:gd name="T14" fmla="*/ 197203 w 72"/>
                  <a:gd name="T15" fmla="*/ 237115 h 66"/>
                  <a:gd name="T16" fmla="*/ 223749 w 72"/>
                  <a:gd name="T17" fmla="*/ 225642 h 66"/>
                  <a:gd name="T18" fmla="*/ 246503 w 72"/>
                  <a:gd name="T19" fmla="*/ 214169 h 66"/>
                  <a:gd name="T20" fmla="*/ 261673 w 72"/>
                  <a:gd name="T21" fmla="*/ 202695 h 66"/>
                  <a:gd name="T22" fmla="*/ 273050 w 72"/>
                  <a:gd name="T23" fmla="*/ 191222 h 66"/>
                  <a:gd name="T24" fmla="*/ 219957 w 72"/>
                  <a:gd name="T25" fmla="*/ 210344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66">
                    <a:moveTo>
                      <a:pt x="58" y="55"/>
                    </a:moveTo>
                    <a:cubicBezTo>
                      <a:pt x="55" y="55"/>
                      <a:pt x="49" y="55"/>
                      <a:pt x="49" y="55"/>
                    </a:cubicBezTo>
                    <a:cubicBezTo>
                      <a:pt x="33" y="53"/>
                      <a:pt x="22" y="41"/>
                      <a:pt x="22" y="25"/>
                    </a:cubicBezTo>
                    <a:cubicBezTo>
                      <a:pt x="29" y="25"/>
                      <a:pt x="29" y="25"/>
                      <a:pt x="29" y="25"/>
                    </a:cubicBezTo>
                    <a:cubicBezTo>
                      <a:pt x="15" y="0"/>
                      <a:pt x="15" y="0"/>
                      <a:pt x="15" y="0"/>
                    </a:cubicBezTo>
                    <a:cubicBezTo>
                      <a:pt x="0" y="25"/>
                      <a:pt x="0" y="25"/>
                      <a:pt x="0" y="25"/>
                    </a:cubicBezTo>
                    <a:cubicBezTo>
                      <a:pt x="7" y="25"/>
                      <a:pt x="7" y="25"/>
                      <a:pt x="7" y="25"/>
                    </a:cubicBezTo>
                    <a:cubicBezTo>
                      <a:pt x="9" y="47"/>
                      <a:pt x="28" y="66"/>
                      <a:pt x="52" y="62"/>
                    </a:cubicBezTo>
                    <a:cubicBezTo>
                      <a:pt x="55" y="61"/>
                      <a:pt x="57" y="60"/>
                      <a:pt x="59" y="59"/>
                    </a:cubicBezTo>
                    <a:cubicBezTo>
                      <a:pt x="62" y="58"/>
                      <a:pt x="64" y="57"/>
                      <a:pt x="65" y="56"/>
                    </a:cubicBezTo>
                    <a:cubicBezTo>
                      <a:pt x="67" y="55"/>
                      <a:pt x="68" y="54"/>
                      <a:pt x="69" y="53"/>
                    </a:cubicBezTo>
                    <a:cubicBezTo>
                      <a:pt x="70" y="52"/>
                      <a:pt x="71" y="51"/>
                      <a:pt x="72" y="50"/>
                    </a:cubicBezTo>
                    <a:cubicBezTo>
                      <a:pt x="67" y="52"/>
                      <a:pt x="63" y="54"/>
                      <a:pt x="58"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sp>
            <p:nvSpPr>
              <p:cNvPr id="53" name="Freeform 598">
                <a:extLst>
                  <a:ext uri="{FF2B5EF4-FFF2-40B4-BE49-F238E27FC236}">
                    <a16:creationId xmlns:a16="http://schemas.microsoft.com/office/drawing/2014/main" id="{7FA958ED-35EC-55E5-3FD8-71970AE76F13}"/>
                  </a:ext>
                </a:extLst>
              </p:cNvPr>
              <p:cNvSpPr>
                <a:spLocks/>
              </p:cNvSpPr>
              <p:nvPr/>
            </p:nvSpPr>
            <p:spPr bwMode="auto">
              <a:xfrm>
                <a:off x="1430338" y="971550"/>
                <a:ext cx="274638" cy="250825"/>
              </a:xfrm>
              <a:custGeom>
                <a:avLst/>
                <a:gdLst>
                  <a:gd name="T0" fmla="*/ 53402 w 72"/>
                  <a:gd name="T1" fmla="*/ 41804 h 66"/>
                  <a:gd name="T2" fmla="*/ 87732 w 72"/>
                  <a:gd name="T3" fmla="*/ 41804 h 66"/>
                  <a:gd name="T4" fmla="*/ 190721 w 72"/>
                  <a:gd name="T5" fmla="*/ 155816 h 66"/>
                  <a:gd name="T6" fmla="*/ 164020 w 72"/>
                  <a:gd name="T7" fmla="*/ 155816 h 66"/>
                  <a:gd name="T8" fmla="*/ 217422 w 72"/>
                  <a:gd name="T9" fmla="*/ 250825 h 66"/>
                  <a:gd name="T10" fmla="*/ 274638 w 72"/>
                  <a:gd name="T11" fmla="*/ 155816 h 66"/>
                  <a:gd name="T12" fmla="*/ 247937 w 72"/>
                  <a:gd name="T13" fmla="*/ 155816 h 66"/>
                  <a:gd name="T14" fmla="*/ 76288 w 72"/>
                  <a:gd name="T15" fmla="*/ 15202 h 66"/>
                  <a:gd name="T16" fmla="*/ 49587 w 72"/>
                  <a:gd name="T17" fmla="*/ 26603 h 66"/>
                  <a:gd name="T18" fmla="*/ 26701 w 72"/>
                  <a:gd name="T19" fmla="*/ 38004 h 66"/>
                  <a:gd name="T20" fmla="*/ 11443 w 72"/>
                  <a:gd name="T21" fmla="*/ 49405 h 66"/>
                  <a:gd name="T22" fmla="*/ 0 w 72"/>
                  <a:gd name="T23" fmla="*/ 60806 h 66"/>
                  <a:gd name="T24" fmla="*/ 53402 w 72"/>
                  <a:gd name="T25" fmla="*/ 41804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66">
                    <a:moveTo>
                      <a:pt x="14" y="11"/>
                    </a:moveTo>
                    <a:cubicBezTo>
                      <a:pt x="17" y="11"/>
                      <a:pt x="23" y="11"/>
                      <a:pt x="23" y="11"/>
                    </a:cubicBezTo>
                    <a:cubicBezTo>
                      <a:pt x="39" y="13"/>
                      <a:pt x="50" y="25"/>
                      <a:pt x="50" y="41"/>
                    </a:cubicBezTo>
                    <a:cubicBezTo>
                      <a:pt x="43" y="41"/>
                      <a:pt x="43" y="41"/>
                      <a:pt x="43" y="41"/>
                    </a:cubicBezTo>
                    <a:cubicBezTo>
                      <a:pt x="57" y="66"/>
                      <a:pt x="57" y="66"/>
                      <a:pt x="57" y="66"/>
                    </a:cubicBezTo>
                    <a:cubicBezTo>
                      <a:pt x="72" y="41"/>
                      <a:pt x="72" y="41"/>
                      <a:pt x="72" y="41"/>
                    </a:cubicBezTo>
                    <a:cubicBezTo>
                      <a:pt x="65" y="41"/>
                      <a:pt x="65" y="41"/>
                      <a:pt x="65" y="41"/>
                    </a:cubicBezTo>
                    <a:cubicBezTo>
                      <a:pt x="63" y="19"/>
                      <a:pt x="44" y="0"/>
                      <a:pt x="20" y="4"/>
                    </a:cubicBezTo>
                    <a:cubicBezTo>
                      <a:pt x="17" y="5"/>
                      <a:pt x="15" y="6"/>
                      <a:pt x="13" y="7"/>
                    </a:cubicBezTo>
                    <a:cubicBezTo>
                      <a:pt x="10" y="8"/>
                      <a:pt x="8" y="9"/>
                      <a:pt x="7" y="10"/>
                    </a:cubicBezTo>
                    <a:cubicBezTo>
                      <a:pt x="5" y="11"/>
                      <a:pt x="4" y="12"/>
                      <a:pt x="3" y="13"/>
                    </a:cubicBezTo>
                    <a:cubicBezTo>
                      <a:pt x="2" y="14"/>
                      <a:pt x="1" y="15"/>
                      <a:pt x="0" y="16"/>
                    </a:cubicBezTo>
                    <a:cubicBezTo>
                      <a:pt x="5" y="14"/>
                      <a:pt x="9" y="12"/>
                      <a:pt x="14"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grpSp>
        <p:grpSp>
          <p:nvGrpSpPr>
            <p:cNvPr id="54" name="Group 53">
              <a:extLst>
                <a:ext uri="{FF2B5EF4-FFF2-40B4-BE49-F238E27FC236}">
                  <a16:creationId xmlns:a16="http://schemas.microsoft.com/office/drawing/2014/main" id="{FBAC5C4C-465A-D6F9-C30D-A5166FF6C03D}"/>
                </a:ext>
              </a:extLst>
            </p:cNvPr>
            <p:cNvGrpSpPr/>
            <p:nvPr/>
          </p:nvGrpSpPr>
          <p:grpSpPr>
            <a:xfrm>
              <a:off x="4457617" y="3350259"/>
              <a:ext cx="313607" cy="598612"/>
              <a:chOff x="4329113" y="2193925"/>
              <a:chExt cx="487362" cy="930275"/>
            </a:xfrm>
          </p:grpSpPr>
          <p:sp>
            <p:nvSpPr>
              <p:cNvPr id="55" name="Freeform 648">
                <a:extLst>
                  <a:ext uri="{FF2B5EF4-FFF2-40B4-BE49-F238E27FC236}">
                    <a16:creationId xmlns:a16="http://schemas.microsoft.com/office/drawing/2014/main" id="{4AA5F34B-CCF6-E00F-E99D-672D5BBB98C6}"/>
                  </a:ext>
                </a:extLst>
              </p:cNvPr>
              <p:cNvSpPr>
                <a:spLocks/>
              </p:cNvSpPr>
              <p:nvPr/>
            </p:nvSpPr>
            <p:spPr bwMode="auto">
              <a:xfrm>
                <a:off x="4503738" y="3054350"/>
                <a:ext cx="144463" cy="69850"/>
              </a:xfrm>
              <a:custGeom>
                <a:avLst/>
                <a:gdLst>
                  <a:gd name="T0" fmla="*/ 72232 w 38"/>
                  <a:gd name="T1" fmla="*/ 15522 h 18"/>
                  <a:gd name="T2" fmla="*/ 0 w 38"/>
                  <a:gd name="T3" fmla="*/ 0 h 18"/>
                  <a:gd name="T4" fmla="*/ 0 w 38"/>
                  <a:gd name="T5" fmla="*/ 69850 h 18"/>
                  <a:gd name="T6" fmla="*/ 144463 w 38"/>
                  <a:gd name="T7" fmla="*/ 69850 h 18"/>
                  <a:gd name="T8" fmla="*/ 144463 w 38"/>
                  <a:gd name="T9" fmla="*/ 0 h 18"/>
                  <a:gd name="T10" fmla="*/ 72232 w 38"/>
                  <a:gd name="T11" fmla="*/ 15522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18">
                    <a:moveTo>
                      <a:pt x="19" y="4"/>
                    </a:moveTo>
                    <a:cubicBezTo>
                      <a:pt x="12" y="4"/>
                      <a:pt x="6" y="3"/>
                      <a:pt x="0" y="0"/>
                    </a:cubicBezTo>
                    <a:cubicBezTo>
                      <a:pt x="0" y="18"/>
                      <a:pt x="0" y="18"/>
                      <a:pt x="0" y="18"/>
                    </a:cubicBezTo>
                    <a:cubicBezTo>
                      <a:pt x="38" y="18"/>
                      <a:pt x="38" y="18"/>
                      <a:pt x="38" y="18"/>
                    </a:cubicBezTo>
                    <a:cubicBezTo>
                      <a:pt x="38" y="0"/>
                      <a:pt x="38" y="0"/>
                      <a:pt x="38" y="0"/>
                    </a:cubicBezTo>
                    <a:cubicBezTo>
                      <a:pt x="32" y="3"/>
                      <a:pt x="26" y="4"/>
                      <a:pt x="19" y="4"/>
                    </a:cubicBezTo>
                    <a:close/>
                  </a:path>
                </a:pathLst>
              </a:custGeom>
              <a:solidFill>
                <a:schemeClr val="accent3"/>
              </a:solidFill>
              <a:ln>
                <a:noFill/>
              </a:ln>
            </p:spPr>
            <p:txBody>
              <a:bodyPr/>
              <a:lstStyle/>
              <a:p>
                <a:endParaRPr lang="ru-RU">
                  <a:solidFill>
                    <a:schemeClr val="bg1"/>
                  </a:solidFill>
                </a:endParaRPr>
              </a:p>
            </p:txBody>
          </p:sp>
          <p:sp>
            <p:nvSpPr>
              <p:cNvPr id="56" name="Freeform 649">
                <a:extLst>
                  <a:ext uri="{FF2B5EF4-FFF2-40B4-BE49-F238E27FC236}">
                    <a16:creationId xmlns:a16="http://schemas.microsoft.com/office/drawing/2014/main" id="{72099447-6FE8-553C-2807-C1E9CCE484E5}"/>
                  </a:ext>
                </a:extLst>
              </p:cNvPr>
              <p:cNvSpPr>
                <a:spLocks/>
              </p:cNvSpPr>
              <p:nvPr/>
            </p:nvSpPr>
            <p:spPr bwMode="auto">
              <a:xfrm>
                <a:off x="4389438" y="2803525"/>
                <a:ext cx="373062" cy="244475"/>
              </a:xfrm>
              <a:custGeom>
                <a:avLst/>
                <a:gdLst>
                  <a:gd name="T0" fmla="*/ 0 w 98"/>
                  <a:gd name="T1" fmla="*/ 0 h 64"/>
                  <a:gd name="T2" fmla="*/ 0 w 98"/>
                  <a:gd name="T3" fmla="*/ 84038 h 64"/>
                  <a:gd name="T4" fmla="*/ 186532 w 98"/>
                  <a:gd name="T5" fmla="*/ 244475 h 64"/>
                  <a:gd name="T6" fmla="*/ 186532 w 98"/>
                  <a:gd name="T7" fmla="*/ 244475 h 64"/>
                  <a:gd name="T8" fmla="*/ 373063 w 98"/>
                  <a:gd name="T9" fmla="*/ 84038 h 64"/>
                  <a:gd name="T10" fmla="*/ 373063 w 98"/>
                  <a:gd name="T11" fmla="*/ 0 h 64"/>
                  <a:gd name="T12" fmla="*/ 0 w 98"/>
                  <a:gd name="T13" fmla="*/ 0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 h="64">
                    <a:moveTo>
                      <a:pt x="0" y="0"/>
                    </a:moveTo>
                    <a:cubicBezTo>
                      <a:pt x="0" y="22"/>
                      <a:pt x="0" y="22"/>
                      <a:pt x="0" y="22"/>
                    </a:cubicBezTo>
                    <a:cubicBezTo>
                      <a:pt x="0" y="45"/>
                      <a:pt x="22" y="64"/>
                      <a:pt x="49" y="64"/>
                    </a:cubicBezTo>
                    <a:cubicBezTo>
                      <a:pt x="49" y="64"/>
                      <a:pt x="49" y="64"/>
                      <a:pt x="49" y="64"/>
                    </a:cubicBezTo>
                    <a:cubicBezTo>
                      <a:pt x="76" y="64"/>
                      <a:pt x="98" y="45"/>
                      <a:pt x="98" y="22"/>
                    </a:cubicBezTo>
                    <a:cubicBezTo>
                      <a:pt x="98" y="0"/>
                      <a:pt x="98" y="0"/>
                      <a:pt x="98" y="0"/>
                    </a:cubicBezTo>
                    <a:lnTo>
                      <a:pt x="0" y="0"/>
                    </a:lnTo>
                    <a:close/>
                  </a:path>
                </a:pathLst>
              </a:custGeom>
              <a:solidFill>
                <a:schemeClr val="accent3">
                  <a:lumMod val="75000"/>
                </a:schemeClr>
              </a:solidFill>
              <a:ln>
                <a:noFill/>
              </a:ln>
            </p:spPr>
            <p:txBody>
              <a:bodyPr/>
              <a:lstStyle/>
              <a:p>
                <a:endParaRPr lang="ru-RU">
                  <a:solidFill>
                    <a:schemeClr val="bg1"/>
                  </a:solidFill>
                </a:endParaRPr>
              </a:p>
            </p:txBody>
          </p:sp>
          <p:sp>
            <p:nvSpPr>
              <p:cNvPr id="57" name="Freeform 650">
                <a:extLst>
                  <a:ext uri="{FF2B5EF4-FFF2-40B4-BE49-F238E27FC236}">
                    <a16:creationId xmlns:a16="http://schemas.microsoft.com/office/drawing/2014/main" id="{682A26DB-8C44-EF41-51F7-754820E515D1}"/>
                  </a:ext>
                </a:extLst>
              </p:cNvPr>
              <p:cNvSpPr>
                <a:spLocks/>
              </p:cNvSpPr>
              <p:nvPr/>
            </p:nvSpPr>
            <p:spPr bwMode="auto">
              <a:xfrm>
                <a:off x="4329113" y="2506663"/>
                <a:ext cx="487362" cy="231775"/>
              </a:xfrm>
              <a:custGeom>
                <a:avLst/>
                <a:gdLst>
                  <a:gd name="T0" fmla="*/ 64728 w 128"/>
                  <a:gd name="T1" fmla="*/ 231775 h 61"/>
                  <a:gd name="T2" fmla="*/ 11423 w 128"/>
                  <a:gd name="T3" fmla="*/ 189980 h 61"/>
                  <a:gd name="T4" fmla="*/ 49498 w 128"/>
                  <a:gd name="T5" fmla="*/ 117787 h 61"/>
                  <a:gd name="T6" fmla="*/ 403597 w 128"/>
                  <a:gd name="T7" fmla="*/ 7599 h 61"/>
                  <a:gd name="T8" fmla="*/ 475940 w 128"/>
                  <a:gd name="T9" fmla="*/ 45595 h 61"/>
                  <a:gd name="T10" fmla="*/ 437865 w 128"/>
                  <a:gd name="T11" fmla="*/ 117787 h 61"/>
                  <a:gd name="T12" fmla="*/ 83766 w 128"/>
                  <a:gd name="T13" fmla="*/ 227975 h 61"/>
                  <a:gd name="T14" fmla="*/ 64728 w 128"/>
                  <a:gd name="T15" fmla="*/ 231775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8" h="61">
                    <a:moveTo>
                      <a:pt x="17" y="61"/>
                    </a:moveTo>
                    <a:cubicBezTo>
                      <a:pt x="11" y="61"/>
                      <a:pt x="5" y="56"/>
                      <a:pt x="3" y="50"/>
                    </a:cubicBezTo>
                    <a:cubicBezTo>
                      <a:pt x="0" y="42"/>
                      <a:pt x="5" y="34"/>
                      <a:pt x="13" y="31"/>
                    </a:cubicBezTo>
                    <a:cubicBezTo>
                      <a:pt x="106" y="2"/>
                      <a:pt x="106" y="2"/>
                      <a:pt x="106" y="2"/>
                    </a:cubicBezTo>
                    <a:cubicBezTo>
                      <a:pt x="114" y="0"/>
                      <a:pt x="123" y="4"/>
                      <a:pt x="125" y="12"/>
                    </a:cubicBezTo>
                    <a:cubicBezTo>
                      <a:pt x="128" y="20"/>
                      <a:pt x="123" y="28"/>
                      <a:pt x="115" y="31"/>
                    </a:cubicBezTo>
                    <a:cubicBezTo>
                      <a:pt x="22" y="60"/>
                      <a:pt x="22" y="60"/>
                      <a:pt x="22" y="60"/>
                    </a:cubicBezTo>
                    <a:cubicBezTo>
                      <a:pt x="20" y="60"/>
                      <a:pt x="19" y="61"/>
                      <a:pt x="17" y="61"/>
                    </a:cubicBezTo>
                    <a:close/>
                  </a:path>
                </a:pathLst>
              </a:custGeom>
              <a:solidFill>
                <a:srgbClr val="7FB9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sp>
            <p:nvSpPr>
              <p:cNvPr id="58" name="Freeform 651">
                <a:extLst>
                  <a:ext uri="{FF2B5EF4-FFF2-40B4-BE49-F238E27FC236}">
                    <a16:creationId xmlns:a16="http://schemas.microsoft.com/office/drawing/2014/main" id="{863431BF-7BFA-455A-01DE-A0BF3361013B}"/>
                  </a:ext>
                </a:extLst>
              </p:cNvPr>
              <p:cNvSpPr>
                <a:spLocks/>
              </p:cNvSpPr>
              <p:nvPr/>
            </p:nvSpPr>
            <p:spPr bwMode="auto">
              <a:xfrm>
                <a:off x="4359275" y="2346325"/>
                <a:ext cx="446087" cy="220663"/>
              </a:xfrm>
              <a:custGeom>
                <a:avLst/>
                <a:gdLst>
                  <a:gd name="T0" fmla="*/ 64816 w 117"/>
                  <a:gd name="T1" fmla="*/ 220663 h 58"/>
                  <a:gd name="T2" fmla="*/ 11438 w 117"/>
                  <a:gd name="T3" fmla="*/ 178813 h 58"/>
                  <a:gd name="T4" fmla="*/ 49565 w 117"/>
                  <a:gd name="T5" fmla="*/ 110332 h 58"/>
                  <a:gd name="T6" fmla="*/ 366021 w 117"/>
                  <a:gd name="T7" fmla="*/ 11414 h 58"/>
                  <a:gd name="T8" fmla="*/ 438463 w 117"/>
                  <a:gd name="T9" fmla="*/ 49459 h 58"/>
                  <a:gd name="T10" fmla="*/ 400335 w 117"/>
                  <a:gd name="T11" fmla="*/ 121745 h 58"/>
                  <a:gd name="T12" fmla="*/ 83880 w 117"/>
                  <a:gd name="T13" fmla="*/ 216858 h 58"/>
                  <a:gd name="T14" fmla="*/ 64816 w 117"/>
                  <a:gd name="T15" fmla="*/ 220663 h 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58">
                    <a:moveTo>
                      <a:pt x="17" y="58"/>
                    </a:moveTo>
                    <a:cubicBezTo>
                      <a:pt x="11" y="58"/>
                      <a:pt x="5" y="54"/>
                      <a:pt x="3" y="47"/>
                    </a:cubicBezTo>
                    <a:cubicBezTo>
                      <a:pt x="0" y="39"/>
                      <a:pt x="5" y="31"/>
                      <a:pt x="13" y="29"/>
                    </a:cubicBezTo>
                    <a:cubicBezTo>
                      <a:pt x="96" y="3"/>
                      <a:pt x="96" y="3"/>
                      <a:pt x="96" y="3"/>
                    </a:cubicBezTo>
                    <a:cubicBezTo>
                      <a:pt x="104" y="0"/>
                      <a:pt x="112" y="5"/>
                      <a:pt x="115" y="13"/>
                    </a:cubicBezTo>
                    <a:cubicBezTo>
                      <a:pt x="117" y="21"/>
                      <a:pt x="113" y="29"/>
                      <a:pt x="105" y="32"/>
                    </a:cubicBezTo>
                    <a:cubicBezTo>
                      <a:pt x="22" y="57"/>
                      <a:pt x="22" y="57"/>
                      <a:pt x="22" y="57"/>
                    </a:cubicBezTo>
                    <a:cubicBezTo>
                      <a:pt x="20" y="58"/>
                      <a:pt x="19" y="58"/>
                      <a:pt x="17" y="58"/>
                    </a:cubicBezTo>
                    <a:close/>
                  </a:path>
                </a:pathLst>
              </a:custGeom>
              <a:solidFill>
                <a:schemeClr val="accent3"/>
              </a:solidFill>
              <a:ln>
                <a:noFill/>
              </a:ln>
            </p:spPr>
            <p:txBody>
              <a:bodyPr/>
              <a:lstStyle/>
              <a:p>
                <a:endParaRPr lang="ru-RU">
                  <a:solidFill>
                    <a:schemeClr val="bg1"/>
                  </a:solidFill>
                </a:endParaRPr>
              </a:p>
            </p:txBody>
          </p:sp>
          <p:sp>
            <p:nvSpPr>
              <p:cNvPr id="59" name="Freeform 652">
                <a:extLst>
                  <a:ext uri="{FF2B5EF4-FFF2-40B4-BE49-F238E27FC236}">
                    <a16:creationId xmlns:a16="http://schemas.microsoft.com/office/drawing/2014/main" id="{A7F639E9-64C1-11A7-109B-038477BBB139}"/>
                  </a:ext>
                </a:extLst>
              </p:cNvPr>
              <p:cNvSpPr>
                <a:spLocks/>
              </p:cNvSpPr>
              <p:nvPr/>
            </p:nvSpPr>
            <p:spPr bwMode="auto">
              <a:xfrm>
                <a:off x="4405313" y="2193925"/>
                <a:ext cx="380999" cy="201613"/>
              </a:xfrm>
              <a:custGeom>
                <a:avLst/>
                <a:gdLst>
                  <a:gd name="T0" fmla="*/ 60960 w 100"/>
                  <a:gd name="T1" fmla="*/ 201613 h 53"/>
                  <a:gd name="T2" fmla="*/ 7620 w 100"/>
                  <a:gd name="T3" fmla="*/ 159769 h 53"/>
                  <a:gd name="T4" fmla="*/ 45720 w 100"/>
                  <a:gd name="T5" fmla="*/ 87492 h 53"/>
                  <a:gd name="T6" fmla="*/ 297180 w 100"/>
                  <a:gd name="T7" fmla="*/ 7608 h 53"/>
                  <a:gd name="T8" fmla="*/ 369570 w 100"/>
                  <a:gd name="T9" fmla="*/ 45648 h 53"/>
                  <a:gd name="T10" fmla="*/ 331470 w 100"/>
                  <a:gd name="T11" fmla="*/ 117925 h 53"/>
                  <a:gd name="T12" fmla="*/ 80010 w 100"/>
                  <a:gd name="T13" fmla="*/ 197809 h 53"/>
                  <a:gd name="T14" fmla="*/ 60960 w 100"/>
                  <a:gd name="T15" fmla="*/ 201613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 h="53">
                    <a:moveTo>
                      <a:pt x="16" y="53"/>
                    </a:moveTo>
                    <a:cubicBezTo>
                      <a:pt x="10" y="53"/>
                      <a:pt x="4" y="48"/>
                      <a:pt x="2" y="42"/>
                    </a:cubicBezTo>
                    <a:cubicBezTo>
                      <a:pt x="0" y="34"/>
                      <a:pt x="4" y="25"/>
                      <a:pt x="12" y="23"/>
                    </a:cubicBezTo>
                    <a:cubicBezTo>
                      <a:pt x="78" y="2"/>
                      <a:pt x="78" y="2"/>
                      <a:pt x="78" y="2"/>
                    </a:cubicBezTo>
                    <a:cubicBezTo>
                      <a:pt x="86" y="0"/>
                      <a:pt x="95" y="4"/>
                      <a:pt x="97" y="12"/>
                    </a:cubicBezTo>
                    <a:cubicBezTo>
                      <a:pt x="100" y="20"/>
                      <a:pt x="95" y="29"/>
                      <a:pt x="87" y="31"/>
                    </a:cubicBezTo>
                    <a:cubicBezTo>
                      <a:pt x="21" y="52"/>
                      <a:pt x="21" y="52"/>
                      <a:pt x="21" y="52"/>
                    </a:cubicBezTo>
                    <a:cubicBezTo>
                      <a:pt x="19" y="52"/>
                      <a:pt x="18" y="53"/>
                      <a:pt x="16" y="53"/>
                    </a:cubicBezTo>
                    <a:close/>
                  </a:path>
                </a:pathLst>
              </a:custGeom>
              <a:solidFill>
                <a:schemeClr val="accent3"/>
              </a:solidFill>
              <a:ln>
                <a:noFill/>
              </a:ln>
            </p:spPr>
            <p:txBody>
              <a:bodyPr/>
              <a:lstStyle/>
              <a:p>
                <a:endParaRPr lang="ru-RU">
                  <a:solidFill>
                    <a:schemeClr val="bg1"/>
                  </a:solidFill>
                </a:endParaRPr>
              </a:p>
            </p:txBody>
          </p:sp>
          <p:sp>
            <p:nvSpPr>
              <p:cNvPr id="60" name="Freeform 653">
                <a:extLst>
                  <a:ext uri="{FF2B5EF4-FFF2-40B4-BE49-F238E27FC236}">
                    <a16:creationId xmlns:a16="http://schemas.microsoft.com/office/drawing/2014/main" id="{69A35F0E-5248-3333-7A4B-7E508F989487}"/>
                  </a:ext>
                </a:extLst>
              </p:cNvPr>
              <p:cNvSpPr>
                <a:spLocks/>
              </p:cNvSpPr>
              <p:nvPr/>
            </p:nvSpPr>
            <p:spPr bwMode="auto">
              <a:xfrm>
                <a:off x="4329113" y="2506663"/>
                <a:ext cx="487362" cy="231775"/>
              </a:xfrm>
              <a:custGeom>
                <a:avLst/>
                <a:gdLst>
                  <a:gd name="T0" fmla="*/ 64728 w 128"/>
                  <a:gd name="T1" fmla="*/ 231775 h 61"/>
                  <a:gd name="T2" fmla="*/ 11423 w 128"/>
                  <a:gd name="T3" fmla="*/ 189980 h 61"/>
                  <a:gd name="T4" fmla="*/ 49498 w 128"/>
                  <a:gd name="T5" fmla="*/ 117787 h 61"/>
                  <a:gd name="T6" fmla="*/ 403597 w 128"/>
                  <a:gd name="T7" fmla="*/ 7599 h 61"/>
                  <a:gd name="T8" fmla="*/ 475940 w 128"/>
                  <a:gd name="T9" fmla="*/ 45595 h 61"/>
                  <a:gd name="T10" fmla="*/ 437865 w 128"/>
                  <a:gd name="T11" fmla="*/ 117787 h 61"/>
                  <a:gd name="T12" fmla="*/ 83766 w 128"/>
                  <a:gd name="T13" fmla="*/ 227975 h 61"/>
                  <a:gd name="T14" fmla="*/ 64728 w 128"/>
                  <a:gd name="T15" fmla="*/ 231775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8" h="61">
                    <a:moveTo>
                      <a:pt x="17" y="61"/>
                    </a:moveTo>
                    <a:cubicBezTo>
                      <a:pt x="11" y="61"/>
                      <a:pt x="5" y="56"/>
                      <a:pt x="3" y="50"/>
                    </a:cubicBezTo>
                    <a:cubicBezTo>
                      <a:pt x="0" y="42"/>
                      <a:pt x="5" y="34"/>
                      <a:pt x="13" y="31"/>
                    </a:cubicBezTo>
                    <a:cubicBezTo>
                      <a:pt x="106" y="2"/>
                      <a:pt x="106" y="2"/>
                      <a:pt x="106" y="2"/>
                    </a:cubicBezTo>
                    <a:cubicBezTo>
                      <a:pt x="114" y="0"/>
                      <a:pt x="123" y="4"/>
                      <a:pt x="125" y="12"/>
                    </a:cubicBezTo>
                    <a:cubicBezTo>
                      <a:pt x="128" y="20"/>
                      <a:pt x="123" y="28"/>
                      <a:pt x="115" y="31"/>
                    </a:cubicBezTo>
                    <a:cubicBezTo>
                      <a:pt x="22" y="60"/>
                      <a:pt x="22" y="60"/>
                      <a:pt x="22" y="60"/>
                    </a:cubicBezTo>
                    <a:cubicBezTo>
                      <a:pt x="20" y="60"/>
                      <a:pt x="19" y="61"/>
                      <a:pt x="17" y="61"/>
                    </a:cubicBezTo>
                    <a:close/>
                  </a:path>
                </a:pathLst>
              </a:custGeom>
              <a:solidFill>
                <a:schemeClr val="accent3"/>
              </a:solidFill>
              <a:ln>
                <a:noFill/>
              </a:ln>
            </p:spPr>
            <p:txBody>
              <a:bodyPr/>
              <a:lstStyle/>
              <a:p>
                <a:endParaRPr lang="ru-RU">
                  <a:solidFill>
                    <a:schemeClr val="bg1"/>
                  </a:solidFill>
                </a:endParaRPr>
              </a:p>
            </p:txBody>
          </p:sp>
          <p:sp>
            <p:nvSpPr>
              <p:cNvPr id="61" name="Freeform 654">
                <a:extLst>
                  <a:ext uri="{FF2B5EF4-FFF2-40B4-BE49-F238E27FC236}">
                    <a16:creationId xmlns:a16="http://schemas.microsoft.com/office/drawing/2014/main" id="{8345495D-A939-B8BF-EFCF-5B0B2F8778B7}"/>
                  </a:ext>
                </a:extLst>
              </p:cNvPr>
              <p:cNvSpPr>
                <a:spLocks/>
              </p:cNvSpPr>
              <p:nvPr/>
            </p:nvSpPr>
            <p:spPr bwMode="auto">
              <a:xfrm>
                <a:off x="4606924" y="2670175"/>
                <a:ext cx="90488" cy="111125"/>
              </a:xfrm>
              <a:custGeom>
                <a:avLst/>
                <a:gdLst>
                  <a:gd name="T0" fmla="*/ 90488 w 57"/>
                  <a:gd name="T1" fmla="*/ 111125 h 70"/>
                  <a:gd name="T2" fmla="*/ 90488 w 57"/>
                  <a:gd name="T3" fmla="*/ 0 h 70"/>
                  <a:gd name="T4" fmla="*/ 0 w 57"/>
                  <a:gd name="T5" fmla="*/ 26988 h 70"/>
                  <a:gd name="T6" fmla="*/ 0 w 57"/>
                  <a:gd name="T7" fmla="*/ 111125 h 70"/>
                  <a:gd name="T8" fmla="*/ 90488 w 57"/>
                  <a:gd name="T9" fmla="*/ 111125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0">
                    <a:moveTo>
                      <a:pt x="57" y="70"/>
                    </a:moveTo>
                    <a:lnTo>
                      <a:pt x="57" y="0"/>
                    </a:lnTo>
                    <a:lnTo>
                      <a:pt x="0" y="17"/>
                    </a:lnTo>
                    <a:lnTo>
                      <a:pt x="0" y="70"/>
                    </a:lnTo>
                    <a:lnTo>
                      <a:pt x="57" y="70"/>
                    </a:lnTo>
                    <a:close/>
                  </a:path>
                </a:pathLst>
              </a:custGeom>
              <a:solidFill>
                <a:schemeClr val="accent3"/>
              </a:solidFill>
              <a:ln>
                <a:noFill/>
              </a:ln>
            </p:spPr>
            <p:txBody>
              <a:bodyPr/>
              <a:lstStyle/>
              <a:p>
                <a:endParaRPr lang="ru-RU">
                  <a:solidFill>
                    <a:schemeClr val="bg1"/>
                  </a:solidFill>
                </a:endParaRPr>
              </a:p>
            </p:txBody>
          </p:sp>
          <p:sp>
            <p:nvSpPr>
              <p:cNvPr id="62" name="Freeform 655">
                <a:extLst>
                  <a:ext uri="{FF2B5EF4-FFF2-40B4-BE49-F238E27FC236}">
                    <a16:creationId xmlns:a16="http://schemas.microsoft.com/office/drawing/2014/main" id="{1C3E1A45-E1FF-FC8A-DC93-AEEB8051DC53}"/>
                  </a:ext>
                </a:extLst>
              </p:cNvPr>
              <p:cNvSpPr>
                <a:spLocks/>
              </p:cNvSpPr>
              <p:nvPr/>
            </p:nvSpPr>
            <p:spPr bwMode="auto">
              <a:xfrm>
                <a:off x="4454525" y="2719388"/>
                <a:ext cx="87313" cy="61913"/>
              </a:xfrm>
              <a:custGeom>
                <a:avLst/>
                <a:gdLst>
                  <a:gd name="T0" fmla="*/ 87313 w 55"/>
                  <a:gd name="T1" fmla="*/ 61913 h 39"/>
                  <a:gd name="T2" fmla="*/ 87313 w 55"/>
                  <a:gd name="T3" fmla="*/ 0 h 39"/>
                  <a:gd name="T4" fmla="*/ 0 w 55"/>
                  <a:gd name="T5" fmla="*/ 26988 h 39"/>
                  <a:gd name="T6" fmla="*/ 0 w 55"/>
                  <a:gd name="T7" fmla="*/ 61913 h 39"/>
                  <a:gd name="T8" fmla="*/ 87313 w 55"/>
                  <a:gd name="T9" fmla="*/ 619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55" y="39"/>
                    </a:moveTo>
                    <a:lnTo>
                      <a:pt x="55" y="0"/>
                    </a:lnTo>
                    <a:lnTo>
                      <a:pt x="0" y="17"/>
                    </a:lnTo>
                    <a:lnTo>
                      <a:pt x="0" y="39"/>
                    </a:lnTo>
                    <a:lnTo>
                      <a:pt x="55" y="39"/>
                    </a:lnTo>
                    <a:close/>
                  </a:path>
                </a:pathLst>
              </a:custGeom>
              <a:solidFill>
                <a:schemeClr val="accent3"/>
              </a:solidFill>
              <a:ln>
                <a:noFill/>
              </a:ln>
            </p:spPr>
            <p:txBody>
              <a:bodyPr/>
              <a:lstStyle/>
              <a:p>
                <a:endParaRPr lang="ru-RU">
                  <a:solidFill>
                    <a:schemeClr val="bg1"/>
                  </a:solidFill>
                </a:endParaRPr>
              </a:p>
            </p:txBody>
          </p:sp>
        </p:grpSp>
        <p:grpSp>
          <p:nvGrpSpPr>
            <p:cNvPr id="63" name="Group 62">
              <a:extLst>
                <a:ext uri="{FF2B5EF4-FFF2-40B4-BE49-F238E27FC236}">
                  <a16:creationId xmlns:a16="http://schemas.microsoft.com/office/drawing/2014/main" id="{49AB724C-DBF3-55D3-F43E-CF36E371DDB1}"/>
                </a:ext>
              </a:extLst>
            </p:cNvPr>
            <p:cNvGrpSpPr/>
            <p:nvPr/>
          </p:nvGrpSpPr>
          <p:grpSpPr>
            <a:xfrm>
              <a:off x="2769850" y="1669002"/>
              <a:ext cx="446405" cy="534255"/>
              <a:chOff x="4206875" y="3783013"/>
              <a:chExt cx="693738" cy="830262"/>
            </a:xfrm>
          </p:grpSpPr>
          <p:sp>
            <p:nvSpPr>
              <p:cNvPr id="64" name="Freeform 761">
                <a:extLst>
                  <a:ext uri="{FF2B5EF4-FFF2-40B4-BE49-F238E27FC236}">
                    <a16:creationId xmlns:a16="http://schemas.microsoft.com/office/drawing/2014/main" id="{D6AAC9A0-91E7-AD0C-431B-4F3FB04308E9}"/>
                  </a:ext>
                </a:extLst>
              </p:cNvPr>
              <p:cNvSpPr>
                <a:spLocks/>
              </p:cNvSpPr>
              <p:nvPr/>
            </p:nvSpPr>
            <p:spPr bwMode="auto">
              <a:xfrm>
                <a:off x="4206875" y="3783013"/>
                <a:ext cx="693738" cy="830262"/>
              </a:xfrm>
              <a:custGeom>
                <a:avLst/>
                <a:gdLst>
                  <a:gd name="T0" fmla="*/ 556515 w 182"/>
                  <a:gd name="T1" fmla="*/ 643644 h 218"/>
                  <a:gd name="T2" fmla="*/ 693738 w 182"/>
                  <a:gd name="T3" fmla="*/ 297067 h 218"/>
                  <a:gd name="T4" fmla="*/ 438351 w 182"/>
                  <a:gd name="T5" fmla="*/ 19043 h 218"/>
                  <a:gd name="T6" fmla="*/ 110541 w 182"/>
                  <a:gd name="T7" fmla="*/ 133299 h 218"/>
                  <a:gd name="T8" fmla="*/ 57176 w 182"/>
                  <a:gd name="T9" fmla="*/ 331343 h 218"/>
                  <a:gd name="T10" fmla="*/ 87670 w 182"/>
                  <a:gd name="T11" fmla="*/ 377046 h 218"/>
                  <a:gd name="T12" fmla="*/ 3812 w 182"/>
                  <a:gd name="T13" fmla="*/ 521771 h 218"/>
                  <a:gd name="T14" fmla="*/ 64800 w 182"/>
                  <a:gd name="T15" fmla="*/ 552239 h 218"/>
                  <a:gd name="T16" fmla="*/ 57176 w 182"/>
                  <a:gd name="T17" fmla="*/ 590325 h 218"/>
                  <a:gd name="T18" fmla="*/ 87670 w 182"/>
                  <a:gd name="T19" fmla="*/ 624602 h 218"/>
                  <a:gd name="T20" fmla="*/ 87670 w 182"/>
                  <a:gd name="T21" fmla="*/ 662687 h 218"/>
                  <a:gd name="T22" fmla="*/ 80047 w 182"/>
                  <a:gd name="T23" fmla="*/ 723624 h 218"/>
                  <a:gd name="T24" fmla="*/ 160093 w 182"/>
                  <a:gd name="T25" fmla="*/ 761709 h 218"/>
                  <a:gd name="T26" fmla="*/ 259199 w 182"/>
                  <a:gd name="T27" fmla="*/ 750284 h 218"/>
                  <a:gd name="T28" fmla="*/ 236328 w 182"/>
                  <a:gd name="T29" fmla="*/ 830263 h 218"/>
                  <a:gd name="T30" fmla="*/ 686115 w 182"/>
                  <a:gd name="T31" fmla="*/ 830263 h 218"/>
                  <a:gd name="T32" fmla="*/ 556515 w 182"/>
                  <a:gd name="T33" fmla="*/ 643644 h 2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 h="218">
                    <a:moveTo>
                      <a:pt x="146" y="169"/>
                    </a:moveTo>
                    <a:cubicBezTo>
                      <a:pt x="146" y="151"/>
                      <a:pt x="182" y="128"/>
                      <a:pt x="182" y="78"/>
                    </a:cubicBezTo>
                    <a:cubicBezTo>
                      <a:pt x="182" y="52"/>
                      <a:pt x="157" y="10"/>
                      <a:pt x="115" y="5"/>
                    </a:cubicBezTo>
                    <a:cubicBezTo>
                      <a:pt x="74" y="0"/>
                      <a:pt x="42" y="9"/>
                      <a:pt x="29" y="35"/>
                    </a:cubicBezTo>
                    <a:cubicBezTo>
                      <a:pt x="15" y="60"/>
                      <a:pt x="14" y="83"/>
                      <a:pt x="15" y="87"/>
                    </a:cubicBezTo>
                    <a:cubicBezTo>
                      <a:pt x="17" y="93"/>
                      <a:pt x="22" y="95"/>
                      <a:pt x="23" y="99"/>
                    </a:cubicBezTo>
                    <a:cubicBezTo>
                      <a:pt x="24" y="109"/>
                      <a:pt x="0" y="131"/>
                      <a:pt x="1" y="137"/>
                    </a:cubicBezTo>
                    <a:cubicBezTo>
                      <a:pt x="2" y="142"/>
                      <a:pt x="17" y="145"/>
                      <a:pt x="17" y="145"/>
                    </a:cubicBezTo>
                    <a:cubicBezTo>
                      <a:pt x="17" y="145"/>
                      <a:pt x="19" y="149"/>
                      <a:pt x="15" y="155"/>
                    </a:cubicBezTo>
                    <a:cubicBezTo>
                      <a:pt x="10" y="164"/>
                      <a:pt x="23" y="164"/>
                      <a:pt x="23" y="164"/>
                    </a:cubicBezTo>
                    <a:cubicBezTo>
                      <a:pt x="22" y="164"/>
                      <a:pt x="11" y="165"/>
                      <a:pt x="23" y="174"/>
                    </a:cubicBezTo>
                    <a:cubicBezTo>
                      <a:pt x="25" y="176"/>
                      <a:pt x="19" y="185"/>
                      <a:pt x="21" y="190"/>
                    </a:cubicBezTo>
                    <a:cubicBezTo>
                      <a:pt x="25" y="200"/>
                      <a:pt x="32" y="201"/>
                      <a:pt x="42" y="200"/>
                    </a:cubicBezTo>
                    <a:cubicBezTo>
                      <a:pt x="52" y="199"/>
                      <a:pt x="65" y="195"/>
                      <a:pt x="68" y="197"/>
                    </a:cubicBezTo>
                    <a:cubicBezTo>
                      <a:pt x="75" y="209"/>
                      <a:pt x="68" y="214"/>
                      <a:pt x="62" y="218"/>
                    </a:cubicBezTo>
                    <a:cubicBezTo>
                      <a:pt x="180" y="218"/>
                      <a:pt x="180" y="218"/>
                      <a:pt x="180" y="218"/>
                    </a:cubicBezTo>
                    <a:cubicBezTo>
                      <a:pt x="173" y="206"/>
                      <a:pt x="145" y="196"/>
                      <a:pt x="146" y="169"/>
                    </a:cubicBezTo>
                    <a:close/>
                  </a:path>
                </a:pathLst>
              </a:custGeom>
              <a:solidFill>
                <a:schemeClr val="accent3"/>
              </a:solidFill>
              <a:ln>
                <a:noFill/>
              </a:ln>
            </p:spPr>
            <p:txBody>
              <a:bodyPr/>
              <a:lstStyle/>
              <a:p>
                <a:endParaRPr lang="ru-RU">
                  <a:solidFill>
                    <a:schemeClr val="bg1"/>
                  </a:solidFill>
                </a:endParaRPr>
              </a:p>
            </p:txBody>
          </p:sp>
          <p:sp>
            <p:nvSpPr>
              <p:cNvPr id="65" name="Freeform 762">
                <a:extLst>
                  <a:ext uri="{FF2B5EF4-FFF2-40B4-BE49-F238E27FC236}">
                    <a16:creationId xmlns:a16="http://schemas.microsoft.com/office/drawing/2014/main" id="{6C236D64-89F0-3FE1-6A28-E390AEFD4E0B}"/>
                  </a:ext>
                </a:extLst>
              </p:cNvPr>
              <p:cNvSpPr>
                <a:spLocks/>
              </p:cNvSpPr>
              <p:nvPr/>
            </p:nvSpPr>
            <p:spPr bwMode="auto">
              <a:xfrm>
                <a:off x="4457700" y="3881438"/>
                <a:ext cx="347663" cy="315913"/>
              </a:xfrm>
              <a:custGeom>
                <a:avLst/>
                <a:gdLst>
                  <a:gd name="T0" fmla="*/ 244510 w 91"/>
                  <a:gd name="T1" fmla="*/ 72317 h 83"/>
                  <a:gd name="T2" fmla="*/ 343843 w 91"/>
                  <a:gd name="T3" fmla="*/ 289270 h 83"/>
                  <a:gd name="T4" fmla="*/ 76409 w 91"/>
                  <a:gd name="T5" fmla="*/ 64705 h 83"/>
                  <a:gd name="T6" fmla="*/ 317099 w 91"/>
                  <a:gd name="T7" fmla="*/ 308301 h 83"/>
                  <a:gd name="T8" fmla="*/ 95512 w 91"/>
                  <a:gd name="T9" fmla="*/ 235983 h 83"/>
                  <a:gd name="T10" fmla="*/ 0 w 91"/>
                  <a:gd name="T11" fmla="*/ 0 h 83"/>
                  <a:gd name="T12" fmla="*/ 244510 w 91"/>
                  <a:gd name="T13" fmla="*/ 72317 h 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83">
                    <a:moveTo>
                      <a:pt x="64" y="19"/>
                    </a:moveTo>
                    <a:cubicBezTo>
                      <a:pt x="91" y="37"/>
                      <a:pt x="91" y="65"/>
                      <a:pt x="90" y="76"/>
                    </a:cubicBezTo>
                    <a:cubicBezTo>
                      <a:pt x="70" y="53"/>
                      <a:pt x="46" y="33"/>
                      <a:pt x="20" y="17"/>
                    </a:cubicBezTo>
                    <a:cubicBezTo>
                      <a:pt x="44" y="35"/>
                      <a:pt x="66" y="57"/>
                      <a:pt x="83" y="81"/>
                    </a:cubicBezTo>
                    <a:cubicBezTo>
                      <a:pt x="70" y="83"/>
                      <a:pt x="39" y="83"/>
                      <a:pt x="25" y="62"/>
                    </a:cubicBezTo>
                    <a:cubicBezTo>
                      <a:pt x="11" y="38"/>
                      <a:pt x="11" y="21"/>
                      <a:pt x="0" y="0"/>
                    </a:cubicBezTo>
                    <a:cubicBezTo>
                      <a:pt x="0" y="0"/>
                      <a:pt x="36" y="0"/>
                      <a:pt x="64" y="19"/>
                    </a:cubicBezTo>
                    <a:close/>
                  </a:path>
                </a:pathLst>
              </a:custGeom>
              <a:solidFill>
                <a:schemeClr val="accent1"/>
              </a:solidFill>
              <a:ln>
                <a:noFill/>
              </a:ln>
            </p:spPr>
            <p:txBody>
              <a:bodyPr/>
              <a:lstStyle/>
              <a:p>
                <a:endParaRPr lang="ru-RU">
                  <a:solidFill>
                    <a:schemeClr val="bg1"/>
                  </a:solidFill>
                </a:endParaRPr>
              </a:p>
            </p:txBody>
          </p:sp>
        </p:grpSp>
        <p:sp>
          <p:nvSpPr>
            <p:cNvPr id="66" name="Title 11">
              <a:extLst>
                <a:ext uri="{FF2B5EF4-FFF2-40B4-BE49-F238E27FC236}">
                  <a16:creationId xmlns:a16="http://schemas.microsoft.com/office/drawing/2014/main" id="{8913781F-F011-CF75-A958-006D4E356307}"/>
                </a:ext>
              </a:extLst>
            </p:cNvPr>
            <p:cNvSpPr txBox="1">
              <a:spLocks/>
            </p:cNvSpPr>
            <p:nvPr/>
          </p:nvSpPr>
          <p:spPr>
            <a:xfrm>
              <a:off x="2086333" y="3269594"/>
              <a:ext cx="1889831" cy="71645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bg1"/>
                  </a:solidFill>
                  <a:latin typeface="Raleway" panose="020B0503030101060003" pitchFamily="34" charset="0"/>
                  <a:ea typeface="Open Sans" panose="020B0606030504020204" pitchFamily="34" charset="0"/>
                  <a:cs typeface="Poppins" panose="00000500000000000000" pitchFamily="50" charset="0"/>
                </a:rPr>
                <a:t>DEMO</a:t>
              </a:r>
              <a:endParaRPr lang="en-US" sz="36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grpSp>
    </p:spTree>
    <p:extLst>
      <p:ext uri="{BB962C8B-B14F-4D97-AF65-F5344CB8AC3E}">
        <p14:creationId xmlns:p14="http://schemas.microsoft.com/office/powerpoint/2010/main" val="20024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473">
            <a:extLst>
              <a:ext uri="{FF2B5EF4-FFF2-40B4-BE49-F238E27FC236}">
                <a16:creationId xmlns:a16="http://schemas.microsoft.com/office/drawing/2014/main" id="{C03B4517-91A0-23D9-9051-243CC1E022CC}"/>
              </a:ext>
            </a:extLst>
          </p:cNvPr>
          <p:cNvSpPr>
            <a:spLocks/>
          </p:cNvSpPr>
          <p:nvPr/>
        </p:nvSpPr>
        <p:spPr bwMode="auto">
          <a:xfrm>
            <a:off x="3176" y="4785368"/>
            <a:ext cx="12188824" cy="2072637"/>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10000 w 10000"/>
              <a:gd name="connsiteY0" fmla="*/ 682 h 10500"/>
              <a:gd name="connsiteX1" fmla="*/ 9784 w 10000"/>
              <a:gd name="connsiteY1" fmla="*/ 500 h 10500"/>
              <a:gd name="connsiteX2" fmla="*/ 8325 w 10000"/>
              <a:gd name="connsiteY2" fmla="*/ 6827 h 10500"/>
              <a:gd name="connsiteX3" fmla="*/ 6866 w 10000"/>
              <a:gd name="connsiteY3" fmla="*/ 500 h 10500"/>
              <a:gd name="connsiteX4" fmla="*/ 5472 w 10000"/>
              <a:gd name="connsiteY4" fmla="*/ 407 h 10500"/>
              <a:gd name="connsiteX5" fmla="*/ 3947 w 10000"/>
              <a:gd name="connsiteY5" fmla="*/ 500 h 10500"/>
              <a:gd name="connsiteX6" fmla="*/ 2488 w 10000"/>
              <a:gd name="connsiteY6" fmla="*/ 6827 h 10500"/>
              <a:gd name="connsiteX7" fmla="*/ 1028 w 10000"/>
              <a:gd name="connsiteY7" fmla="*/ 500 h 10500"/>
              <a:gd name="connsiteX8" fmla="*/ 0 w 10000"/>
              <a:gd name="connsiteY8" fmla="*/ 5845 h 10500"/>
              <a:gd name="connsiteX9" fmla="*/ 0 w 10000"/>
              <a:gd name="connsiteY9" fmla="*/ 10500 h 10500"/>
              <a:gd name="connsiteX10" fmla="*/ 10000 w 10000"/>
              <a:gd name="connsiteY10" fmla="*/ 10500 h 10500"/>
              <a:gd name="connsiteX11" fmla="*/ 10000 w 10000"/>
              <a:gd name="connsiteY11" fmla="*/ 682 h 10500"/>
              <a:gd name="connsiteX0" fmla="*/ 10000 w 10000"/>
              <a:gd name="connsiteY0" fmla="*/ 293 h 10111"/>
              <a:gd name="connsiteX1" fmla="*/ 9784 w 10000"/>
              <a:gd name="connsiteY1" fmla="*/ 111 h 10111"/>
              <a:gd name="connsiteX2" fmla="*/ 8325 w 10000"/>
              <a:gd name="connsiteY2" fmla="*/ 6438 h 10111"/>
              <a:gd name="connsiteX3" fmla="*/ 6866 w 10000"/>
              <a:gd name="connsiteY3" fmla="*/ 111 h 10111"/>
              <a:gd name="connsiteX4" fmla="*/ 5453 w 10000"/>
              <a:gd name="connsiteY4" fmla="*/ 2251 h 10111"/>
              <a:gd name="connsiteX5" fmla="*/ 3947 w 10000"/>
              <a:gd name="connsiteY5" fmla="*/ 111 h 10111"/>
              <a:gd name="connsiteX6" fmla="*/ 2488 w 10000"/>
              <a:gd name="connsiteY6" fmla="*/ 6438 h 10111"/>
              <a:gd name="connsiteX7" fmla="*/ 1028 w 10000"/>
              <a:gd name="connsiteY7" fmla="*/ 111 h 10111"/>
              <a:gd name="connsiteX8" fmla="*/ 0 w 10000"/>
              <a:gd name="connsiteY8" fmla="*/ 5456 h 10111"/>
              <a:gd name="connsiteX9" fmla="*/ 0 w 10000"/>
              <a:gd name="connsiteY9" fmla="*/ 10111 h 10111"/>
              <a:gd name="connsiteX10" fmla="*/ 10000 w 10000"/>
              <a:gd name="connsiteY10" fmla="*/ 10111 h 10111"/>
              <a:gd name="connsiteX11" fmla="*/ 10000 w 10000"/>
              <a:gd name="connsiteY11" fmla="*/ 293 h 1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111">
                <a:moveTo>
                  <a:pt x="10000" y="293"/>
                </a:moveTo>
                <a:cubicBezTo>
                  <a:pt x="9934" y="184"/>
                  <a:pt x="9866" y="111"/>
                  <a:pt x="9784" y="111"/>
                </a:cubicBezTo>
                <a:cubicBezTo>
                  <a:pt x="9053" y="111"/>
                  <a:pt x="9053" y="6438"/>
                  <a:pt x="8325" y="6438"/>
                </a:cubicBezTo>
                <a:cubicBezTo>
                  <a:pt x="7594" y="6438"/>
                  <a:pt x="7345" y="809"/>
                  <a:pt x="6866" y="111"/>
                </a:cubicBezTo>
                <a:cubicBezTo>
                  <a:pt x="6387" y="-587"/>
                  <a:pt x="6185" y="2251"/>
                  <a:pt x="5453" y="2251"/>
                </a:cubicBezTo>
                <a:cubicBezTo>
                  <a:pt x="4725" y="2251"/>
                  <a:pt x="4441" y="-587"/>
                  <a:pt x="3947" y="111"/>
                </a:cubicBezTo>
                <a:cubicBezTo>
                  <a:pt x="3453" y="809"/>
                  <a:pt x="3219" y="6438"/>
                  <a:pt x="2488" y="6438"/>
                </a:cubicBezTo>
                <a:cubicBezTo>
                  <a:pt x="1759" y="6438"/>
                  <a:pt x="1759" y="111"/>
                  <a:pt x="1028" y="111"/>
                </a:cubicBezTo>
                <a:cubicBezTo>
                  <a:pt x="481" y="111"/>
                  <a:pt x="344" y="3675"/>
                  <a:pt x="0" y="5456"/>
                </a:cubicBezTo>
                <a:lnTo>
                  <a:pt x="0" y="10111"/>
                </a:lnTo>
                <a:lnTo>
                  <a:pt x="10000" y="10111"/>
                </a:lnTo>
                <a:lnTo>
                  <a:pt x="10000" y="293"/>
                </a:lnTo>
                <a:close/>
              </a:path>
            </a:pathLst>
          </a:custGeom>
          <a:gradFill flip="none" rotWithShape="1">
            <a:gsLst>
              <a:gs pos="0">
                <a:schemeClr val="accent6">
                  <a:alpha val="75000"/>
                </a:schemeClr>
              </a:gs>
              <a:gs pos="100000">
                <a:schemeClr val="accent3">
                  <a:alpha val="73000"/>
                </a:schemeClr>
              </a:gs>
            </a:gsLst>
            <a:lin ang="0" scaled="1"/>
            <a:tileRect/>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grpSp>
        <p:nvGrpSpPr>
          <p:cNvPr id="53" name="Group 52">
            <a:extLst>
              <a:ext uri="{FF2B5EF4-FFF2-40B4-BE49-F238E27FC236}">
                <a16:creationId xmlns:a16="http://schemas.microsoft.com/office/drawing/2014/main" id="{64CB6493-2CDC-6AD7-BB54-289BB6449864}"/>
              </a:ext>
            </a:extLst>
          </p:cNvPr>
          <p:cNvGrpSpPr/>
          <p:nvPr/>
        </p:nvGrpSpPr>
        <p:grpSpPr>
          <a:xfrm>
            <a:off x="4000178" y="4668076"/>
            <a:ext cx="3404152" cy="2135224"/>
            <a:chOff x="7386193" y="677160"/>
            <a:chExt cx="3404152" cy="3170001"/>
          </a:xfrm>
        </p:grpSpPr>
        <p:sp>
          <p:nvSpPr>
            <p:cNvPr id="54" name="Freeform 5">
              <a:extLst>
                <a:ext uri="{FF2B5EF4-FFF2-40B4-BE49-F238E27FC236}">
                  <a16:creationId xmlns:a16="http://schemas.microsoft.com/office/drawing/2014/main" id="{9D25AF20-9592-C41E-0833-4A99CEF47DC7}"/>
                </a:ext>
              </a:extLst>
            </p:cNvPr>
            <p:cNvSpPr>
              <a:spLocks/>
            </p:cNvSpPr>
            <p:nvPr/>
          </p:nvSpPr>
          <p:spPr bwMode="auto">
            <a:xfrm>
              <a:off x="7386193" y="2257109"/>
              <a:ext cx="3404152" cy="1590052"/>
            </a:xfrm>
            <a:custGeom>
              <a:avLst/>
              <a:gdLst>
                <a:gd name="T0" fmla="*/ 11 w 17245"/>
                <a:gd name="T1" fmla="*/ 415 h 8057"/>
                <a:gd name="T2" fmla="*/ 99 w 17245"/>
                <a:gd name="T3" fmla="*/ 1227 h 8057"/>
                <a:gd name="T4" fmla="*/ 272 w 17245"/>
                <a:gd name="T5" fmla="*/ 2014 h 8057"/>
                <a:gd name="T6" fmla="*/ 523 w 17245"/>
                <a:gd name="T7" fmla="*/ 2770 h 8057"/>
                <a:gd name="T8" fmla="*/ 850 w 17245"/>
                <a:gd name="T9" fmla="*/ 3493 h 8057"/>
                <a:gd name="T10" fmla="*/ 1248 w 17245"/>
                <a:gd name="T11" fmla="*/ 4178 h 8057"/>
                <a:gd name="T12" fmla="*/ 1713 w 17245"/>
                <a:gd name="T13" fmla="*/ 4821 h 8057"/>
                <a:gd name="T14" fmla="*/ 2240 w 17245"/>
                <a:gd name="T15" fmla="*/ 5417 h 8057"/>
                <a:gd name="T16" fmla="*/ 2825 w 17245"/>
                <a:gd name="T17" fmla="*/ 5964 h 8057"/>
                <a:gd name="T18" fmla="*/ 3463 w 17245"/>
                <a:gd name="T19" fmla="*/ 6456 h 8057"/>
                <a:gd name="T20" fmla="*/ 4151 w 17245"/>
                <a:gd name="T21" fmla="*/ 6890 h 8057"/>
                <a:gd name="T22" fmla="*/ 4885 w 17245"/>
                <a:gd name="T23" fmla="*/ 7262 h 8057"/>
                <a:gd name="T24" fmla="*/ 5658 w 17245"/>
                <a:gd name="T25" fmla="*/ 7568 h 8057"/>
                <a:gd name="T26" fmla="*/ 6467 w 17245"/>
                <a:gd name="T27" fmla="*/ 7803 h 8057"/>
                <a:gd name="T28" fmla="*/ 7310 w 17245"/>
                <a:gd name="T29" fmla="*/ 7964 h 8057"/>
                <a:gd name="T30" fmla="*/ 8179 w 17245"/>
                <a:gd name="T31" fmla="*/ 8046 h 8057"/>
                <a:gd name="T32" fmla="*/ 9066 w 17245"/>
                <a:gd name="T33" fmla="*/ 8046 h 8057"/>
                <a:gd name="T34" fmla="*/ 9936 w 17245"/>
                <a:gd name="T35" fmla="*/ 7964 h 8057"/>
                <a:gd name="T36" fmla="*/ 10778 w 17245"/>
                <a:gd name="T37" fmla="*/ 7803 h 8057"/>
                <a:gd name="T38" fmla="*/ 11587 w 17245"/>
                <a:gd name="T39" fmla="*/ 7568 h 8057"/>
                <a:gd name="T40" fmla="*/ 12361 w 17245"/>
                <a:gd name="T41" fmla="*/ 7262 h 8057"/>
                <a:gd name="T42" fmla="*/ 13093 w 17245"/>
                <a:gd name="T43" fmla="*/ 6890 h 8057"/>
                <a:gd name="T44" fmla="*/ 13781 w 17245"/>
                <a:gd name="T45" fmla="*/ 6456 h 8057"/>
                <a:gd name="T46" fmla="*/ 14420 w 17245"/>
                <a:gd name="T47" fmla="*/ 5964 h 8057"/>
                <a:gd name="T48" fmla="*/ 15005 w 17245"/>
                <a:gd name="T49" fmla="*/ 5417 h 8057"/>
                <a:gd name="T50" fmla="*/ 15532 w 17245"/>
                <a:gd name="T51" fmla="*/ 4821 h 8057"/>
                <a:gd name="T52" fmla="*/ 15997 w 17245"/>
                <a:gd name="T53" fmla="*/ 4178 h 8057"/>
                <a:gd name="T54" fmla="*/ 16394 w 17245"/>
                <a:gd name="T55" fmla="*/ 3493 h 8057"/>
                <a:gd name="T56" fmla="*/ 16721 w 17245"/>
                <a:gd name="T57" fmla="*/ 2770 h 8057"/>
                <a:gd name="T58" fmla="*/ 16973 w 17245"/>
                <a:gd name="T59" fmla="*/ 2014 h 8057"/>
                <a:gd name="T60" fmla="*/ 17145 w 17245"/>
                <a:gd name="T61" fmla="*/ 1227 h 8057"/>
                <a:gd name="T62" fmla="*/ 17234 w 17245"/>
                <a:gd name="T63" fmla="*/ 415 h 8057"/>
                <a:gd name="T64" fmla="*/ 0 w 17245"/>
                <a:gd name="T65" fmla="*/ 0 h 8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45" h="8057">
                  <a:moveTo>
                    <a:pt x="0" y="0"/>
                  </a:moveTo>
                  <a:lnTo>
                    <a:pt x="11" y="415"/>
                  </a:lnTo>
                  <a:lnTo>
                    <a:pt x="44" y="824"/>
                  </a:lnTo>
                  <a:lnTo>
                    <a:pt x="99" y="1227"/>
                  </a:lnTo>
                  <a:lnTo>
                    <a:pt x="176" y="1624"/>
                  </a:lnTo>
                  <a:lnTo>
                    <a:pt x="272" y="2014"/>
                  </a:lnTo>
                  <a:lnTo>
                    <a:pt x="388" y="2396"/>
                  </a:lnTo>
                  <a:lnTo>
                    <a:pt x="523" y="2770"/>
                  </a:lnTo>
                  <a:lnTo>
                    <a:pt x="678" y="3137"/>
                  </a:lnTo>
                  <a:lnTo>
                    <a:pt x="850" y="3493"/>
                  </a:lnTo>
                  <a:lnTo>
                    <a:pt x="1040" y="3841"/>
                  </a:lnTo>
                  <a:lnTo>
                    <a:pt x="1248" y="4178"/>
                  </a:lnTo>
                  <a:lnTo>
                    <a:pt x="1472" y="4504"/>
                  </a:lnTo>
                  <a:lnTo>
                    <a:pt x="1713" y="4821"/>
                  </a:lnTo>
                  <a:lnTo>
                    <a:pt x="1969" y="5125"/>
                  </a:lnTo>
                  <a:lnTo>
                    <a:pt x="2240" y="5417"/>
                  </a:lnTo>
                  <a:lnTo>
                    <a:pt x="2526" y="5697"/>
                  </a:lnTo>
                  <a:lnTo>
                    <a:pt x="2825" y="5964"/>
                  </a:lnTo>
                  <a:lnTo>
                    <a:pt x="3138" y="6218"/>
                  </a:lnTo>
                  <a:lnTo>
                    <a:pt x="3463" y="6456"/>
                  </a:lnTo>
                  <a:lnTo>
                    <a:pt x="3801" y="6681"/>
                  </a:lnTo>
                  <a:lnTo>
                    <a:pt x="4151" y="6890"/>
                  </a:lnTo>
                  <a:lnTo>
                    <a:pt x="4512" y="7084"/>
                  </a:lnTo>
                  <a:lnTo>
                    <a:pt x="4885" y="7262"/>
                  </a:lnTo>
                  <a:lnTo>
                    <a:pt x="5267" y="7423"/>
                  </a:lnTo>
                  <a:lnTo>
                    <a:pt x="5658" y="7568"/>
                  </a:lnTo>
                  <a:lnTo>
                    <a:pt x="6059" y="7695"/>
                  </a:lnTo>
                  <a:lnTo>
                    <a:pt x="6467" y="7803"/>
                  </a:lnTo>
                  <a:lnTo>
                    <a:pt x="6885" y="7894"/>
                  </a:lnTo>
                  <a:lnTo>
                    <a:pt x="7310" y="7964"/>
                  </a:lnTo>
                  <a:lnTo>
                    <a:pt x="7741" y="8015"/>
                  </a:lnTo>
                  <a:lnTo>
                    <a:pt x="8179" y="8046"/>
                  </a:lnTo>
                  <a:lnTo>
                    <a:pt x="8623" y="8057"/>
                  </a:lnTo>
                  <a:lnTo>
                    <a:pt x="9066" y="8046"/>
                  </a:lnTo>
                  <a:lnTo>
                    <a:pt x="9504" y="8015"/>
                  </a:lnTo>
                  <a:lnTo>
                    <a:pt x="9936" y="7964"/>
                  </a:lnTo>
                  <a:lnTo>
                    <a:pt x="10360" y="7894"/>
                  </a:lnTo>
                  <a:lnTo>
                    <a:pt x="10778" y="7803"/>
                  </a:lnTo>
                  <a:lnTo>
                    <a:pt x="11186" y="7695"/>
                  </a:lnTo>
                  <a:lnTo>
                    <a:pt x="11587" y="7568"/>
                  </a:lnTo>
                  <a:lnTo>
                    <a:pt x="11979" y="7423"/>
                  </a:lnTo>
                  <a:lnTo>
                    <a:pt x="12361" y="7262"/>
                  </a:lnTo>
                  <a:lnTo>
                    <a:pt x="12732" y="7084"/>
                  </a:lnTo>
                  <a:lnTo>
                    <a:pt x="13093" y="6890"/>
                  </a:lnTo>
                  <a:lnTo>
                    <a:pt x="13444" y="6681"/>
                  </a:lnTo>
                  <a:lnTo>
                    <a:pt x="13781" y="6456"/>
                  </a:lnTo>
                  <a:lnTo>
                    <a:pt x="14107" y="6218"/>
                  </a:lnTo>
                  <a:lnTo>
                    <a:pt x="14420" y="5964"/>
                  </a:lnTo>
                  <a:lnTo>
                    <a:pt x="14719" y="5697"/>
                  </a:lnTo>
                  <a:lnTo>
                    <a:pt x="15005" y="5417"/>
                  </a:lnTo>
                  <a:lnTo>
                    <a:pt x="15276" y="5125"/>
                  </a:lnTo>
                  <a:lnTo>
                    <a:pt x="15532" y="4821"/>
                  </a:lnTo>
                  <a:lnTo>
                    <a:pt x="15773" y="4504"/>
                  </a:lnTo>
                  <a:lnTo>
                    <a:pt x="15997" y="4178"/>
                  </a:lnTo>
                  <a:lnTo>
                    <a:pt x="16204" y="3841"/>
                  </a:lnTo>
                  <a:lnTo>
                    <a:pt x="16394" y="3493"/>
                  </a:lnTo>
                  <a:lnTo>
                    <a:pt x="16568" y="3137"/>
                  </a:lnTo>
                  <a:lnTo>
                    <a:pt x="16721" y="2770"/>
                  </a:lnTo>
                  <a:lnTo>
                    <a:pt x="16857" y="2396"/>
                  </a:lnTo>
                  <a:lnTo>
                    <a:pt x="16973" y="2014"/>
                  </a:lnTo>
                  <a:lnTo>
                    <a:pt x="17070" y="1624"/>
                  </a:lnTo>
                  <a:lnTo>
                    <a:pt x="17145" y="1227"/>
                  </a:lnTo>
                  <a:lnTo>
                    <a:pt x="17201" y="824"/>
                  </a:lnTo>
                  <a:lnTo>
                    <a:pt x="17234" y="415"/>
                  </a:lnTo>
                  <a:lnTo>
                    <a:pt x="17245" y="0"/>
                  </a:lnTo>
                  <a:lnTo>
                    <a:pt x="0" y="0"/>
                  </a:lnTo>
                  <a:close/>
                </a:path>
              </a:pathLst>
            </a:custGeom>
            <a:gradFill>
              <a:gsLst>
                <a:gs pos="0">
                  <a:schemeClr val="accent3"/>
                </a:gs>
                <a:gs pos="100000">
                  <a:schemeClr val="accent4"/>
                </a:gs>
              </a:gsLst>
              <a:path path="circle">
                <a:fillToRect l="100000" t="100000"/>
              </a:path>
            </a:gradFill>
            <a:ln>
              <a:noFill/>
            </a:ln>
            <a:effectLst>
              <a:reflection blurRad="6350" stA="50000" endA="300" endPos="23000" dir="5400000" sy="-100000" algn="bl" rotWithShape="0"/>
            </a:effectLst>
          </p:spPr>
          <p:txBody>
            <a:bodyPr vert="horz" wrap="square" lIns="57150" tIns="28575" rIns="57150" bIns="28575" numCol="1" anchor="t" anchorCtr="0" compatLnSpc="1">
              <a:prstTxWarp prst="textNoShape">
                <a:avLst/>
              </a:prstTxWarp>
            </a:bodyPr>
            <a:lstStyle/>
            <a:p>
              <a:endParaRPr lang="en-US" sz="704"/>
            </a:p>
          </p:txBody>
        </p:sp>
        <p:sp>
          <p:nvSpPr>
            <p:cNvPr id="55" name="Freeform 28">
              <a:extLst>
                <a:ext uri="{FF2B5EF4-FFF2-40B4-BE49-F238E27FC236}">
                  <a16:creationId xmlns:a16="http://schemas.microsoft.com/office/drawing/2014/main" id="{6A8D646E-3FFE-1AA9-5DDD-E8E33751D27F}"/>
                </a:ext>
              </a:extLst>
            </p:cNvPr>
            <p:cNvSpPr>
              <a:spLocks/>
            </p:cNvSpPr>
            <p:nvPr/>
          </p:nvSpPr>
          <p:spPr bwMode="auto">
            <a:xfrm>
              <a:off x="7387180" y="1982724"/>
              <a:ext cx="3398230" cy="529030"/>
            </a:xfrm>
            <a:custGeom>
              <a:avLst/>
              <a:gdLst>
                <a:gd name="T0" fmla="*/ 17170 w 17215"/>
                <a:gd name="T1" fmla="*/ 1477 h 2680"/>
                <a:gd name="T2" fmla="*/ 16944 w 17215"/>
                <a:gd name="T3" fmla="*/ 1675 h 2680"/>
                <a:gd name="T4" fmla="*/ 16538 w 17215"/>
                <a:gd name="T5" fmla="*/ 1862 h 2680"/>
                <a:gd name="T6" fmla="*/ 15969 w 17215"/>
                <a:gd name="T7" fmla="*/ 2035 h 2680"/>
                <a:gd name="T8" fmla="*/ 15249 w 17215"/>
                <a:gd name="T9" fmla="*/ 2192 h 2680"/>
                <a:gd name="T10" fmla="*/ 14394 w 17215"/>
                <a:gd name="T11" fmla="*/ 2332 h 2680"/>
                <a:gd name="T12" fmla="*/ 13420 w 17215"/>
                <a:gd name="T13" fmla="*/ 2452 h 2680"/>
                <a:gd name="T14" fmla="*/ 12339 w 17215"/>
                <a:gd name="T15" fmla="*/ 2549 h 2680"/>
                <a:gd name="T16" fmla="*/ 11167 w 17215"/>
                <a:gd name="T17" fmla="*/ 2620 h 2680"/>
                <a:gd name="T18" fmla="*/ 9918 w 17215"/>
                <a:gd name="T19" fmla="*/ 2665 h 2680"/>
                <a:gd name="T20" fmla="*/ 8607 w 17215"/>
                <a:gd name="T21" fmla="*/ 2680 h 2680"/>
                <a:gd name="T22" fmla="*/ 7296 w 17215"/>
                <a:gd name="T23" fmla="*/ 2665 h 2680"/>
                <a:gd name="T24" fmla="*/ 6047 w 17215"/>
                <a:gd name="T25" fmla="*/ 2620 h 2680"/>
                <a:gd name="T26" fmla="*/ 4875 w 17215"/>
                <a:gd name="T27" fmla="*/ 2549 h 2680"/>
                <a:gd name="T28" fmla="*/ 3794 w 17215"/>
                <a:gd name="T29" fmla="*/ 2452 h 2680"/>
                <a:gd name="T30" fmla="*/ 2819 w 17215"/>
                <a:gd name="T31" fmla="*/ 2332 h 2680"/>
                <a:gd name="T32" fmla="*/ 1965 w 17215"/>
                <a:gd name="T33" fmla="*/ 2192 h 2680"/>
                <a:gd name="T34" fmla="*/ 1245 w 17215"/>
                <a:gd name="T35" fmla="*/ 2035 h 2680"/>
                <a:gd name="T36" fmla="*/ 676 w 17215"/>
                <a:gd name="T37" fmla="*/ 1862 h 2680"/>
                <a:gd name="T38" fmla="*/ 270 w 17215"/>
                <a:gd name="T39" fmla="*/ 1675 h 2680"/>
                <a:gd name="T40" fmla="*/ 44 w 17215"/>
                <a:gd name="T41" fmla="*/ 1477 h 2680"/>
                <a:gd name="T42" fmla="*/ 11 w 17215"/>
                <a:gd name="T43" fmla="*/ 1271 h 2680"/>
                <a:gd name="T44" fmla="*/ 174 w 17215"/>
                <a:gd name="T45" fmla="*/ 1070 h 2680"/>
                <a:gd name="T46" fmla="*/ 522 w 17215"/>
                <a:gd name="T47" fmla="*/ 879 h 2680"/>
                <a:gd name="T48" fmla="*/ 1039 w 17215"/>
                <a:gd name="T49" fmla="*/ 702 h 2680"/>
                <a:gd name="T50" fmla="*/ 1709 w 17215"/>
                <a:gd name="T51" fmla="*/ 538 h 2680"/>
                <a:gd name="T52" fmla="*/ 2521 w 17215"/>
                <a:gd name="T53" fmla="*/ 393 h 2680"/>
                <a:gd name="T54" fmla="*/ 3457 w 17215"/>
                <a:gd name="T55" fmla="*/ 266 h 2680"/>
                <a:gd name="T56" fmla="*/ 4504 w 17215"/>
                <a:gd name="T57" fmla="*/ 162 h 2680"/>
                <a:gd name="T58" fmla="*/ 5647 w 17215"/>
                <a:gd name="T59" fmla="*/ 81 h 2680"/>
                <a:gd name="T60" fmla="*/ 6872 w 17215"/>
                <a:gd name="T61" fmla="*/ 27 h 2680"/>
                <a:gd name="T62" fmla="*/ 8164 w 17215"/>
                <a:gd name="T63" fmla="*/ 2 h 2680"/>
                <a:gd name="T64" fmla="*/ 9487 w 17215"/>
                <a:gd name="T65" fmla="*/ 7 h 2680"/>
                <a:gd name="T66" fmla="*/ 10758 w 17215"/>
                <a:gd name="T67" fmla="*/ 43 h 2680"/>
                <a:gd name="T68" fmla="*/ 11958 w 17215"/>
                <a:gd name="T69" fmla="*/ 106 h 2680"/>
                <a:gd name="T70" fmla="*/ 13070 w 17215"/>
                <a:gd name="T71" fmla="*/ 194 h 2680"/>
                <a:gd name="T72" fmla="*/ 14083 w 17215"/>
                <a:gd name="T73" fmla="*/ 307 h 2680"/>
                <a:gd name="T74" fmla="*/ 14978 w 17215"/>
                <a:gd name="T75" fmla="*/ 439 h 2680"/>
                <a:gd name="T76" fmla="*/ 15745 w 17215"/>
                <a:gd name="T77" fmla="*/ 590 h 2680"/>
                <a:gd name="T78" fmla="*/ 16365 w 17215"/>
                <a:gd name="T79" fmla="*/ 759 h 2680"/>
                <a:gd name="T80" fmla="*/ 16827 w 17215"/>
                <a:gd name="T81" fmla="*/ 941 h 2680"/>
                <a:gd name="T82" fmla="*/ 17115 w 17215"/>
                <a:gd name="T83" fmla="*/ 1136 h 2680"/>
                <a:gd name="T84" fmla="*/ 17215 w 17215"/>
                <a:gd name="T85" fmla="*/ 1340 h 2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215" h="2680">
                  <a:moveTo>
                    <a:pt x="17215" y="1340"/>
                  </a:moveTo>
                  <a:lnTo>
                    <a:pt x="17204" y="1409"/>
                  </a:lnTo>
                  <a:lnTo>
                    <a:pt x="17170" y="1477"/>
                  </a:lnTo>
                  <a:lnTo>
                    <a:pt x="17115" y="1544"/>
                  </a:lnTo>
                  <a:lnTo>
                    <a:pt x="17040" y="1610"/>
                  </a:lnTo>
                  <a:lnTo>
                    <a:pt x="16944" y="1675"/>
                  </a:lnTo>
                  <a:lnTo>
                    <a:pt x="16827" y="1738"/>
                  </a:lnTo>
                  <a:lnTo>
                    <a:pt x="16692" y="1801"/>
                  </a:lnTo>
                  <a:lnTo>
                    <a:pt x="16538" y="1862"/>
                  </a:lnTo>
                  <a:lnTo>
                    <a:pt x="16365" y="1922"/>
                  </a:lnTo>
                  <a:lnTo>
                    <a:pt x="16175" y="1979"/>
                  </a:lnTo>
                  <a:lnTo>
                    <a:pt x="15969" y="2035"/>
                  </a:lnTo>
                  <a:lnTo>
                    <a:pt x="15745" y="2089"/>
                  </a:lnTo>
                  <a:lnTo>
                    <a:pt x="15505" y="2142"/>
                  </a:lnTo>
                  <a:lnTo>
                    <a:pt x="15249" y="2192"/>
                  </a:lnTo>
                  <a:lnTo>
                    <a:pt x="14978" y="2241"/>
                  </a:lnTo>
                  <a:lnTo>
                    <a:pt x="14693" y="2288"/>
                  </a:lnTo>
                  <a:lnTo>
                    <a:pt x="14394" y="2332"/>
                  </a:lnTo>
                  <a:lnTo>
                    <a:pt x="14083" y="2374"/>
                  </a:lnTo>
                  <a:lnTo>
                    <a:pt x="13757" y="2414"/>
                  </a:lnTo>
                  <a:lnTo>
                    <a:pt x="13420" y="2452"/>
                  </a:lnTo>
                  <a:lnTo>
                    <a:pt x="13070" y="2486"/>
                  </a:lnTo>
                  <a:lnTo>
                    <a:pt x="12710" y="2519"/>
                  </a:lnTo>
                  <a:lnTo>
                    <a:pt x="12339" y="2549"/>
                  </a:lnTo>
                  <a:lnTo>
                    <a:pt x="11958" y="2575"/>
                  </a:lnTo>
                  <a:lnTo>
                    <a:pt x="11567" y="2599"/>
                  </a:lnTo>
                  <a:lnTo>
                    <a:pt x="11167" y="2620"/>
                  </a:lnTo>
                  <a:lnTo>
                    <a:pt x="10758" y="2638"/>
                  </a:lnTo>
                  <a:lnTo>
                    <a:pt x="10342" y="2654"/>
                  </a:lnTo>
                  <a:lnTo>
                    <a:pt x="9918" y="2665"/>
                  </a:lnTo>
                  <a:lnTo>
                    <a:pt x="9487" y="2673"/>
                  </a:lnTo>
                  <a:lnTo>
                    <a:pt x="9050" y="2679"/>
                  </a:lnTo>
                  <a:lnTo>
                    <a:pt x="8607" y="2680"/>
                  </a:lnTo>
                  <a:lnTo>
                    <a:pt x="8164" y="2679"/>
                  </a:lnTo>
                  <a:lnTo>
                    <a:pt x="7727" y="2673"/>
                  </a:lnTo>
                  <a:lnTo>
                    <a:pt x="7296" y="2665"/>
                  </a:lnTo>
                  <a:lnTo>
                    <a:pt x="6872" y="2654"/>
                  </a:lnTo>
                  <a:lnTo>
                    <a:pt x="6456" y="2638"/>
                  </a:lnTo>
                  <a:lnTo>
                    <a:pt x="6047" y="2620"/>
                  </a:lnTo>
                  <a:lnTo>
                    <a:pt x="5647" y="2599"/>
                  </a:lnTo>
                  <a:lnTo>
                    <a:pt x="5256" y="2575"/>
                  </a:lnTo>
                  <a:lnTo>
                    <a:pt x="4875" y="2549"/>
                  </a:lnTo>
                  <a:lnTo>
                    <a:pt x="4504" y="2519"/>
                  </a:lnTo>
                  <a:lnTo>
                    <a:pt x="4143" y="2486"/>
                  </a:lnTo>
                  <a:lnTo>
                    <a:pt x="3794" y="2452"/>
                  </a:lnTo>
                  <a:lnTo>
                    <a:pt x="3457" y="2414"/>
                  </a:lnTo>
                  <a:lnTo>
                    <a:pt x="3132" y="2374"/>
                  </a:lnTo>
                  <a:lnTo>
                    <a:pt x="2819" y="2332"/>
                  </a:lnTo>
                  <a:lnTo>
                    <a:pt x="2521" y="2288"/>
                  </a:lnTo>
                  <a:lnTo>
                    <a:pt x="2236" y="2241"/>
                  </a:lnTo>
                  <a:lnTo>
                    <a:pt x="1965" y="2192"/>
                  </a:lnTo>
                  <a:lnTo>
                    <a:pt x="1709" y="2142"/>
                  </a:lnTo>
                  <a:lnTo>
                    <a:pt x="1470" y="2089"/>
                  </a:lnTo>
                  <a:lnTo>
                    <a:pt x="1245" y="2035"/>
                  </a:lnTo>
                  <a:lnTo>
                    <a:pt x="1039" y="1979"/>
                  </a:lnTo>
                  <a:lnTo>
                    <a:pt x="848" y="1922"/>
                  </a:lnTo>
                  <a:lnTo>
                    <a:pt x="676" y="1862"/>
                  </a:lnTo>
                  <a:lnTo>
                    <a:pt x="522" y="1801"/>
                  </a:lnTo>
                  <a:lnTo>
                    <a:pt x="386" y="1738"/>
                  </a:lnTo>
                  <a:lnTo>
                    <a:pt x="270" y="1675"/>
                  </a:lnTo>
                  <a:lnTo>
                    <a:pt x="174" y="1610"/>
                  </a:lnTo>
                  <a:lnTo>
                    <a:pt x="99" y="1544"/>
                  </a:lnTo>
                  <a:lnTo>
                    <a:pt x="44" y="1477"/>
                  </a:lnTo>
                  <a:lnTo>
                    <a:pt x="11" y="1409"/>
                  </a:lnTo>
                  <a:lnTo>
                    <a:pt x="0" y="1340"/>
                  </a:lnTo>
                  <a:lnTo>
                    <a:pt x="11" y="1271"/>
                  </a:lnTo>
                  <a:lnTo>
                    <a:pt x="44" y="1203"/>
                  </a:lnTo>
                  <a:lnTo>
                    <a:pt x="99" y="1136"/>
                  </a:lnTo>
                  <a:lnTo>
                    <a:pt x="174" y="1070"/>
                  </a:lnTo>
                  <a:lnTo>
                    <a:pt x="270" y="1005"/>
                  </a:lnTo>
                  <a:lnTo>
                    <a:pt x="386" y="941"/>
                  </a:lnTo>
                  <a:lnTo>
                    <a:pt x="522" y="879"/>
                  </a:lnTo>
                  <a:lnTo>
                    <a:pt x="676" y="819"/>
                  </a:lnTo>
                  <a:lnTo>
                    <a:pt x="848" y="759"/>
                  </a:lnTo>
                  <a:lnTo>
                    <a:pt x="1039" y="702"/>
                  </a:lnTo>
                  <a:lnTo>
                    <a:pt x="1245" y="645"/>
                  </a:lnTo>
                  <a:lnTo>
                    <a:pt x="1470" y="590"/>
                  </a:lnTo>
                  <a:lnTo>
                    <a:pt x="1709" y="538"/>
                  </a:lnTo>
                  <a:lnTo>
                    <a:pt x="1965" y="488"/>
                  </a:lnTo>
                  <a:lnTo>
                    <a:pt x="2236" y="439"/>
                  </a:lnTo>
                  <a:lnTo>
                    <a:pt x="2521" y="393"/>
                  </a:lnTo>
                  <a:lnTo>
                    <a:pt x="2819" y="348"/>
                  </a:lnTo>
                  <a:lnTo>
                    <a:pt x="3132" y="307"/>
                  </a:lnTo>
                  <a:lnTo>
                    <a:pt x="3457" y="266"/>
                  </a:lnTo>
                  <a:lnTo>
                    <a:pt x="3794" y="229"/>
                  </a:lnTo>
                  <a:lnTo>
                    <a:pt x="4143" y="194"/>
                  </a:lnTo>
                  <a:lnTo>
                    <a:pt x="4504" y="162"/>
                  </a:lnTo>
                  <a:lnTo>
                    <a:pt x="4875" y="132"/>
                  </a:lnTo>
                  <a:lnTo>
                    <a:pt x="5256" y="106"/>
                  </a:lnTo>
                  <a:lnTo>
                    <a:pt x="5647" y="81"/>
                  </a:lnTo>
                  <a:lnTo>
                    <a:pt x="6047" y="60"/>
                  </a:lnTo>
                  <a:lnTo>
                    <a:pt x="6456" y="43"/>
                  </a:lnTo>
                  <a:lnTo>
                    <a:pt x="6872" y="27"/>
                  </a:lnTo>
                  <a:lnTo>
                    <a:pt x="7296" y="15"/>
                  </a:lnTo>
                  <a:lnTo>
                    <a:pt x="7727" y="7"/>
                  </a:lnTo>
                  <a:lnTo>
                    <a:pt x="8164" y="2"/>
                  </a:lnTo>
                  <a:lnTo>
                    <a:pt x="8607" y="0"/>
                  </a:lnTo>
                  <a:lnTo>
                    <a:pt x="9050" y="2"/>
                  </a:lnTo>
                  <a:lnTo>
                    <a:pt x="9487" y="7"/>
                  </a:lnTo>
                  <a:lnTo>
                    <a:pt x="9918" y="15"/>
                  </a:lnTo>
                  <a:lnTo>
                    <a:pt x="10342" y="27"/>
                  </a:lnTo>
                  <a:lnTo>
                    <a:pt x="10758" y="43"/>
                  </a:lnTo>
                  <a:lnTo>
                    <a:pt x="11167" y="60"/>
                  </a:lnTo>
                  <a:lnTo>
                    <a:pt x="11567" y="81"/>
                  </a:lnTo>
                  <a:lnTo>
                    <a:pt x="11958" y="106"/>
                  </a:lnTo>
                  <a:lnTo>
                    <a:pt x="12339" y="132"/>
                  </a:lnTo>
                  <a:lnTo>
                    <a:pt x="12710" y="162"/>
                  </a:lnTo>
                  <a:lnTo>
                    <a:pt x="13070" y="194"/>
                  </a:lnTo>
                  <a:lnTo>
                    <a:pt x="13420" y="229"/>
                  </a:lnTo>
                  <a:lnTo>
                    <a:pt x="13757" y="266"/>
                  </a:lnTo>
                  <a:lnTo>
                    <a:pt x="14083" y="307"/>
                  </a:lnTo>
                  <a:lnTo>
                    <a:pt x="14394" y="348"/>
                  </a:lnTo>
                  <a:lnTo>
                    <a:pt x="14693" y="393"/>
                  </a:lnTo>
                  <a:lnTo>
                    <a:pt x="14978" y="439"/>
                  </a:lnTo>
                  <a:lnTo>
                    <a:pt x="15249" y="488"/>
                  </a:lnTo>
                  <a:lnTo>
                    <a:pt x="15505" y="538"/>
                  </a:lnTo>
                  <a:lnTo>
                    <a:pt x="15745" y="590"/>
                  </a:lnTo>
                  <a:lnTo>
                    <a:pt x="15969" y="645"/>
                  </a:lnTo>
                  <a:lnTo>
                    <a:pt x="16175" y="702"/>
                  </a:lnTo>
                  <a:lnTo>
                    <a:pt x="16365" y="759"/>
                  </a:lnTo>
                  <a:lnTo>
                    <a:pt x="16538" y="819"/>
                  </a:lnTo>
                  <a:lnTo>
                    <a:pt x="16692" y="879"/>
                  </a:lnTo>
                  <a:lnTo>
                    <a:pt x="16827" y="941"/>
                  </a:lnTo>
                  <a:lnTo>
                    <a:pt x="16944" y="1005"/>
                  </a:lnTo>
                  <a:lnTo>
                    <a:pt x="17040" y="1070"/>
                  </a:lnTo>
                  <a:lnTo>
                    <a:pt x="17115" y="1136"/>
                  </a:lnTo>
                  <a:lnTo>
                    <a:pt x="17170" y="1203"/>
                  </a:lnTo>
                  <a:lnTo>
                    <a:pt x="17204" y="1271"/>
                  </a:lnTo>
                  <a:lnTo>
                    <a:pt x="17215" y="1340"/>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6" name="Freeform 30">
              <a:extLst>
                <a:ext uri="{FF2B5EF4-FFF2-40B4-BE49-F238E27FC236}">
                  <a16:creationId xmlns:a16="http://schemas.microsoft.com/office/drawing/2014/main" id="{D829740E-39FD-819D-653E-8807AD86B3C2}"/>
                </a:ext>
              </a:extLst>
            </p:cNvPr>
            <p:cNvSpPr>
              <a:spLocks/>
            </p:cNvSpPr>
            <p:nvPr/>
          </p:nvSpPr>
          <p:spPr bwMode="auto">
            <a:xfrm>
              <a:off x="7471075" y="1964959"/>
              <a:ext cx="3217610" cy="194438"/>
            </a:xfrm>
            <a:custGeom>
              <a:avLst/>
              <a:gdLst>
                <a:gd name="T0" fmla="*/ 0 w 16301"/>
                <a:gd name="T1" fmla="*/ 988 h 988"/>
                <a:gd name="T2" fmla="*/ 8119 w 16301"/>
                <a:gd name="T3" fmla="*/ 0 h 988"/>
                <a:gd name="T4" fmla="*/ 7876 w 16301"/>
                <a:gd name="T5" fmla="*/ 383 h 988"/>
                <a:gd name="T6" fmla="*/ 9454 w 16301"/>
                <a:gd name="T7" fmla="*/ 636 h 988"/>
                <a:gd name="T8" fmla="*/ 16301 w 16301"/>
                <a:gd name="T9" fmla="*/ 960 h 988"/>
                <a:gd name="T10" fmla="*/ 0 w 16301"/>
                <a:gd name="T11" fmla="*/ 988 h 988"/>
              </a:gdLst>
              <a:ahLst/>
              <a:cxnLst>
                <a:cxn ang="0">
                  <a:pos x="T0" y="T1"/>
                </a:cxn>
                <a:cxn ang="0">
                  <a:pos x="T2" y="T3"/>
                </a:cxn>
                <a:cxn ang="0">
                  <a:pos x="T4" y="T5"/>
                </a:cxn>
                <a:cxn ang="0">
                  <a:pos x="T6" y="T7"/>
                </a:cxn>
                <a:cxn ang="0">
                  <a:pos x="T8" y="T9"/>
                </a:cxn>
                <a:cxn ang="0">
                  <a:pos x="T10" y="T11"/>
                </a:cxn>
              </a:cxnLst>
              <a:rect l="0" t="0" r="r" b="b"/>
              <a:pathLst>
                <a:path w="16301" h="988">
                  <a:moveTo>
                    <a:pt x="0" y="988"/>
                  </a:moveTo>
                  <a:lnTo>
                    <a:pt x="8119" y="0"/>
                  </a:lnTo>
                  <a:lnTo>
                    <a:pt x="7876" y="383"/>
                  </a:lnTo>
                  <a:lnTo>
                    <a:pt x="9454" y="636"/>
                  </a:lnTo>
                  <a:lnTo>
                    <a:pt x="16301" y="960"/>
                  </a:lnTo>
                  <a:lnTo>
                    <a:pt x="0" y="988"/>
                  </a:ln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7" name="Freeform 29">
              <a:extLst>
                <a:ext uri="{FF2B5EF4-FFF2-40B4-BE49-F238E27FC236}">
                  <a16:creationId xmlns:a16="http://schemas.microsoft.com/office/drawing/2014/main" id="{A11033DC-513F-8149-8BFB-04980499D402}"/>
                </a:ext>
              </a:extLst>
            </p:cNvPr>
            <p:cNvSpPr>
              <a:spLocks/>
            </p:cNvSpPr>
            <p:nvPr/>
          </p:nvSpPr>
          <p:spPr bwMode="auto">
            <a:xfrm>
              <a:off x="7490626" y="728483"/>
              <a:ext cx="3189973" cy="1513065"/>
            </a:xfrm>
            <a:custGeom>
              <a:avLst/>
              <a:gdLst>
                <a:gd name="T0" fmla="*/ 16162 w 16162"/>
                <a:gd name="T1" fmla="*/ 7664 h 7664"/>
                <a:gd name="T2" fmla="*/ 12731 w 16162"/>
                <a:gd name="T3" fmla="*/ 3898 h 7664"/>
                <a:gd name="T4" fmla="*/ 11845 w 16162"/>
                <a:gd name="T5" fmla="*/ 4954 h 7664"/>
                <a:gd name="T6" fmla="*/ 8607 w 16162"/>
                <a:gd name="T7" fmla="*/ 0 h 7664"/>
                <a:gd name="T8" fmla="*/ 6254 w 16162"/>
                <a:gd name="T9" fmla="*/ 3382 h 7664"/>
                <a:gd name="T10" fmla="*/ 5120 w 16162"/>
                <a:gd name="T11" fmla="*/ 2542 h 7664"/>
                <a:gd name="T12" fmla="*/ 3016 w 16162"/>
                <a:gd name="T13" fmla="*/ 5958 h 7664"/>
                <a:gd name="T14" fmla="*/ 0 w 16162"/>
                <a:gd name="T15" fmla="*/ 7664 h 7664"/>
                <a:gd name="T16" fmla="*/ 16162 w 16162"/>
                <a:gd name="T17" fmla="*/ 7664 h 7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62" h="7664">
                  <a:moveTo>
                    <a:pt x="16162" y="7664"/>
                  </a:moveTo>
                  <a:lnTo>
                    <a:pt x="12731" y="3898"/>
                  </a:lnTo>
                  <a:lnTo>
                    <a:pt x="11845" y="4954"/>
                  </a:lnTo>
                  <a:lnTo>
                    <a:pt x="8607" y="0"/>
                  </a:lnTo>
                  <a:lnTo>
                    <a:pt x="6254" y="3382"/>
                  </a:lnTo>
                  <a:lnTo>
                    <a:pt x="5120" y="2542"/>
                  </a:lnTo>
                  <a:lnTo>
                    <a:pt x="3016" y="5958"/>
                  </a:lnTo>
                  <a:lnTo>
                    <a:pt x="0" y="7664"/>
                  </a:lnTo>
                  <a:lnTo>
                    <a:pt x="16162" y="7664"/>
                  </a:lnTo>
                  <a:close/>
                </a:path>
              </a:pathLst>
            </a:custGeom>
            <a:gradFill>
              <a:gsLst>
                <a:gs pos="0">
                  <a:schemeClr val="accent4"/>
                </a:gs>
                <a:gs pos="100000">
                  <a:schemeClr val="accent4">
                    <a:lumMod val="75000"/>
                  </a:schemeClr>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8" name="Freeform 31">
              <a:extLst>
                <a:ext uri="{FF2B5EF4-FFF2-40B4-BE49-F238E27FC236}">
                  <a16:creationId xmlns:a16="http://schemas.microsoft.com/office/drawing/2014/main" id="{224BD95C-5177-13D2-75DC-033A10FA3733}"/>
                </a:ext>
              </a:extLst>
            </p:cNvPr>
            <p:cNvSpPr>
              <a:spLocks/>
            </p:cNvSpPr>
            <p:nvPr/>
          </p:nvSpPr>
          <p:spPr bwMode="auto">
            <a:xfrm>
              <a:off x="9158539" y="677160"/>
              <a:ext cx="1491352" cy="1514053"/>
            </a:xfrm>
            <a:custGeom>
              <a:avLst/>
              <a:gdLst>
                <a:gd name="T0" fmla="*/ 0 w 7555"/>
                <a:gd name="T1" fmla="*/ 0 h 7673"/>
                <a:gd name="T2" fmla="*/ 685 w 7555"/>
                <a:gd name="T3" fmla="*/ 2373 h 7673"/>
                <a:gd name="T4" fmla="*/ 1369 w 7555"/>
                <a:gd name="T5" fmla="*/ 4748 h 7673"/>
                <a:gd name="T6" fmla="*/ 2001 w 7555"/>
                <a:gd name="T7" fmla="*/ 3582 h 7673"/>
                <a:gd name="T8" fmla="*/ 2706 w 7555"/>
                <a:gd name="T9" fmla="*/ 7673 h 7673"/>
                <a:gd name="T10" fmla="*/ 7555 w 7555"/>
                <a:gd name="T11" fmla="*/ 7664 h 7673"/>
                <a:gd name="T12" fmla="*/ 4124 w 7555"/>
                <a:gd name="T13" fmla="*/ 3898 h 7673"/>
                <a:gd name="T14" fmla="*/ 3238 w 7555"/>
                <a:gd name="T15" fmla="*/ 4954 h 7673"/>
                <a:gd name="T16" fmla="*/ 0 w 7555"/>
                <a:gd name="T17" fmla="*/ 0 h 7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5" h="7673">
                  <a:moveTo>
                    <a:pt x="0" y="0"/>
                  </a:moveTo>
                  <a:lnTo>
                    <a:pt x="685" y="2373"/>
                  </a:lnTo>
                  <a:lnTo>
                    <a:pt x="1369" y="4748"/>
                  </a:lnTo>
                  <a:lnTo>
                    <a:pt x="2001" y="3582"/>
                  </a:lnTo>
                  <a:lnTo>
                    <a:pt x="2706" y="7673"/>
                  </a:lnTo>
                  <a:lnTo>
                    <a:pt x="7555" y="7664"/>
                  </a:lnTo>
                  <a:lnTo>
                    <a:pt x="4124" y="3898"/>
                  </a:lnTo>
                  <a:lnTo>
                    <a:pt x="3238" y="4954"/>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9" name="Freeform 33">
              <a:extLst>
                <a:ext uri="{FF2B5EF4-FFF2-40B4-BE49-F238E27FC236}">
                  <a16:creationId xmlns:a16="http://schemas.microsoft.com/office/drawing/2014/main" id="{6C4715E3-EF6E-11E1-C93B-093262F7C166}"/>
                </a:ext>
              </a:extLst>
            </p:cNvPr>
            <p:cNvSpPr>
              <a:spLocks/>
            </p:cNvSpPr>
            <p:nvPr/>
          </p:nvSpPr>
          <p:spPr bwMode="auto">
            <a:xfrm>
              <a:off x="7462990" y="728483"/>
              <a:ext cx="1726257" cy="1518001"/>
            </a:xfrm>
            <a:custGeom>
              <a:avLst/>
              <a:gdLst>
                <a:gd name="T0" fmla="*/ 6285 w 8746"/>
                <a:gd name="T1" fmla="*/ 5148 h 7692"/>
                <a:gd name="T2" fmla="*/ 8746 w 8746"/>
                <a:gd name="T3" fmla="*/ 0 h 7692"/>
                <a:gd name="T4" fmla="*/ 6393 w 8746"/>
                <a:gd name="T5" fmla="*/ 3382 h 7692"/>
                <a:gd name="T6" fmla="*/ 5262 w 8746"/>
                <a:gd name="T7" fmla="*/ 2551 h 7692"/>
                <a:gd name="T8" fmla="*/ 3159 w 8746"/>
                <a:gd name="T9" fmla="*/ 5951 h 7692"/>
                <a:gd name="T10" fmla="*/ 0 w 8746"/>
                <a:gd name="T11" fmla="*/ 7692 h 7692"/>
                <a:gd name="T12" fmla="*/ 4029 w 8746"/>
                <a:gd name="T13" fmla="*/ 6174 h 7692"/>
                <a:gd name="T14" fmla="*/ 5826 w 8746"/>
                <a:gd name="T15" fmla="*/ 3501 h 7692"/>
                <a:gd name="T16" fmla="*/ 6285 w 8746"/>
                <a:gd name="T17" fmla="*/ 5148 h 7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46" h="7692">
                  <a:moveTo>
                    <a:pt x="6285" y="5148"/>
                  </a:moveTo>
                  <a:lnTo>
                    <a:pt x="8746" y="0"/>
                  </a:lnTo>
                  <a:lnTo>
                    <a:pt x="6393" y="3382"/>
                  </a:lnTo>
                  <a:lnTo>
                    <a:pt x="5262" y="2551"/>
                  </a:lnTo>
                  <a:lnTo>
                    <a:pt x="3159" y="5951"/>
                  </a:lnTo>
                  <a:lnTo>
                    <a:pt x="0" y="7692"/>
                  </a:lnTo>
                  <a:lnTo>
                    <a:pt x="4029" y="6174"/>
                  </a:lnTo>
                  <a:lnTo>
                    <a:pt x="5826" y="3501"/>
                  </a:lnTo>
                  <a:lnTo>
                    <a:pt x="6285" y="5148"/>
                  </a:lnTo>
                  <a:close/>
                </a:path>
              </a:pathLst>
            </a:custGeom>
            <a:solidFill>
              <a:schemeClr val="accent4">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60" name="Freeform 34">
              <a:extLst>
                <a:ext uri="{FF2B5EF4-FFF2-40B4-BE49-F238E27FC236}">
                  <a16:creationId xmlns:a16="http://schemas.microsoft.com/office/drawing/2014/main" id="{AB01099A-A52B-EC68-9798-3AD261CE0061}"/>
                </a:ext>
              </a:extLst>
            </p:cNvPr>
            <p:cNvSpPr>
              <a:spLocks/>
            </p:cNvSpPr>
            <p:nvPr/>
          </p:nvSpPr>
          <p:spPr bwMode="auto">
            <a:xfrm>
              <a:off x="8948420" y="727497"/>
              <a:ext cx="534953" cy="454018"/>
            </a:xfrm>
            <a:custGeom>
              <a:avLst/>
              <a:gdLst>
                <a:gd name="T0" fmla="*/ 0 w 2710"/>
                <a:gd name="T1" fmla="*/ 1760 h 2304"/>
                <a:gd name="T2" fmla="*/ 1221 w 2710"/>
                <a:gd name="T3" fmla="*/ 0 h 2304"/>
                <a:gd name="T4" fmla="*/ 2710 w 2710"/>
                <a:gd name="T5" fmla="*/ 2281 h 2304"/>
                <a:gd name="T6" fmla="*/ 1525 w 2710"/>
                <a:gd name="T7" fmla="*/ 1572 h 2304"/>
                <a:gd name="T8" fmla="*/ 1276 w 2710"/>
                <a:gd name="T9" fmla="*/ 2304 h 2304"/>
                <a:gd name="T10" fmla="*/ 639 w 2710"/>
                <a:gd name="T11" fmla="*/ 1600 h 2304"/>
                <a:gd name="T12" fmla="*/ 0 w 2710"/>
                <a:gd name="T13" fmla="*/ 1760 h 2304"/>
              </a:gdLst>
              <a:ahLst/>
              <a:cxnLst>
                <a:cxn ang="0">
                  <a:pos x="T0" y="T1"/>
                </a:cxn>
                <a:cxn ang="0">
                  <a:pos x="T2" y="T3"/>
                </a:cxn>
                <a:cxn ang="0">
                  <a:pos x="T4" y="T5"/>
                </a:cxn>
                <a:cxn ang="0">
                  <a:pos x="T6" y="T7"/>
                </a:cxn>
                <a:cxn ang="0">
                  <a:pos x="T8" y="T9"/>
                </a:cxn>
                <a:cxn ang="0">
                  <a:pos x="T10" y="T11"/>
                </a:cxn>
                <a:cxn ang="0">
                  <a:pos x="T12" y="T13"/>
                </a:cxn>
              </a:cxnLst>
              <a:rect l="0" t="0" r="r" b="b"/>
              <a:pathLst>
                <a:path w="2710" h="2304">
                  <a:moveTo>
                    <a:pt x="0" y="1760"/>
                  </a:moveTo>
                  <a:lnTo>
                    <a:pt x="1221" y="0"/>
                  </a:lnTo>
                  <a:lnTo>
                    <a:pt x="2710" y="2281"/>
                  </a:lnTo>
                  <a:lnTo>
                    <a:pt x="1525" y="1572"/>
                  </a:lnTo>
                  <a:lnTo>
                    <a:pt x="1276" y="2304"/>
                  </a:lnTo>
                  <a:lnTo>
                    <a:pt x="639" y="1600"/>
                  </a:lnTo>
                  <a:lnTo>
                    <a:pt x="0" y="1760"/>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1" name="Freeform 35">
              <a:extLst>
                <a:ext uri="{FF2B5EF4-FFF2-40B4-BE49-F238E27FC236}">
                  <a16:creationId xmlns:a16="http://schemas.microsoft.com/office/drawing/2014/main" id="{0C2CE81C-4126-5E59-B295-1554E31492C0}"/>
                </a:ext>
              </a:extLst>
            </p:cNvPr>
            <p:cNvSpPr>
              <a:spLocks/>
            </p:cNvSpPr>
            <p:nvPr/>
          </p:nvSpPr>
          <p:spPr bwMode="auto">
            <a:xfrm>
              <a:off x="9203037" y="727497"/>
              <a:ext cx="294125" cy="454018"/>
            </a:xfrm>
            <a:custGeom>
              <a:avLst/>
              <a:gdLst>
                <a:gd name="T0" fmla="*/ 55 w 1489"/>
                <a:gd name="T1" fmla="*/ 2304 h 2304"/>
                <a:gd name="T2" fmla="*/ 0 w 1489"/>
                <a:gd name="T3" fmla="*/ 0 h 2304"/>
                <a:gd name="T4" fmla="*/ 1489 w 1489"/>
                <a:gd name="T5" fmla="*/ 2281 h 2304"/>
                <a:gd name="T6" fmla="*/ 304 w 1489"/>
                <a:gd name="T7" fmla="*/ 1572 h 2304"/>
                <a:gd name="T8" fmla="*/ 55 w 1489"/>
                <a:gd name="T9" fmla="*/ 2304 h 2304"/>
              </a:gdLst>
              <a:ahLst/>
              <a:cxnLst>
                <a:cxn ang="0">
                  <a:pos x="T0" y="T1"/>
                </a:cxn>
                <a:cxn ang="0">
                  <a:pos x="T2" y="T3"/>
                </a:cxn>
                <a:cxn ang="0">
                  <a:pos x="T4" y="T5"/>
                </a:cxn>
                <a:cxn ang="0">
                  <a:pos x="T6" y="T7"/>
                </a:cxn>
                <a:cxn ang="0">
                  <a:pos x="T8" y="T9"/>
                </a:cxn>
              </a:cxnLst>
              <a:rect l="0" t="0" r="r" b="b"/>
              <a:pathLst>
                <a:path w="1489" h="2304">
                  <a:moveTo>
                    <a:pt x="55" y="2304"/>
                  </a:moveTo>
                  <a:lnTo>
                    <a:pt x="0" y="0"/>
                  </a:lnTo>
                  <a:lnTo>
                    <a:pt x="1489" y="2281"/>
                  </a:lnTo>
                  <a:lnTo>
                    <a:pt x="304" y="1572"/>
                  </a:lnTo>
                  <a:lnTo>
                    <a:pt x="55" y="230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2" name="Freeform 37">
              <a:extLst>
                <a:ext uri="{FF2B5EF4-FFF2-40B4-BE49-F238E27FC236}">
                  <a16:creationId xmlns:a16="http://schemas.microsoft.com/office/drawing/2014/main" id="{01835AD3-66C5-8C72-27F5-3FDF2693DE0B}"/>
                </a:ext>
              </a:extLst>
            </p:cNvPr>
            <p:cNvSpPr>
              <a:spLocks/>
            </p:cNvSpPr>
            <p:nvPr/>
          </p:nvSpPr>
          <p:spPr bwMode="auto">
            <a:xfrm>
              <a:off x="8479596" y="1229878"/>
              <a:ext cx="245763" cy="320774"/>
            </a:xfrm>
            <a:custGeom>
              <a:avLst/>
              <a:gdLst>
                <a:gd name="T0" fmla="*/ 0 w 1245"/>
                <a:gd name="T1" fmla="*/ 1626 h 1626"/>
                <a:gd name="T2" fmla="*/ 111 w 1245"/>
                <a:gd name="T3" fmla="*/ 0 h 1626"/>
                <a:gd name="T4" fmla="*/ 1245 w 1245"/>
                <a:gd name="T5" fmla="*/ 840 h 1626"/>
                <a:gd name="T6" fmla="*/ 553 w 1245"/>
                <a:gd name="T7" fmla="*/ 678 h 1626"/>
                <a:gd name="T8" fmla="*/ 0 w 1245"/>
                <a:gd name="T9" fmla="*/ 1626 h 1626"/>
              </a:gdLst>
              <a:ahLst/>
              <a:cxnLst>
                <a:cxn ang="0">
                  <a:pos x="T0" y="T1"/>
                </a:cxn>
                <a:cxn ang="0">
                  <a:pos x="T2" y="T3"/>
                </a:cxn>
                <a:cxn ang="0">
                  <a:pos x="T4" y="T5"/>
                </a:cxn>
                <a:cxn ang="0">
                  <a:pos x="T6" y="T7"/>
                </a:cxn>
                <a:cxn ang="0">
                  <a:pos x="T8" y="T9"/>
                </a:cxn>
              </a:cxnLst>
              <a:rect l="0" t="0" r="r" b="b"/>
              <a:pathLst>
                <a:path w="1245" h="1626">
                  <a:moveTo>
                    <a:pt x="0" y="1626"/>
                  </a:moveTo>
                  <a:lnTo>
                    <a:pt x="111" y="0"/>
                  </a:lnTo>
                  <a:lnTo>
                    <a:pt x="1245" y="840"/>
                  </a:lnTo>
                  <a:lnTo>
                    <a:pt x="553" y="678"/>
                  </a:lnTo>
                  <a:lnTo>
                    <a:pt x="0" y="1626"/>
                  </a:lnTo>
                  <a:close/>
                </a:path>
              </a:pathLst>
            </a:custGeom>
            <a:gradFill>
              <a:gsLst>
                <a:gs pos="15000">
                  <a:schemeClr val="bg1">
                    <a:alpha val="75000"/>
                  </a:scheme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63" name="Freeform 39">
              <a:extLst>
                <a:ext uri="{FF2B5EF4-FFF2-40B4-BE49-F238E27FC236}">
                  <a16:creationId xmlns:a16="http://schemas.microsoft.com/office/drawing/2014/main" id="{6D38FA3E-3F85-1799-BFCB-75FF25A342B7}"/>
                </a:ext>
              </a:extLst>
            </p:cNvPr>
            <p:cNvSpPr>
              <a:spLocks/>
            </p:cNvSpPr>
            <p:nvPr/>
          </p:nvSpPr>
          <p:spPr bwMode="auto">
            <a:xfrm>
              <a:off x="9965027" y="1496367"/>
              <a:ext cx="306956" cy="295112"/>
            </a:xfrm>
            <a:custGeom>
              <a:avLst/>
              <a:gdLst>
                <a:gd name="T0" fmla="*/ 0 w 1555"/>
                <a:gd name="T1" fmla="*/ 1414 h 1494"/>
                <a:gd name="T2" fmla="*/ 194 w 1555"/>
                <a:gd name="T3" fmla="*/ 0 h 1494"/>
                <a:gd name="T4" fmla="*/ 1555 w 1555"/>
                <a:gd name="T5" fmla="*/ 1494 h 1494"/>
                <a:gd name="T6" fmla="*/ 360 w 1555"/>
                <a:gd name="T7" fmla="*/ 846 h 1494"/>
                <a:gd name="T8" fmla="*/ 0 w 1555"/>
                <a:gd name="T9" fmla="*/ 1414 h 1494"/>
              </a:gdLst>
              <a:ahLst/>
              <a:cxnLst>
                <a:cxn ang="0">
                  <a:pos x="T0" y="T1"/>
                </a:cxn>
                <a:cxn ang="0">
                  <a:pos x="T2" y="T3"/>
                </a:cxn>
                <a:cxn ang="0">
                  <a:pos x="T4" y="T5"/>
                </a:cxn>
                <a:cxn ang="0">
                  <a:pos x="T6" y="T7"/>
                </a:cxn>
                <a:cxn ang="0">
                  <a:pos x="T8" y="T9"/>
                </a:cxn>
              </a:cxnLst>
              <a:rect l="0" t="0" r="r" b="b"/>
              <a:pathLst>
                <a:path w="1555" h="1494">
                  <a:moveTo>
                    <a:pt x="0" y="1414"/>
                  </a:moveTo>
                  <a:lnTo>
                    <a:pt x="194" y="0"/>
                  </a:lnTo>
                  <a:lnTo>
                    <a:pt x="1555" y="1494"/>
                  </a:lnTo>
                  <a:lnTo>
                    <a:pt x="360" y="846"/>
                  </a:lnTo>
                  <a:lnTo>
                    <a:pt x="0" y="141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4" name="Freeform 289">
              <a:extLst>
                <a:ext uri="{FF2B5EF4-FFF2-40B4-BE49-F238E27FC236}">
                  <a16:creationId xmlns:a16="http://schemas.microsoft.com/office/drawing/2014/main" id="{FCD3F445-AF6E-268A-0C87-F40988ABACFE}"/>
                </a:ext>
              </a:extLst>
            </p:cNvPr>
            <p:cNvSpPr>
              <a:spLocks/>
            </p:cNvSpPr>
            <p:nvPr/>
          </p:nvSpPr>
          <p:spPr bwMode="auto">
            <a:xfrm>
              <a:off x="8742977" y="1569166"/>
              <a:ext cx="398747" cy="252671"/>
            </a:xfrm>
            <a:custGeom>
              <a:avLst/>
              <a:gdLst>
                <a:gd name="T0" fmla="*/ 1622 w 2017"/>
                <a:gd name="T1" fmla="*/ 359 h 1284"/>
                <a:gd name="T2" fmla="*/ 1586 w 2017"/>
                <a:gd name="T3" fmla="*/ 262 h 1284"/>
                <a:gd name="T4" fmla="*/ 1531 w 2017"/>
                <a:gd name="T5" fmla="*/ 174 h 1284"/>
                <a:gd name="T6" fmla="*/ 1458 w 2017"/>
                <a:gd name="T7" fmla="*/ 103 h 1284"/>
                <a:gd name="T8" fmla="*/ 1372 w 2017"/>
                <a:gd name="T9" fmla="*/ 47 h 1284"/>
                <a:gd name="T10" fmla="*/ 1273 w 2017"/>
                <a:gd name="T11" fmla="*/ 12 h 1284"/>
                <a:gd name="T12" fmla="*/ 1166 w 2017"/>
                <a:gd name="T13" fmla="*/ 0 h 1284"/>
                <a:gd name="T14" fmla="*/ 1068 w 2017"/>
                <a:gd name="T15" fmla="*/ 11 h 1284"/>
                <a:gd name="T16" fmla="*/ 978 w 2017"/>
                <a:gd name="T17" fmla="*/ 41 h 1284"/>
                <a:gd name="T18" fmla="*/ 895 w 2017"/>
                <a:gd name="T19" fmla="*/ 87 h 1284"/>
                <a:gd name="T20" fmla="*/ 825 w 2017"/>
                <a:gd name="T21" fmla="*/ 149 h 1284"/>
                <a:gd name="T22" fmla="*/ 768 w 2017"/>
                <a:gd name="T23" fmla="*/ 224 h 1284"/>
                <a:gd name="T24" fmla="*/ 727 w 2017"/>
                <a:gd name="T25" fmla="*/ 309 h 1284"/>
                <a:gd name="T26" fmla="*/ 668 w 2017"/>
                <a:gd name="T27" fmla="*/ 324 h 1284"/>
                <a:gd name="T28" fmla="*/ 581 w 2017"/>
                <a:gd name="T29" fmla="*/ 309 h 1284"/>
                <a:gd name="T30" fmla="*/ 513 w 2017"/>
                <a:gd name="T31" fmla="*/ 318 h 1284"/>
                <a:gd name="T32" fmla="*/ 450 w 2017"/>
                <a:gd name="T33" fmla="*/ 342 h 1284"/>
                <a:gd name="T34" fmla="*/ 397 w 2017"/>
                <a:gd name="T35" fmla="*/ 381 h 1284"/>
                <a:gd name="T36" fmla="*/ 354 w 2017"/>
                <a:gd name="T37" fmla="*/ 430 h 1284"/>
                <a:gd name="T38" fmla="*/ 323 w 2017"/>
                <a:gd name="T39" fmla="*/ 490 h 1284"/>
                <a:gd name="T40" fmla="*/ 307 w 2017"/>
                <a:gd name="T41" fmla="*/ 556 h 1284"/>
                <a:gd name="T42" fmla="*/ 309 w 2017"/>
                <a:gd name="T43" fmla="*/ 620 h 1284"/>
                <a:gd name="T44" fmla="*/ 275 w 2017"/>
                <a:gd name="T45" fmla="*/ 629 h 1284"/>
                <a:gd name="T46" fmla="*/ 207 w 2017"/>
                <a:gd name="T47" fmla="*/ 638 h 1284"/>
                <a:gd name="T48" fmla="*/ 144 w 2017"/>
                <a:gd name="T49" fmla="*/ 662 h 1284"/>
                <a:gd name="T50" fmla="*/ 91 w 2017"/>
                <a:gd name="T51" fmla="*/ 701 h 1284"/>
                <a:gd name="T52" fmla="*/ 48 w 2017"/>
                <a:gd name="T53" fmla="*/ 751 h 1284"/>
                <a:gd name="T54" fmla="*/ 17 w 2017"/>
                <a:gd name="T55" fmla="*/ 809 h 1284"/>
                <a:gd name="T56" fmla="*/ 2 w 2017"/>
                <a:gd name="T57" fmla="*/ 875 h 1284"/>
                <a:gd name="T58" fmla="*/ 3 w 2017"/>
                <a:gd name="T59" fmla="*/ 946 h 1284"/>
                <a:gd name="T60" fmla="*/ 22 w 2017"/>
                <a:gd name="T61" fmla="*/ 1010 h 1284"/>
                <a:gd name="T62" fmla="*/ 55 w 2017"/>
                <a:gd name="T63" fmla="*/ 1067 h 1284"/>
                <a:gd name="T64" fmla="*/ 101 w 2017"/>
                <a:gd name="T65" fmla="*/ 1116 h 1284"/>
                <a:gd name="T66" fmla="*/ 156 w 2017"/>
                <a:gd name="T67" fmla="*/ 1151 h 1284"/>
                <a:gd name="T68" fmla="*/ 220 w 2017"/>
                <a:gd name="T69" fmla="*/ 1172 h 1284"/>
                <a:gd name="T70" fmla="*/ 294 w 2017"/>
                <a:gd name="T71" fmla="*/ 1178 h 1284"/>
                <a:gd name="T72" fmla="*/ 384 w 2017"/>
                <a:gd name="T73" fmla="*/ 1155 h 1284"/>
                <a:gd name="T74" fmla="*/ 523 w 2017"/>
                <a:gd name="T75" fmla="*/ 1194 h 1284"/>
                <a:gd name="T76" fmla="*/ 731 w 2017"/>
                <a:gd name="T77" fmla="*/ 1256 h 1284"/>
                <a:gd name="T78" fmla="*/ 960 w 2017"/>
                <a:gd name="T79" fmla="*/ 1283 h 1284"/>
                <a:gd name="T80" fmla="*/ 1182 w 2017"/>
                <a:gd name="T81" fmla="*/ 1277 h 1284"/>
                <a:gd name="T82" fmla="*/ 1373 w 2017"/>
                <a:gd name="T83" fmla="*/ 1245 h 1284"/>
                <a:gd name="T84" fmla="*/ 1505 w 2017"/>
                <a:gd name="T85" fmla="*/ 1193 h 1284"/>
                <a:gd name="T86" fmla="*/ 1575 w 2017"/>
                <a:gd name="T87" fmla="*/ 1144 h 1284"/>
                <a:gd name="T88" fmla="*/ 1679 w 2017"/>
                <a:gd name="T89" fmla="*/ 1148 h 1284"/>
                <a:gd name="T90" fmla="*/ 1770 w 2017"/>
                <a:gd name="T91" fmla="*/ 1128 h 1284"/>
                <a:gd name="T92" fmla="*/ 1851 w 2017"/>
                <a:gd name="T93" fmla="*/ 1086 h 1284"/>
                <a:gd name="T94" fmla="*/ 1918 w 2017"/>
                <a:gd name="T95" fmla="*/ 1028 h 1284"/>
                <a:gd name="T96" fmla="*/ 1971 w 2017"/>
                <a:gd name="T97" fmla="*/ 954 h 1284"/>
                <a:gd name="T98" fmla="*/ 2005 w 2017"/>
                <a:gd name="T99" fmla="*/ 869 h 1284"/>
                <a:gd name="T100" fmla="*/ 2017 w 2017"/>
                <a:gd name="T101" fmla="*/ 775 h 1284"/>
                <a:gd name="T102" fmla="*/ 2005 w 2017"/>
                <a:gd name="T103" fmla="*/ 681 h 1284"/>
                <a:gd name="T104" fmla="*/ 1971 w 2017"/>
                <a:gd name="T105" fmla="*/ 596 h 1284"/>
                <a:gd name="T106" fmla="*/ 1918 w 2017"/>
                <a:gd name="T107" fmla="*/ 523 h 1284"/>
                <a:gd name="T108" fmla="*/ 1851 w 2017"/>
                <a:gd name="T109" fmla="*/ 464 h 1284"/>
                <a:gd name="T110" fmla="*/ 1770 w 2017"/>
                <a:gd name="T111" fmla="*/ 423 h 1284"/>
                <a:gd name="T112" fmla="*/ 1679 w 2017"/>
                <a:gd name="T113" fmla="*/ 40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17" h="1284">
                  <a:moveTo>
                    <a:pt x="1641" y="399"/>
                  </a:moveTo>
                  <a:lnTo>
                    <a:pt x="1636" y="401"/>
                  </a:lnTo>
                  <a:lnTo>
                    <a:pt x="1630" y="401"/>
                  </a:lnTo>
                  <a:lnTo>
                    <a:pt x="1627" y="380"/>
                  </a:lnTo>
                  <a:lnTo>
                    <a:pt x="1622" y="359"/>
                  </a:lnTo>
                  <a:lnTo>
                    <a:pt x="1617" y="339"/>
                  </a:lnTo>
                  <a:lnTo>
                    <a:pt x="1610" y="319"/>
                  </a:lnTo>
                  <a:lnTo>
                    <a:pt x="1603" y="299"/>
                  </a:lnTo>
                  <a:lnTo>
                    <a:pt x="1595" y="280"/>
                  </a:lnTo>
                  <a:lnTo>
                    <a:pt x="1586" y="262"/>
                  </a:lnTo>
                  <a:lnTo>
                    <a:pt x="1577" y="243"/>
                  </a:lnTo>
                  <a:lnTo>
                    <a:pt x="1566" y="225"/>
                  </a:lnTo>
                  <a:lnTo>
                    <a:pt x="1555" y="207"/>
                  </a:lnTo>
                  <a:lnTo>
                    <a:pt x="1543" y="191"/>
                  </a:lnTo>
                  <a:lnTo>
                    <a:pt x="1531" y="174"/>
                  </a:lnTo>
                  <a:lnTo>
                    <a:pt x="1518" y="159"/>
                  </a:lnTo>
                  <a:lnTo>
                    <a:pt x="1504" y="143"/>
                  </a:lnTo>
                  <a:lnTo>
                    <a:pt x="1489" y="129"/>
                  </a:lnTo>
                  <a:lnTo>
                    <a:pt x="1474" y="116"/>
                  </a:lnTo>
                  <a:lnTo>
                    <a:pt x="1458" y="103"/>
                  </a:lnTo>
                  <a:lnTo>
                    <a:pt x="1442" y="90"/>
                  </a:lnTo>
                  <a:lnTo>
                    <a:pt x="1426" y="78"/>
                  </a:lnTo>
                  <a:lnTo>
                    <a:pt x="1408" y="67"/>
                  </a:lnTo>
                  <a:lnTo>
                    <a:pt x="1391" y="57"/>
                  </a:lnTo>
                  <a:lnTo>
                    <a:pt x="1372" y="47"/>
                  </a:lnTo>
                  <a:lnTo>
                    <a:pt x="1353" y="39"/>
                  </a:lnTo>
                  <a:lnTo>
                    <a:pt x="1334" y="31"/>
                  </a:lnTo>
                  <a:lnTo>
                    <a:pt x="1314" y="24"/>
                  </a:lnTo>
                  <a:lnTo>
                    <a:pt x="1294" y="18"/>
                  </a:lnTo>
                  <a:lnTo>
                    <a:pt x="1273" y="12"/>
                  </a:lnTo>
                  <a:lnTo>
                    <a:pt x="1253" y="9"/>
                  </a:lnTo>
                  <a:lnTo>
                    <a:pt x="1232" y="4"/>
                  </a:lnTo>
                  <a:lnTo>
                    <a:pt x="1211" y="2"/>
                  </a:lnTo>
                  <a:lnTo>
                    <a:pt x="1188" y="1"/>
                  </a:lnTo>
                  <a:lnTo>
                    <a:pt x="1166" y="0"/>
                  </a:lnTo>
                  <a:lnTo>
                    <a:pt x="1146" y="1"/>
                  </a:lnTo>
                  <a:lnTo>
                    <a:pt x="1127" y="2"/>
                  </a:lnTo>
                  <a:lnTo>
                    <a:pt x="1107" y="4"/>
                  </a:lnTo>
                  <a:lnTo>
                    <a:pt x="1087" y="6"/>
                  </a:lnTo>
                  <a:lnTo>
                    <a:pt x="1068" y="11"/>
                  </a:lnTo>
                  <a:lnTo>
                    <a:pt x="1049" y="15"/>
                  </a:lnTo>
                  <a:lnTo>
                    <a:pt x="1031" y="21"/>
                  </a:lnTo>
                  <a:lnTo>
                    <a:pt x="1013" y="26"/>
                  </a:lnTo>
                  <a:lnTo>
                    <a:pt x="994" y="33"/>
                  </a:lnTo>
                  <a:lnTo>
                    <a:pt x="978" y="41"/>
                  </a:lnTo>
                  <a:lnTo>
                    <a:pt x="960" y="48"/>
                  </a:lnTo>
                  <a:lnTo>
                    <a:pt x="943" y="57"/>
                  </a:lnTo>
                  <a:lnTo>
                    <a:pt x="927" y="66"/>
                  </a:lnTo>
                  <a:lnTo>
                    <a:pt x="911" y="76"/>
                  </a:lnTo>
                  <a:lnTo>
                    <a:pt x="895" y="87"/>
                  </a:lnTo>
                  <a:lnTo>
                    <a:pt x="880" y="98"/>
                  </a:lnTo>
                  <a:lnTo>
                    <a:pt x="866" y="110"/>
                  </a:lnTo>
                  <a:lnTo>
                    <a:pt x="852" y="122"/>
                  </a:lnTo>
                  <a:lnTo>
                    <a:pt x="838" y="136"/>
                  </a:lnTo>
                  <a:lnTo>
                    <a:pt x="825" y="149"/>
                  </a:lnTo>
                  <a:lnTo>
                    <a:pt x="812" y="163"/>
                  </a:lnTo>
                  <a:lnTo>
                    <a:pt x="801" y="178"/>
                  </a:lnTo>
                  <a:lnTo>
                    <a:pt x="789" y="192"/>
                  </a:lnTo>
                  <a:lnTo>
                    <a:pt x="778" y="207"/>
                  </a:lnTo>
                  <a:lnTo>
                    <a:pt x="768" y="224"/>
                  </a:lnTo>
                  <a:lnTo>
                    <a:pt x="759" y="241"/>
                  </a:lnTo>
                  <a:lnTo>
                    <a:pt x="749" y="257"/>
                  </a:lnTo>
                  <a:lnTo>
                    <a:pt x="741" y="274"/>
                  </a:lnTo>
                  <a:lnTo>
                    <a:pt x="733" y="291"/>
                  </a:lnTo>
                  <a:lnTo>
                    <a:pt x="727" y="309"/>
                  </a:lnTo>
                  <a:lnTo>
                    <a:pt x="720" y="328"/>
                  </a:lnTo>
                  <a:lnTo>
                    <a:pt x="715" y="345"/>
                  </a:lnTo>
                  <a:lnTo>
                    <a:pt x="699" y="338"/>
                  </a:lnTo>
                  <a:lnTo>
                    <a:pt x="684" y="331"/>
                  </a:lnTo>
                  <a:lnTo>
                    <a:pt x="668" y="324"/>
                  </a:lnTo>
                  <a:lnTo>
                    <a:pt x="652" y="319"/>
                  </a:lnTo>
                  <a:lnTo>
                    <a:pt x="634" y="316"/>
                  </a:lnTo>
                  <a:lnTo>
                    <a:pt x="616" y="312"/>
                  </a:lnTo>
                  <a:lnTo>
                    <a:pt x="599" y="310"/>
                  </a:lnTo>
                  <a:lnTo>
                    <a:pt x="581" y="309"/>
                  </a:lnTo>
                  <a:lnTo>
                    <a:pt x="567" y="310"/>
                  </a:lnTo>
                  <a:lnTo>
                    <a:pt x="552" y="311"/>
                  </a:lnTo>
                  <a:lnTo>
                    <a:pt x="539" y="312"/>
                  </a:lnTo>
                  <a:lnTo>
                    <a:pt x="526" y="316"/>
                  </a:lnTo>
                  <a:lnTo>
                    <a:pt x="513" y="318"/>
                  </a:lnTo>
                  <a:lnTo>
                    <a:pt x="499" y="322"/>
                  </a:lnTo>
                  <a:lnTo>
                    <a:pt x="486" y="327"/>
                  </a:lnTo>
                  <a:lnTo>
                    <a:pt x="474" y="331"/>
                  </a:lnTo>
                  <a:lnTo>
                    <a:pt x="462" y="337"/>
                  </a:lnTo>
                  <a:lnTo>
                    <a:pt x="450" y="342"/>
                  </a:lnTo>
                  <a:lnTo>
                    <a:pt x="439" y="349"/>
                  </a:lnTo>
                  <a:lnTo>
                    <a:pt x="428" y="356"/>
                  </a:lnTo>
                  <a:lnTo>
                    <a:pt x="416" y="364"/>
                  </a:lnTo>
                  <a:lnTo>
                    <a:pt x="407" y="372"/>
                  </a:lnTo>
                  <a:lnTo>
                    <a:pt x="397" y="381"/>
                  </a:lnTo>
                  <a:lnTo>
                    <a:pt x="387" y="390"/>
                  </a:lnTo>
                  <a:lnTo>
                    <a:pt x="378" y="399"/>
                  </a:lnTo>
                  <a:lnTo>
                    <a:pt x="369" y="409"/>
                  </a:lnTo>
                  <a:lnTo>
                    <a:pt x="361" y="419"/>
                  </a:lnTo>
                  <a:lnTo>
                    <a:pt x="354" y="430"/>
                  </a:lnTo>
                  <a:lnTo>
                    <a:pt x="346" y="441"/>
                  </a:lnTo>
                  <a:lnTo>
                    <a:pt x="339" y="454"/>
                  </a:lnTo>
                  <a:lnTo>
                    <a:pt x="334" y="465"/>
                  </a:lnTo>
                  <a:lnTo>
                    <a:pt x="328" y="477"/>
                  </a:lnTo>
                  <a:lnTo>
                    <a:pt x="323" y="490"/>
                  </a:lnTo>
                  <a:lnTo>
                    <a:pt x="318" y="502"/>
                  </a:lnTo>
                  <a:lnTo>
                    <a:pt x="315" y="515"/>
                  </a:lnTo>
                  <a:lnTo>
                    <a:pt x="312" y="529"/>
                  </a:lnTo>
                  <a:lnTo>
                    <a:pt x="309" y="542"/>
                  </a:lnTo>
                  <a:lnTo>
                    <a:pt x="307" y="556"/>
                  </a:lnTo>
                  <a:lnTo>
                    <a:pt x="307" y="570"/>
                  </a:lnTo>
                  <a:lnTo>
                    <a:pt x="306" y="584"/>
                  </a:lnTo>
                  <a:lnTo>
                    <a:pt x="307" y="596"/>
                  </a:lnTo>
                  <a:lnTo>
                    <a:pt x="307" y="609"/>
                  </a:lnTo>
                  <a:lnTo>
                    <a:pt x="309" y="620"/>
                  </a:lnTo>
                  <a:lnTo>
                    <a:pt x="312" y="632"/>
                  </a:lnTo>
                  <a:lnTo>
                    <a:pt x="303" y="631"/>
                  </a:lnTo>
                  <a:lnTo>
                    <a:pt x="293" y="630"/>
                  </a:lnTo>
                  <a:lnTo>
                    <a:pt x="284" y="629"/>
                  </a:lnTo>
                  <a:lnTo>
                    <a:pt x="275" y="629"/>
                  </a:lnTo>
                  <a:lnTo>
                    <a:pt x="261" y="629"/>
                  </a:lnTo>
                  <a:lnTo>
                    <a:pt x="246" y="630"/>
                  </a:lnTo>
                  <a:lnTo>
                    <a:pt x="233" y="632"/>
                  </a:lnTo>
                  <a:lnTo>
                    <a:pt x="220" y="635"/>
                  </a:lnTo>
                  <a:lnTo>
                    <a:pt x="207" y="638"/>
                  </a:lnTo>
                  <a:lnTo>
                    <a:pt x="193" y="641"/>
                  </a:lnTo>
                  <a:lnTo>
                    <a:pt x="180" y="646"/>
                  </a:lnTo>
                  <a:lnTo>
                    <a:pt x="168" y="651"/>
                  </a:lnTo>
                  <a:lnTo>
                    <a:pt x="156" y="657"/>
                  </a:lnTo>
                  <a:lnTo>
                    <a:pt x="144" y="662"/>
                  </a:lnTo>
                  <a:lnTo>
                    <a:pt x="133" y="669"/>
                  </a:lnTo>
                  <a:lnTo>
                    <a:pt x="122" y="677"/>
                  </a:lnTo>
                  <a:lnTo>
                    <a:pt x="111" y="683"/>
                  </a:lnTo>
                  <a:lnTo>
                    <a:pt x="101" y="692"/>
                  </a:lnTo>
                  <a:lnTo>
                    <a:pt x="91" y="701"/>
                  </a:lnTo>
                  <a:lnTo>
                    <a:pt x="81" y="710"/>
                  </a:lnTo>
                  <a:lnTo>
                    <a:pt x="72" y="720"/>
                  </a:lnTo>
                  <a:lnTo>
                    <a:pt x="63" y="730"/>
                  </a:lnTo>
                  <a:lnTo>
                    <a:pt x="55" y="740"/>
                  </a:lnTo>
                  <a:lnTo>
                    <a:pt x="48" y="751"/>
                  </a:lnTo>
                  <a:lnTo>
                    <a:pt x="40" y="762"/>
                  </a:lnTo>
                  <a:lnTo>
                    <a:pt x="33" y="773"/>
                  </a:lnTo>
                  <a:lnTo>
                    <a:pt x="28" y="785"/>
                  </a:lnTo>
                  <a:lnTo>
                    <a:pt x="22" y="797"/>
                  </a:lnTo>
                  <a:lnTo>
                    <a:pt x="17" y="809"/>
                  </a:lnTo>
                  <a:lnTo>
                    <a:pt x="12" y="822"/>
                  </a:lnTo>
                  <a:lnTo>
                    <a:pt x="9" y="836"/>
                  </a:lnTo>
                  <a:lnTo>
                    <a:pt x="6" y="849"/>
                  </a:lnTo>
                  <a:lnTo>
                    <a:pt x="3" y="862"/>
                  </a:lnTo>
                  <a:lnTo>
                    <a:pt x="2" y="875"/>
                  </a:lnTo>
                  <a:lnTo>
                    <a:pt x="1" y="890"/>
                  </a:lnTo>
                  <a:lnTo>
                    <a:pt x="0" y="904"/>
                  </a:lnTo>
                  <a:lnTo>
                    <a:pt x="1" y="917"/>
                  </a:lnTo>
                  <a:lnTo>
                    <a:pt x="2" y="932"/>
                  </a:lnTo>
                  <a:lnTo>
                    <a:pt x="3" y="946"/>
                  </a:lnTo>
                  <a:lnTo>
                    <a:pt x="6" y="959"/>
                  </a:lnTo>
                  <a:lnTo>
                    <a:pt x="9" y="972"/>
                  </a:lnTo>
                  <a:lnTo>
                    <a:pt x="12" y="986"/>
                  </a:lnTo>
                  <a:lnTo>
                    <a:pt x="17" y="998"/>
                  </a:lnTo>
                  <a:lnTo>
                    <a:pt x="22" y="1010"/>
                  </a:lnTo>
                  <a:lnTo>
                    <a:pt x="28" y="1022"/>
                  </a:lnTo>
                  <a:lnTo>
                    <a:pt x="33" y="1034"/>
                  </a:lnTo>
                  <a:lnTo>
                    <a:pt x="40" y="1046"/>
                  </a:lnTo>
                  <a:lnTo>
                    <a:pt x="48" y="1057"/>
                  </a:lnTo>
                  <a:lnTo>
                    <a:pt x="55" y="1067"/>
                  </a:lnTo>
                  <a:lnTo>
                    <a:pt x="63" y="1078"/>
                  </a:lnTo>
                  <a:lnTo>
                    <a:pt x="72" y="1088"/>
                  </a:lnTo>
                  <a:lnTo>
                    <a:pt x="81" y="1097"/>
                  </a:lnTo>
                  <a:lnTo>
                    <a:pt x="91" y="1107"/>
                  </a:lnTo>
                  <a:lnTo>
                    <a:pt x="101" y="1116"/>
                  </a:lnTo>
                  <a:lnTo>
                    <a:pt x="111" y="1124"/>
                  </a:lnTo>
                  <a:lnTo>
                    <a:pt x="122" y="1131"/>
                  </a:lnTo>
                  <a:lnTo>
                    <a:pt x="133" y="1138"/>
                  </a:lnTo>
                  <a:lnTo>
                    <a:pt x="144" y="1145"/>
                  </a:lnTo>
                  <a:lnTo>
                    <a:pt x="156" y="1151"/>
                  </a:lnTo>
                  <a:lnTo>
                    <a:pt x="168" y="1157"/>
                  </a:lnTo>
                  <a:lnTo>
                    <a:pt x="180" y="1161"/>
                  </a:lnTo>
                  <a:lnTo>
                    <a:pt x="193" y="1166"/>
                  </a:lnTo>
                  <a:lnTo>
                    <a:pt x="207" y="1169"/>
                  </a:lnTo>
                  <a:lnTo>
                    <a:pt x="220" y="1172"/>
                  </a:lnTo>
                  <a:lnTo>
                    <a:pt x="233" y="1174"/>
                  </a:lnTo>
                  <a:lnTo>
                    <a:pt x="246" y="1177"/>
                  </a:lnTo>
                  <a:lnTo>
                    <a:pt x="261" y="1178"/>
                  </a:lnTo>
                  <a:lnTo>
                    <a:pt x="275" y="1178"/>
                  </a:lnTo>
                  <a:lnTo>
                    <a:pt x="294" y="1178"/>
                  </a:lnTo>
                  <a:lnTo>
                    <a:pt x="314" y="1176"/>
                  </a:lnTo>
                  <a:lnTo>
                    <a:pt x="331" y="1172"/>
                  </a:lnTo>
                  <a:lnTo>
                    <a:pt x="350" y="1168"/>
                  </a:lnTo>
                  <a:lnTo>
                    <a:pt x="368" y="1161"/>
                  </a:lnTo>
                  <a:lnTo>
                    <a:pt x="384" y="1155"/>
                  </a:lnTo>
                  <a:lnTo>
                    <a:pt x="401" y="1147"/>
                  </a:lnTo>
                  <a:lnTo>
                    <a:pt x="416" y="1138"/>
                  </a:lnTo>
                  <a:lnTo>
                    <a:pt x="450" y="1158"/>
                  </a:lnTo>
                  <a:lnTo>
                    <a:pt x="485" y="1178"/>
                  </a:lnTo>
                  <a:lnTo>
                    <a:pt x="523" y="1194"/>
                  </a:lnTo>
                  <a:lnTo>
                    <a:pt x="561" y="1210"/>
                  </a:lnTo>
                  <a:lnTo>
                    <a:pt x="602" y="1224"/>
                  </a:lnTo>
                  <a:lnTo>
                    <a:pt x="644" y="1236"/>
                  </a:lnTo>
                  <a:lnTo>
                    <a:pt x="687" y="1247"/>
                  </a:lnTo>
                  <a:lnTo>
                    <a:pt x="731" y="1256"/>
                  </a:lnTo>
                  <a:lnTo>
                    <a:pt x="777" y="1265"/>
                  </a:lnTo>
                  <a:lnTo>
                    <a:pt x="822" y="1271"/>
                  </a:lnTo>
                  <a:lnTo>
                    <a:pt x="868" y="1276"/>
                  </a:lnTo>
                  <a:lnTo>
                    <a:pt x="913" y="1280"/>
                  </a:lnTo>
                  <a:lnTo>
                    <a:pt x="960" y="1283"/>
                  </a:lnTo>
                  <a:lnTo>
                    <a:pt x="1005" y="1284"/>
                  </a:lnTo>
                  <a:lnTo>
                    <a:pt x="1050" y="1284"/>
                  </a:lnTo>
                  <a:lnTo>
                    <a:pt x="1096" y="1283"/>
                  </a:lnTo>
                  <a:lnTo>
                    <a:pt x="1140" y="1280"/>
                  </a:lnTo>
                  <a:lnTo>
                    <a:pt x="1182" y="1277"/>
                  </a:lnTo>
                  <a:lnTo>
                    <a:pt x="1224" y="1273"/>
                  </a:lnTo>
                  <a:lnTo>
                    <a:pt x="1264" y="1267"/>
                  </a:lnTo>
                  <a:lnTo>
                    <a:pt x="1302" y="1261"/>
                  </a:lnTo>
                  <a:lnTo>
                    <a:pt x="1339" y="1254"/>
                  </a:lnTo>
                  <a:lnTo>
                    <a:pt x="1373" y="1245"/>
                  </a:lnTo>
                  <a:lnTo>
                    <a:pt x="1405" y="1236"/>
                  </a:lnTo>
                  <a:lnTo>
                    <a:pt x="1435" y="1226"/>
                  </a:lnTo>
                  <a:lnTo>
                    <a:pt x="1461" y="1216"/>
                  </a:lnTo>
                  <a:lnTo>
                    <a:pt x="1486" y="1205"/>
                  </a:lnTo>
                  <a:lnTo>
                    <a:pt x="1505" y="1193"/>
                  </a:lnTo>
                  <a:lnTo>
                    <a:pt x="1523" y="1180"/>
                  </a:lnTo>
                  <a:lnTo>
                    <a:pt x="1537" y="1167"/>
                  </a:lnTo>
                  <a:lnTo>
                    <a:pt x="1547" y="1153"/>
                  </a:lnTo>
                  <a:lnTo>
                    <a:pt x="1554" y="1139"/>
                  </a:lnTo>
                  <a:lnTo>
                    <a:pt x="1575" y="1144"/>
                  </a:lnTo>
                  <a:lnTo>
                    <a:pt x="1597" y="1147"/>
                  </a:lnTo>
                  <a:lnTo>
                    <a:pt x="1619" y="1149"/>
                  </a:lnTo>
                  <a:lnTo>
                    <a:pt x="1641" y="1150"/>
                  </a:lnTo>
                  <a:lnTo>
                    <a:pt x="1660" y="1150"/>
                  </a:lnTo>
                  <a:lnTo>
                    <a:pt x="1679" y="1148"/>
                  </a:lnTo>
                  <a:lnTo>
                    <a:pt x="1698" y="1146"/>
                  </a:lnTo>
                  <a:lnTo>
                    <a:pt x="1716" y="1142"/>
                  </a:lnTo>
                  <a:lnTo>
                    <a:pt x="1735" y="1138"/>
                  </a:lnTo>
                  <a:lnTo>
                    <a:pt x="1753" y="1134"/>
                  </a:lnTo>
                  <a:lnTo>
                    <a:pt x="1770" y="1128"/>
                  </a:lnTo>
                  <a:lnTo>
                    <a:pt x="1787" y="1120"/>
                  </a:lnTo>
                  <a:lnTo>
                    <a:pt x="1804" y="1114"/>
                  </a:lnTo>
                  <a:lnTo>
                    <a:pt x="1820" y="1105"/>
                  </a:lnTo>
                  <a:lnTo>
                    <a:pt x="1836" y="1096"/>
                  </a:lnTo>
                  <a:lnTo>
                    <a:pt x="1851" y="1086"/>
                  </a:lnTo>
                  <a:lnTo>
                    <a:pt x="1865" y="1076"/>
                  </a:lnTo>
                  <a:lnTo>
                    <a:pt x="1880" y="1065"/>
                  </a:lnTo>
                  <a:lnTo>
                    <a:pt x="1893" y="1053"/>
                  </a:lnTo>
                  <a:lnTo>
                    <a:pt x="1906" y="1041"/>
                  </a:lnTo>
                  <a:lnTo>
                    <a:pt x="1918" y="1028"/>
                  </a:lnTo>
                  <a:lnTo>
                    <a:pt x="1931" y="1013"/>
                  </a:lnTo>
                  <a:lnTo>
                    <a:pt x="1942" y="1000"/>
                  </a:lnTo>
                  <a:lnTo>
                    <a:pt x="1953" y="985"/>
                  </a:lnTo>
                  <a:lnTo>
                    <a:pt x="1962" y="969"/>
                  </a:lnTo>
                  <a:lnTo>
                    <a:pt x="1971" y="954"/>
                  </a:lnTo>
                  <a:lnTo>
                    <a:pt x="1979" y="938"/>
                  </a:lnTo>
                  <a:lnTo>
                    <a:pt x="1987" y="922"/>
                  </a:lnTo>
                  <a:lnTo>
                    <a:pt x="1994" y="904"/>
                  </a:lnTo>
                  <a:lnTo>
                    <a:pt x="1999" y="886"/>
                  </a:lnTo>
                  <a:lnTo>
                    <a:pt x="2005" y="869"/>
                  </a:lnTo>
                  <a:lnTo>
                    <a:pt x="2009" y="851"/>
                  </a:lnTo>
                  <a:lnTo>
                    <a:pt x="2012" y="832"/>
                  </a:lnTo>
                  <a:lnTo>
                    <a:pt x="2015" y="813"/>
                  </a:lnTo>
                  <a:lnTo>
                    <a:pt x="2016" y="795"/>
                  </a:lnTo>
                  <a:lnTo>
                    <a:pt x="2017" y="775"/>
                  </a:lnTo>
                  <a:lnTo>
                    <a:pt x="2016" y="756"/>
                  </a:lnTo>
                  <a:lnTo>
                    <a:pt x="2015" y="736"/>
                  </a:lnTo>
                  <a:lnTo>
                    <a:pt x="2012" y="717"/>
                  </a:lnTo>
                  <a:lnTo>
                    <a:pt x="2009" y="700"/>
                  </a:lnTo>
                  <a:lnTo>
                    <a:pt x="2005" y="681"/>
                  </a:lnTo>
                  <a:lnTo>
                    <a:pt x="1999" y="663"/>
                  </a:lnTo>
                  <a:lnTo>
                    <a:pt x="1994" y="646"/>
                  </a:lnTo>
                  <a:lnTo>
                    <a:pt x="1987" y="629"/>
                  </a:lnTo>
                  <a:lnTo>
                    <a:pt x="1979" y="613"/>
                  </a:lnTo>
                  <a:lnTo>
                    <a:pt x="1971" y="596"/>
                  </a:lnTo>
                  <a:lnTo>
                    <a:pt x="1962" y="581"/>
                  </a:lnTo>
                  <a:lnTo>
                    <a:pt x="1953" y="565"/>
                  </a:lnTo>
                  <a:lnTo>
                    <a:pt x="1942" y="551"/>
                  </a:lnTo>
                  <a:lnTo>
                    <a:pt x="1931" y="536"/>
                  </a:lnTo>
                  <a:lnTo>
                    <a:pt x="1918" y="523"/>
                  </a:lnTo>
                  <a:lnTo>
                    <a:pt x="1906" y="510"/>
                  </a:lnTo>
                  <a:lnTo>
                    <a:pt x="1893" y="498"/>
                  </a:lnTo>
                  <a:lnTo>
                    <a:pt x="1880" y="486"/>
                  </a:lnTo>
                  <a:lnTo>
                    <a:pt x="1865" y="475"/>
                  </a:lnTo>
                  <a:lnTo>
                    <a:pt x="1851" y="464"/>
                  </a:lnTo>
                  <a:lnTo>
                    <a:pt x="1836" y="455"/>
                  </a:lnTo>
                  <a:lnTo>
                    <a:pt x="1820" y="445"/>
                  </a:lnTo>
                  <a:lnTo>
                    <a:pt x="1804" y="437"/>
                  </a:lnTo>
                  <a:lnTo>
                    <a:pt x="1787" y="429"/>
                  </a:lnTo>
                  <a:lnTo>
                    <a:pt x="1770" y="423"/>
                  </a:lnTo>
                  <a:lnTo>
                    <a:pt x="1753" y="417"/>
                  </a:lnTo>
                  <a:lnTo>
                    <a:pt x="1735" y="412"/>
                  </a:lnTo>
                  <a:lnTo>
                    <a:pt x="1716" y="407"/>
                  </a:lnTo>
                  <a:lnTo>
                    <a:pt x="1698" y="404"/>
                  </a:lnTo>
                  <a:lnTo>
                    <a:pt x="1679" y="402"/>
                  </a:lnTo>
                  <a:lnTo>
                    <a:pt x="1660" y="401"/>
                  </a:lnTo>
                  <a:lnTo>
                    <a:pt x="1641" y="399"/>
                  </a:lnTo>
                  <a:close/>
                </a:path>
              </a:pathLst>
            </a:custGeom>
            <a:gradFill rotWithShape="1">
              <a:gsLst>
                <a:gs pos="0">
                  <a:schemeClr val="tx2"/>
                </a:gs>
                <a:gs pos="23000">
                  <a:schemeClr val="tx2">
                    <a:lumMod val="60000"/>
                    <a:lumOff val="40000"/>
                  </a:scheme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5" name="Freeform 290">
              <a:extLst>
                <a:ext uri="{FF2B5EF4-FFF2-40B4-BE49-F238E27FC236}">
                  <a16:creationId xmlns:a16="http://schemas.microsoft.com/office/drawing/2014/main" id="{83463BC0-7166-B0FC-0791-0BF10AF066FB}"/>
                </a:ext>
              </a:extLst>
            </p:cNvPr>
            <p:cNvSpPr>
              <a:spLocks/>
            </p:cNvSpPr>
            <p:nvPr/>
          </p:nvSpPr>
          <p:spPr bwMode="auto">
            <a:xfrm>
              <a:off x="10021448" y="1569166"/>
              <a:ext cx="400968" cy="254901"/>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chemeClr val="tx2"/>
                </a:gs>
                <a:gs pos="23000">
                  <a:schemeClr val="tx2">
                    <a:lumMod val="60000"/>
                    <a:lumOff val="40000"/>
                  </a:scheme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6" name="Freeform 291">
              <a:extLst>
                <a:ext uri="{FF2B5EF4-FFF2-40B4-BE49-F238E27FC236}">
                  <a16:creationId xmlns:a16="http://schemas.microsoft.com/office/drawing/2014/main" id="{7528E823-7D23-9E35-FF2B-FDDC7E19D328}"/>
                </a:ext>
              </a:extLst>
            </p:cNvPr>
            <p:cNvSpPr>
              <a:spLocks/>
            </p:cNvSpPr>
            <p:nvPr/>
          </p:nvSpPr>
          <p:spPr bwMode="auto">
            <a:xfrm>
              <a:off x="9822321" y="1901036"/>
              <a:ext cx="264515" cy="168776"/>
            </a:xfrm>
            <a:custGeom>
              <a:avLst/>
              <a:gdLst>
                <a:gd name="T0" fmla="*/ 1080 w 1339"/>
                <a:gd name="T1" fmla="*/ 253 h 852"/>
                <a:gd name="T2" fmla="*/ 1064 w 1339"/>
                <a:gd name="T3" fmla="*/ 199 h 852"/>
                <a:gd name="T4" fmla="*/ 1040 w 1339"/>
                <a:gd name="T5" fmla="*/ 149 h 852"/>
                <a:gd name="T6" fmla="*/ 1008 w 1339"/>
                <a:gd name="T7" fmla="*/ 106 h 852"/>
                <a:gd name="T8" fmla="*/ 968 w 1339"/>
                <a:gd name="T9" fmla="*/ 69 h 852"/>
                <a:gd name="T10" fmla="*/ 923 w 1339"/>
                <a:gd name="T11" fmla="*/ 38 h 852"/>
                <a:gd name="T12" fmla="*/ 872 w 1339"/>
                <a:gd name="T13" fmla="*/ 16 h 852"/>
                <a:gd name="T14" fmla="*/ 818 w 1339"/>
                <a:gd name="T15" fmla="*/ 3 h 852"/>
                <a:gd name="T16" fmla="*/ 762 w 1339"/>
                <a:gd name="T17" fmla="*/ 0 h 852"/>
                <a:gd name="T18" fmla="*/ 697 w 1339"/>
                <a:gd name="T19" fmla="*/ 10 h 852"/>
                <a:gd name="T20" fmla="*/ 605 w 1339"/>
                <a:gd name="T21" fmla="*/ 51 h 852"/>
                <a:gd name="T22" fmla="*/ 531 w 1339"/>
                <a:gd name="T23" fmla="*/ 118 h 852"/>
                <a:gd name="T24" fmla="*/ 482 w 1339"/>
                <a:gd name="T25" fmla="*/ 205 h 852"/>
                <a:gd name="T26" fmla="*/ 444 w 1339"/>
                <a:gd name="T27" fmla="*/ 215 h 852"/>
                <a:gd name="T28" fmla="*/ 397 w 1339"/>
                <a:gd name="T29" fmla="*/ 207 h 852"/>
                <a:gd name="T30" fmla="*/ 331 w 1339"/>
                <a:gd name="T31" fmla="*/ 214 h 852"/>
                <a:gd name="T32" fmla="*/ 269 w 1339"/>
                <a:gd name="T33" fmla="*/ 247 h 852"/>
                <a:gd name="T34" fmla="*/ 225 w 1339"/>
                <a:gd name="T35" fmla="*/ 302 h 852"/>
                <a:gd name="T36" fmla="*/ 204 w 1339"/>
                <a:gd name="T37" fmla="*/ 369 h 852"/>
                <a:gd name="T38" fmla="*/ 194 w 1339"/>
                <a:gd name="T39" fmla="*/ 419 h 852"/>
                <a:gd name="T40" fmla="*/ 128 w 1339"/>
                <a:gd name="T41" fmla="*/ 426 h 852"/>
                <a:gd name="T42" fmla="*/ 66 w 1339"/>
                <a:gd name="T43" fmla="*/ 459 h 852"/>
                <a:gd name="T44" fmla="*/ 22 w 1339"/>
                <a:gd name="T45" fmla="*/ 513 h 852"/>
                <a:gd name="T46" fmla="*/ 1 w 1339"/>
                <a:gd name="T47" fmla="*/ 582 h 852"/>
                <a:gd name="T48" fmla="*/ 8 w 1339"/>
                <a:gd name="T49" fmla="*/ 655 h 852"/>
                <a:gd name="T50" fmla="*/ 42 w 1339"/>
                <a:gd name="T51" fmla="*/ 717 h 852"/>
                <a:gd name="T52" fmla="*/ 96 w 1339"/>
                <a:gd name="T53" fmla="*/ 761 h 852"/>
                <a:gd name="T54" fmla="*/ 164 w 1339"/>
                <a:gd name="T55" fmla="*/ 782 h 852"/>
                <a:gd name="T56" fmla="*/ 221 w 1339"/>
                <a:gd name="T57" fmla="*/ 778 h 852"/>
                <a:gd name="T58" fmla="*/ 266 w 1339"/>
                <a:gd name="T59" fmla="*/ 762 h 852"/>
                <a:gd name="T60" fmla="*/ 346 w 1339"/>
                <a:gd name="T61" fmla="*/ 794 h 852"/>
                <a:gd name="T62" fmla="*/ 456 w 1339"/>
                <a:gd name="T63" fmla="*/ 828 h 852"/>
                <a:gd name="T64" fmla="*/ 576 w 1339"/>
                <a:gd name="T65" fmla="*/ 848 h 852"/>
                <a:gd name="T66" fmla="*/ 698 w 1339"/>
                <a:gd name="T67" fmla="*/ 852 h 852"/>
                <a:gd name="T68" fmla="*/ 812 w 1339"/>
                <a:gd name="T69" fmla="*/ 846 h 852"/>
                <a:gd name="T70" fmla="*/ 912 w 1339"/>
                <a:gd name="T71" fmla="*/ 827 h 852"/>
                <a:gd name="T72" fmla="*/ 986 w 1339"/>
                <a:gd name="T73" fmla="*/ 801 h 852"/>
                <a:gd name="T74" fmla="*/ 1028 w 1339"/>
                <a:gd name="T75" fmla="*/ 766 h 852"/>
                <a:gd name="T76" fmla="*/ 1075 w 1339"/>
                <a:gd name="T77" fmla="*/ 764 h 852"/>
                <a:gd name="T78" fmla="*/ 1127 w 1339"/>
                <a:gd name="T79" fmla="*/ 761 h 852"/>
                <a:gd name="T80" fmla="*/ 1176 w 1339"/>
                <a:gd name="T81" fmla="*/ 749 h 852"/>
                <a:gd name="T82" fmla="*/ 1219 w 1339"/>
                <a:gd name="T83" fmla="*/ 728 h 852"/>
                <a:gd name="T84" fmla="*/ 1258 w 1339"/>
                <a:gd name="T85" fmla="*/ 699 h 852"/>
                <a:gd name="T86" fmla="*/ 1290 w 1339"/>
                <a:gd name="T87" fmla="*/ 664 h 852"/>
                <a:gd name="T88" fmla="*/ 1314 w 1339"/>
                <a:gd name="T89" fmla="*/ 623 h 852"/>
                <a:gd name="T90" fmla="*/ 1332 w 1339"/>
                <a:gd name="T91" fmla="*/ 578 h 852"/>
                <a:gd name="T92" fmla="*/ 1338 w 1339"/>
                <a:gd name="T93" fmla="*/ 528 h 852"/>
                <a:gd name="T94" fmla="*/ 1336 w 1339"/>
                <a:gd name="T95" fmla="*/ 477 h 852"/>
                <a:gd name="T96" fmla="*/ 1324 w 1339"/>
                <a:gd name="T97" fmla="*/ 430 h 852"/>
                <a:gd name="T98" fmla="*/ 1303 w 1339"/>
                <a:gd name="T99" fmla="*/ 385 h 852"/>
                <a:gd name="T100" fmla="*/ 1274 w 1339"/>
                <a:gd name="T101" fmla="*/ 348 h 852"/>
                <a:gd name="T102" fmla="*/ 1239 w 1339"/>
                <a:gd name="T103" fmla="*/ 315 h 852"/>
                <a:gd name="T104" fmla="*/ 1198 w 1339"/>
                <a:gd name="T105" fmla="*/ 290 h 852"/>
                <a:gd name="T106" fmla="*/ 1152 w 1339"/>
                <a:gd name="T107" fmla="*/ 274 h 852"/>
                <a:gd name="T108" fmla="*/ 1103 w 1339"/>
                <a:gd name="T109" fmla="*/ 266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9" h="852">
                  <a:moveTo>
                    <a:pt x="1090" y="266"/>
                  </a:moveTo>
                  <a:lnTo>
                    <a:pt x="1086" y="266"/>
                  </a:lnTo>
                  <a:lnTo>
                    <a:pt x="1083" y="266"/>
                  </a:lnTo>
                  <a:lnTo>
                    <a:pt x="1080" y="253"/>
                  </a:lnTo>
                  <a:lnTo>
                    <a:pt x="1078" y="239"/>
                  </a:lnTo>
                  <a:lnTo>
                    <a:pt x="1073" y="225"/>
                  </a:lnTo>
                  <a:lnTo>
                    <a:pt x="1070" y="212"/>
                  </a:lnTo>
                  <a:lnTo>
                    <a:pt x="1064" y="199"/>
                  </a:lnTo>
                  <a:lnTo>
                    <a:pt x="1059" y="186"/>
                  </a:lnTo>
                  <a:lnTo>
                    <a:pt x="1053" y="173"/>
                  </a:lnTo>
                  <a:lnTo>
                    <a:pt x="1047" y="161"/>
                  </a:lnTo>
                  <a:lnTo>
                    <a:pt x="1040" y="149"/>
                  </a:lnTo>
                  <a:lnTo>
                    <a:pt x="1032" y="138"/>
                  </a:lnTo>
                  <a:lnTo>
                    <a:pt x="1025" y="127"/>
                  </a:lnTo>
                  <a:lnTo>
                    <a:pt x="1017" y="116"/>
                  </a:lnTo>
                  <a:lnTo>
                    <a:pt x="1008" y="106"/>
                  </a:lnTo>
                  <a:lnTo>
                    <a:pt x="999" y="96"/>
                  </a:lnTo>
                  <a:lnTo>
                    <a:pt x="989" y="86"/>
                  </a:lnTo>
                  <a:lnTo>
                    <a:pt x="979" y="77"/>
                  </a:lnTo>
                  <a:lnTo>
                    <a:pt x="968" y="69"/>
                  </a:lnTo>
                  <a:lnTo>
                    <a:pt x="957" y="60"/>
                  </a:lnTo>
                  <a:lnTo>
                    <a:pt x="946" y="52"/>
                  </a:lnTo>
                  <a:lnTo>
                    <a:pt x="935" y="45"/>
                  </a:lnTo>
                  <a:lnTo>
                    <a:pt x="923" y="38"/>
                  </a:lnTo>
                  <a:lnTo>
                    <a:pt x="911" y="32"/>
                  </a:lnTo>
                  <a:lnTo>
                    <a:pt x="899" y="26"/>
                  </a:lnTo>
                  <a:lnTo>
                    <a:pt x="885" y="21"/>
                  </a:lnTo>
                  <a:lnTo>
                    <a:pt x="872" y="16"/>
                  </a:lnTo>
                  <a:lnTo>
                    <a:pt x="859" y="12"/>
                  </a:lnTo>
                  <a:lnTo>
                    <a:pt x="846" y="9"/>
                  </a:lnTo>
                  <a:lnTo>
                    <a:pt x="832" y="6"/>
                  </a:lnTo>
                  <a:lnTo>
                    <a:pt x="818" y="3"/>
                  </a:lnTo>
                  <a:lnTo>
                    <a:pt x="804" y="1"/>
                  </a:lnTo>
                  <a:lnTo>
                    <a:pt x="789" y="0"/>
                  </a:lnTo>
                  <a:lnTo>
                    <a:pt x="775" y="0"/>
                  </a:lnTo>
                  <a:lnTo>
                    <a:pt x="762" y="0"/>
                  </a:lnTo>
                  <a:lnTo>
                    <a:pt x="748" y="1"/>
                  </a:lnTo>
                  <a:lnTo>
                    <a:pt x="735" y="2"/>
                  </a:lnTo>
                  <a:lnTo>
                    <a:pt x="722" y="5"/>
                  </a:lnTo>
                  <a:lnTo>
                    <a:pt x="697" y="10"/>
                  </a:lnTo>
                  <a:lnTo>
                    <a:pt x="672" y="18"/>
                  </a:lnTo>
                  <a:lnTo>
                    <a:pt x="649" y="27"/>
                  </a:lnTo>
                  <a:lnTo>
                    <a:pt x="626" y="38"/>
                  </a:lnTo>
                  <a:lnTo>
                    <a:pt x="605" y="51"/>
                  </a:lnTo>
                  <a:lnTo>
                    <a:pt x="584" y="65"/>
                  </a:lnTo>
                  <a:lnTo>
                    <a:pt x="565" y="82"/>
                  </a:lnTo>
                  <a:lnTo>
                    <a:pt x="547" y="100"/>
                  </a:lnTo>
                  <a:lnTo>
                    <a:pt x="531" y="118"/>
                  </a:lnTo>
                  <a:lnTo>
                    <a:pt x="516" y="138"/>
                  </a:lnTo>
                  <a:lnTo>
                    <a:pt x="503" y="159"/>
                  </a:lnTo>
                  <a:lnTo>
                    <a:pt x="492" y="182"/>
                  </a:lnTo>
                  <a:lnTo>
                    <a:pt x="482" y="205"/>
                  </a:lnTo>
                  <a:lnTo>
                    <a:pt x="475" y="230"/>
                  </a:lnTo>
                  <a:lnTo>
                    <a:pt x="465" y="224"/>
                  </a:lnTo>
                  <a:lnTo>
                    <a:pt x="454" y="220"/>
                  </a:lnTo>
                  <a:lnTo>
                    <a:pt x="444" y="215"/>
                  </a:lnTo>
                  <a:lnTo>
                    <a:pt x="433" y="212"/>
                  </a:lnTo>
                  <a:lnTo>
                    <a:pt x="422" y="210"/>
                  </a:lnTo>
                  <a:lnTo>
                    <a:pt x="409" y="208"/>
                  </a:lnTo>
                  <a:lnTo>
                    <a:pt x="397" y="207"/>
                  </a:lnTo>
                  <a:lnTo>
                    <a:pt x="385" y="205"/>
                  </a:lnTo>
                  <a:lnTo>
                    <a:pt x="367" y="207"/>
                  </a:lnTo>
                  <a:lnTo>
                    <a:pt x="349" y="210"/>
                  </a:lnTo>
                  <a:lnTo>
                    <a:pt x="331" y="214"/>
                  </a:lnTo>
                  <a:lnTo>
                    <a:pt x="314" y="220"/>
                  </a:lnTo>
                  <a:lnTo>
                    <a:pt x="299" y="228"/>
                  </a:lnTo>
                  <a:lnTo>
                    <a:pt x="283" y="236"/>
                  </a:lnTo>
                  <a:lnTo>
                    <a:pt x="269" y="247"/>
                  </a:lnTo>
                  <a:lnTo>
                    <a:pt x="257" y="260"/>
                  </a:lnTo>
                  <a:lnTo>
                    <a:pt x="245" y="272"/>
                  </a:lnTo>
                  <a:lnTo>
                    <a:pt x="235" y="286"/>
                  </a:lnTo>
                  <a:lnTo>
                    <a:pt x="225" y="302"/>
                  </a:lnTo>
                  <a:lnTo>
                    <a:pt x="217" y="317"/>
                  </a:lnTo>
                  <a:lnTo>
                    <a:pt x="212" y="334"/>
                  </a:lnTo>
                  <a:lnTo>
                    <a:pt x="207" y="351"/>
                  </a:lnTo>
                  <a:lnTo>
                    <a:pt x="204" y="369"/>
                  </a:lnTo>
                  <a:lnTo>
                    <a:pt x="203" y="388"/>
                  </a:lnTo>
                  <a:lnTo>
                    <a:pt x="204" y="404"/>
                  </a:lnTo>
                  <a:lnTo>
                    <a:pt x="206" y="421"/>
                  </a:lnTo>
                  <a:lnTo>
                    <a:pt x="194" y="419"/>
                  </a:lnTo>
                  <a:lnTo>
                    <a:pt x="183" y="419"/>
                  </a:lnTo>
                  <a:lnTo>
                    <a:pt x="164" y="419"/>
                  </a:lnTo>
                  <a:lnTo>
                    <a:pt x="145" y="422"/>
                  </a:lnTo>
                  <a:lnTo>
                    <a:pt x="128" y="426"/>
                  </a:lnTo>
                  <a:lnTo>
                    <a:pt x="111" y="433"/>
                  </a:lnTo>
                  <a:lnTo>
                    <a:pt x="96" y="440"/>
                  </a:lnTo>
                  <a:lnTo>
                    <a:pt x="80" y="449"/>
                  </a:lnTo>
                  <a:lnTo>
                    <a:pt x="66" y="459"/>
                  </a:lnTo>
                  <a:lnTo>
                    <a:pt x="54" y="472"/>
                  </a:lnTo>
                  <a:lnTo>
                    <a:pt x="42" y="485"/>
                  </a:lnTo>
                  <a:lnTo>
                    <a:pt x="32" y="498"/>
                  </a:lnTo>
                  <a:lnTo>
                    <a:pt x="22" y="513"/>
                  </a:lnTo>
                  <a:lnTo>
                    <a:pt x="14" y="529"/>
                  </a:lnTo>
                  <a:lnTo>
                    <a:pt x="8" y="547"/>
                  </a:lnTo>
                  <a:lnTo>
                    <a:pt x="4" y="563"/>
                  </a:lnTo>
                  <a:lnTo>
                    <a:pt x="1" y="582"/>
                  </a:lnTo>
                  <a:lnTo>
                    <a:pt x="0" y="601"/>
                  </a:lnTo>
                  <a:lnTo>
                    <a:pt x="1" y="619"/>
                  </a:lnTo>
                  <a:lnTo>
                    <a:pt x="4" y="637"/>
                  </a:lnTo>
                  <a:lnTo>
                    <a:pt x="8" y="655"/>
                  </a:lnTo>
                  <a:lnTo>
                    <a:pt x="14" y="671"/>
                  </a:lnTo>
                  <a:lnTo>
                    <a:pt x="22" y="687"/>
                  </a:lnTo>
                  <a:lnTo>
                    <a:pt x="32" y="702"/>
                  </a:lnTo>
                  <a:lnTo>
                    <a:pt x="42" y="717"/>
                  </a:lnTo>
                  <a:lnTo>
                    <a:pt x="54" y="729"/>
                  </a:lnTo>
                  <a:lnTo>
                    <a:pt x="66" y="741"/>
                  </a:lnTo>
                  <a:lnTo>
                    <a:pt x="80" y="752"/>
                  </a:lnTo>
                  <a:lnTo>
                    <a:pt x="96" y="761"/>
                  </a:lnTo>
                  <a:lnTo>
                    <a:pt x="111" y="769"/>
                  </a:lnTo>
                  <a:lnTo>
                    <a:pt x="128" y="774"/>
                  </a:lnTo>
                  <a:lnTo>
                    <a:pt x="145" y="778"/>
                  </a:lnTo>
                  <a:lnTo>
                    <a:pt x="164" y="782"/>
                  </a:lnTo>
                  <a:lnTo>
                    <a:pt x="183" y="783"/>
                  </a:lnTo>
                  <a:lnTo>
                    <a:pt x="195" y="782"/>
                  </a:lnTo>
                  <a:lnTo>
                    <a:pt x="208" y="781"/>
                  </a:lnTo>
                  <a:lnTo>
                    <a:pt x="221" y="778"/>
                  </a:lnTo>
                  <a:lnTo>
                    <a:pt x="233" y="775"/>
                  </a:lnTo>
                  <a:lnTo>
                    <a:pt x="244" y="772"/>
                  </a:lnTo>
                  <a:lnTo>
                    <a:pt x="255" y="767"/>
                  </a:lnTo>
                  <a:lnTo>
                    <a:pt x="266" y="762"/>
                  </a:lnTo>
                  <a:lnTo>
                    <a:pt x="277" y="755"/>
                  </a:lnTo>
                  <a:lnTo>
                    <a:pt x="299" y="770"/>
                  </a:lnTo>
                  <a:lnTo>
                    <a:pt x="322" y="782"/>
                  </a:lnTo>
                  <a:lnTo>
                    <a:pt x="346" y="794"/>
                  </a:lnTo>
                  <a:lnTo>
                    <a:pt x="373" y="804"/>
                  </a:lnTo>
                  <a:lnTo>
                    <a:pt x="399" y="813"/>
                  </a:lnTo>
                  <a:lnTo>
                    <a:pt x="427" y="821"/>
                  </a:lnTo>
                  <a:lnTo>
                    <a:pt x="456" y="828"/>
                  </a:lnTo>
                  <a:lnTo>
                    <a:pt x="486" y="835"/>
                  </a:lnTo>
                  <a:lnTo>
                    <a:pt x="515" y="840"/>
                  </a:lnTo>
                  <a:lnTo>
                    <a:pt x="545" y="845"/>
                  </a:lnTo>
                  <a:lnTo>
                    <a:pt x="576" y="848"/>
                  </a:lnTo>
                  <a:lnTo>
                    <a:pt x="607" y="850"/>
                  </a:lnTo>
                  <a:lnTo>
                    <a:pt x="637" y="852"/>
                  </a:lnTo>
                  <a:lnTo>
                    <a:pt x="668" y="852"/>
                  </a:lnTo>
                  <a:lnTo>
                    <a:pt x="698" y="852"/>
                  </a:lnTo>
                  <a:lnTo>
                    <a:pt x="727" y="852"/>
                  </a:lnTo>
                  <a:lnTo>
                    <a:pt x="756" y="850"/>
                  </a:lnTo>
                  <a:lnTo>
                    <a:pt x="785" y="848"/>
                  </a:lnTo>
                  <a:lnTo>
                    <a:pt x="812" y="846"/>
                  </a:lnTo>
                  <a:lnTo>
                    <a:pt x="839" y="841"/>
                  </a:lnTo>
                  <a:lnTo>
                    <a:pt x="864" y="838"/>
                  </a:lnTo>
                  <a:lnTo>
                    <a:pt x="889" y="833"/>
                  </a:lnTo>
                  <a:lnTo>
                    <a:pt x="912" y="827"/>
                  </a:lnTo>
                  <a:lnTo>
                    <a:pt x="933" y="821"/>
                  </a:lnTo>
                  <a:lnTo>
                    <a:pt x="953" y="815"/>
                  </a:lnTo>
                  <a:lnTo>
                    <a:pt x="970" y="808"/>
                  </a:lnTo>
                  <a:lnTo>
                    <a:pt x="986" y="801"/>
                  </a:lnTo>
                  <a:lnTo>
                    <a:pt x="1000" y="793"/>
                  </a:lnTo>
                  <a:lnTo>
                    <a:pt x="1011" y="784"/>
                  </a:lnTo>
                  <a:lnTo>
                    <a:pt x="1021" y="775"/>
                  </a:lnTo>
                  <a:lnTo>
                    <a:pt x="1028" y="766"/>
                  </a:lnTo>
                  <a:lnTo>
                    <a:pt x="1032" y="756"/>
                  </a:lnTo>
                  <a:lnTo>
                    <a:pt x="1045" y="760"/>
                  </a:lnTo>
                  <a:lnTo>
                    <a:pt x="1060" y="762"/>
                  </a:lnTo>
                  <a:lnTo>
                    <a:pt x="1075" y="764"/>
                  </a:lnTo>
                  <a:lnTo>
                    <a:pt x="1090" y="764"/>
                  </a:lnTo>
                  <a:lnTo>
                    <a:pt x="1103" y="764"/>
                  </a:lnTo>
                  <a:lnTo>
                    <a:pt x="1115" y="763"/>
                  </a:lnTo>
                  <a:lnTo>
                    <a:pt x="1127" y="761"/>
                  </a:lnTo>
                  <a:lnTo>
                    <a:pt x="1140" y="760"/>
                  </a:lnTo>
                  <a:lnTo>
                    <a:pt x="1152" y="756"/>
                  </a:lnTo>
                  <a:lnTo>
                    <a:pt x="1164" y="753"/>
                  </a:lnTo>
                  <a:lnTo>
                    <a:pt x="1176" y="749"/>
                  </a:lnTo>
                  <a:lnTo>
                    <a:pt x="1187" y="744"/>
                  </a:lnTo>
                  <a:lnTo>
                    <a:pt x="1198" y="740"/>
                  </a:lnTo>
                  <a:lnTo>
                    <a:pt x="1209" y="734"/>
                  </a:lnTo>
                  <a:lnTo>
                    <a:pt x="1219" y="728"/>
                  </a:lnTo>
                  <a:lnTo>
                    <a:pt x="1229" y="722"/>
                  </a:lnTo>
                  <a:lnTo>
                    <a:pt x="1239" y="714"/>
                  </a:lnTo>
                  <a:lnTo>
                    <a:pt x="1249" y="708"/>
                  </a:lnTo>
                  <a:lnTo>
                    <a:pt x="1258" y="699"/>
                  </a:lnTo>
                  <a:lnTo>
                    <a:pt x="1266" y="691"/>
                  </a:lnTo>
                  <a:lnTo>
                    <a:pt x="1274" y="682"/>
                  </a:lnTo>
                  <a:lnTo>
                    <a:pt x="1282" y="674"/>
                  </a:lnTo>
                  <a:lnTo>
                    <a:pt x="1290" y="664"/>
                  </a:lnTo>
                  <a:lnTo>
                    <a:pt x="1296" y="655"/>
                  </a:lnTo>
                  <a:lnTo>
                    <a:pt x="1303" y="644"/>
                  </a:lnTo>
                  <a:lnTo>
                    <a:pt x="1309" y="634"/>
                  </a:lnTo>
                  <a:lnTo>
                    <a:pt x="1314" y="623"/>
                  </a:lnTo>
                  <a:lnTo>
                    <a:pt x="1319" y="612"/>
                  </a:lnTo>
                  <a:lnTo>
                    <a:pt x="1324" y="601"/>
                  </a:lnTo>
                  <a:lnTo>
                    <a:pt x="1328" y="589"/>
                  </a:lnTo>
                  <a:lnTo>
                    <a:pt x="1332" y="578"/>
                  </a:lnTo>
                  <a:lnTo>
                    <a:pt x="1334" y="565"/>
                  </a:lnTo>
                  <a:lnTo>
                    <a:pt x="1336" y="553"/>
                  </a:lnTo>
                  <a:lnTo>
                    <a:pt x="1338" y="540"/>
                  </a:lnTo>
                  <a:lnTo>
                    <a:pt x="1338" y="528"/>
                  </a:lnTo>
                  <a:lnTo>
                    <a:pt x="1339" y="515"/>
                  </a:lnTo>
                  <a:lnTo>
                    <a:pt x="1338" y="502"/>
                  </a:lnTo>
                  <a:lnTo>
                    <a:pt x="1338" y="489"/>
                  </a:lnTo>
                  <a:lnTo>
                    <a:pt x="1336" y="477"/>
                  </a:lnTo>
                  <a:lnTo>
                    <a:pt x="1334" y="465"/>
                  </a:lnTo>
                  <a:lnTo>
                    <a:pt x="1332" y="453"/>
                  </a:lnTo>
                  <a:lnTo>
                    <a:pt x="1328" y="441"/>
                  </a:lnTo>
                  <a:lnTo>
                    <a:pt x="1324" y="430"/>
                  </a:lnTo>
                  <a:lnTo>
                    <a:pt x="1319" y="417"/>
                  </a:lnTo>
                  <a:lnTo>
                    <a:pt x="1314" y="406"/>
                  </a:lnTo>
                  <a:lnTo>
                    <a:pt x="1309" y="396"/>
                  </a:lnTo>
                  <a:lnTo>
                    <a:pt x="1303" y="385"/>
                  </a:lnTo>
                  <a:lnTo>
                    <a:pt x="1296" y="375"/>
                  </a:lnTo>
                  <a:lnTo>
                    <a:pt x="1290" y="366"/>
                  </a:lnTo>
                  <a:lnTo>
                    <a:pt x="1282" y="357"/>
                  </a:lnTo>
                  <a:lnTo>
                    <a:pt x="1274" y="348"/>
                  </a:lnTo>
                  <a:lnTo>
                    <a:pt x="1266" y="339"/>
                  </a:lnTo>
                  <a:lnTo>
                    <a:pt x="1258" y="330"/>
                  </a:lnTo>
                  <a:lnTo>
                    <a:pt x="1249" y="323"/>
                  </a:lnTo>
                  <a:lnTo>
                    <a:pt x="1239" y="315"/>
                  </a:lnTo>
                  <a:lnTo>
                    <a:pt x="1229" y="308"/>
                  </a:lnTo>
                  <a:lnTo>
                    <a:pt x="1219" y="302"/>
                  </a:lnTo>
                  <a:lnTo>
                    <a:pt x="1209" y="296"/>
                  </a:lnTo>
                  <a:lnTo>
                    <a:pt x="1198" y="290"/>
                  </a:lnTo>
                  <a:lnTo>
                    <a:pt x="1187" y="285"/>
                  </a:lnTo>
                  <a:lnTo>
                    <a:pt x="1176" y="281"/>
                  </a:lnTo>
                  <a:lnTo>
                    <a:pt x="1164" y="277"/>
                  </a:lnTo>
                  <a:lnTo>
                    <a:pt x="1152" y="274"/>
                  </a:lnTo>
                  <a:lnTo>
                    <a:pt x="1140" y="271"/>
                  </a:lnTo>
                  <a:lnTo>
                    <a:pt x="1127" y="268"/>
                  </a:lnTo>
                  <a:lnTo>
                    <a:pt x="1115" y="267"/>
                  </a:lnTo>
                  <a:lnTo>
                    <a:pt x="1103" y="266"/>
                  </a:lnTo>
                  <a:lnTo>
                    <a:pt x="1090" y="266"/>
                  </a:lnTo>
                  <a:close/>
                </a:path>
              </a:pathLst>
            </a:custGeom>
            <a:gradFill rotWithShape="1">
              <a:gsLst>
                <a:gs pos="0">
                  <a:schemeClr val="tx2"/>
                </a:gs>
                <a:gs pos="23000">
                  <a:schemeClr val="tx2">
                    <a:lumMod val="60000"/>
                    <a:lumOff val="40000"/>
                  </a:scheme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7" name="Freeform 292">
              <a:extLst>
                <a:ext uri="{FF2B5EF4-FFF2-40B4-BE49-F238E27FC236}">
                  <a16:creationId xmlns:a16="http://schemas.microsoft.com/office/drawing/2014/main" id="{58DD3914-317C-5B2E-1A1D-5ADF2BD79CC7}"/>
                </a:ext>
              </a:extLst>
            </p:cNvPr>
            <p:cNvSpPr>
              <a:spLocks/>
            </p:cNvSpPr>
            <p:nvPr/>
          </p:nvSpPr>
          <p:spPr bwMode="auto">
            <a:xfrm>
              <a:off x="9373238" y="1291566"/>
              <a:ext cx="448096" cy="285242"/>
            </a:xfrm>
            <a:custGeom>
              <a:avLst/>
              <a:gdLst>
                <a:gd name="T0" fmla="*/ 1828 w 2273"/>
                <a:gd name="T1" fmla="*/ 405 h 1447"/>
                <a:gd name="T2" fmla="*/ 1788 w 2273"/>
                <a:gd name="T3" fmla="*/ 294 h 1447"/>
                <a:gd name="T4" fmla="*/ 1725 w 2273"/>
                <a:gd name="T5" fmla="*/ 197 h 1447"/>
                <a:gd name="T6" fmla="*/ 1643 w 2273"/>
                <a:gd name="T7" fmla="*/ 115 h 1447"/>
                <a:gd name="T8" fmla="*/ 1546 w 2273"/>
                <a:gd name="T9" fmla="*/ 53 h 1447"/>
                <a:gd name="T10" fmla="*/ 1435 w 2273"/>
                <a:gd name="T11" fmla="*/ 14 h 1447"/>
                <a:gd name="T12" fmla="*/ 1314 w 2273"/>
                <a:gd name="T13" fmla="*/ 0 h 1447"/>
                <a:gd name="T14" fmla="*/ 1204 w 2273"/>
                <a:gd name="T15" fmla="*/ 12 h 1447"/>
                <a:gd name="T16" fmla="*/ 1101 w 2273"/>
                <a:gd name="T17" fmla="*/ 45 h 1447"/>
                <a:gd name="T18" fmla="*/ 1008 w 2273"/>
                <a:gd name="T19" fmla="*/ 98 h 1447"/>
                <a:gd name="T20" fmla="*/ 929 w 2273"/>
                <a:gd name="T21" fmla="*/ 168 h 1447"/>
                <a:gd name="T22" fmla="*/ 865 w 2273"/>
                <a:gd name="T23" fmla="*/ 252 h 1447"/>
                <a:gd name="T24" fmla="*/ 818 w 2273"/>
                <a:gd name="T25" fmla="*/ 348 h 1447"/>
                <a:gd name="T26" fmla="*/ 752 w 2273"/>
                <a:gd name="T27" fmla="*/ 365 h 1447"/>
                <a:gd name="T28" fmla="*/ 654 w 2273"/>
                <a:gd name="T29" fmla="*/ 349 h 1447"/>
                <a:gd name="T30" fmla="*/ 576 w 2273"/>
                <a:gd name="T31" fmla="*/ 359 h 1447"/>
                <a:gd name="T32" fmla="*/ 507 w 2273"/>
                <a:gd name="T33" fmla="*/ 386 h 1447"/>
                <a:gd name="T34" fmla="*/ 446 w 2273"/>
                <a:gd name="T35" fmla="*/ 429 h 1447"/>
                <a:gd name="T36" fmla="*/ 398 w 2273"/>
                <a:gd name="T37" fmla="*/ 485 h 1447"/>
                <a:gd name="T38" fmla="*/ 363 w 2273"/>
                <a:gd name="T39" fmla="*/ 552 h 1447"/>
                <a:gd name="T40" fmla="*/ 346 w 2273"/>
                <a:gd name="T41" fmla="*/ 627 h 1447"/>
                <a:gd name="T42" fmla="*/ 348 w 2273"/>
                <a:gd name="T43" fmla="*/ 700 h 1447"/>
                <a:gd name="T44" fmla="*/ 309 w 2273"/>
                <a:gd name="T45" fmla="*/ 709 h 1447"/>
                <a:gd name="T46" fmla="*/ 232 w 2273"/>
                <a:gd name="T47" fmla="*/ 719 h 1447"/>
                <a:gd name="T48" fmla="*/ 161 w 2273"/>
                <a:gd name="T49" fmla="*/ 746 h 1447"/>
                <a:gd name="T50" fmla="*/ 100 w 2273"/>
                <a:gd name="T51" fmla="*/ 789 h 1447"/>
                <a:gd name="T52" fmla="*/ 52 w 2273"/>
                <a:gd name="T53" fmla="*/ 846 h 1447"/>
                <a:gd name="T54" fmla="*/ 19 w 2273"/>
                <a:gd name="T55" fmla="*/ 912 h 1447"/>
                <a:gd name="T56" fmla="*/ 1 w 2273"/>
                <a:gd name="T57" fmla="*/ 987 h 1447"/>
                <a:gd name="T58" fmla="*/ 3 w 2273"/>
                <a:gd name="T59" fmla="*/ 1065 h 1447"/>
                <a:gd name="T60" fmla="*/ 24 w 2273"/>
                <a:gd name="T61" fmla="*/ 1139 h 1447"/>
                <a:gd name="T62" fmla="*/ 61 w 2273"/>
                <a:gd name="T63" fmla="*/ 1203 h 1447"/>
                <a:gd name="T64" fmla="*/ 113 w 2273"/>
                <a:gd name="T65" fmla="*/ 1257 h 1447"/>
                <a:gd name="T66" fmla="*/ 174 w 2273"/>
                <a:gd name="T67" fmla="*/ 1297 h 1447"/>
                <a:gd name="T68" fmla="*/ 246 w 2273"/>
                <a:gd name="T69" fmla="*/ 1321 h 1447"/>
                <a:gd name="T70" fmla="*/ 331 w 2273"/>
                <a:gd name="T71" fmla="*/ 1327 h 1447"/>
                <a:gd name="T72" fmla="*/ 433 w 2273"/>
                <a:gd name="T73" fmla="*/ 1302 h 1447"/>
                <a:gd name="T74" fmla="*/ 588 w 2273"/>
                <a:gd name="T75" fmla="*/ 1347 h 1447"/>
                <a:gd name="T76" fmla="*/ 824 w 2273"/>
                <a:gd name="T77" fmla="*/ 1416 h 1447"/>
                <a:gd name="T78" fmla="*/ 1081 w 2273"/>
                <a:gd name="T79" fmla="*/ 1446 h 1447"/>
                <a:gd name="T80" fmla="*/ 1332 w 2273"/>
                <a:gd name="T81" fmla="*/ 1440 h 1447"/>
                <a:gd name="T82" fmla="*/ 1547 w 2273"/>
                <a:gd name="T83" fmla="*/ 1404 h 1447"/>
                <a:gd name="T84" fmla="*/ 1697 w 2273"/>
                <a:gd name="T85" fmla="*/ 1345 h 1447"/>
                <a:gd name="T86" fmla="*/ 1775 w 2273"/>
                <a:gd name="T87" fmla="*/ 1289 h 1447"/>
                <a:gd name="T88" fmla="*/ 1893 w 2273"/>
                <a:gd name="T89" fmla="*/ 1295 h 1447"/>
                <a:gd name="T90" fmla="*/ 1994 w 2273"/>
                <a:gd name="T91" fmla="*/ 1271 h 1447"/>
                <a:gd name="T92" fmla="*/ 2086 w 2273"/>
                <a:gd name="T93" fmla="*/ 1224 h 1447"/>
                <a:gd name="T94" fmla="*/ 2162 w 2273"/>
                <a:gd name="T95" fmla="*/ 1158 h 1447"/>
                <a:gd name="T96" fmla="*/ 2222 w 2273"/>
                <a:gd name="T97" fmla="*/ 1075 h 1447"/>
                <a:gd name="T98" fmla="*/ 2260 w 2273"/>
                <a:gd name="T99" fmla="*/ 979 h 1447"/>
                <a:gd name="T100" fmla="*/ 2273 w 2273"/>
                <a:gd name="T101" fmla="*/ 873 h 1447"/>
                <a:gd name="T102" fmla="*/ 2260 w 2273"/>
                <a:gd name="T103" fmla="*/ 768 h 1447"/>
                <a:gd name="T104" fmla="*/ 2222 w 2273"/>
                <a:gd name="T105" fmla="*/ 672 h 1447"/>
                <a:gd name="T106" fmla="*/ 2162 w 2273"/>
                <a:gd name="T107" fmla="*/ 590 h 1447"/>
                <a:gd name="T108" fmla="*/ 2086 w 2273"/>
                <a:gd name="T109" fmla="*/ 523 h 1447"/>
                <a:gd name="T110" fmla="*/ 1994 w 2273"/>
                <a:gd name="T111" fmla="*/ 476 h 1447"/>
                <a:gd name="T112" fmla="*/ 1893 w 2273"/>
                <a:gd name="T113" fmla="*/ 453 h 1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3" h="1447">
                  <a:moveTo>
                    <a:pt x="1850" y="450"/>
                  </a:moveTo>
                  <a:lnTo>
                    <a:pt x="1843" y="452"/>
                  </a:lnTo>
                  <a:lnTo>
                    <a:pt x="1838" y="452"/>
                  </a:lnTo>
                  <a:lnTo>
                    <a:pt x="1833" y="428"/>
                  </a:lnTo>
                  <a:lnTo>
                    <a:pt x="1828" y="405"/>
                  </a:lnTo>
                  <a:lnTo>
                    <a:pt x="1822" y="382"/>
                  </a:lnTo>
                  <a:lnTo>
                    <a:pt x="1814" y="359"/>
                  </a:lnTo>
                  <a:lnTo>
                    <a:pt x="1807" y="337"/>
                  </a:lnTo>
                  <a:lnTo>
                    <a:pt x="1798" y="316"/>
                  </a:lnTo>
                  <a:lnTo>
                    <a:pt x="1788" y="294"/>
                  </a:lnTo>
                  <a:lnTo>
                    <a:pt x="1777" y="274"/>
                  </a:lnTo>
                  <a:lnTo>
                    <a:pt x="1765" y="254"/>
                  </a:lnTo>
                  <a:lnTo>
                    <a:pt x="1753" y="234"/>
                  </a:lnTo>
                  <a:lnTo>
                    <a:pt x="1739" y="215"/>
                  </a:lnTo>
                  <a:lnTo>
                    <a:pt x="1725" y="197"/>
                  </a:lnTo>
                  <a:lnTo>
                    <a:pt x="1711" y="179"/>
                  </a:lnTo>
                  <a:lnTo>
                    <a:pt x="1694" y="162"/>
                  </a:lnTo>
                  <a:lnTo>
                    <a:pt x="1679" y="146"/>
                  </a:lnTo>
                  <a:lnTo>
                    <a:pt x="1661" y="130"/>
                  </a:lnTo>
                  <a:lnTo>
                    <a:pt x="1643" y="115"/>
                  </a:lnTo>
                  <a:lnTo>
                    <a:pt x="1626" y="102"/>
                  </a:lnTo>
                  <a:lnTo>
                    <a:pt x="1606" y="88"/>
                  </a:lnTo>
                  <a:lnTo>
                    <a:pt x="1587" y="75"/>
                  </a:lnTo>
                  <a:lnTo>
                    <a:pt x="1566" y="64"/>
                  </a:lnTo>
                  <a:lnTo>
                    <a:pt x="1546" y="53"/>
                  </a:lnTo>
                  <a:lnTo>
                    <a:pt x="1525" y="43"/>
                  </a:lnTo>
                  <a:lnTo>
                    <a:pt x="1503" y="34"/>
                  </a:lnTo>
                  <a:lnTo>
                    <a:pt x="1481" y="26"/>
                  </a:lnTo>
                  <a:lnTo>
                    <a:pt x="1458" y="20"/>
                  </a:lnTo>
                  <a:lnTo>
                    <a:pt x="1435" y="14"/>
                  </a:lnTo>
                  <a:lnTo>
                    <a:pt x="1411" y="9"/>
                  </a:lnTo>
                  <a:lnTo>
                    <a:pt x="1388" y="6"/>
                  </a:lnTo>
                  <a:lnTo>
                    <a:pt x="1364" y="2"/>
                  </a:lnTo>
                  <a:lnTo>
                    <a:pt x="1340" y="1"/>
                  </a:lnTo>
                  <a:lnTo>
                    <a:pt x="1314" y="0"/>
                  </a:lnTo>
                  <a:lnTo>
                    <a:pt x="1292" y="0"/>
                  </a:lnTo>
                  <a:lnTo>
                    <a:pt x="1269" y="2"/>
                  </a:lnTo>
                  <a:lnTo>
                    <a:pt x="1247" y="4"/>
                  </a:lnTo>
                  <a:lnTo>
                    <a:pt x="1225" y="8"/>
                  </a:lnTo>
                  <a:lnTo>
                    <a:pt x="1204" y="12"/>
                  </a:lnTo>
                  <a:lnTo>
                    <a:pt x="1182" y="17"/>
                  </a:lnTo>
                  <a:lnTo>
                    <a:pt x="1161" y="22"/>
                  </a:lnTo>
                  <a:lnTo>
                    <a:pt x="1141" y="30"/>
                  </a:lnTo>
                  <a:lnTo>
                    <a:pt x="1121" y="36"/>
                  </a:lnTo>
                  <a:lnTo>
                    <a:pt x="1101" y="45"/>
                  </a:lnTo>
                  <a:lnTo>
                    <a:pt x="1081" y="54"/>
                  </a:lnTo>
                  <a:lnTo>
                    <a:pt x="1062" y="64"/>
                  </a:lnTo>
                  <a:lnTo>
                    <a:pt x="1044" y="75"/>
                  </a:lnTo>
                  <a:lnTo>
                    <a:pt x="1026" y="86"/>
                  </a:lnTo>
                  <a:lnTo>
                    <a:pt x="1008" y="98"/>
                  </a:lnTo>
                  <a:lnTo>
                    <a:pt x="992" y="110"/>
                  </a:lnTo>
                  <a:lnTo>
                    <a:pt x="975" y="124"/>
                  </a:lnTo>
                  <a:lnTo>
                    <a:pt x="960" y="138"/>
                  </a:lnTo>
                  <a:lnTo>
                    <a:pt x="944" y="152"/>
                  </a:lnTo>
                  <a:lnTo>
                    <a:pt x="929" y="168"/>
                  </a:lnTo>
                  <a:lnTo>
                    <a:pt x="914" y="183"/>
                  </a:lnTo>
                  <a:lnTo>
                    <a:pt x="901" y="200"/>
                  </a:lnTo>
                  <a:lnTo>
                    <a:pt x="889" y="216"/>
                  </a:lnTo>
                  <a:lnTo>
                    <a:pt x="877" y="234"/>
                  </a:lnTo>
                  <a:lnTo>
                    <a:pt x="865" y="252"/>
                  </a:lnTo>
                  <a:lnTo>
                    <a:pt x="854" y="270"/>
                  </a:lnTo>
                  <a:lnTo>
                    <a:pt x="844" y="289"/>
                  </a:lnTo>
                  <a:lnTo>
                    <a:pt x="835" y="308"/>
                  </a:lnTo>
                  <a:lnTo>
                    <a:pt x="826" y="328"/>
                  </a:lnTo>
                  <a:lnTo>
                    <a:pt x="818" y="348"/>
                  </a:lnTo>
                  <a:lnTo>
                    <a:pt x="811" y="369"/>
                  </a:lnTo>
                  <a:lnTo>
                    <a:pt x="805" y="390"/>
                  </a:lnTo>
                  <a:lnTo>
                    <a:pt x="787" y="381"/>
                  </a:lnTo>
                  <a:lnTo>
                    <a:pt x="770" y="372"/>
                  </a:lnTo>
                  <a:lnTo>
                    <a:pt x="752" y="365"/>
                  </a:lnTo>
                  <a:lnTo>
                    <a:pt x="733" y="360"/>
                  </a:lnTo>
                  <a:lnTo>
                    <a:pt x="715" y="355"/>
                  </a:lnTo>
                  <a:lnTo>
                    <a:pt x="695" y="351"/>
                  </a:lnTo>
                  <a:lnTo>
                    <a:pt x="675" y="350"/>
                  </a:lnTo>
                  <a:lnTo>
                    <a:pt x="654" y="349"/>
                  </a:lnTo>
                  <a:lnTo>
                    <a:pt x="638" y="349"/>
                  </a:lnTo>
                  <a:lnTo>
                    <a:pt x="623" y="350"/>
                  </a:lnTo>
                  <a:lnTo>
                    <a:pt x="606" y="352"/>
                  </a:lnTo>
                  <a:lnTo>
                    <a:pt x="592" y="355"/>
                  </a:lnTo>
                  <a:lnTo>
                    <a:pt x="576" y="359"/>
                  </a:lnTo>
                  <a:lnTo>
                    <a:pt x="562" y="362"/>
                  </a:lnTo>
                  <a:lnTo>
                    <a:pt x="548" y="368"/>
                  </a:lnTo>
                  <a:lnTo>
                    <a:pt x="533" y="373"/>
                  </a:lnTo>
                  <a:lnTo>
                    <a:pt x="520" y="380"/>
                  </a:lnTo>
                  <a:lnTo>
                    <a:pt x="507" y="386"/>
                  </a:lnTo>
                  <a:lnTo>
                    <a:pt x="494" y="393"/>
                  </a:lnTo>
                  <a:lnTo>
                    <a:pt x="480" y="402"/>
                  </a:lnTo>
                  <a:lnTo>
                    <a:pt x="468" y="411"/>
                  </a:lnTo>
                  <a:lnTo>
                    <a:pt x="457" y="420"/>
                  </a:lnTo>
                  <a:lnTo>
                    <a:pt x="446" y="429"/>
                  </a:lnTo>
                  <a:lnTo>
                    <a:pt x="435" y="439"/>
                  </a:lnTo>
                  <a:lnTo>
                    <a:pt x="425" y="450"/>
                  </a:lnTo>
                  <a:lnTo>
                    <a:pt x="415" y="461"/>
                  </a:lnTo>
                  <a:lnTo>
                    <a:pt x="406" y="472"/>
                  </a:lnTo>
                  <a:lnTo>
                    <a:pt x="398" y="485"/>
                  </a:lnTo>
                  <a:lnTo>
                    <a:pt x="389" y="498"/>
                  </a:lnTo>
                  <a:lnTo>
                    <a:pt x="382" y="511"/>
                  </a:lnTo>
                  <a:lnTo>
                    <a:pt x="374" y="524"/>
                  </a:lnTo>
                  <a:lnTo>
                    <a:pt x="369" y="538"/>
                  </a:lnTo>
                  <a:lnTo>
                    <a:pt x="363" y="552"/>
                  </a:lnTo>
                  <a:lnTo>
                    <a:pt x="358" y="566"/>
                  </a:lnTo>
                  <a:lnTo>
                    <a:pt x="354" y="581"/>
                  </a:lnTo>
                  <a:lnTo>
                    <a:pt x="351" y="596"/>
                  </a:lnTo>
                  <a:lnTo>
                    <a:pt x="348" y="612"/>
                  </a:lnTo>
                  <a:lnTo>
                    <a:pt x="346" y="627"/>
                  </a:lnTo>
                  <a:lnTo>
                    <a:pt x="345" y="643"/>
                  </a:lnTo>
                  <a:lnTo>
                    <a:pt x="345" y="658"/>
                  </a:lnTo>
                  <a:lnTo>
                    <a:pt x="345" y="672"/>
                  </a:lnTo>
                  <a:lnTo>
                    <a:pt x="346" y="686"/>
                  </a:lnTo>
                  <a:lnTo>
                    <a:pt x="348" y="700"/>
                  </a:lnTo>
                  <a:lnTo>
                    <a:pt x="350" y="713"/>
                  </a:lnTo>
                  <a:lnTo>
                    <a:pt x="340" y="712"/>
                  </a:lnTo>
                  <a:lnTo>
                    <a:pt x="330" y="711"/>
                  </a:lnTo>
                  <a:lnTo>
                    <a:pt x="319" y="710"/>
                  </a:lnTo>
                  <a:lnTo>
                    <a:pt x="309" y="709"/>
                  </a:lnTo>
                  <a:lnTo>
                    <a:pt x="293" y="710"/>
                  </a:lnTo>
                  <a:lnTo>
                    <a:pt x="277" y="711"/>
                  </a:lnTo>
                  <a:lnTo>
                    <a:pt x="262" y="713"/>
                  </a:lnTo>
                  <a:lnTo>
                    <a:pt x="246" y="715"/>
                  </a:lnTo>
                  <a:lnTo>
                    <a:pt x="232" y="719"/>
                  </a:lnTo>
                  <a:lnTo>
                    <a:pt x="218" y="723"/>
                  </a:lnTo>
                  <a:lnTo>
                    <a:pt x="203" y="728"/>
                  </a:lnTo>
                  <a:lnTo>
                    <a:pt x="189" y="733"/>
                  </a:lnTo>
                  <a:lnTo>
                    <a:pt x="174" y="740"/>
                  </a:lnTo>
                  <a:lnTo>
                    <a:pt x="161" y="746"/>
                  </a:lnTo>
                  <a:lnTo>
                    <a:pt x="149" y="754"/>
                  </a:lnTo>
                  <a:lnTo>
                    <a:pt x="136" y="762"/>
                  </a:lnTo>
                  <a:lnTo>
                    <a:pt x="124" y="771"/>
                  </a:lnTo>
                  <a:lnTo>
                    <a:pt x="113" y="779"/>
                  </a:lnTo>
                  <a:lnTo>
                    <a:pt x="100" y="789"/>
                  </a:lnTo>
                  <a:lnTo>
                    <a:pt x="91" y="799"/>
                  </a:lnTo>
                  <a:lnTo>
                    <a:pt x="80" y="810"/>
                  </a:lnTo>
                  <a:lnTo>
                    <a:pt x="71" y="821"/>
                  </a:lnTo>
                  <a:lnTo>
                    <a:pt x="61" y="833"/>
                  </a:lnTo>
                  <a:lnTo>
                    <a:pt x="52" y="846"/>
                  </a:lnTo>
                  <a:lnTo>
                    <a:pt x="44" y="858"/>
                  </a:lnTo>
                  <a:lnTo>
                    <a:pt x="36" y="871"/>
                  </a:lnTo>
                  <a:lnTo>
                    <a:pt x="30" y="884"/>
                  </a:lnTo>
                  <a:lnTo>
                    <a:pt x="24" y="899"/>
                  </a:lnTo>
                  <a:lnTo>
                    <a:pt x="19" y="912"/>
                  </a:lnTo>
                  <a:lnTo>
                    <a:pt x="13" y="926"/>
                  </a:lnTo>
                  <a:lnTo>
                    <a:pt x="9" y="942"/>
                  </a:lnTo>
                  <a:lnTo>
                    <a:pt x="6" y="956"/>
                  </a:lnTo>
                  <a:lnTo>
                    <a:pt x="3" y="971"/>
                  </a:lnTo>
                  <a:lnTo>
                    <a:pt x="1" y="987"/>
                  </a:lnTo>
                  <a:lnTo>
                    <a:pt x="0" y="1002"/>
                  </a:lnTo>
                  <a:lnTo>
                    <a:pt x="0" y="1019"/>
                  </a:lnTo>
                  <a:lnTo>
                    <a:pt x="0" y="1034"/>
                  </a:lnTo>
                  <a:lnTo>
                    <a:pt x="1" y="1050"/>
                  </a:lnTo>
                  <a:lnTo>
                    <a:pt x="3" y="1065"/>
                  </a:lnTo>
                  <a:lnTo>
                    <a:pt x="6" y="1081"/>
                  </a:lnTo>
                  <a:lnTo>
                    <a:pt x="9" y="1096"/>
                  </a:lnTo>
                  <a:lnTo>
                    <a:pt x="13" y="1111"/>
                  </a:lnTo>
                  <a:lnTo>
                    <a:pt x="19" y="1125"/>
                  </a:lnTo>
                  <a:lnTo>
                    <a:pt x="24" y="1139"/>
                  </a:lnTo>
                  <a:lnTo>
                    <a:pt x="30" y="1153"/>
                  </a:lnTo>
                  <a:lnTo>
                    <a:pt x="36" y="1166"/>
                  </a:lnTo>
                  <a:lnTo>
                    <a:pt x="44" y="1179"/>
                  </a:lnTo>
                  <a:lnTo>
                    <a:pt x="52" y="1191"/>
                  </a:lnTo>
                  <a:lnTo>
                    <a:pt x="61" y="1203"/>
                  </a:lnTo>
                  <a:lnTo>
                    <a:pt x="71" y="1215"/>
                  </a:lnTo>
                  <a:lnTo>
                    <a:pt x="80" y="1226"/>
                  </a:lnTo>
                  <a:lnTo>
                    <a:pt x="91" y="1238"/>
                  </a:lnTo>
                  <a:lnTo>
                    <a:pt x="100" y="1247"/>
                  </a:lnTo>
                  <a:lnTo>
                    <a:pt x="113" y="1257"/>
                  </a:lnTo>
                  <a:lnTo>
                    <a:pt x="124" y="1266"/>
                  </a:lnTo>
                  <a:lnTo>
                    <a:pt x="136" y="1275"/>
                  </a:lnTo>
                  <a:lnTo>
                    <a:pt x="149" y="1283"/>
                  </a:lnTo>
                  <a:lnTo>
                    <a:pt x="161" y="1291"/>
                  </a:lnTo>
                  <a:lnTo>
                    <a:pt x="174" y="1297"/>
                  </a:lnTo>
                  <a:lnTo>
                    <a:pt x="189" y="1304"/>
                  </a:lnTo>
                  <a:lnTo>
                    <a:pt x="203" y="1309"/>
                  </a:lnTo>
                  <a:lnTo>
                    <a:pt x="218" y="1314"/>
                  </a:lnTo>
                  <a:lnTo>
                    <a:pt x="232" y="1318"/>
                  </a:lnTo>
                  <a:lnTo>
                    <a:pt x="246" y="1321"/>
                  </a:lnTo>
                  <a:lnTo>
                    <a:pt x="262" y="1325"/>
                  </a:lnTo>
                  <a:lnTo>
                    <a:pt x="277" y="1327"/>
                  </a:lnTo>
                  <a:lnTo>
                    <a:pt x="293" y="1328"/>
                  </a:lnTo>
                  <a:lnTo>
                    <a:pt x="309" y="1328"/>
                  </a:lnTo>
                  <a:lnTo>
                    <a:pt x="331" y="1327"/>
                  </a:lnTo>
                  <a:lnTo>
                    <a:pt x="352" y="1325"/>
                  </a:lnTo>
                  <a:lnTo>
                    <a:pt x="373" y="1321"/>
                  </a:lnTo>
                  <a:lnTo>
                    <a:pt x="393" y="1316"/>
                  </a:lnTo>
                  <a:lnTo>
                    <a:pt x="413" y="1309"/>
                  </a:lnTo>
                  <a:lnTo>
                    <a:pt x="433" y="1302"/>
                  </a:lnTo>
                  <a:lnTo>
                    <a:pt x="452" y="1293"/>
                  </a:lnTo>
                  <a:lnTo>
                    <a:pt x="469" y="1283"/>
                  </a:lnTo>
                  <a:lnTo>
                    <a:pt x="506" y="1306"/>
                  </a:lnTo>
                  <a:lnTo>
                    <a:pt x="546" y="1327"/>
                  </a:lnTo>
                  <a:lnTo>
                    <a:pt x="588" y="1347"/>
                  </a:lnTo>
                  <a:lnTo>
                    <a:pt x="632" y="1364"/>
                  </a:lnTo>
                  <a:lnTo>
                    <a:pt x="678" y="1380"/>
                  </a:lnTo>
                  <a:lnTo>
                    <a:pt x="726" y="1394"/>
                  </a:lnTo>
                  <a:lnTo>
                    <a:pt x="774" y="1406"/>
                  </a:lnTo>
                  <a:lnTo>
                    <a:pt x="824" y="1416"/>
                  </a:lnTo>
                  <a:lnTo>
                    <a:pt x="875" y="1425"/>
                  </a:lnTo>
                  <a:lnTo>
                    <a:pt x="925" y="1433"/>
                  </a:lnTo>
                  <a:lnTo>
                    <a:pt x="977" y="1438"/>
                  </a:lnTo>
                  <a:lnTo>
                    <a:pt x="1029" y="1443"/>
                  </a:lnTo>
                  <a:lnTo>
                    <a:pt x="1081" y="1446"/>
                  </a:lnTo>
                  <a:lnTo>
                    <a:pt x="1133" y="1447"/>
                  </a:lnTo>
                  <a:lnTo>
                    <a:pt x="1184" y="1447"/>
                  </a:lnTo>
                  <a:lnTo>
                    <a:pt x="1235" y="1446"/>
                  </a:lnTo>
                  <a:lnTo>
                    <a:pt x="1283" y="1444"/>
                  </a:lnTo>
                  <a:lnTo>
                    <a:pt x="1332" y="1440"/>
                  </a:lnTo>
                  <a:lnTo>
                    <a:pt x="1378" y="1435"/>
                  </a:lnTo>
                  <a:lnTo>
                    <a:pt x="1424" y="1429"/>
                  </a:lnTo>
                  <a:lnTo>
                    <a:pt x="1467" y="1422"/>
                  </a:lnTo>
                  <a:lnTo>
                    <a:pt x="1509" y="1413"/>
                  </a:lnTo>
                  <a:lnTo>
                    <a:pt x="1547" y="1404"/>
                  </a:lnTo>
                  <a:lnTo>
                    <a:pt x="1583" y="1394"/>
                  </a:lnTo>
                  <a:lnTo>
                    <a:pt x="1616" y="1383"/>
                  </a:lnTo>
                  <a:lnTo>
                    <a:pt x="1647" y="1371"/>
                  </a:lnTo>
                  <a:lnTo>
                    <a:pt x="1673" y="1358"/>
                  </a:lnTo>
                  <a:lnTo>
                    <a:pt x="1697" y="1345"/>
                  </a:lnTo>
                  <a:lnTo>
                    <a:pt x="1717" y="1330"/>
                  </a:lnTo>
                  <a:lnTo>
                    <a:pt x="1733" y="1316"/>
                  </a:lnTo>
                  <a:lnTo>
                    <a:pt x="1744" y="1300"/>
                  </a:lnTo>
                  <a:lnTo>
                    <a:pt x="1752" y="1284"/>
                  </a:lnTo>
                  <a:lnTo>
                    <a:pt x="1775" y="1289"/>
                  </a:lnTo>
                  <a:lnTo>
                    <a:pt x="1799" y="1294"/>
                  </a:lnTo>
                  <a:lnTo>
                    <a:pt x="1824" y="1296"/>
                  </a:lnTo>
                  <a:lnTo>
                    <a:pt x="1850" y="1297"/>
                  </a:lnTo>
                  <a:lnTo>
                    <a:pt x="1871" y="1296"/>
                  </a:lnTo>
                  <a:lnTo>
                    <a:pt x="1893" y="1295"/>
                  </a:lnTo>
                  <a:lnTo>
                    <a:pt x="1914" y="1292"/>
                  </a:lnTo>
                  <a:lnTo>
                    <a:pt x="1935" y="1288"/>
                  </a:lnTo>
                  <a:lnTo>
                    <a:pt x="1955" y="1284"/>
                  </a:lnTo>
                  <a:lnTo>
                    <a:pt x="1975" y="1277"/>
                  </a:lnTo>
                  <a:lnTo>
                    <a:pt x="1994" y="1271"/>
                  </a:lnTo>
                  <a:lnTo>
                    <a:pt x="2014" y="1264"/>
                  </a:lnTo>
                  <a:lnTo>
                    <a:pt x="2033" y="1255"/>
                  </a:lnTo>
                  <a:lnTo>
                    <a:pt x="2051" y="1245"/>
                  </a:lnTo>
                  <a:lnTo>
                    <a:pt x="2068" y="1235"/>
                  </a:lnTo>
                  <a:lnTo>
                    <a:pt x="2086" y="1224"/>
                  </a:lnTo>
                  <a:lnTo>
                    <a:pt x="2103" y="1213"/>
                  </a:lnTo>
                  <a:lnTo>
                    <a:pt x="2118" y="1200"/>
                  </a:lnTo>
                  <a:lnTo>
                    <a:pt x="2134" y="1187"/>
                  </a:lnTo>
                  <a:lnTo>
                    <a:pt x="2149" y="1172"/>
                  </a:lnTo>
                  <a:lnTo>
                    <a:pt x="2162" y="1158"/>
                  </a:lnTo>
                  <a:lnTo>
                    <a:pt x="2176" y="1143"/>
                  </a:lnTo>
                  <a:lnTo>
                    <a:pt x="2189" y="1127"/>
                  </a:lnTo>
                  <a:lnTo>
                    <a:pt x="2200" y="1111"/>
                  </a:lnTo>
                  <a:lnTo>
                    <a:pt x="2211" y="1093"/>
                  </a:lnTo>
                  <a:lnTo>
                    <a:pt x="2222" y="1075"/>
                  </a:lnTo>
                  <a:lnTo>
                    <a:pt x="2231" y="1058"/>
                  </a:lnTo>
                  <a:lnTo>
                    <a:pt x="2240" y="1039"/>
                  </a:lnTo>
                  <a:lnTo>
                    <a:pt x="2247" y="1019"/>
                  </a:lnTo>
                  <a:lnTo>
                    <a:pt x="2254" y="999"/>
                  </a:lnTo>
                  <a:lnTo>
                    <a:pt x="2260" y="979"/>
                  </a:lnTo>
                  <a:lnTo>
                    <a:pt x="2264" y="959"/>
                  </a:lnTo>
                  <a:lnTo>
                    <a:pt x="2267" y="938"/>
                  </a:lnTo>
                  <a:lnTo>
                    <a:pt x="2271" y="917"/>
                  </a:lnTo>
                  <a:lnTo>
                    <a:pt x="2272" y="895"/>
                  </a:lnTo>
                  <a:lnTo>
                    <a:pt x="2273" y="873"/>
                  </a:lnTo>
                  <a:lnTo>
                    <a:pt x="2272" y="852"/>
                  </a:lnTo>
                  <a:lnTo>
                    <a:pt x="2271" y="830"/>
                  </a:lnTo>
                  <a:lnTo>
                    <a:pt x="2267" y="809"/>
                  </a:lnTo>
                  <a:lnTo>
                    <a:pt x="2264" y="788"/>
                  </a:lnTo>
                  <a:lnTo>
                    <a:pt x="2260" y="768"/>
                  </a:lnTo>
                  <a:lnTo>
                    <a:pt x="2254" y="747"/>
                  </a:lnTo>
                  <a:lnTo>
                    <a:pt x="2247" y="729"/>
                  </a:lnTo>
                  <a:lnTo>
                    <a:pt x="2240" y="709"/>
                  </a:lnTo>
                  <a:lnTo>
                    <a:pt x="2231" y="690"/>
                  </a:lnTo>
                  <a:lnTo>
                    <a:pt x="2222" y="672"/>
                  </a:lnTo>
                  <a:lnTo>
                    <a:pt x="2211" y="655"/>
                  </a:lnTo>
                  <a:lnTo>
                    <a:pt x="2200" y="637"/>
                  </a:lnTo>
                  <a:lnTo>
                    <a:pt x="2189" y="620"/>
                  </a:lnTo>
                  <a:lnTo>
                    <a:pt x="2176" y="605"/>
                  </a:lnTo>
                  <a:lnTo>
                    <a:pt x="2162" y="590"/>
                  </a:lnTo>
                  <a:lnTo>
                    <a:pt x="2149" y="574"/>
                  </a:lnTo>
                  <a:lnTo>
                    <a:pt x="2134" y="561"/>
                  </a:lnTo>
                  <a:lnTo>
                    <a:pt x="2118" y="548"/>
                  </a:lnTo>
                  <a:lnTo>
                    <a:pt x="2103" y="534"/>
                  </a:lnTo>
                  <a:lnTo>
                    <a:pt x="2086" y="523"/>
                  </a:lnTo>
                  <a:lnTo>
                    <a:pt x="2068" y="512"/>
                  </a:lnTo>
                  <a:lnTo>
                    <a:pt x="2051" y="501"/>
                  </a:lnTo>
                  <a:lnTo>
                    <a:pt x="2033" y="492"/>
                  </a:lnTo>
                  <a:lnTo>
                    <a:pt x="2014" y="484"/>
                  </a:lnTo>
                  <a:lnTo>
                    <a:pt x="1994" y="476"/>
                  </a:lnTo>
                  <a:lnTo>
                    <a:pt x="1975" y="469"/>
                  </a:lnTo>
                  <a:lnTo>
                    <a:pt x="1955" y="464"/>
                  </a:lnTo>
                  <a:lnTo>
                    <a:pt x="1935" y="459"/>
                  </a:lnTo>
                  <a:lnTo>
                    <a:pt x="1914" y="456"/>
                  </a:lnTo>
                  <a:lnTo>
                    <a:pt x="1893" y="453"/>
                  </a:lnTo>
                  <a:lnTo>
                    <a:pt x="1871" y="452"/>
                  </a:lnTo>
                  <a:lnTo>
                    <a:pt x="1850" y="450"/>
                  </a:lnTo>
                  <a:close/>
                </a:path>
              </a:pathLst>
            </a:custGeom>
            <a:gradFill rotWithShape="1">
              <a:gsLst>
                <a:gs pos="0">
                  <a:schemeClr val="tx2"/>
                </a:gs>
                <a:gs pos="23000">
                  <a:schemeClr val="tx2">
                    <a:lumMod val="60000"/>
                    <a:lumOff val="40000"/>
                  </a:scheme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8" name="Freeform 290">
              <a:extLst>
                <a:ext uri="{FF2B5EF4-FFF2-40B4-BE49-F238E27FC236}">
                  <a16:creationId xmlns:a16="http://schemas.microsoft.com/office/drawing/2014/main" id="{270C5AB9-2EC2-9484-BA97-E6C3EC833200}"/>
                </a:ext>
              </a:extLst>
            </p:cNvPr>
            <p:cNvSpPr>
              <a:spLocks/>
            </p:cNvSpPr>
            <p:nvPr/>
          </p:nvSpPr>
          <p:spPr bwMode="auto">
            <a:xfrm>
              <a:off x="8293464" y="1376294"/>
              <a:ext cx="400968" cy="254901"/>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chemeClr val="tx2"/>
                </a:gs>
                <a:gs pos="23000">
                  <a:schemeClr val="tx2">
                    <a:lumMod val="60000"/>
                    <a:lumOff val="40000"/>
                  </a:scheme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9" name="Freeform 5">
              <a:extLst>
                <a:ext uri="{FF2B5EF4-FFF2-40B4-BE49-F238E27FC236}">
                  <a16:creationId xmlns:a16="http://schemas.microsoft.com/office/drawing/2014/main" id="{E04C4BE1-B8A5-647F-597A-1E660BCDE3D4}"/>
                </a:ext>
              </a:extLst>
            </p:cNvPr>
            <p:cNvSpPr>
              <a:spLocks/>
            </p:cNvSpPr>
            <p:nvPr/>
          </p:nvSpPr>
          <p:spPr bwMode="auto">
            <a:xfrm>
              <a:off x="9216883" y="1840267"/>
              <a:ext cx="1513978" cy="463954"/>
            </a:xfrm>
            <a:custGeom>
              <a:avLst/>
              <a:gdLst>
                <a:gd name="T0" fmla="*/ 331 w 2411"/>
                <a:gd name="T1" fmla="*/ 235 h 738"/>
                <a:gd name="T2" fmla="*/ 394 w 2411"/>
                <a:gd name="T3" fmla="*/ 241 h 738"/>
                <a:gd name="T4" fmla="*/ 389 w 2411"/>
                <a:gd name="T5" fmla="*/ 196 h 738"/>
                <a:gd name="T6" fmla="*/ 595 w 2411"/>
                <a:gd name="T7" fmla="*/ 0 h 738"/>
                <a:gd name="T8" fmla="*/ 797 w 2411"/>
                <a:gd name="T9" fmla="*/ 160 h 738"/>
                <a:gd name="T10" fmla="*/ 944 w 2411"/>
                <a:gd name="T11" fmla="*/ 125 h 738"/>
                <a:gd name="T12" fmla="*/ 1061 w 2411"/>
                <a:gd name="T13" fmla="*/ 147 h 738"/>
                <a:gd name="T14" fmla="*/ 1251 w 2411"/>
                <a:gd name="T15" fmla="*/ 18 h 738"/>
                <a:gd name="T16" fmla="*/ 1457 w 2411"/>
                <a:gd name="T17" fmla="*/ 213 h 738"/>
                <a:gd name="T18" fmla="*/ 1522 w 2411"/>
                <a:gd name="T19" fmla="*/ 198 h 738"/>
                <a:gd name="T20" fmla="*/ 1649 w 2411"/>
                <a:gd name="T21" fmla="*/ 267 h 738"/>
                <a:gd name="T22" fmla="*/ 1890 w 2411"/>
                <a:gd name="T23" fmla="*/ 208 h 738"/>
                <a:gd name="T24" fmla="*/ 2075 w 2411"/>
                <a:gd name="T25" fmla="*/ 481 h 738"/>
                <a:gd name="T26" fmla="*/ 2266 w 2411"/>
                <a:gd name="T27" fmla="*/ 546 h 738"/>
                <a:gd name="T28" fmla="*/ 2284 w 2411"/>
                <a:gd name="T29" fmla="*/ 606 h 738"/>
                <a:gd name="T30" fmla="*/ 2326 w 2411"/>
                <a:gd name="T31" fmla="*/ 595 h 738"/>
                <a:gd name="T32" fmla="*/ 2411 w 2411"/>
                <a:gd name="T33" fmla="*/ 680 h 738"/>
                <a:gd name="T34" fmla="*/ 2388 w 2411"/>
                <a:gd name="T35" fmla="*/ 738 h 738"/>
                <a:gd name="T36" fmla="*/ 64 w 2411"/>
                <a:gd name="T37" fmla="*/ 738 h 738"/>
                <a:gd name="T38" fmla="*/ 0 w 2411"/>
                <a:gd name="T39" fmla="*/ 551 h 738"/>
                <a:gd name="T40" fmla="*/ 331 w 2411"/>
                <a:gd name="T41" fmla="*/ 235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1" h="738">
                  <a:moveTo>
                    <a:pt x="331" y="235"/>
                  </a:moveTo>
                  <a:cubicBezTo>
                    <a:pt x="353" y="235"/>
                    <a:pt x="374" y="237"/>
                    <a:pt x="394" y="241"/>
                  </a:cubicBezTo>
                  <a:cubicBezTo>
                    <a:pt x="391" y="226"/>
                    <a:pt x="389" y="211"/>
                    <a:pt x="389" y="196"/>
                  </a:cubicBezTo>
                  <a:cubicBezTo>
                    <a:pt x="389" y="88"/>
                    <a:pt x="481" y="0"/>
                    <a:pt x="595" y="0"/>
                  </a:cubicBezTo>
                  <a:cubicBezTo>
                    <a:pt x="696" y="0"/>
                    <a:pt x="779" y="69"/>
                    <a:pt x="797" y="160"/>
                  </a:cubicBezTo>
                  <a:cubicBezTo>
                    <a:pt x="841" y="138"/>
                    <a:pt x="891" y="125"/>
                    <a:pt x="944" y="125"/>
                  </a:cubicBezTo>
                  <a:cubicBezTo>
                    <a:pt x="985" y="125"/>
                    <a:pt x="1025" y="133"/>
                    <a:pt x="1061" y="147"/>
                  </a:cubicBezTo>
                  <a:cubicBezTo>
                    <a:pt x="1091" y="72"/>
                    <a:pt x="1165" y="19"/>
                    <a:pt x="1251" y="18"/>
                  </a:cubicBezTo>
                  <a:cubicBezTo>
                    <a:pt x="1361" y="17"/>
                    <a:pt x="1452" y="104"/>
                    <a:pt x="1457" y="213"/>
                  </a:cubicBezTo>
                  <a:cubicBezTo>
                    <a:pt x="1477" y="204"/>
                    <a:pt x="1499" y="198"/>
                    <a:pt x="1522" y="198"/>
                  </a:cubicBezTo>
                  <a:cubicBezTo>
                    <a:pt x="1575" y="197"/>
                    <a:pt x="1622" y="225"/>
                    <a:pt x="1649" y="267"/>
                  </a:cubicBezTo>
                  <a:cubicBezTo>
                    <a:pt x="1717" y="208"/>
                    <a:pt x="1806" y="183"/>
                    <a:pt x="1890" y="208"/>
                  </a:cubicBezTo>
                  <a:cubicBezTo>
                    <a:pt x="2003" y="242"/>
                    <a:pt x="2074" y="354"/>
                    <a:pt x="2075" y="481"/>
                  </a:cubicBezTo>
                  <a:cubicBezTo>
                    <a:pt x="2145" y="454"/>
                    <a:pt x="2232" y="481"/>
                    <a:pt x="2266" y="546"/>
                  </a:cubicBezTo>
                  <a:cubicBezTo>
                    <a:pt x="2276" y="565"/>
                    <a:pt x="2282" y="585"/>
                    <a:pt x="2284" y="606"/>
                  </a:cubicBezTo>
                  <a:cubicBezTo>
                    <a:pt x="2296" y="599"/>
                    <a:pt x="2311" y="595"/>
                    <a:pt x="2326" y="595"/>
                  </a:cubicBezTo>
                  <a:cubicBezTo>
                    <a:pt x="2373" y="595"/>
                    <a:pt x="2411" y="633"/>
                    <a:pt x="2411" y="680"/>
                  </a:cubicBezTo>
                  <a:cubicBezTo>
                    <a:pt x="2411" y="703"/>
                    <a:pt x="2403" y="723"/>
                    <a:pt x="2388" y="738"/>
                  </a:cubicBezTo>
                  <a:cubicBezTo>
                    <a:pt x="64" y="738"/>
                    <a:pt x="64" y="738"/>
                    <a:pt x="64" y="738"/>
                  </a:cubicBezTo>
                  <a:cubicBezTo>
                    <a:pt x="24" y="686"/>
                    <a:pt x="0" y="621"/>
                    <a:pt x="0" y="551"/>
                  </a:cubicBezTo>
                  <a:cubicBezTo>
                    <a:pt x="0" y="376"/>
                    <a:pt x="148" y="235"/>
                    <a:pt x="331" y="235"/>
                  </a:cubicBezTo>
                  <a:close/>
                </a:path>
              </a:pathLst>
            </a:custGeom>
            <a:gradFill>
              <a:gsLst>
                <a:gs pos="0">
                  <a:schemeClr val="accent3"/>
                </a:gs>
                <a:gs pos="100000">
                  <a:schemeClr val="accent1"/>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70" name="Freeform 236">
              <a:extLst>
                <a:ext uri="{FF2B5EF4-FFF2-40B4-BE49-F238E27FC236}">
                  <a16:creationId xmlns:a16="http://schemas.microsoft.com/office/drawing/2014/main" id="{EEBA5733-30E5-F576-91C8-C02CCA82DF5D}"/>
                </a:ext>
              </a:extLst>
            </p:cNvPr>
            <p:cNvSpPr>
              <a:spLocks/>
            </p:cNvSpPr>
            <p:nvPr/>
          </p:nvSpPr>
          <p:spPr bwMode="auto">
            <a:xfrm>
              <a:off x="7730260" y="1445131"/>
              <a:ext cx="728989" cy="923523"/>
            </a:xfrm>
            <a:custGeom>
              <a:avLst/>
              <a:gdLst>
                <a:gd name="T0" fmla="*/ 15223 w 297"/>
                <a:gd name="T1" fmla="*/ 247540 h 376"/>
                <a:gd name="T2" fmla="*/ 34252 w 297"/>
                <a:gd name="T3" fmla="*/ 266582 h 376"/>
                <a:gd name="T4" fmla="*/ 437658 w 297"/>
                <a:gd name="T5" fmla="*/ 430339 h 376"/>
                <a:gd name="T6" fmla="*/ 407212 w 297"/>
                <a:gd name="T7" fmla="*/ 312282 h 376"/>
                <a:gd name="T8" fmla="*/ 422435 w 297"/>
                <a:gd name="T9" fmla="*/ 338940 h 376"/>
                <a:gd name="T10" fmla="*/ 532801 w 297"/>
                <a:gd name="T11" fmla="*/ 289432 h 376"/>
                <a:gd name="T12" fmla="*/ 589887 w 297"/>
                <a:gd name="T13" fmla="*/ 647413 h 376"/>
                <a:gd name="T14" fmla="*/ 704059 w 297"/>
                <a:gd name="T15" fmla="*/ 350365 h 376"/>
                <a:gd name="T16" fmla="*/ 738310 w 297"/>
                <a:gd name="T17" fmla="*/ 319898 h 376"/>
                <a:gd name="T18" fmla="*/ 764951 w 297"/>
                <a:gd name="T19" fmla="*/ 319898 h 376"/>
                <a:gd name="T20" fmla="*/ 1130300 w 297"/>
                <a:gd name="T21" fmla="*/ 422723 h 376"/>
                <a:gd name="T22" fmla="*/ 627944 w 297"/>
                <a:gd name="T23" fmla="*/ 860678 h 376"/>
                <a:gd name="T24" fmla="*/ 863899 w 297"/>
                <a:gd name="T25" fmla="*/ 879720 h 376"/>
                <a:gd name="T26" fmla="*/ 890539 w 297"/>
                <a:gd name="T27" fmla="*/ 860678 h 376"/>
                <a:gd name="T28" fmla="*/ 1111271 w 297"/>
                <a:gd name="T29" fmla="*/ 738812 h 376"/>
                <a:gd name="T30" fmla="*/ 1031351 w 297"/>
                <a:gd name="T31" fmla="*/ 776895 h 376"/>
                <a:gd name="T32" fmla="*/ 768756 w 297"/>
                <a:gd name="T33" fmla="*/ 974928 h 376"/>
                <a:gd name="T34" fmla="*/ 970460 w 297"/>
                <a:gd name="T35" fmla="*/ 997778 h 376"/>
                <a:gd name="T36" fmla="*/ 738310 w 297"/>
                <a:gd name="T37" fmla="*/ 993969 h 376"/>
                <a:gd name="T38" fmla="*/ 715476 w 297"/>
                <a:gd name="T39" fmla="*/ 1013011 h 376"/>
                <a:gd name="T40" fmla="*/ 643167 w 297"/>
                <a:gd name="T41" fmla="*/ 1131068 h 376"/>
                <a:gd name="T42" fmla="*/ 616527 w 297"/>
                <a:gd name="T43" fmla="*/ 1386225 h 376"/>
                <a:gd name="T44" fmla="*/ 494744 w 297"/>
                <a:gd name="T45" fmla="*/ 1431925 h 376"/>
                <a:gd name="T46" fmla="*/ 384378 w 297"/>
                <a:gd name="T47" fmla="*/ 746429 h 376"/>
                <a:gd name="T48" fmla="*/ 83726 w 297"/>
                <a:gd name="T49" fmla="*/ 788320 h 376"/>
                <a:gd name="T50" fmla="*/ 353932 w 297"/>
                <a:gd name="T51" fmla="*/ 731196 h 376"/>
                <a:gd name="T52" fmla="*/ 509967 w 297"/>
                <a:gd name="T53" fmla="*/ 795937 h 376"/>
                <a:gd name="T54" fmla="*/ 296846 w 297"/>
                <a:gd name="T55" fmla="*/ 479847 h 376"/>
                <a:gd name="T56" fmla="*/ 452881 w 297"/>
                <a:gd name="T57" fmla="*/ 476039 h 376"/>
                <a:gd name="T58" fmla="*/ 34252 w 297"/>
                <a:gd name="T59" fmla="*/ 266582 h 376"/>
                <a:gd name="T60" fmla="*/ 15223 w 297"/>
                <a:gd name="T61" fmla="*/ 251349 h 376"/>
                <a:gd name="T62" fmla="*/ 3806 w 297"/>
                <a:gd name="T63" fmla="*/ 236115 h 3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7" h="376">
                  <a:moveTo>
                    <a:pt x="1" y="62"/>
                  </a:moveTo>
                  <a:cubicBezTo>
                    <a:pt x="2" y="63"/>
                    <a:pt x="3" y="64"/>
                    <a:pt x="4" y="65"/>
                  </a:cubicBezTo>
                  <a:cubicBezTo>
                    <a:pt x="5" y="66"/>
                    <a:pt x="5" y="67"/>
                    <a:pt x="6" y="68"/>
                  </a:cubicBezTo>
                  <a:cubicBezTo>
                    <a:pt x="7" y="68"/>
                    <a:pt x="8" y="69"/>
                    <a:pt x="9" y="70"/>
                  </a:cubicBezTo>
                  <a:cubicBezTo>
                    <a:pt x="24" y="80"/>
                    <a:pt x="46" y="80"/>
                    <a:pt x="63" y="86"/>
                  </a:cubicBezTo>
                  <a:cubicBezTo>
                    <a:pt x="82" y="92"/>
                    <a:pt x="99" y="102"/>
                    <a:pt x="115" y="113"/>
                  </a:cubicBezTo>
                  <a:cubicBezTo>
                    <a:pt x="105" y="84"/>
                    <a:pt x="90" y="56"/>
                    <a:pt x="75" y="28"/>
                  </a:cubicBezTo>
                  <a:cubicBezTo>
                    <a:pt x="87" y="46"/>
                    <a:pt x="98" y="64"/>
                    <a:pt x="107" y="82"/>
                  </a:cubicBezTo>
                  <a:cubicBezTo>
                    <a:pt x="114" y="63"/>
                    <a:pt x="117" y="42"/>
                    <a:pt x="115" y="21"/>
                  </a:cubicBezTo>
                  <a:cubicBezTo>
                    <a:pt x="119" y="44"/>
                    <a:pt x="117" y="67"/>
                    <a:pt x="111" y="89"/>
                  </a:cubicBezTo>
                  <a:cubicBezTo>
                    <a:pt x="124" y="116"/>
                    <a:pt x="134" y="144"/>
                    <a:pt x="141" y="174"/>
                  </a:cubicBezTo>
                  <a:cubicBezTo>
                    <a:pt x="137" y="141"/>
                    <a:pt x="136" y="109"/>
                    <a:pt x="140" y="76"/>
                  </a:cubicBezTo>
                  <a:cubicBezTo>
                    <a:pt x="143" y="51"/>
                    <a:pt x="148" y="25"/>
                    <a:pt x="153" y="0"/>
                  </a:cubicBezTo>
                  <a:cubicBezTo>
                    <a:pt x="147" y="57"/>
                    <a:pt x="144" y="112"/>
                    <a:pt x="155" y="170"/>
                  </a:cubicBezTo>
                  <a:cubicBezTo>
                    <a:pt x="157" y="155"/>
                    <a:pt x="161" y="141"/>
                    <a:pt x="166" y="128"/>
                  </a:cubicBezTo>
                  <a:cubicBezTo>
                    <a:pt x="171" y="115"/>
                    <a:pt x="180" y="104"/>
                    <a:pt x="185" y="92"/>
                  </a:cubicBezTo>
                  <a:cubicBezTo>
                    <a:pt x="193" y="75"/>
                    <a:pt x="192" y="55"/>
                    <a:pt x="187" y="37"/>
                  </a:cubicBezTo>
                  <a:cubicBezTo>
                    <a:pt x="193" y="52"/>
                    <a:pt x="196" y="68"/>
                    <a:pt x="194" y="84"/>
                  </a:cubicBezTo>
                  <a:cubicBezTo>
                    <a:pt x="210" y="67"/>
                    <a:pt x="229" y="52"/>
                    <a:pt x="240" y="32"/>
                  </a:cubicBezTo>
                  <a:cubicBezTo>
                    <a:pt x="231" y="52"/>
                    <a:pt x="215" y="67"/>
                    <a:pt x="201" y="84"/>
                  </a:cubicBezTo>
                  <a:cubicBezTo>
                    <a:pt x="183" y="106"/>
                    <a:pt x="173" y="132"/>
                    <a:pt x="169" y="160"/>
                  </a:cubicBezTo>
                  <a:cubicBezTo>
                    <a:pt x="205" y="128"/>
                    <a:pt x="254" y="126"/>
                    <a:pt x="297" y="111"/>
                  </a:cubicBezTo>
                  <a:cubicBezTo>
                    <a:pt x="254" y="128"/>
                    <a:pt x="199" y="132"/>
                    <a:pt x="168" y="171"/>
                  </a:cubicBezTo>
                  <a:cubicBezTo>
                    <a:pt x="166" y="189"/>
                    <a:pt x="165" y="208"/>
                    <a:pt x="165" y="226"/>
                  </a:cubicBezTo>
                  <a:cubicBezTo>
                    <a:pt x="166" y="237"/>
                    <a:pt x="167" y="249"/>
                    <a:pt x="168" y="261"/>
                  </a:cubicBezTo>
                  <a:cubicBezTo>
                    <a:pt x="185" y="244"/>
                    <a:pt x="207" y="242"/>
                    <a:pt x="227" y="231"/>
                  </a:cubicBezTo>
                  <a:cubicBezTo>
                    <a:pt x="232" y="210"/>
                    <a:pt x="235" y="186"/>
                    <a:pt x="245" y="167"/>
                  </a:cubicBezTo>
                  <a:cubicBezTo>
                    <a:pt x="237" y="185"/>
                    <a:pt x="237" y="207"/>
                    <a:pt x="234" y="226"/>
                  </a:cubicBezTo>
                  <a:cubicBezTo>
                    <a:pt x="250" y="216"/>
                    <a:pt x="264" y="203"/>
                    <a:pt x="281" y="196"/>
                  </a:cubicBezTo>
                  <a:cubicBezTo>
                    <a:pt x="285" y="195"/>
                    <a:pt x="289" y="194"/>
                    <a:pt x="292" y="194"/>
                  </a:cubicBezTo>
                  <a:cubicBezTo>
                    <a:pt x="289" y="195"/>
                    <a:pt x="285" y="196"/>
                    <a:pt x="282" y="198"/>
                  </a:cubicBezTo>
                  <a:cubicBezTo>
                    <a:pt x="278" y="200"/>
                    <a:pt x="275" y="202"/>
                    <a:pt x="271" y="204"/>
                  </a:cubicBezTo>
                  <a:cubicBezTo>
                    <a:pt x="257" y="215"/>
                    <a:pt x="246" y="229"/>
                    <a:pt x="232" y="239"/>
                  </a:cubicBezTo>
                  <a:cubicBezTo>
                    <a:pt x="223" y="246"/>
                    <a:pt x="212" y="251"/>
                    <a:pt x="202" y="256"/>
                  </a:cubicBezTo>
                  <a:cubicBezTo>
                    <a:pt x="217" y="259"/>
                    <a:pt x="233" y="267"/>
                    <a:pt x="249" y="264"/>
                  </a:cubicBezTo>
                  <a:cubicBezTo>
                    <a:pt x="251" y="264"/>
                    <a:pt x="253" y="263"/>
                    <a:pt x="255" y="262"/>
                  </a:cubicBezTo>
                  <a:cubicBezTo>
                    <a:pt x="253" y="263"/>
                    <a:pt x="251" y="264"/>
                    <a:pt x="249" y="265"/>
                  </a:cubicBezTo>
                  <a:cubicBezTo>
                    <a:pt x="230" y="270"/>
                    <a:pt x="213" y="260"/>
                    <a:pt x="194" y="261"/>
                  </a:cubicBezTo>
                  <a:cubicBezTo>
                    <a:pt x="192" y="262"/>
                    <a:pt x="190" y="264"/>
                    <a:pt x="188" y="266"/>
                  </a:cubicBezTo>
                  <a:cubicBezTo>
                    <a:pt x="188" y="266"/>
                    <a:pt x="189" y="265"/>
                    <a:pt x="188" y="266"/>
                  </a:cubicBezTo>
                  <a:cubicBezTo>
                    <a:pt x="188" y="266"/>
                    <a:pt x="188" y="266"/>
                    <a:pt x="188" y="266"/>
                  </a:cubicBezTo>
                  <a:cubicBezTo>
                    <a:pt x="179" y="274"/>
                    <a:pt x="173" y="286"/>
                    <a:pt x="169" y="297"/>
                  </a:cubicBezTo>
                  <a:cubicBezTo>
                    <a:pt x="169" y="318"/>
                    <a:pt x="167" y="338"/>
                    <a:pt x="162" y="358"/>
                  </a:cubicBezTo>
                  <a:cubicBezTo>
                    <a:pt x="162" y="360"/>
                    <a:pt x="162" y="362"/>
                    <a:pt x="162" y="364"/>
                  </a:cubicBezTo>
                  <a:cubicBezTo>
                    <a:pt x="162" y="367"/>
                    <a:pt x="163" y="373"/>
                    <a:pt x="164" y="376"/>
                  </a:cubicBezTo>
                  <a:cubicBezTo>
                    <a:pt x="130" y="376"/>
                    <a:pt x="130" y="376"/>
                    <a:pt x="130" y="376"/>
                  </a:cubicBezTo>
                  <a:cubicBezTo>
                    <a:pt x="130" y="361"/>
                    <a:pt x="131" y="347"/>
                    <a:pt x="133" y="332"/>
                  </a:cubicBezTo>
                  <a:cubicBezTo>
                    <a:pt x="137" y="288"/>
                    <a:pt x="148" y="221"/>
                    <a:pt x="101" y="196"/>
                  </a:cubicBezTo>
                  <a:cubicBezTo>
                    <a:pt x="88" y="196"/>
                    <a:pt x="75" y="206"/>
                    <a:pt x="62" y="209"/>
                  </a:cubicBezTo>
                  <a:cubicBezTo>
                    <a:pt x="49" y="211"/>
                    <a:pt x="35" y="209"/>
                    <a:pt x="22" y="207"/>
                  </a:cubicBezTo>
                  <a:cubicBezTo>
                    <a:pt x="34" y="208"/>
                    <a:pt x="46" y="209"/>
                    <a:pt x="57" y="207"/>
                  </a:cubicBezTo>
                  <a:cubicBezTo>
                    <a:pt x="70" y="204"/>
                    <a:pt x="81" y="198"/>
                    <a:pt x="93" y="192"/>
                  </a:cubicBezTo>
                  <a:cubicBezTo>
                    <a:pt x="68" y="181"/>
                    <a:pt x="36" y="176"/>
                    <a:pt x="19" y="153"/>
                  </a:cubicBezTo>
                  <a:cubicBezTo>
                    <a:pt x="50" y="186"/>
                    <a:pt x="107" y="171"/>
                    <a:pt x="134" y="209"/>
                  </a:cubicBezTo>
                  <a:cubicBezTo>
                    <a:pt x="133" y="194"/>
                    <a:pt x="131" y="179"/>
                    <a:pt x="128" y="165"/>
                  </a:cubicBezTo>
                  <a:cubicBezTo>
                    <a:pt x="119" y="144"/>
                    <a:pt x="92" y="142"/>
                    <a:pt x="78" y="126"/>
                  </a:cubicBezTo>
                  <a:cubicBezTo>
                    <a:pt x="91" y="139"/>
                    <a:pt x="112" y="140"/>
                    <a:pt x="126" y="152"/>
                  </a:cubicBezTo>
                  <a:cubicBezTo>
                    <a:pt x="124" y="143"/>
                    <a:pt x="122" y="134"/>
                    <a:pt x="119" y="125"/>
                  </a:cubicBezTo>
                  <a:cubicBezTo>
                    <a:pt x="103" y="111"/>
                    <a:pt x="85" y="99"/>
                    <a:pt x="66" y="91"/>
                  </a:cubicBezTo>
                  <a:cubicBezTo>
                    <a:pt x="48" y="83"/>
                    <a:pt x="24" y="82"/>
                    <a:pt x="9" y="70"/>
                  </a:cubicBezTo>
                  <a:cubicBezTo>
                    <a:pt x="8" y="70"/>
                    <a:pt x="7" y="69"/>
                    <a:pt x="6" y="68"/>
                  </a:cubicBezTo>
                  <a:cubicBezTo>
                    <a:pt x="5" y="67"/>
                    <a:pt x="4" y="66"/>
                    <a:pt x="4" y="66"/>
                  </a:cubicBezTo>
                  <a:cubicBezTo>
                    <a:pt x="2" y="64"/>
                    <a:pt x="1" y="62"/>
                    <a:pt x="0" y="61"/>
                  </a:cubicBezTo>
                  <a:cubicBezTo>
                    <a:pt x="0" y="61"/>
                    <a:pt x="1" y="61"/>
                    <a:pt x="1" y="62"/>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71" name="Freeform 5">
              <a:extLst>
                <a:ext uri="{FF2B5EF4-FFF2-40B4-BE49-F238E27FC236}">
                  <a16:creationId xmlns:a16="http://schemas.microsoft.com/office/drawing/2014/main" id="{BDCE10C2-D667-0F66-2F94-E6302C6D95F3}"/>
                </a:ext>
              </a:extLst>
            </p:cNvPr>
            <p:cNvSpPr>
              <a:spLocks/>
            </p:cNvSpPr>
            <p:nvPr/>
          </p:nvSpPr>
          <p:spPr bwMode="auto">
            <a:xfrm>
              <a:off x="8182133" y="1840267"/>
              <a:ext cx="1513978" cy="463954"/>
            </a:xfrm>
            <a:custGeom>
              <a:avLst/>
              <a:gdLst>
                <a:gd name="T0" fmla="*/ 331 w 2411"/>
                <a:gd name="T1" fmla="*/ 235 h 738"/>
                <a:gd name="T2" fmla="*/ 394 w 2411"/>
                <a:gd name="T3" fmla="*/ 241 h 738"/>
                <a:gd name="T4" fmla="*/ 389 w 2411"/>
                <a:gd name="T5" fmla="*/ 196 h 738"/>
                <a:gd name="T6" fmla="*/ 595 w 2411"/>
                <a:gd name="T7" fmla="*/ 0 h 738"/>
                <a:gd name="T8" fmla="*/ 797 w 2411"/>
                <a:gd name="T9" fmla="*/ 160 h 738"/>
                <a:gd name="T10" fmla="*/ 944 w 2411"/>
                <a:gd name="T11" fmla="*/ 125 h 738"/>
                <a:gd name="T12" fmla="*/ 1061 w 2411"/>
                <a:gd name="T13" fmla="*/ 147 h 738"/>
                <a:gd name="T14" fmla="*/ 1251 w 2411"/>
                <a:gd name="T15" fmla="*/ 18 h 738"/>
                <a:gd name="T16" fmla="*/ 1457 w 2411"/>
                <a:gd name="T17" fmla="*/ 213 h 738"/>
                <a:gd name="T18" fmla="*/ 1522 w 2411"/>
                <a:gd name="T19" fmla="*/ 198 h 738"/>
                <a:gd name="T20" fmla="*/ 1649 w 2411"/>
                <a:gd name="T21" fmla="*/ 267 h 738"/>
                <a:gd name="T22" fmla="*/ 1890 w 2411"/>
                <a:gd name="T23" fmla="*/ 208 h 738"/>
                <a:gd name="T24" fmla="*/ 2075 w 2411"/>
                <a:gd name="T25" fmla="*/ 481 h 738"/>
                <a:gd name="T26" fmla="*/ 2266 w 2411"/>
                <a:gd name="T27" fmla="*/ 546 h 738"/>
                <a:gd name="T28" fmla="*/ 2284 w 2411"/>
                <a:gd name="T29" fmla="*/ 606 h 738"/>
                <a:gd name="T30" fmla="*/ 2326 w 2411"/>
                <a:gd name="T31" fmla="*/ 595 h 738"/>
                <a:gd name="T32" fmla="*/ 2411 w 2411"/>
                <a:gd name="T33" fmla="*/ 680 h 738"/>
                <a:gd name="T34" fmla="*/ 2388 w 2411"/>
                <a:gd name="T35" fmla="*/ 738 h 738"/>
                <a:gd name="T36" fmla="*/ 64 w 2411"/>
                <a:gd name="T37" fmla="*/ 738 h 738"/>
                <a:gd name="T38" fmla="*/ 0 w 2411"/>
                <a:gd name="T39" fmla="*/ 551 h 738"/>
                <a:gd name="T40" fmla="*/ 331 w 2411"/>
                <a:gd name="T41" fmla="*/ 235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1" h="738">
                  <a:moveTo>
                    <a:pt x="331" y="235"/>
                  </a:moveTo>
                  <a:cubicBezTo>
                    <a:pt x="353" y="235"/>
                    <a:pt x="374" y="237"/>
                    <a:pt x="394" y="241"/>
                  </a:cubicBezTo>
                  <a:cubicBezTo>
                    <a:pt x="391" y="226"/>
                    <a:pt x="389" y="211"/>
                    <a:pt x="389" y="196"/>
                  </a:cubicBezTo>
                  <a:cubicBezTo>
                    <a:pt x="389" y="88"/>
                    <a:pt x="481" y="0"/>
                    <a:pt x="595" y="0"/>
                  </a:cubicBezTo>
                  <a:cubicBezTo>
                    <a:pt x="696" y="0"/>
                    <a:pt x="779" y="69"/>
                    <a:pt x="797" y="160"/>
                  </a:cubicBezTo>
                  <a:cubicBezTo>
                    <a:pt x="841" y="138"/>
                    <a:pt x="891" y="125"/>
                    <a:pt x="944" y="125"/>
                  </a:cubicBezTo>
                  <a:cubicBezTo>
                    <a:pt x="985" y="125"/>
                    <a:pt x="1025" y="133"/>
                    <a:pt x="1061" y="147"/>
                  </a:cubicBezTo>
                  <a:cubicBezTo>
                    <a:pt x="1091" y="72"/>
                    <a:pt x="1165" y="19"/>
                    <a:pt x="1251" y="18"/>
                  </a:cubicBezTo>
                  <a:cubicBezTo>
                    <a:pt x="1361" y="17"/>
                    <a:pt x="1452" y="104"/>
                    <a:pt x="1457" y="213"/>
                  </a:cubicBezTo>
                  <a:cubicBezTo>
                    <a:pt x="1477" y="204"/>
                    <a:pt x="1499" y="198"/>
                    <a:pt x="1522" y="198"/>
                  </a:cubicBezTo>
                  <a:cubicBezTo>
                    <a:pt x="1575" y="197"/>
                    <a:pt x="1622" y="225"/>
                    <a:pt x="1649" y="267"/>
                  </a:cubicBezTo>
                  <a:cubicBezTo>
                    <a:pt x="1717" y="208"/>
                    <a:pt x="1806" y="183"/>
                    <a:pt x="1890" y="208"/>
                  </a:cubicBezTo>
                  <a:cubicBezTo>
                    <a:pt x="2003" y="242"/>
                    <a:pt x="2074" y="354"/>
                    <a:pt x="2075" y="481"/>
                  </a:cubicBezTo>
                  <a:cubicBezTo>
                    <a:pt x="2145" y="454"/>
                    <a:pt x="2232" y="481"/>
                    <a:pt x="2266" y="546"/>
                  </a:cubicBezTo>
                  <a:cubicBezTo>
                    <a:pt x="2276" y="565"/>
                    <a:pt x="2282" y="585"/>
                    <a:pt x="2284" y="606"/>
                  </a:cubicBezTo>
                  <a:cubicBezTo>
                    <a:pt x="2296" y="599"/>
                    <a:pt x="2311" y="595"/>
                    <a:pt x="2326" y="595"/>
                  </a:cubicBezTo>
                  <a:cubicBezTo>
                    <a:pt x="2373" y="595"/>
                    <a:pt x="2411" y="633"/>
                    <a:pt x="2411" y="680"/>
                  </a:cubicBezTo>
                  <a:cubicBezTo>
                    <a:pt x="2411" y="703"/>
                    <a:pt x="2403" y="723"/>
                    <a:pt x="2388" y="738"/>
                  </a:cubicBezTo>
                  <a:cubicBezTo>
                    <a:pt x="64" y="738"/>
                    <a:pt x="64" y="738"/>
                    <a:pt x="64" y="738"/>
                  </a:cubicBezTo>
                  <a:cubicBezTo>
                    <a:pt x="24" y="686"/>
                    <a:pt x="0" y="621"/>
                    <a:pt x="0" y="551"/>
                  </a:cubicBezTo>
                  <a:cubicBezTo>
                    <a:pt x="0" y="376"/>
                    <a:pt x="148" y="235"/>
                    <a:pt x="331" y="235"/>
                  </a:cubicBezTo>
                  <a:close/>
                </a:path>
              </a:pathLst>
            </a:custGeom>
            <a:gradFill>
              <a:gsLst>
                <a:gs pos="0">
                  <a:schemeClr val="accent3"/>
                </a:gs>
                <a:gs pos="100000">
                  <a:schemeClr val="accent1"/>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72" name="Freeform 229">
              <a:extLst>
                <a:ext uri="{FF2B5EF4-FFF2-40B4-BE49-F238E27FC236}">
                  <a16:creationId xmlns:a16="http://schemas.microsoft.com/office/drawing/2014/main" id="{42F00690-414B-5E85-BCA8-46CA3085CEC0}"/>
                </a:ext>
              </a:extLst>
            </p:cNvPr>
            <p:cNvSpPr>
              <a:spLocks noEditPoints="1"/>
            </p:cNvSpPr>
            <p:nvPr/>
          </p:nvSpPr>
          <p:spPr bwMode="auto">
            <a:xfrm>
              <a:off x="9177404" y="1354921"/>
              <a:ext cx="835957" cy="1023971"/>
            </a:xfrm>
            <a:custGeom>
              <a:avLst/>
              <a:gdLst>
                <a:gd name="T0" fmla="*/ 15222 w 345"/>
                <a:gd name="T1" fmla="*/ 1341384 h 422"/>
                <a:gd name="T2" fmla="*/ 68497 w 345"/>
                <a:gd name="T3" fmla="*/ 346778 h 422"/>
                <a:gd name="T4" fmla="*/ 163632 w 345"/>
                <a:gd name="T5" fmla="*/ 335346 h 422"/>
                <a:gd name="T6" fmla="*/ 243546 w 345"/>
                <a:gd name="T7" fmla="*/ 1326141 h 422"/>
                <a:gd name="T8" fmla="*/ 1175869 w 345"/>
                <a:gd name="T9" fmla="*/ 1596705 h 422"/>
                <a:gd name="T10" fmla="*/ 1164452 w 345"/>
                <a:gd name="T11" fmla="*/ 1383303 h 422"/>
                <a:gd name="T12" fmla="*/ 0 w 345"/>
                <a:gd name="T13" fmla="*/ 1394735 h 422"/>
                <a:gd name="T14" fmla="*/ 11416 w 345"/>
                <a:gd name="T15" fmla="*/ 1608137 h 422"/>
                <a:gd name="T16" fmla="*/ 1175869 w 345"/>
                <a:gd name="T17" fmla="*/ 1596705 h 422"/>
                <a:gd name="T18" fmla="*/ 251156 w 345"/>
                <a:gd name="T19" fmla="*/ 163862 h 422"/>
                <a:gd name="T20" fmla="*/ 1008431 w 345"/>
                <a:gd name="T21" fmla="*/ 64783 h 422"/>
                <a:gd name="T22" fmla="*/ 1312863 w 345"/>
                <a:gd name="T23" fmla="*/ 68594 h 422"/>
                <a:gd name="T24" fmla="*/ 1008431 w 345"/>
                <a:gd name="T25" fmla="*/ 15243 h 422"/>
                <a:gd name="T26" fmla="*/ 235935 w 345"/>
                <a:gd name="T27" fmla="*/ 133376 h 422"/>
                <a:gd name="T28" fmla="*/ 121773 w 345"/>
                <a:gd name="T29" fmla="*/ 301049 h 422"/>
                <a:gd name="T30" fmla="*/ 190270 w 345"/>
                <a:gd name="T31" fmla="*/ 270563 h 422"/>
                <a:gd name="T32" fmla="*/ 879047 w 345"/>
                <a:gd name="T33" fmla="*/ 232456 h 422"/>
                <a:gd name="T34" fmla="*/ 707804 w 345"/>
                <a:gd name="T35" fmla="*/ 209591 h 422"/>
                <a:gd name="T36" fmla="*/ 285405 w 345"/>
                <a:gd name="T37" fmla="*/ 217213 h 422"/>
                <a:gd name="T38" fmla="*/ 156021 w 345"/>
                <a:gd name="T39" fmla="*/ 289617 h 422"/>
                <a:gd name="T40" fmla="*/ 1175869 w 345"/>
                <a:gd name="T41" fmla="*/ 788825 h 422"/>
                <a:gd name="T42" fmla="*/ 1175869 w 345"/>
                <a:gd name="T43" fmla="*/ 1318520 h 422"/>
                <a:gd name="T44" fmla="*/ 315848 w 345"/>
                <a:gd name="T45" fmla="*/ 1341384 h 422"/>
                <a:gd name="T46" fmla="*/ 293016 w 345"/>
                <a:gd name="T47" fmla="*/ 1017471 h 422"/>
                <a:gd name="T48" fmla="*/ 570810 w 345"/>
                <a:gd name="T49" fmla="*/ 777393 h 422"/>
                <a:gd name="T50" fmla="*/ 586032 w 345"/>
                <a:gd name="T51" fmla="*/ 1006038 h 422"/>
                <a:gd name="T52" fmla="*/ 882853 w 345"/>
                <a:gd name="T53" fmla="*/ 788825 h 422"/>
                <a:gd name="T54" fmla="*/ 1156842 w 345"/>
                <a:gd name="T55" fmla="*/ 777393 h 422"/>
                <a:gd name="T56" fmla="*/ 490897 w 345"/>
                <a:gd name="T57" fmla="*/ 1044146 h 422"/>
                <a:gd name="T58" fmla="*/ 388151 w 345"/>
                <a:gd name="T59" fmla="*/ 1238494 h 422"/>
                <a:gd name="T60" fmla="*/ 490897 w 345"/>
                <a:gd name="T61" fmla="*/ 1044146 h 422"/>
                <a:gd name="T62" fmla="*/ 684972 w 345"/>
                <a:gd name="T63" fmla="*/ 1044146 h 422"/>
                <a:gd name="T64" fmla="*/ 783912 w 345"/>
                <a:gd name="T65" fmla="*/ 1238494 h 422"/>
                <a:gd name="T66" fmla="*/ 1080734 w 345"/>
                <a:gd name="T67" fmla="*/ 1044146 h 422"/>
                <a:gd name="T68" fmla="*/ 981793 w 345"/>
                <a:gd name="T69" fmla="*/ 1238494 h 422"/>
                <a:gd name="T70" fmla="*/ 1080734 w 345"/>
                <a:gd name="T71" fmla="*/ 1044146 h 4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45" h="422">
                  <a:moveTo>
                    <a:pt x="61" y="352"/>
                  </a:moveTo>
                  <a:cubicBezTo>
                    <a:pt x="4" y="352"/>
                    <a:pt x="4" y="352"/>
                    <a:pt x="4" y="352"/>
                  </a:cubicBezTo>
                  <a:cubicBezTo>
                    <a:pt x="2" y="352"/>
                    <a:pt x="0" y="350"/>
                    <a:pt x="0" y="348"/>
                  </a:cubicBezTo>
                  <a:cubicBezTo>
                    <a:pt x="18" y="91"/>
                    <a:pt x="18" y="91"/>
                    <a:pt x="18" y="91"/>
                  </a:cubicBezTo>
                  <a:cubicBezTo>
                    <a:pt x="18" y="90"/>
                    <a:pt x="20" y="88"/>
                    <a:pt x="22" y="88"/>
                  </a:cubicBezTo>
                  <a:cubicBezTo>
                    <a:pt x="43" y="88"/>
                    <a:pt x="43" y="88"/>
                    <a:pt x="43" y="88"/>
                  </a:cubicBezTo>
                  <a:cubicBezTo>
                    <a:pt x="45" y="88"/>
                    <a:pt x="46" y="90"/>
                    <a:pt x="46" y="91"/>
                  </a:cubicBezTo>
                  <a:cubicBezTo>
                    <a:pt x="64" y="348"/>
                    <a:pt x="64" y="348"/>
                    <a:pt x="64" y="348"/>
                  </a:cubicBezTo>
                  <a:cubicBezTo>
                    <a:pt x="64" y="350"/>
                    <a:pt x="63" y="352"/>
                    <a:pt x="61" y="352"/>
                  </a:cubicBezTo>
                  <a:close/>
                  <a:moveTo>
                    <a:pt x="309" y="419"/>
                  </a:moveTo>
                  <a:cubicBezTo>
                    <a:pt x="309" y="366"/>
                    <a:pt x="309" y="366"/>
                    <a:pt x="309" y="366"/>
                  </a:cubicBezTo>
                  <a:cubicBezTo>
                    <a:pt x="309" y="364"/>
                    <a:pt x="308" y="363"/>
                    <a:pt x="306" y="363"/>
                  </a:cubicBezTo>
                  <a:cubicBezTo>
                    <a:pt x="3" y="363"/>
                    <a:pt x="3" y="363"/>
                    <a:pt x="3" y="363"/>
                  </a:cubicBezTo>
                  <a:cubicBezTo>
                    <a:pt x="2" y="363"/>
                    <a:pt x="0" y="364"/>
                    <a:pt x="0" y="366"/>
                  </a:cubicBezTo>
                  <a:cubicBezTo>
                    <a:pt x="0" y="419"/>
                    <a:pt x="0" y="419"/>
                    <a:pt x="0" y="419"/>
                  </a:cubicBezTo>
                  <a:cubicBezTo>
                    <a:pt x="0" y="421"/>
                    <a:pt x="2" y="422"/>
                    <a:pt x="3" y="422"/>
                  </a:cubicBezTo>
                  <a:cubicBezTo>
                    <a:pt x="306" y="422"/>
                    <a:pt x="306" y="422"/>
                    <a:pt x="306" y="422"/>
                  </a:cubicBezTo>
                  <a:cubicBezTo>
                    <a:pt x="308" y="422"/>
                    <a:pt x="309" y="421"/>
                    <a:pt x="309" y="419"/>
                  </a:cubicBezTo>
                  <a:close/>
                  <a:moveTo>
                    <a:pt x="38" y="66"/>
                  </a:moveTo>
                  <a:cubicBezTo>
                    <a:pt x="43" y="58"/>
                    <a:pt x="52" y="49"/>
                    <a:pt x="66" y="43"/>
                  </a:cubicBezTo>
                  <a:cubicBezTo>
                    <a:pt x="107" y="26"/>
                    <a:pt x="154" y="47"/>
                    <a:pt x="197" y="35"/>
                  </a:cubicBezTo>
                  <a:cubicBezTo>
                    <a:pt x="220" y="28"/>
                    <a:pt x="240" y="15"/>
                    <a:pt x="265" y="17"/>
                  </a:cubicBezTo>
                  <a:cubicBezTo>
                    <a:pt x="287" y="18"/>
                    <a:pt x="309" y="27"/>
                    <a:pt x="331" y="23"/>
                  </a:cubicBezTo>
                  <a:cubicBezTo>
                    <a:pt x="336" y="22"/>
                    <a:pt x="341" y="20"/>
                    <a:pt x="345" y="18"/>
                  </a:cubicBezTo>
                  <a:cubicBezTo>
                    <a:pt x="340" y="19"/>
                    <a:pt x="336" y="19"/>
                    <a:pt x="331" y="19"/>
                  </a:cubicBezTo>
                  <a:cubicBezTo>
                    <a:pt x="308" y="19"/>
                    <a:pt x="287" y="7"/>
                    <a:pt x="265" y="4"/>
                  </a:cubicBezTo>
                  <a:cubicBezTo>
                    <a:pt x="240" y="0"/>
                    <a:pt x="219" y="11"/>
                    <a:pt x="196" y="18"/>
                  </a:cubicBezTo>
                  <a:cubicBezTo>
                    <a:pt x="153" y="31"/>
                    <a:pt x="103" y="11"/>
                    <a:pt x="62" y="35"/>
                  </a:cubicBezTo>
                  <a:cubicBezTo>
                    <a:pt x="47" y="43"/>
                    <a:pt x="38" y="55"/>
                    <a:pt x="35" y="64"/>
                  </a:cubicBezTo>
                  <a:cubicBezTo>
                    <a:pt x="33" y="69"/>
                    <a:pt x="32" y="74"/>
                    <a:pt x="32" y="79"/>
                  </a:cubicBezTo>
                  <a:cubicBezTo>
                    <a:pt x="34" y="74"/>
                    <a:pt x="35" y="70"/>
                    <a:pt x="38" y="66"/>
                  </a:cubicBezTo>
                  <a:close/>
                  <a:moveTo>
                    <a:pt x="50" y="71"/>
                  </a:moveTo>
                  <a:cubicBezTo>
                    <a:pt x="88" y="54"/>
                    <a:pt x="130" y="82"/>
                    <a:pt x="170" y="75"/>
                  </a:cubicBezTo>
                  <a:cubicBezTo>
                    <a:pt x="190" y="72"/>
                    <a:pt x="210" y="63"/>
                    <a:pt x="231" y="61"/>
                  </a:cubicBezTo>
                  <a:cubicBezTo>
                    <a:pt x="247" y="60"/>
                    <a:pt x="263" y="61"/>
                    <a:pt x="280" y="61"/>
                  </a:cubicBezTo>
                  <a:cubicBezTo>
                    <a:pt x="248" y="50"/>
                    <a:pt x="218" y="48"/>
                    <a:pt x="186" y="55"/>
                  </a:cubicBezTo>
                  <a:cubicBezTo>
                    <a:pt x="166" y="60"/>
                    <a:pt x="149" y="61"/>
                    <a:pt x="128" y="59"/>
                  </a:cubicBezTo>
                  <a:cubicBezTo>
                    <a:pt x="111" y="56"/>
                    <a:pt x="93" y="53"/>
                    <a:pt x="75" y="57"/>
                  </a:cubicBezTo>
                  <a:cubicBezTo>
                    <a:pt x="63" y="59"/>
                    <a:pt x="54" y="64"/>
                    <a:pt x="48" y="68"/>
                  </a:cubicBezTo>
                  <a:cubicBezTo>
                    <a:pt x="45" y="71"/>
                    <a:pt x="43" y="73"/>
                    <a:pt x="41" y="76"/>
                  </a:cubicBezTo>
                  <a:cubicBezTo>
                    <a:pt x="44" y="74"/>
                    <a:pt x="47" y="72"/>
                    <a:pt x="50" y="71"/>
                  </a:cubicBezTo>
                  <a:close/>
                  <a:moveTo>
                    <a:pt x="309" y="207"/>
                  </a:moveTo>
                  <a:cubicBezTo>
                    <a:pt x="309" y="264"/>
                    <a:pt x="309" y="264"/>
                    <a:pt x="309" y="264"/>
                  </a:cubicBezTo>
                  <a:cubicBezTo>
                    <a:pt x="309" y="346"/>
                    <a:pt x="309" y="346"/>
                    <a:pt x="309" y="346"/>
                  </a:cubicBezTo>
                  <a:cubicBezTo>
                    <a:pt x="309" y="349"/>
                    <a:pt x="306" y="352"/>
                    <a:pt x="303" y="352"/>
                  </a:cubicBezTo>
                  <a:cubicBezTo>
                    <a:pt x="83" y="352"/>
                    <a:pt x="83" y="352"/>
                    <a:pt x="83" y="352"/>
                  </a:cubicBezTo>
                  <a:cubicBezTo>
                    <a:pt x="80" y="352"/>
                    <a:pt x="77" y="349"/>
                    <a:pt x="77" y="346"/>
                  </a:cubicBezTo>
                  <a:cubicBezTo>
                    <a:pt x="77" y="267"/>
                    <a:pt x="77" y="267"/>
                    <a:pt x="77" y="267"/>
                  </a:cubicBezTo>
                  <a:cubicBezTo>
                    <a:pt x="77" y="265"/>
                    <a:pt x="78" y="263"/>
                    <a:pt x="79" y="262"/>
                  </a:cubicBezTo>
                  <a:cubicBezTo>
                    <a:pt x="150" y="204"/>
                    <a:pt x="150" y="204"/>
                    <a:pt x="150" y="204"/>
                  </a:cubicBezTo>
                  <a:cubicBezTo>
                    <a:pt x="152" y="203"/>
                    <a:pt x="154" y="204"/>
                    <a:pt x="154" y="207"/>
                  </a:cubicBezTo>
                  <a:cubicBezTo>
                    <a:pt x="154" y="264"/>
                    <a:pt x="154" y="264"/>
                    <a:pt x="154" y="264"/>
                  </a:cubicBezTo>
                  <a:cubicBezTo>
                    <a:pt x="227" y="204"/>
                    <a:pt x="227" y="204"/>
                    <a:pt x="227" y="204"/>
                  </a:cubicBezTo>
                  <a:cubicBezTo>
                    <a:pt x="229" y="203"/>
                    <a:pt x="232" y="204"/>
                    <a:pt x="232" y="207"/>
                  </a:cubicBezTo>
                  <a:cubicBezTo>
                    <a:pt x="232" y="264"/>
                    <a:pt x="232" y="264"/>
                    <a:pt x="232" y="264"/>
                  </a:cubicBezTo>
                  <a:cubicBezTo>
                    <a:pt x="304" y="204"/>
                    <a:pt x="304" y="204"/>
                    <a:pt x="304" y="204"/>
                  </a:cubicBezTo>
                  <a:cubicBezTo>
                    <a:pt x="306" y="203"/>
                    <a:pt x="309" y="204"/>
                    <a:pt x="309" y="207"/>
                  </a:cubicBezTo>
                  <a:close/>
                  <a:moveTo>
                    <a:pt x="129" y="274"/>
                  </a:moveTo>
                  <a:cubicBezTo>
                    <a:pt x="102" y="274"/>
                    <a:pt x="102" y="274"/>
                    <a:pt x="102" y="274"/>
                  </a:cubicBezTo>
                  <a:cubicBezTo>
                    <a:pt x="102" y="325"/>
                    <a:pt x="102" y="325"/>
                    <a:pt x="102" y="325"/>
                  </a:cubicBezTo>
                  <a:cubicBezTo>
                    <a:pt x="129" y="325"/>
                    <a:pt x="129" y="325"/>
                    <a:pt x="129" y="325"/>
                  </a:cubicBezTo>
                  <a:lnTo>
                    <a:pt x="129" y="274"/>
                  </a:lnTo>
                  <a:close/>
                  <a:moveTo>
                    <a:pt x="206" y="274"/>
                  </a:moveTo>
                  <a:cubicBezTo>
                    <a:pt x="180" y="274"/>
                    <a:pt x="180" y="274"/>
                    <a:pt x="180" y="274"/>
                  </a:cubicBezTo>
                  <a:cubicBezTo>
                    <a:pt x="180" y="325"/>
                    <a:pt x="180" y="325"/>
                    <a:pt x="180" y="325"/>
                  </a:cubicBezTo>
                  <a:cubicBezTo>
                    <a:pt x="206" y="325"/>
                    <a:pt x="206" y="325"/>
                    <a:pt x="206" y="325"/>
                  </a:cubicBezTo>
                  <a:lnTo>
                    <a:pt x="206" y="274"/>
                  </a:lnTo>
                  <a:close/>
                  <a:moveTo>
                    <a:pt x="284" y="274"/>
                  </a:moveTo>
                  <a:cubicBezTo>
                    <a:pt x="258" y="274"/>
                    <a:pt x="258" y="274"/>
                    <a:pt x="258" y="274"/>
                  </a:cubicBezTo>
                  <a:cubicBezTo>
                    <a:pt x="258" y="325"/>
                    <a:pt x="258" y="325"/>
                    <a:pt x="258" y="325"/>
                  </a:cubicBezTo>
                  <a:cubicBezTo>
                    <a:pt x="284" y="325"/>
                    <a:pt x="284" y="325"/>
                    <a:pt x="284" y="325"/>
                  </a:cubicBezTo>
                  <a:lnTo>
                    <a:pt x="284" y="274"/>
                  </a:ln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73" name="Freeform 236">
              <a:extLst>
                <a:ext uri="{FF2B5EF4-FFF2-40B4-BE49-F238E27FC236}">
                  <a16:creationId xmlns:a16="http://schemas.microsoft.com/office/drawing/2014/main" id="{3B5F0DE9-4A10-2955-3400-3ADC66DBBAF6}"/>
                </a:ext>
              </a:extLst>
            </p:cNvPr>
            <p:cNvSpPr>
              <a:spLocks/>
            </p:cNvSpPr>
            <p:nvPr/>
          </p:nvSpPr>
          <p:spPr bwMode="auto">
            <a:xfrm>
              <a:off x="9874424" y="1749568"/>
              <a:ext cx="480095" cy="608211"/>
            </a:xfrm>
            <a:custGeom>
              <a:avLst/>
              <a:gdLst>
                <a:gd name="T0" fmla="*/ 15223 w 297"/>
                <a:gd name="T1" fmla="*/ 247540 h 376"/>
                <a:gd name="T2" fmla="*/ 34252 w 297"/>
                <a:gd name="T3" fmla="*/ 266582 h 376"/>
                <a:gd name="T4" fmla="*/ 437658 w 297"/>
                <a:gd name="T5" fmla="*/ 430339 h 376"/>
                <a:gd name="T6" fmla="*/ 407212 w 297"/>
                <a:gd name="T7" fmla="*/ 312282 h 376"/>
                <a:gd name="T8" fmla="*/ 422435 w 297"/>
                <a:gd name="T9" fmla="*/ 338940 h 376"/>
                <a:gd name="T10" fmla="*/ 532801 w 297"/>
                <a:gd name="T11" fmla="*/ 289432 h 376"/>
                <a:gd name="T12" fmla="*/ 589887 w 297"/>
                <a:gd name="T13" fmla="*/ 647413 h 376"/>
                <a:gd name="T14" fmla="*/ 704059 w 297"/>
                <a:gd name="T15" fmla="*/ 350365 h 376"/>
                <a:gd name="T16" fmla="*/ 738310 w 297"/>
                <a:gd name="T17" fmla="*/ 319898 h 376"/>
                <a:gd name="T18" fmla="*/ 764951 w 297"/>
                <a:gd name="T19" fmla="*/ 319898 h 376"/>
                <a:gd name="T20" fmla="*/ 1130300 w 297"/>
                <a:gd name="T21" fmla="*/ 422723 h 376"/>
                <a:gd name="T22" fmla="*/ 627944 w 297"/>
                <a:gd name="T23" fmla="*/ 860678 h 376"/>
                <a:gd name="T24" fmla="*/ 863899 w 297"/>
                <a:gd name="T25" fmla="*/ 879720 h 376"/>
                <a:gd name="T26" fmla="*/ 890539 w 297"/>
                <a:gd name="T27" fmla="*/ 860678 h 376"/>
                <a:gd name="T28" fmla="*/ 1111271 w 297"/>
                <a:gd name="T29" fmla="*/ 738812 h 376"/>
                <a:gd name="T30" fmla="*/ 1031351 w 297"/>
                <a:gd name="T31" fmla="*/ 776895 h 376"/>
                <a:gd name="T32" fmla="*/ 768756 w 297"/>
                <a:gd name="T33" fmla="*/ 974928 h 376"/>
                <a:gd name="T34" fmla="*/ 970460 w 297"/>
                <a:gd name="T35" fmla="*/ 997778 h 376"/>
                <a:gd name="T36" fmla="*/ 738310 w 297"/>
                <a:gd name="T37" fmla="*/ 993969 h 376"/>
                <a:gd name="T38" fmla="*/ 715476 w 297"/>
                <a:gd name="T39" fmla="*/ 1013011 h 376"/>
                <a:gd name="T40" fmla="*/ 643167 w 297"/>
                <a:gd name="T41" fmla="*/ 1131068 h 376"/>
                <a:gd name="T42" fmla="*/ 616527 w 297"/>
                <a:gd name="T43" fmla="*/ 1386225 h 376"/>
                <a:gd name="T44" fmla="*/ 494744 w 297"/>
                <a:gd name="T45" fmla="*/ 1431925 h 376"/>
                <a:gd name="T46" fmla="*/ 384378 w 297"/>
                <a:gd name="T47" fmla="*/ 746429 h 376"/>
                <a:gd name="T48" fmla="*/ 83726 w 297"/>
                <a:gd name="T49" fmla="*/ 788320 h 376"/>
                <a:gd name="T50" fmla="*/ 353932 w 297"/>
                <a:gd name="T51" fmla="*/ 731196 h 376"/>
                <a:gd name="T52" fmla="*/ 509967 w 297"/>
                <a:gd name="T53" fmla="*/ 795937 h 376"/>
                <a:gd name="T54" fmla="*/ 296846 w 297"/>
                <a:gd name="T55" fmla="*/ 479847 h 376"/>
                <a:gd name="T56" fmla="*/ 452881 w 297"/>
                <a:gd name="T57" fmla="*/ 476039 h 376"/>
                <a:gd name="T58" fmla="*/ 34252 w 297"/>
                <a:gd name="T59" fmla="*/ 266582 h 376"/>
                <a:gd name="T60" fmla="*/ 15223 w 297"/>
                <a:gd name="T61" fmla="*/ 251349 h 376"/>
                <a:gd name="T62" fmla="*/ 3806 w 297"/>
                <a:gd name="T63" fmla="*/ 236115 h 3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7" h="376">
                  <a:moveTo>
                    <a:pt x="1" y="62"/>
                  </a:moveTo>
                  <a:cubicBezTo>
                    <a:pt x="2" y="63"/>
                    <a:pt x="3" y="64"/>
                    <a:pt x="4" y="65"/>
                  </a:cubicBezTo>
                  <a:cubicBezTo>
                    <a:pt x="5" y="66"/>
                    <a:pt x="5" y="67"/>
                    <a:pt x="6" y="68"/>
                  </a:cubicBezTo>
                  <a:cubicBezTo>
                    <a:pt x="7" y="68"/>
                    <a:pt x="8" y="69"/>
                    <a:pt x="9" y="70"/>
                  </a:cubicBezTo>
                  <a:cubicBezTo>
                    <a:pt x="24" y="80"/>
                    <a:pt x="46" y="80"/>
                    <a:pt x="63" y="86"/>
                  </a:cubicBezTo>
                  <a:cubicBezTo>
                    <a:pt x="82" y="92"/>
                    <a:pt x="99" y="102"/>
                    <a:pt x="115" y="113"/>
                  </a:cubicBezTo>
                  <a:cubicBezTo>
                    <a:pt x="105" y="84"/>
                    <a:pt x="90" y="56"/>
                    <a:pt x="75" y="28"/>
                  </a:cubicBezTo>
                  <a:cubicBezTo>
                    <a:pt x="87" y="46"/>
                    <a:pt x="98" y="64"/>
                    <a:pt x="107" y="82"/>
                  </a:cubicBezTo>
                  <a:cubicBezTo>
                    <a:pt x="114" y="63"/>
                    <a:pt x="117" y="42"/>
                    <a:pt x="115" y="21"/>
                  </a:cubicBezTo>
                  <a:cubicBezTo>
                    <a:pt x="119" y="44"/>
                    <a:pt x="117" y="67"/>
                    <a:pt x="111" y="89"/>
                  </a:cubicBezTo>
                  <a:cubicBezTo>
                    <a:pt x="124" y="116"/>
                    <a:pt x="134" y="144"/>
                    <a:pt x="141" y="174"/>
                  </a:cubicBezTo>
                  <a:cubicBezTo>
                    <a:pt x="137" y="141"/>
                    <a:pt x="136" y="109"/>
                    <a:pt x="140" y="76"/>
                  </a:cubicBezTo>
                  <a:cubicBezTo>
                    <a:pt x="143" y="51"/>
                    <a:pt x="148" y="25"/>
                    <a:pt x="153" y="0"/>
                  </a:cubicBezTo>
                  <a:cubicBezTo>
                    <a:pt x="147" y="57"/>
                    <a:pt x="144" y="112"/>
                    <a:pt x="155" y="170"/>
                  </a:cubicBezTo>
                  <a:cubicBezTo>
                    <a:pt x="157" y="155"/>
                    <a:pt x="161" y="141"/>
                    <a:pt x="166" y="128"/>
                  </a:cubicBezTo>
                  <a:cubicBezTo>
                    <a:pt x="171" y="115"/>
                    <a:pt x="180" y="104"/>
                    <a:pt x="185" y="92"/>
                  </a:cubicBezTo>
                  <a:cubicBezTo>
                    <a:pt x="193" y="75"/>
                    <a:pt x="192" y="55"/>
                    <a:pt x="187" y="37"/>
                  </a:cubicBezTo>
                  <a:cubicBezTo>
                    <a:pt x="193" y="52"/>
                    <a:pt x="196" y="68"/>
                    <a:pt x="194" y="84"/>
                  </a:cubicBezTo>
                  <a:cubicBezTo>
                    <a:pt x="210" y="67"/>
                    <a:pt x="229" y="52"/>
                    <a:pt x="240" y="32"/>
                  </a:cubicBezTo>
                  <a:cubicBezTo>
                    <a:pt x="231" y="52"/>
                    <a:pt x="215" y="67"/>
                    <a:pt x="201" y="84"/>
                  </a:cubicBezTo>
                  <a:cubicBezTo>
                    <a:pt x="183" y="106"/>
                    <a:pt x="173" y="132"/>
                    <a:pt x="169" y="160"/>
                  </a:cubicBezTo>
                  <a:cubicBezTo>
                    <a:pt x="205" y="128"/>
                    <a:pt x="254" y="126"/>
                    <a:pt x="297" y="111"/>
                  </a:cubicBezTo>
                  <a:cubicBezTo>
                    <a:pt x="254" y="128"/>
                    <a:pt x="199" y="132"/>
                    <a:pt x="168" y="171"/>
                  </a:cubicBezTo>
                  <a:cubicBezTo>
                    <a:pt x="166" y="189"/>
                    <a:pt x="165" y="208"/>
                    <a:pt x="165" y="226"/>
                  </a:cubicBezTo>
                  <a:cubicBezTo>
                    <a:pt x="166" y="237"/>
                    <a:pt x="167" y="249"/>
                    <a:pt x="168" y="261"/>
                  </a:cubicBezTo>
                  <a:cubicBezTo>
                    <a:pt x="185" y="244"/>
                    <a:pt x="207" y="242"/>
                    <a:pt x="227" y="231"/>
                  </a:cubicBezTo>
                  <a:cubicBezTo>
                    <a:pt x="232" y="210"/>
                    <a:pt x="235" y="186"/>
                    <a:pt x="245" y="167"/>
                  </a:cubicBezTo>
                  <a:cubicBezTo>
                    <a:pt x="237" y="185"/>
                    <a:pt x="237" y="207"/>
                    <a:pt x="234" y="226"/>
                  </a:cubicBezTo>
                  <a:cubicBezTo>
                    <a:pt x="250" y="216"/>
                    <a:pt x="264" y="203"/>
                    <a:pt x="281" y="196"/>
                  </a:cubicBezTo>
                  <a:cubicBezTo>
                    <a:pt x="285" y="195"/>
                    <a:pt x="289" y="194"/>
                    <a:pt x="292" y="194"/>
                  </a:cubicBezTo>
                  <a:cubicBezTo>
                    <a:pt x="289" y="195"/>
                    <a:pt x="285" y="196"/>
                    <a:pt x="282" y="198"/>
                  </a:cubicBezTo>
                  <a:cubicBezTo>
                    <a:pt x="278" y="200"/>
                    <a:pt x="275" y="202"/>
                    <a:pt x="271" y="204"/>
                  </a:cubicBezTo>
                  <a:cubicBezTo>
                    <a:pt x="257" y="215"/>
                    <a:pt x="246" y="229"/>
                    <a:pt x="232" y="239"/>
                  </a:cubicBezTo>
                  <a:cubicBezTo>
                    <a:pt x="223" y="246"/>
                    <a:pt x="212" y="251"/>
                    <a:pt x="202" y="256"/>
                  </a:cubicBezTo>
                  <a:cubicBezTo>
                    <a:pt x="217" y="259"/>
                    <a:pt x="233" y="267"/>
                    <a:pt x="249" y="264"/>
                  </a:cubicBezTo>
                  <a:cubicBezTo>
                    <a:pt x="251" y="264"/>
                    <a:pt x="253" y="263"/>
                    <a:pt x="255" y="262"/>
                  </a:cubicBezTo>
                  <a:cubicBezTo>
                    <a:pt x="253" y="263"/>
                    <a:pt x="251" y="264"/>
                    <a:pt x="249" y="265"/>
                  </a:cubicBezTo>
                  <a:cubicBezTo>
                    <a:pt x="230" y="270"/>
                    <a:pt x="213" y="260"/>
                    <a:pt x="194" y="261"/>
                  </a:cubicBezTo>
                  <a:cubicBezTo>
                    <a:pt x="192" y="262"/>
                    <a:pt x="190" y="264"/>
                    <a:pt x="188" y="266"/>
                  </a:cubicBezTo>
                  <a:cubicBezTo>
                    <a:pt x="188" y="266"/>
                    <a:pt x="189" y="265"/>
                    <a:pt x="188" y="266"/>
                  </a:cubicBezTo>
                  <a:cubicBezTo>
                    <a:pt x="188" y="266"/>
                    <a:pt x="188" y="266"/>
                    <a:pt x="188" y="266"/>
                  </a:cubicBezTo>
                  <a:cubicBezTo>
                    <a:pt x="179" y="274"/>
                    <a:pt x="173" y="286"/>
                    <a:pt x="169" y="297"/>
                  </a:cubicBezTo>
                  <a:cubicBezTo>
                    <a:pt x="169" y="318"/>
                    <a:pt x="167" y="338"/>
                    <a:pt x="162" y="358"/>
                  </a:cubicBezTo>
                  <a:cubicBezTo>
                    <a:pt x="162" y="360"/>
                    <a:pt x="162" y="362"/>
                    <a:pt x="162" y="364"/>
                  </a:cubicBezTo>
                  <a:cubicBezTo>
                    <a:pt x="162" y="367"/>
                    <a:pt x="163" y="373"/>
                    <a:pt x="164" y="376"/>
                  </a:cubicBezTo>
                  <a:cubicBezTo>
                    <a:pt x="130" y="376"/>
                    <a:pt x="130" y="376"/>
                    <a:pt x="130" y="376"/>
                  </a:cubicBezTo>
                  <a:cubicBezTo>
                    <a:pt x="130" y="361"/>
                    <a:pt x="131" y="347"/>
                    <a:pt x="133" y="332"/>
                  </a:cubicBezTo>
                  <a:cubicBezTo>
                    <a:pt x="137" y="288"/>
                    <a:pt x="148" y="221"/>
                    <a:pt x="101" y="196"/>
                  </a:cubicBezTo>
                  <a:cubicBezTo>
                    <a:pt x="88" y="196"/>
                    <a:pt x="75" y="206"/>
                    <a:pt x="62" y="209"/>
                  </a:cubicBezTo>
                  <a:cubicBezTo>
                    <a:pt x="49" y="211"/>
                    <a:pt x="35" y="209"/>
                    <a:pt x="22" y="207"/>
                  </a:cubicBezTo>
                  <a:cubicBezTo>
                    <a:pt x="34" y="208"/>
                    <a:pt x="46" y="209"/>
                    <a:pt x="57" y="207"/>
                  </a:cubicBezTo>
                  <a:cubicBezTo>
                    <a:pt x="70" y="204"/>
                    <a:pt x="81" y="198"/>
                    <a:pt x="93" y="192"/>
                  </a:cubicBezTo>
                  <a:cubicBezTo>
                    <a:pt x="68" y="181"/>
                    <a:pt x="36" y="176"/>
                    <a:pt x="19" y="153"/>
                  </a:cubicBezTo>
                  <a:cubicBezTo>
                    <a:pt x="50" y="186"/>
                    <a:pt x="107" y="171"/>
                    <a:pt x="134" y="209"/>
                  </a:cubicBezTo>
                  <a:cubicBezTo>
                    <a:pt x="133" y="194"/>
                    <a:pt x="131" y="179"/>
                    <a:pt x="128" y="165"/>
                  </a:cubicBezTo>
                  <a:cubicBezTo>
                    <a:pt x="119" y="144"/>
                    <a:pt x="92" y="142"/>
                    <a:pt x="78" y="126"/>
                  </a:cubicBezTo>
                  <a:cubicBezTo>
                    <a:pt x="91" y="139"/>
                    <a:pt x="112" y="140"/>
                    <a:pt x="126" y="152"/>
                  </a:cubicBezTo>
                  <a:cubicBezTo>
                    <a:pt x="124" y="143"/>
                    <a:pt x="122" y="134"/>
                    <a:pt x="119" y="125"/>
                  </a:cubicBezTo>
                  <a:cubicBezTo>
                    <a:pt x="103" y="111"/>
                    <a:pt x="85" y="99"/>
                    <a:pt x="66" y="91"/>
                  </a:cubicBezTo>
                  <a:cubicBezTo>
                    <a:pt x="48" y="83"/>
                    <a:pt x="24" y="82"/>
                    <a:pt x="9" y="70"/>
                  </a:cubicBezTo>
                  <a:cubicBezTo>
                    <a:pt x="8" y="70"/>
                    <a:pt x="7" y="69"/>
                    <a:pt x="6" y="68"/>
                  </a:cubicBezTo>
                  <a:cubicBezTo>
                    <a:pt x="5" y="67"/>
                    <a:pt x="4" y="66"/>
                    <a:pt x="4" y="66"/>
                  </a:cubicBezTo>
                  <a:cubicBezTo>
                    <a:pt x="2" y="64"/>
                    <a:pt x="1" y="62"/>
                    <a:pt x="0" y="61"/>
                  </a:cubicBezTo>
                  <a:cubicBezTo>
                    <a:pt x="0" y="61"/>
                    <a:pt x="1" y="61"/>
                    <a:pt x="1" y="62"/>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74" name="Freeform 230">
              <a:extLst>
                <a:ext uri="{FF2B5EF4-FFF2-40B4-BE49-F238E27FC236}">
                  <a16:creationId xmlns:a16="http://schemas.microsoft.com/office/drawing/2014/main" id="{3C622C1E-48DC-159B-36DB-19EAEA5890DC}"/>
                </a:ext>
              </a:extLst>
            </p:cNvPr>
            <p:cNvSpPr>
              <a:spLocks noEditPoints="1"/>
            </p:cNvSpPr>
            <p:nvPr/>
          </p:nvSpPr>
          <p:spPr bwMode="auto">
            <a:xfrm>
              <a:off x="8456935" y="2060679"/>
              <a:ext cx="642938" cy="392112"/>
            </a:xfrm>
            <a:custGeom>
              <a:avLst/>
              <a:gdLst>
                <a:gd name="T0" fmla="*/ 106522 w 169"/>
                <a:gd name="T1" fmla="*/ 274098 h 103"/>
                <a:gd name="T2" fmla="*/ 49457 w 169"/>
                <a:gd name="T3" fmla="*/ 331201 h 103"/>
                <a:gd name="T4" fmla="*/ 106522 w 169"/>
                <a:gd name="T5" fmla="*/ 392112 h 103"/>
                <a:gd name="T6" fmla="*/ 167392 w 169"/>
                <a:gd name="T7" fmla="*/ 331201 h 103"/>
                <a:gd name="T8" fmla="*/ 106522 w 169"/>
                <a:gd name="T9" fmla="*/ 274098 h 103"/>
                <a:gd name="T10" fmla="*/ 106522 w 169"/>
                <a:gd name="T11" fmla="*/ 361657 h 103"/>
                <a:gd name="T12" fmla="*/ 79892 w 169"/>
                <a:gd name="T13" fmla="*/ 331201 h 103"/>
                <a:gd name="T14" fmla="*/ 106522 w 169"/>
                <a:gd name="T15" fmla="*/ 304553 h 103"/>
                <a:gd name="T16" fmla="*/ 136957 w 169"/>
                <a:gd name="T17" fmla="*/ 331201 h 103"/>
                <a:gd name="T18" fmla="*/ 106522 w 169"/>
                <a:gd name="T19" fmla="*/ 361657 h 103"/>
                <a:gd name="T20" fmla="*/ 498372 w 169"/>
                <a:gd name="T21" fmla="*/ 274098 h 103"/>
                <a:gd name="T22" fmla="*/ 437502 w 169"/>
                <a:gd name="T23" fmla="*/ 331201 h 103"/>
                <a:gd name="T24" fmla="*/ 498372 w 169"/>
                <a:gd name="T25" fmla="*/ 392112 h 103"/>
                <a:gd name="T26" fmla="*/ 555438 w 169"/>
                <a:gd name="T27" fmla="*/ 331201 h 103"/>
                <a:gd name="T28" fmla="*/ 498372 w 169"/>
                <a:gd name="T29" fmla="*/ 274098 h 103"/>
                <a:gd name="T30" fmla="*/ 498372 w 169"/>
                <a:gd name="T31" fmla="*/ 361657 h 103"/>
                <a:gd name="T32" fmla="*/ 467937 w 169"/>
                <a:gd name="T33" fmla="*/ 331201 h 103"/>
                <a:gd name="T34" fmla="*/ 498372 w 169"/>
                <a:gd name="T35" fmla="*/ 304553 h 103"/>
                <a:gd name="T36" fmla="*/ 528807 w 169"/>
                <a:gd name="T37" fmla="*/ 331201 h 103"/>
                <a:gd name="T38" fmla="*/ 498372 w 169"/>
                <a:gd name="T39" fmla="*/ 361657 h 103"/>
                <a:gd name="T40" fmla="*/ 464133 w 169"/>
                <a:gd name="T41" fmla="*/ 190346 h 103"/>
                <a:gd name="T42" fmla="*/ 98914 w 169"/>
                <a:gd name="T43" fmla="*/ 190346 h 103"/>
                <a:gd name="T44" fmla="*/ 83696 w 169"/>
                <a:gd name="T45" fmla="*/ 190346 h 103"/>
                <a:gd name="T46" fmla="*/ 0 w 169"/>
                <a:gd name="T47" fmla="*/ 346429 h 103"/>
                <a:gd name="T48" fmla="*/ 34239 w 169"/>
                <a:gd name="T49" fmla="*/ 346429 h 103"/>
                <a:gd name="T50" fmla="*/ 34239 w 169"/>
                <a:gd name="T51" fmla="*/ 331201 h 103"/>
                <a:gd name="T52" fmla="*/ 106522 w 169"/>
                <a:gd name="T53" fmla="*/ 258870 h 103"/>
                <a:gd name="T54" fmla="*/ 182610 w 169"/>
                <a:gd name="T55" fmla="*/ 331201 h 103"/>
                <a:gd name="T56" fmla="*/ 182610 w 169"/>
                <a:gd name="T57" fmla="*/ 346429 h 103"/>
                <a:gd name="T58" fmla="*/ 426089 w 169"/>
                <a:gd name="T59" fmla="*/ 346429 h 103"/>
                <a:gd name="T60" fmla="*/ 422285 w 169"/>
                <a:gd name="T61" fmla="*/ 331201 h 103"/>
                <a:gd name="T62" fmla="*/ 498372 w 169"/>
                <a:gd name="T63" fmla="*/ 258870 h 103"/>
                <a:gd name="T64" fmla="*/ 570655 w 169"/>
                <a:gd name="T65" fmla="*/ 331201 h 103"/>
                <a:gd name="T66" fmla="*/ 570655 w 169"/>
                <a:gd name="T67" fmla="*/ 346429 h 103"/>
                <a:gd name="T68" fmla="*/ 627721 w 169"/>
                <a:gd name="T69" fmla="*/ 346429 h 103"/>
                <a:gd name="T70" fmla="*/ 464133 w 169"/>
                <a:gd name="T71" fmla="*/ 190346 h 103"/>
                <a:gd name="T72" fmla="*/ 300545 w 169"/>
                <a:gd name="T73" fmla="*/ 205573 h 103"/>
                <a:gd name="T74" fmla="*/ 114131 w 169"/>
                <a:gd name="T75" fmla="*/ 205573 h 103"/>
                <a:gd name="T76" fmla="*/ 277719 w 169"/>
                <a:gd name="T77" fmla="*/ 118014 h 103"/>
                <a:gd name="T78" fmla="*/ 300545 w 169"/>
                <a:gd name="T79" fmla="*/ 118014 h 103"/>
                <a:gd name="T80" fmla="*/ 300545 w 169"/>
                <a:gd name="T81" fmla="*/ 205573 h 103"/>
                <a:gd name="T82" fmla="*/ 319567 w 169"/>
                <a:gd name="T83" fmla="*/ 205573 h 103"/>
                <a:gd name="T84" fmla="*/ 319567 w 169"/>
                <a:gd name="T85" fmla="*/ 121821 h 103"/>
                <a:gd name="T86" fmla="*/ 445111 w 169"/>
                <a:gd name="T87" fmla="*/ 205573 h 103"/>
                <a:gd name="T88" fmla="*/ 319567 w 169"/>
                <a:gd name="T89" fmla="*/ 205573 h 1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9" h="103">
                  <a:moveTo>
                    <a:pt x="28" y="72"/>
                  </a:moveTo>
                  <a:cubicBezTo>
                    <a:pt x="20" y="72"/>
                    <a:pt x="13" y="79"/>
                    <a:pt x="13" y="87"/>
                  </a:cubicBezTo>
                  <a:cubicBezTo>
                    <a:pt x="13" y="96"/>
                    <a:pt x="20" y="103"/>
                    <a:pt x="28" y="103"/>
                  </a:cubicBezTo>
                  <a:cubicBezTo>
                    <a:pt x="37" y="103"/>
                    <a:pt x="44" y="96"/>
                    <a:pt x="44" y="87"/>
                  </a:cubicBezTo>
                  <a:cubicBezTo>
                    <a:pt x="44" y="79"/>
                    <a:pt x="37" y="72"/>
                    <a:pt x="28" y="72"/>
                  </a:cubicBezTo>
                  <a:close/>
                  <a:moveTo>
                    <a:pt x="28" y="95"/>
                  </a:moveTo>
                  <a:cubicBezTo>
                    <a:pt x="24" y="95"/>
                    <a:pt x="21" y="92"/>
                    <a:pt x="21" y="87"/>
                  </a:cubicBezTo>
                  <a:cubicBezTo>
                    <a:pt x="21" y="83"/>
                    <a:pt x="24" y="80"/>
                    <a:pt x="28" y="80"/>
                  </a:cubicBezTo>
                  <a:cubicBezTo>
                    <a:pt x="33" y="80"/>
                    <a:pt x="36" y="83"/>
                    <a:pt x="36" y="87"/>
                  </a:cubicBezTo>
                  <a:cubicBezTo>
                    <a:pt x="36" y="92"/>
                    <a:pt x="33" y="95"/>
                    <a:pt x="28" y="95"/>
                  </a:cubicBezTo>
                  <a:close/>
                  <a:moveTo>
                    <a:pt x="131" y="72"/>
                  </a:moveTo>
                  <a:cubicBezTo>
                    <a:pt x="122" y="72"/>
                    <a:pt x="115" y="79"/>
                    <a:pt x="115" y="87"/>
                  </a:cubicBezTo>
                  <a:cubicBezTo>
                    <a:pt x="115" y="96"/>
                    <a:pt x="122" y="103"/>
                    <a:pt x="131" y="103"/>
                  </a:cubicBezTo>
                  <a:cubicBezTo>
                    <a:pt x="139" y="103"/>
                    <a:pt x="146" y="96"/>
                    <a:pt x="146" y="87"/>
                  </a:cubicBezTo>
                  <a:cubicBezTo>
                    <a:pt x="146" y="79"/>
                    <a:pt x="139" y="72"/>
                    <a:pt x="131" y="72"/>
                  </a:cubicBezTo>
                  <a:close/>
                  <a:moveTo>
                    <a:pt x="131" y="95"/>
                  </a:moveTo>
                  <a:cubicBezTo>
                    <a:pt x="126" y="95"/>
                    <a:pt x="123" y="92"/>
                    <a:pt x="123" y="87"/>
                  </a:cubicBezTo>
                  <a:cubicBezTo>
                    <a:pt x="123" y="83"/>
                    <a:pt x="126" y="80"/>
                    <a:pt x="131" y="80"/>
                  </a:cubicBezTo>
                  <a:cubicBezTo>
                    <a:pt x="135" y="80"/>
                    <a:pt x="139" y="83"/>
                    <a:pt x="139" y="87"/>
                  </a:cubicBezTo>
                  <a:cubicBezTo>
                    <a:pt x="139" y="92"/>
                    <a:pt x="135" y="95"/>
                    <a:pt x="131" y="95"/>
                  </a:cubicBezTo>
                  <a:close/>
                  <a:moveTo>
                    <a:pt x="122" y="50"/>
                  </a:moveTo>
                  <a:cubicBezTo>
                    <a:pt x="115" y="40"/>
                    <a:pt x="70" y="0"/>
                    <a:pt x="26" y="50"/>
                  </a:cubicBezTo>
                  <a:cubicBezTo>
                    <a:pt x="23" y="50"/>
                    <a:pt x="22" y="50"/>
                    <a:pt x="22" y="50"/>
                  </a:cubicBezTo>
                  <a:cubicBezTo>
                    <a:pt x="21" y="50"/>
                    <a:pt x="1" y="64"/>
                    <a:pt x="0" y="91"/>
                  </a:cubicBezTo>
                  <a:cubicBezTo>
                    <a:pt x="3" y="91"/>
                    <a:pt x="6" y="91"/>
                    <a:pt x="9" y="91"/>
                  </a:cubicBezTo>
                  <a:cubicBezTo>
                    <a:pt x="9" y="90"/>
                    <a:pt x="9" y="89"/>
                    <a:pt x="9" y="87"/>
                  </a:cubicBezTo>
                  <a:cubicBezTo>
                    <a:pt x="9" y="77"/>
                    <a:pt x="18" y="68"/>
                    <a:pt x="28" y="68"/>
                  </a:cubicBezTo>
                  <a:cubicBezTo>
                    <a:pt x="39" y="68"/>
                    <a:pt x="48" y="77"/>
                    <a:pt x="48" y="87"/>
                  </a:cubicBezTo>
                  <a:cubicBezTo>
                    <a:pt x="48" y="89"/>
                    <a:pt x="48" y="90"/>
                    <a:pt x="48" y="91"/>
                  </a:cubicBezTo>
                  <a:cubicBezTo>
                    <a:pt x="112" y="91"/>
                    <a:pt x="112" y="91"/>
                    <a:pt x="112" y="91"/>
                  </a:cubicBezTo>
                  <a:cubicBezTo>
                    <a:pt x="111" y="90"/>
                    <a:pt x="111" y="89"/>
                    <a:pt x="111" y="87"/>
                  </a:cubicBezTo>
                  <a:cubicBezTo>
                    <a:pt x="111" y="77"/>
                    <a:pt x="120" y="68"/>
                    <a:pt x="131" y="68"/>
                  </a:cubicBezTo>
                  <a:cubicBezTo>
                    <a:pt x="142" y="68"/>
                    <a:pt x="150" y="77"/>
                    <a:pt x="150" y="87"/>
                  </a:cubicBezTo>
                  <a:cubicBezTo>
                    <a:pt x="150" y="89"/>
                    <a:pt x="150" y="90"/>
                    <a:pt x="150" y="91"/>
                  </a:cubicBezTo>
                  <a:cubicBezTo>
                    <a:pt x="165" y="91"/>
                    <a:pt x="165" y="91"/>
                    <a:pt x="165" y="91"/>
                  </a:cubicBezTo>
                  <a:cubicBezTo>
                    <a:pt x="165" y="91"/>
                    <a:pt x="169" y="54"/>
                    <a:pt x="122" y="50"/>
                  </a:cubicBezTo>
                  <a:close/>
                  <a:moveTo>
                    <a:pt x="79" y="54"/>
                  </a:moveTo>
                  <a:cubicBezTo>
                    <a:pt x="30" y="54"/>
                    <a:pt x="30" y="54"/>
                    <a:pt x="30" y="54"/>
                  </a:cubicBezTo>
                  <a:cubicBezTo>
                    <a:pt x="43" y="39"/>
                    <a:pt x="58" y="31"/>
                    <a:pt x="73" y="31"/>
                  </a:cubicBezTo>
                  <a:cubicBezTo>
                    <a:pt x="75" y="31"/>
                    <a:pt x="77" y="31"/>
                    <a:pt x="79" y="31"/>
                  </a:cubicBezTo>
                  <a:lnTo>
                    <a:pt x="79" y="54"/>
                  </a:lnTo>
                  <a:close/>
                  <a:moveTo>
                    <a:pt x="84" y="54"/>
                  </a:moveTo>
                  <a:cubicBezTo>
                    <a:pt x="84" y="32"/>
                    <a:pt x="84" y="32"/>
                    <a:pt x="84" y="32"/>
                  </a:cubicBezTo>
                  <a:cubicBezTo>
                    <a:pt x="100" y="36"/>
                    <a:pt x="113" y="49"/>
                    <a:pt x="117" y="54"/>
                  </a:cubicBezTo>
                  <a:lnTo>
                    <a:pt x="84" y="54"/>
                  </a:ln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grpSp>
      <p:sp>
        <p:nvSpPr>
          <p:cNvPr id="7" name="Title 11">
            <a:extLst>
              <a:ext uri="{FF2B5EF4-FFF2-40B4-BE49-F238E27FC236}">
                <a16:creationId xmlns:a16="http://schemas.microsoft.com/office/drawing/2014/main" id="{C892F898-1176-5E0C-5817-A3571E4C3B29}"/>
              </a:ext>
            </a:extLst>
          </p:cNvPr>
          <p:cNvSpPr txBox="1">
            <a:spLocks/>
          </p:cNvSpPr>
          <p:nvPr/>
        </p:nvSpPr>
        <p:spPr>
          <a:xfrm>
            <a:off x="685921" y="301076"/>
            <a:ext cx="5473817"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AMBIENT AIR QUALITY DATA</a:t>
            </a:r>
          </a:p>
        </p:txBody>
      </p:sp>
      <p:sp>
        <p:nvSpPr>
          <p:cNvPr id="8" name="Rectangle 7">
            <a:extLst>
              <a:ext uri="{FF2B5EF4-FFF2-40B4-BE49-F238E27FC236}">
                <a16:creationId xmlns:a16="http://schemas.microsoft.com/office/drawing/2014/main" id="{32BBA58D-5393-38D2-B03A-12682CAA8149}"/>
              </a:ext>
            </a:extLst>
          </p:cNvPr>
          <p:cNvSpPr/>
          <p:nvPr/>
        </p:nvSpPr>
        <p:spPr>
          <a:xfrm>
            <a:off x="702767" y="1132871"/>
            <a:ext cx="7148764" cy="958980"/>
          </a:xfrm>
          <a:prstGeom prst="rect">
            <a:avLst/>
          </a:prstGeom>
        </p:spPr>
        <p:txBody>
          <a:bodyPr wrap="square">
            <a:spAutoFit/>
          </a:bodyPr>
          <a:lstStyle/>
          <a:p>
            <a:pPr algn="just">
              <a:lnSpc>
                <a:spcPct val="120000"/>
              </a:lnSpc>
            </a:pPr>
            <a:r>
              <a:rPr lang="en-US" sz="1600" dirty="0">
                <a:solidFill>
                  <a:schemeClr val="bg1"/>
                </a:solidFill>
                <a:latin typeface="+mj-lt"/>
                <a:cs typeface="Segoe UI Light" panose="020B0502040204020203" pitchFamily="34" charset="0"/>
              </a:rPr>
              <a:t>The analysis focuses on the air quality levels, specifically </a:t>
            </a:r>
            <a:r>
              <a:rPr lang="en-US" sz="1600" dirty="0">
                <a:solidFill>
                  <a:schemeClr val="accent1"/>
                </a:solidFill>
                <a:latin typeface="+mj-lt"/>
                <a:cs typeface="Segoe UI Light" panose="020B0502040204020203" pitchFamily="34" charset="0"/>
              </a:rPr>
              <a:t>PM2.5, PM10, and NO2</a:t>
            </a:r>
            <a:r>
              <a:rPr lang="en-US" sz="1600" dirty="0">
                <a:solidFill>
                  <a:schemeClr val="bg1"/>
                </a:solidFill>
                <a:latin typeface="+mj-lt"/>
                <a:cs typeface="Segoe UI Light" panose="020B0502040204020203" pitchFamily="34" charset="0"/>
              </a:rPr>
              <a:t>, in the top 10 countries, with the objective of evaluating the severity of air pollution in these countries</a:t>
            </a:r>
            <a:endParaRPr lang="id-ID" sz="1600" dirty="0">
              <a:solidFill>
                <a:schemeClr val="bg1"/>
              </a:solidFill>
              <a:latin typeface="+mj-lt"/>
              <a:cs typeface="Segoe UI Light" panose="020B0502040204020203" pitchFamily="34" charset="0"/>
            </a:endParaRPr>
          </a:p>
        </p:txBody>
      </p:sp>
      <p:grpSp>
        <p:nvGrpSpPr>
          <p:cNvPr id="10" name="Group 9">
            <a:extLst>
              <a:ext uri="{FF2B5EF4-FFF2-40B4-BE49-F238E27FC236}">
                <a16:creationId xmlns:a16="http://schemas.microsoft.com/office/drawing/2014/main" id="{F2D37C10-0D2A-989D-0AB7-0CE12CDE0F66}"/>
              </a:ext>
            </a:extLst>
          </p:cNvPr>
          <p:cNvGrpSpPr/>
          <p:nvPr/>
        </p:nvGrpSpPr>
        <p:grpSpPr>
          <a:xfrm>
            <a:off x="192090" y="4578177"/>
            <a:ext cx="3404152" cy="2135224"/>
            <a:chOff x="1179505" y="2590756"/>
            <a:chExt cx="3404152" cy="3170001"/>
          </a:xfrm>
        </p:grpSpPr>
        <p:sp>
          <p:nvSpPr>
            <p:cNvPr id="11" name="Freeform 5">
              <a:extLst>
                <a:ext uri="{FF2B5EF4-FFF2-40B4-BE49-F238E27FC236}">
                  <a16:creationId xmlns:a16="http://schemas.microsoft.com/office/drawing/2014/main" id="{739CC2D4-68DD-34BC-49E1-70B7C66B8104}"/>
                </a:ext>
              </a:extLst>
            </p:cNvPr>
            <p:cNvSpPr>
              <a:spLocks/>
            </p:cNvSpPr>
            <p:nvPr/>
          </p:nvSpPr>
          <p:spPr bwMode="auto">
            <a:xfrm>
              <a:off x="1179505" y="4170705"/>
              <a:ext cx="3404152" cy="1590052"/>
            </a:xfrm>
            <a:custGeom>
              <a:avLst/>
              <a:gdLst>
                <a:gd name="T0" fmla="*/ 11 w 17245"/>
                <a:gd name="T1" fmla="*/ 415 h 8057"/>
                <a:gd name="T2" fmla="*/ 99 w 17245"/>
                <a:gd name="T3" fmla="*/ 1227 h 8057"/>
                <a:gd name="T4" fmla="*/ 272 w 17245"/>
                <a:gd name="T5" fmla="*/ 2014 h 8057"/>
                <a:gd name="T6" fmla="*/ 523 w 17245"/>
                <a:gd name="T7" fmla="*/ 2770 h 8057"/>
                <a:gd name="T8" fmla="*/ 850 w 17245"/>
                <a:gd name="T9" fmla="*/ 3493 h 8057"/>
                <a:gd name="T10" fmla="*/ 1248 w 17245"/>
                <a:gd name="T11" fmla="*/ 4178 h 8057"/>
                <a:gd name="T12" fmla="*/ 1713 w 17245"/>
                <a:gd name="T13" fmla="*/ 4821 h 8057"/>
                <a:gd name="T14" fmla="*/ 2240 w 17245"/>
                <a:gd name="T15" fmla="*/ 5417 h 8057"/>
                <a:gd name="T16" fmla="*/ 2825 w 17245"/>
                <a:gd name="T17" fmla="*/ 5964 h 8057"/>
                <a:gd name="T18" fmla="*/ 3463 w 17245"/>
                <a:gd name="T19" fmla="*/ 6456 h 8057"/>
                <a:gd name="T20" fmla="*/ 4151 w 17245"/>
                <a:gd name="T21" fmla="*/ 6890 h 8057"/>
                <a:gd name="T22" fmla="*/ 4885 w 17245"/>
                <a:gd name="T23" fmla="*/ 7262 h 8057"/>
                <a:gd name="T24" fmla="*/ 5658 w 17245"/>
                <a:gd name="T25" fmla="*/ 7568 h 8057"/>
                <a:gd name="T26" fmla="*/ 6467 w 17245"/>
                <a:gd name="T27" fmla="*/ 7803 h 8057"/>
                <a:gd name="T28" fmla="*/ 7310 w 17245"/>
                <a:gd name="T29" fmla="*/ 7964 h 8057"/>
                <a:gd name="T30" fmla="*/ 8179 w 17245"/>
                <a:gd name="T31" fmla="*/ 8046 h 8057"/>
                <a:gd name="T32" fmla="*/ 9066 w 17245"/>
                <a:gd name="T33" fmla="*/ 8046 h 8057"/>
                <a:gd name="T34" fmla="*/ 9936 w 17245"/>
                <a:gd name="T35" fmla="*/ 7964 h 8057"/>
                <a:gd name="T36" fmla="*/ 10778 w 17245"/>
                <a:gd name="T37" fmla="*/ 7803 h 8057"/>
                <a:gd name="T38" fmla="*/ 11587 w 17245"/>
                <a:gd name="T39" fmla="*/ 7568 h 8057"/>
                <a:gd name="T40" fmla="*/ 12361 w 17245"/>
                <a:gd name="T41" fmla="*/ 7262 h 8057"/>
                <a:gd name="T42" fmla="*/ 13093 w 17245"/>
                <a:gd name="T43" fmla="*/ 6890 h 8057"/>
                <a:gd name="T44" fmla="*/ 13781 w 17245"/>
                <a:gd name="T45" fmla="*/ 6456 h 8057"/>
                <a:gd name="T46" fmla="*/ 14420 w 17245"/>
                <a:gd name="T47" fmla="*/ 5964 h 8057"/>
                <a:gd name="T48" fmla="*/ 15005 w 17245"/>
                <a:gd name="T49" fmla="*/ 5417 h 8057"/>
                <a:gd name="T50" fmla="*/ 15532 w 17245"/>
                <a:gd name="T51" fmla="*/ 4821 h 8057"/>
                <a:gd name="T52" fmla="*/ 15997 w 17245"/>
                <a:gd name="T53" fmla="*/ 4178 h 8057"/>
                <a:gd name="T54" fmla="*/ 16394 w 17245"/>
                <a:gd name="T55" fmla="*/ 3493 h 8057"/>
                <a:gd name="T56" fmla="*/ 16721 w 17245"/>
                <a:gd name="T57" fmla="*/ 2770 h 8057"/>
                <a:gd name="T58" fmla="*/ 16973 w 17245"/>
                <a:gd name="T59" fmla="*/ 2014 h 8057"/>
                <a:gd name="T60" fmla="*/ 17145 w 17245"/>
                <a:gd name="T61" fmla="*/ 1227 h 8057"/>
                <a:gd name="T62" fmla="*/ 17234 w 17245"/>
                <a:gd name="T63" fmla="*/ 415 h 8057"/>
                <a:gd name="T64" fmla="*/ 0 w 17245"/>
                <a:gd name="T65" fmla="*/ 0 h 8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45" h="8057">
                  <a:moveTo>
                    <a:pt x="0" y="0"/>
                  </a:moveTo>
                  <a:lnTo>
                    <a:pt x="11" y="415"/>
                  </a:lnTo>
                  <a:lnTo>
                    <a:pt x="44" y="824"/>
                  </a:lnTo>
                  <a:lnTo>
                    <a:pt x="99" y="1227"/>
                  </a:lnTo>
                  <a:lnTo>
                    <a:pt x="176" y="1624"/>
                  </a:lnTo>
                  <a:lnTo>
                    <a:pt x="272" y="2014"/>
                  </a:lnTo>
                  <a:lnTo>
                    <a:pt x="388" y="2396"/>
                  </a:lnTo>
                  <a:lnTo>
                    <a:pt x="523" y="2770"/>
                  </a:lnTo>
                  <a:lnTo>
                    <a:pt x="678" y="3137"/>
                  </a:lnTo>
                  <a:lnTo>
                    <a:pt x="850" y="3493"/>
                  </a:lnTo>
                  <a:lnTo>
                    <a:pt x="1040" y="3841"/>
                  </a:lnTo>
                  <a:lnTo>
                    <a:pt x="1248" y="4178"/>
                  </a:lnTo>
                  <a:lnTo>
                    <a:pt x="1472" y="4504"/>
                  </a:lnTo>
                  <a:lnTo>
                    <a:pt x="1713" y="4821"/>
                  </a:lnTo>
                  <a:lnTo>
                    <a:pt x="1969" y="5125"/>
                  </a:lnTo>
                  <a:lnTo>
                    <a:pt x="2240" y="5417"/>
                  </a:lnTo>
                  <a:lnTo>
                    <a:pt x="2526" y="5697"/>
                  </a:lnTo>
                  <a:lnTo>
                    <a:pt x="2825" y="5964"/>
                  </a:lnTo>
                  <a:lnTo>
                    <a:pt x="3138" y="6218"/>
                  </a:lnTo>
                  <a:lnTo>
                    <a:pt x="3463" y="6456"/>
                  </a:lnTo>
                  <a:lnTo>
                    <a:pt x="3801" y="6681"/>
                  </a:lnTo>
                  <a:lnTo>
                    <a:pt x="4151" y="6890"/>
                  </a:lnTo>
                  <a:lnTo>
                    <a:pt x="4512" y="7084"/>
                  </a:lnTo>
                  <a:lnTo>
                    <a:pt x="4885" y="7262"/>
                  </a:lnTo>
                  <a:lnTo>
                    <a:pt x="5267" y="7423"/>
                  </a:lnTo>
                  <a:lnTo>
                    <a:pt x="5658" y="7568"/>
                  </a:lnTo>
                  <a:lnTo>
                    <a:pt x="6059" y="7695"/>
                  </a:lnTo>
                  <a:lnTo>
                    <a:pt x="6467" y="7803"/>
                  </a:lnTo>
                  <a:lnTo>
                    <a:pt x="6885" y="7894"/>
                  </a:lnTo>
                  <a:lnTo>
                    <a:pt x="7310" y="7964"/>
                  </a:lnTo>
                  <a:lnTo>
                    <a:pt x="7741" y="8015"/>
                  </a:lnTo>
                  <a:lnTo>
                    <a:pt x="8179" y="8046"/>
                  </a:lnTo>
                  <a:lnTo>
                    <a:pt x="8623" y="8057"/>
                  </a:lnTo>
                  <a:lnTo>
                    <a:pt x="9066" y="8046"/>
                  </a:lnTo>
                  <a:lnTo>
                    <a:pt x="9504" y="8015"/>
                  </a:lnTo>
                  <a:lnTo>
                    <a:pt x="9936" y="7964"/>
                  </a:lnTo>
                  <a:lnTo>
                    <a:pt x="10360" y="7894"/>
                  </a:lnTo>
                  <a:lnTo>
                    <a:pt x="10778" y="7803"/>
                  </a:lnTo>
                  <a:lnTo>
                    <a:pt x="11186" y="7695"/>
                  </a:lnTo>
                  <a:lnTo>
                    <a:pt x="11587" y="7568"/>
                  </a:lnTo>
                  <a:lnTo>
                    <a:pt x="11979" y="7423"/>
                  </a:lnTo>
                  <a:lnTo>
                    <a:pt x="12361" y="7262"/>
                  </a:lnTo>
                  <a:lnTo>
                    <a:pt x="12732" y="7084"/>
                  </a:lnTo>
                  <a:lnTo>
                    <a:pt x="13093" y="6890"/>
                  </a:lnTo>
                  <a:lnTo>
                    <a:pt x="13444" y="6681"/>
                  </a:lnTo>
                  <a:lnTo>
                    <a:pt x="13781" y="6456"/>
                  </a:lnTo>
                  <a:lnTo>
                    <a:pt x="14107" y="6218"/>
                  </a:lnTo>
                  <a:lnTo>
                    <a:pt x="14420" y="5964"/>
                  </a:lnTo>
                  <a:lnTo>
                    <a:pt x="14719" y="5697"/>
                  </a:lnTo>
                  <a:lnTo>
                    <a:pt x="15005" y="5417"/>
                  </a:lnTo>
                  <a:lnTo>
                    <a:pt x="15276" y="5125"/>
                  </a:lnTo>
                  <a:lnTo>
                    <a:pt x="15532" y="4821"/>
                  </a:lnTo>
                  <a:lnTo>
                    <a:pt x="15773" y="4504"/>
                  </a:lnTo>
                  <a:lnTo>
                    <a:pt x="15997" y="4178"/>
                  </a:lnTo>
                  <a:lnTo>
                    <a:pt x="16204" y="3841"/>
                  </a:lnTo>
                  <a:lnTo>
                    <a:pt x="16394" y="3493"/>
                  </a:lnTo>
                  <a:lnTo>
                    <a:pt x="16568" y="3137"/>
                  </a:lnTo>
                  <a:lnTo>
                    <a:pt x="16721" y="2770"/>
                  </a:lnTo>
                  <a:lnTo>
                    <a:pt x="16857" y="2396"/>
                  </a:lnTo>
                  <a:lnTo>
                    <a:pt x="16973" y="2014"/>
                  </a:lnTo>
                  <a:lnTo>
                    <a:pt x="17070" y="1624"/>
                  </a:lnTo>
                  <a:lnTo>
                    <a:pt x="17145" y="1227"/>
                  </a:lnTo>
                  <a:lnTo>
                    <a:pt x="17201" y="824"/>
                  </a:lnTo>
                  <a:lnTo>
                    <a:pt x="17234" y="415"/>
                  </a:lnTo>
                  <a:lnTo>
                    <a:pt x="17245" y="0"/>
                  </a:lnTo>
                  <a:lnTo>
                    <a:pt x="0" y="0"/>
                  </a:lnTo>
                  <a:close/>
                </a:path>
              </a:pathLst>
            </a:custGeom>
            <a:gradFill>
              <a:gsLst>
                <a:gs pos="0">
                  <a:schemeClr val="accent1"/>
                </a:gs>
                <a:gs pos="100000">
                  <a:schemeClr val="accent2"/>
                </a:gs>
              </a:gsLst>
              <a:path path="circle">
                <a:fillToRect l="100000" t="100000"/>
              </a:path>
            </a:gradFill>
            <a:ln>
              <a:noFill/>
            </a:ln>
            <a:effectLst>
              <a:reflection blurRad="6350" stA="50000" endA="300" endPos="23000" dir="5400000" sy="-100000" algn="bl" rotWithShape="0"/>
            </a:effectLst>
          </p:spPr>
          <p:txBody>
            <a:bodyPr vert="horz" wrap="square" lIns="57150" tIns="28575" rIns="57150" bIns="28575" numCol="1" anchor="t" anchorCtr="0" compatLnSpc="1">
              <a:prstTxWarp prst="textNoShape">
                <a:avLst/>
              </a:prstTxWarp>
            </a:bodyPr>
            <a:lstStyle/>
            <a:p>
              <a:endParaRPr lang="en-US" sz="704"/>
            </a:p>
          </p:txBody>
        </p:sp>
        <p:sp>
          <p:nvSpPr>
            <p:cNvPr id="12" name="Freeform 28">
              <a:extLst>
                <a:ext uri="{FF2B5EF4-FFF2-40B4-BE49-F238E27FC236}">
                  <a16:creationId xmlns:a16="http://schemas.microsoft.com/office/drawing/2014/main" id="{D683564B-15C1-6B63-3559-09E53E0EC062}"/>
                </a:ext>
              </a:extLst>
            </p:cNvPr>
            <p:cNvSpPr>
              <a:spLocks/>
            </p:cNvSpPr>
            <p:nvPr/>
          </p:nvSpPr>
          <p:spPr bwMode="auto">
            <a:xfrm>
              <a:off x="1180492" y="3896320"/>
              <a:ext cx="3398230" cy="529030"/>
            </a:xfrm>
            <a:custGeom>
              <a:avLst/>
              <a:gdLst>
                <a:gd name="T0" fmla="*/ 17170 w 17215"/>
                <a:gd name="T1" fmla="*/ 1477 h 2680"/>
                <a:gd name="T2" fmla="*/ 16944 w 17215"/>
                <a:gd name="T3" fmla="*/ 1675 h 2680"/>
                <a:gd name="T4" fmla="*/ 16538 w 17215"/>
                <a:gd name="T5" fmla="*/ 1862 h 2680"/>
                <a:gd name="T6" fmla="*/ 15969 w 17215"/>
                <a:gd name="T7" fmla="*/ 2035 h 2680"/>
                <a:gd name="T8" fmla="*/ 15249 w 17215"/>
                <a:gd name="T9" fmla="*/ 2192 h 2680"/>
                <a:gd name="T10" fmla="*/ 14394 w 17215"/>
                <a:gd name="T11" fmla="*/ 2332 h 2680"/>
                <a:gd name="T12" fmla="*/ 13420 w 17215"/>
                <a:gd name="T13" fmla="*/ 2452 h 2680"/>
                <a:gd name="T14" fmla="*/ 12339 w 17215"/>
                <a:gd name="T15" fmla="*/ 2549 h 2680"/>
                <a:gd name="T16" fmla="*/ 11167 w 17215"/>
                <a:gd name="T17" fmla="*/ 2620 h 2680"/>
                <a:gd name="T18" fmla="*/ 9918 w 17215"/>
                <a:gd name="T19" fmla="*/ 2665 h 2680"/>
                <a:gd name="T20" fmla="*/ 8607 w 17215"/>
                <a:gd name="T21" fmla="*/ 2680 h 2680"/>
                <a:gd name="T22" fmla="*/ 7296 w 17215"/>
                <a:gd name="T23" fmla="*/ 2665 h 2680"/>
                <a:gd name="T24" fmla="*/ 6047 w 17215"/>
                <a:gd name="T25" fmla="*/ 2620 h 2680"/>
                <a:gd name="T26" fmla="*/ 4875 w 17215"/>
                <a:gd name="T27" fmla="*/ 2549 h 2680"/>
                <a:gd name="T28" fmla="*/ 3794 w 17215"/>
                <a:gd name="T29" fmla="*/ 2452 h 2680"/>
                <a:gd name="T30" fmla="*/ 2819 w 17215"/>
                <a:gd name="T31" fmla="*/ 2332 h 2680"/>
                <a:gd name="T32" fmla="*/ 1965 w 17215"/>
                <a:gd name="T33" fmla="*/ 2192 h 2680"/>
                <a:gd name="T34" fmla="*/ 1245 w 17215"/>
                <a:gd name="T35" fmla="*/ 2035 h 2680"/>
                <a:gd name="T36" fmla="*/ 676 w 17215"/>
                <a:gd name="T37" fmla="*/ 1862 h 2680"/>
                <a:gd name="T38" fmla="*/ 270 w 17215"/>
                <a:gd name="T39" fmla="*/ 1675 h 2680"/>
                <a:gd name="T40" fmla="*/ 44 w 17215"/>
                <a:gd name="T41" fmla="*/ 1477 h 2680"/>
                <a:gd name="T42" fmla="*/ 11 w 17215"/>
                <a:gd name="T43" fmla="*/ 1271 h 2680"/>
                <a:gd name="T44" fmla="*/ 174 w 17215"/>
                <a:gd name="T45" fmla="*/ 1070 h 2680"/>
                <a:gd name="T46" fmla="*/ 522 w 17215"/>
                <a:gd name="T47" fmla="*/ 879 h 2680"/>
                <a:gd name="T48" fmla="*/ 1039 w 17215"/>
                <a:gd name="T49" fmla="*/ 702 h 2680"/>
                <a:gd name="T50" fmla="*/ 1709 w 17215"/>
                <a:gd name="T51" fmla="*/ 538 h 2680"/>
                <a:gd name="T52" fmla="*/ 2521 w 17215"/>
                <a:gd name="T53" fmla="*/ 393 h 2680"/>
                <a:gd name="T54" fmla="*/ 3457 w 17215"/>
                <a:gd name="T55" fmla="*/ 266 h 2680"/>
                <a:gd name="T56" fmla="*/ 4504 w 17215"/>
                <a:gd name="T57" fmla="*/ 162 h 2680"/>
                <a:gd name="T58" fmla="*/ 5647 w 17215"/>
                <a:gd name="T59" fmla="*/ 81 h 2680"/>
                <a:gd name="T60" fmla="*/ 6872 w 17215"/>
                <a:gd name="T61" fmla="*/ 27 h 2680"/>
                <a:gd name="T62" fmla="*/ 8164 w 17215"/>
                <a:gd name="T63" fmla="*/ 2 h 2680"/>
                <a:gd name="T64" fmla="*/ 9487 w 17215"/>
                <a:gd name="T65" fmla="*/ 7 h 2680"/>
                <a:gd name="T66" fmla="*/ 10758 w 17215"/>
                <a:gd name="T67" fmla="*/ 43 h 2680"/>
                <a:gd name="T68" fmla="*/ 11958 w 17215"/>
                <a:gd name="T69" fmla="*/ 106 h 2680"/>
                <a:gd name="T70" fmla="*/ 13070 w 17215"/>
                <a:gd name="T71" fmla="*/ 194 h 2680"/>
                <a:gd name="T72" fmla="*/ 14083 w 17215"/>
                <a:gd name="T73" fmla="*/ 307 h 2680"/>
                <a:gd name="T74" fmla="*/ 14978 w 17215"/>
                <a:gd name="T75" fmla="*/ 439 h 2680"/>
                <a:gd name="T76" fmla="*/ 15745 w 17215"/>
                <a:gd name="T77" fmla="*/ 590 h 2680"/>
                <a:gd name="T78" fmla="*/ 16365 w 17215"/>
                <a:gd name="T79" fmla="*/ 759 h 2680"/>
                <a:gd name="T80" fmla="*/ 16827 w 17215"/>
                <a:gd name="T81" fmla="*/ 941 h 2680"/>
                <a:gd name="T82" fmla="*/ 17115 w 17215"/>
                <a:gd name="T83" fmla="*/ 1136 h 2680"/>
                <a:gd name="T84" fmla="*/ 17215 w 17215"/>
                <a:gd name="T85" fmla="*/ 1340 h 2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215" h="2680">
                  <a:moveTo>
                    <a:pt x="17215" y="1340"/>
                  </a:moveTo>
                  <a:lnTo>
                    <a:pt x="17204" y="1409"/>
                  </a:lnTo>
                  <a:lnTo>
                    <a:pt x="17170" y="1477"/>
                  </a:lnTo>
                  <a:lnTo>
                    <a:pt x="17115" y="1544"/>
                  </a:lnTo>
                  <a:lnTo>
                    <a:pt x="17040" y="1610"/>
                  </a:lnTo>
                  <a:lnTo>
                    <a:pt x="16944" y="1675"/>
                  </a:lnTo>
                  <a:lnTo>
                    <a:pt x="16827" y="1738"/>
                  </a:lnTo>
                  <a:lnTo>
                    <a:pt x="16692" y="1801"/>
                  </a:lnTo>
                  <a:lnTo>
                    <a:pt x="16538" y="1862"/>
                  </a:lnTo>
                  <a:lnTo>
                    <a:pt x="16365" y="1922"/>
                  </a:lnTo>
                  <a:lnTo>
                    <a:pt x="16175" y="1979"/>
                  </a:lnTo>
                  <a:lnTo>
                    <a:pt x="15969" y="2035"/>
                  </a:lnTo>
                  <a:lnTo>
                    <a:pt x="15745" y="2089"/>
                  </a:lnTo>
                  <a:lnTo>
                    <a:pt x="15505" y="2142"/>
                  </a:lnTo>
                  <a:lnTo>
                    <a:pt x="15249" y="2192"/>
                  </a:lnTo>
                  <a:lnTo>
                    <a:pt x="14978" y="2241"/>
                  </a:lnTo>
                  <a:lnTo>
                    <a:pt x="14693" y="2288"/>
                  </a:lnTo>
                  <a:lnTo>
                    <a:pt x="14394" y="2332"/>
                  </a:lnTo>
                  <a:lnTo>
                    <a:pt x="14083" y="2374"/>
                  </a:lnTo>
                  <a:lnTo>
                    <a:pt x="13757" y="2414"/>
                  </a:lnTo>
                  <a:lnTo>
                    <a:pt x="13420" y="2452"/>
                  </a:lnTo>
                  <a:lnTo>
                    <a:pt x="13070" y="2486"/>
                  </a:lnTo>
                  <a:lnTo>
                    <a:pt x="12710" y="2519"/>
                  </a:lnTo>
                  <a:lnTo>
                    <a:pt x="12339" y="2549"/>
                  </a:lnTo>
                  <a:lnTo>
                    <a:pt x="11958" y="2575"/>
                  </a:lnTo>
                  <a:lnTo>
                    <a:pt x="11567" y="2599"/>
                  </a:lnTo>
                  <a:lnTo>
                    <a:pt x="11167" y="2620"/>
                  </a:lnTo>
                  <a:lnTo>
                    <a:pt x="10758" y="2638"/>
                  </a:lnTo>
                  <a:lnTo>
                    <a:pt x="10342" y="2654"/>
                  </a:lnTo>
                  <a:lnTo>
                    <a:pt x="9918" y="2665"/>
                  </a:lnTo>
                  <a:lnTo>
                    <a:pt x="9487" y="2673"/>
                  </a:lnTo>
                  <a:lnTo>
                    <a:pt x="9050" y="2679"/>
                  </a:lnTo>
                  <a:lnTo>
                    <a:pt x="8607" y="2680"/>
                  </a:lnTo>
                  <a:lnTo>
                    <a:pt x="8164" y="2679"/>
                  </a:lnTo>
                  <a:lnTo>
                    <a:pt x="7727" y="2673"/>
                  </a:lnTo>
                  <a:lnTo>
                    <a:pt x="7296" y="2665"/>
                  </a:lnTo>
                  <a:lnTo>
                    <a:pt x="6872" y="2654"/>
                  </a:lnTo>
                  <a:lnTo>
                    <a:pt x="6456" y="2638"/>
                  </a:lnTo>
                  <a:lnTo>
                    <a:pt x="6047" y="2620"/>
                  </a:lnTo>
                  <a:lnTo>
                    <a:pt x="5647" y="2599"/>
                  </a:lnTo>
                  <a:lnTo>
                    <a:pt x="5256" y="2575"/>
                  </a:lnTo>
                  <a:lnTo>
                    <a:pt x="4875" y="2549"/>
                  </a:lnTo>
                  <a:lnTo>
                    <a:pt x="4504" y="2519"/>
                  </a:lnTo>
                  <a:lnTo>
                    <a:pt x="4143" y="2486"/>
                  </a:lnTo>
                  <a:lnTo>
                    <a:pt x="3794" y="2452"/>
                  </a:lnTo>
                  <a:lnTo>
                    <a:pt x="3457" y="2414"/>
                  </a:lnTo>
                  <a:lnTo>
                    <a:pt x="3132" y="2374"/>
                  </a:lnTo>
                  <a:lnTo>
                    <a:pt x="2819" y="2332"/>
                  </a:lnTo>
                  <a:lnTo>
                    <a:pt x="2521" y="2288"/>
                  </a:lnTo>
                  <a:lnTo>
                    <a:pt x="2236" y="2241"/>
                  </a:lnTo>
                  <a:lnTo>
                    <a:pt x="1965" y="2192"/>
                  </a:lnTo>
                  <a:lnTo>
                    <a:pt x="1709" y="2142"/>
                  </a:lnTo>
                  <a:lnTo>
                    <a:pt x="1470" y="2089"/>
                  </a:lnTo>
                  <a:lnTo>
                    <a:pt x="1245" y="2035"/>
                  </a:lnTo>
                  <a:lnTo>
                    <a:pt x="1039" y="1979"/>
                  </a:lnTo>
                  <a:lnTo>
                    <a:pt x="848" y="1922"/>
                  </a:lnTo>
                  <a:lnTo>
                    <a:pt x="676" y="1862"/>
                  </a:lnTo>
                  <a:lnTo>
                    <a:pt x="522" y="1801"/>
                  </a:lnTo>
                  <a:lnTo>
                    <a:pt x="386" y="1738"/>
                  </a:lnTo>
                  <a:lnTo>
                    <a:pt x="270" y="1675"/>
                  </a:lnTo>
                  <a:lnTo>
                    <a:pt x="174" y="1610"/>
                  </a:lnTo>
                  <a:lnTo>
                    <a:pt x="99" y="1544"/>
                  </a:lnTo>
                  <a:lnTo>
                    <a:pt x="44" y="1477"/>
                  </a:lnTo>
                  <a:lnTo>
                    <a:pt x="11" y="1409"/>
                  </a:lnTo>
                  <a:lnTo>
                    <a:pt x="0" y="1340"/>
                  </a:lnTo>
                  <a:lnTo>
                    <a:pt x="11" y="1271"/>
                  </a:lnTo>
                  <a:lnTo>
                    <a:pt x="44" y="1203"/>
                  </a:lnTo>
                  <a:lnTo>
                    <a:pt x="99" y="1136"/>
                  </a:lnTo>
                  <a:lnTo>
                    <a:pt x="174" y="1070"/>
                  </a:lnTo>
                  <a:lnTo>
                    <a:pt x="270" y="1005"/>
                  </a:lnTo>
                  <a:lnTo>
                    <a:pt x="386" y="941"/>
                  </a:lnTo>
                  <a:lnTo>
                    <a:pt x="522" y="879"/>
                  </a:lnTo>
                  <a:lnTo>
                    <a:pt x="676" y="819"/>
                  </a:lnTo>
                  <a:lnTo>
                    <a:pt x="848" y="759"/>
                  </a:lnTo>
                  <a:lnTo>
                    <a:pt x="1039" y="702"/>
                  </a:lnTo>
                  <a:lnTo>
                    <a:pt x="1245" y="645"/>
                  </a:lnTo>
                  <a:lnTo>
                    <a:pt x="1470" y="590"/>
                  </a:lnTo>
                  <a:lnTo>
                    <a:pt x="1709" y="538"/>
                  </a:lnTo>
                  <a:lnTo>
                    <a:pt x="1965" y="488"/>
                  </a:lnTo>
                  <a:lnTo>
                    <a:pt x="2236" y="439"/>
                  </a:lnTo>
                  <a:lnTo>
                    <a:pt x="2521" y="393"/>
                  </a:lnTo>
                  <a:lnTo>
                    <a:pt x="2819" y="348"/>
                  </a:lnTo>
                  <a:lnTo>
                    <a:pt x="3132" y="307"/>
                  </a:lnTo>
                  <a:lnTo>
                    <a:pt x="3457" y="266"/>
                  </a:lnTo>
                  <a:lnTo>
                    <a:pt x="3794" y="229"/>
                  </a:lnTo>
                  <a:lnTo>
                    <a:pt x="4143" y="194"/>
                  </a:lnTo>
                  <a:lnTo>
                    <a:pt x="4504" y="162"/>
                  </a:lnTo>
                  <a:lnTo>
                    <a:pt x="4875" y="132"/>
                  </a:lnTo>
                  <a:lnTo>
                    <a:pt x="5256" y="106"/>
                  </a:lnTo>
                  <a:lnTo>
                    <a:pt x="5647" y="81"/>
                  </a:lnTo>
                  <a:lnTo>
                    <a:pt x="6047" y="60"/>
                  </a:lnTo>
                  <a:lnTo>
                    <a:pt x="6456" y="43"/>
                  </a:lnTo>
                  <a:lnTo>
                    <a:pt x="6872" y="27"/>
                  </a:lnTo>
                  <a:lnTo>
                    <a:pt x="7296" y="15"/>
                  </a:lnTo>
                  <a:lnTo>
                    <a:pt x="7727" y="7"/>
                  </a:lnTo>
                  <a:lnTo>
                    <a:pt x="8164" y="2"/>
                  </a:lnTo>
                  <a:lnTo>
                    <a:pt x="8607" y="0"/>
                  </a:lnTo>
                  <a:lnTo>
                    <a:pt x="9050" y="2"/>
                  </a:lnTo>
                  <a:lnTo>
                    <a:pt x="9487" y="7"/>
                  </a:lnTo>
                  <a:lnTo>
                    <a:pt x="9918" y="15"/>
                  </a:lnTo>
                  <a:lnTo>
                    <a:pt x="10342" y="27"/>
                  </a:lnTo>
                  <a:lnTo>
                    <a:pt x="10758" y="43"/>
                  </a:lnTo>
                  <a:lnTo>
                    <a:pt x="11167" y="60"/>
                  </a:lnTo>
                  <a:lnTo>
                    <a:pt x="11567" y="81"/>
                  </a:lnTo>
                  <a:lnTo>
                    <a:pt x="11958" y="106"/>
                  </a:lnTo>
                  <a:lnTo>
                    <a:pt x="12339" y="132"/>
                  </a:lnTo>
                  <a:lnTo>
                    <a:pt x="12710" y="162"/>
                  </a:lnTo>
                  <a:lnTo>
                    <a:pt x="13070" y="194"/>
                  </a:lnTo>
                  <a:lnTo>
                    <a:pt x="13420" y="229"/>
                  </a:lnTo>
                  <a:lnTo>
                    <a:pt x="13757" y="266"/>
                  </a:lnTo>
                  <a:lnTo>
                    <a:pt x="14083" y="307"/>
                  </a:lnTo>
                  <a:lnTo>
                    <a:pt x="14394" y="348"/>
                  </a:lnTo>
                  <a:lnTo>
                    <a:pt x="14693" y="393"/>
                  </a:lnTo>
                  <a:lnTo>
                    <a:pt x="14978" y="439"/>
                  </a:lnTo>
                  <a:lnTo>
                    <a:pt x="15249" y="488"/>
                  </a:lnTo>
                  <a:lnTo>
                    <a:pt x="15505" y="538"/>
                  </a:lnTo>
                  <a:lnTo>
                    <a:pt x="15745" y="590"/>
                  </a:lnTo>
                  <a:lnTo>
                    <a:pt x="15969" y="645"/>
                  </a:lnTo>
                  <a:lnTo>
                    <a:pt x="16175" y="702"/>
                  </a:lnTo>
                  <a:lnTo>
                    <a:pt x="16365" y="759"/>
                  </a:lnTo>
                  <a:lnTo>
                    <a:pt x="16538" y="819"/>
                  </a:lnTo>
                  <a:lnTo>
                    <a:pt x="16692" y="879"/>
                  </a:lnTo>
                  <a:lnTo>
                    <a:pt x="16827" y="941"/>
                  </a:lnTo>
                  <a:lnTo>
                    <a:pt x="16944" y="1005"/>
                  </a:lnTo>
                  <a:lnTo>
                    <a:pt x="17040" y="1070"/>
                  </a:lnTo>
                  <a:lnTo>
                    <a:pt x="17115" y="1136"/>
                  </a:lnTo>
                  <a:lnTo>
                    <a:pt x="17170" y="1203"/>
                  </a:lnTo>
                  <a:lnTo>
                    <a:pt x="17204" y="1271"/>
                  </a:lnTo>
                  <a:lnTo>
                    <a:pt x="17215" y="134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3" name="Freeform 30">
              <a:extLst>
                <a:ext uri="{FF2B5EF4-FFF2-40B4-BE49-F238E27FC236}">
                  <a16:creationId xmlns:a16="http://schemas.microsoft.com/office/drawing/2014/main" id="{259F0C16-3FBD-11B4-05D6-1BE4368FC80D}"/>
                </a:ext>
              </a:extLst>
            </p:cNvPr>
            <p:cNvSpPr>
              <a:spLocks/>
            </p:cNvSpPr>
            <p:nvPr/>
          </p:nvSpPr>
          <p:spPr bwMode="auto">
            <a:xfrm>
              <a:off x="1264387" y="3878555"/>
              <a:ext cx="3217610" cy="194438"/>
            </a:xfrm>
            <a:custGeom>
              <a:avLst/>
              <a:gdLst>
                <a:gd name="T0" fmla="*/ 0 w 16301"/>
                <a:gd name="T1" fmla="*/ 988 h 988"/>
                <a:gd name="T2" fmla="*/ 8119 w 16301"/>
                <a:gd name="T3" fmla="*/ 0 h 988"/>
                <a:gd name="T4" fmla="*/ 7876 w 16301"/>
                <a:gd name="T5" fmla="*/ 383 h 988"/>
                <a:gd name="T6" fmla="*/ 9454 w 16301"/>
                <a:gd name="T7" fmla="*/ 636 h 988"/>
                <a:gd name="T8" fmla="*/ 16301 w 16301"/>
                <a:gd name="T9" fmla="*/ 960 h 988"/>
                <a:gd name="T10" fmla="*/ 0 w 16301"/>
                <a:gd name="T11" fmla="*/ 988 h 988"/>
              </a:gdLst>
              <a:ahLst/>
              <a:cxnLst>
                <a:cxn ang="0">
                  <a:pos x="T0" y="T1"/>
                </a:cxn>
                <a:cxn ang="0">
                  <a:pos x="T2" y="T3"/>
                </a:cxn>
                <a:cxn ang="0">
                  <a:pos x="T4" y="T5"/>
                </a:cxn>
                <a:cxn ang="0">
                  <a:pos x="T6" y="T7"/>
                </a:cxn>
                <a:cxn ang="0">
                  <a:pos x="T8" y="T9"/>
                </a:cxn>
                <a:cxn ang="0">
                  <a:pos x="T10" y="T11"/>
                </a:cxn>
              </a:cxnLst>
              <a:rect l="0" t="0" r="r" b="b"/>
              <a:pathLst>
                <a:path w="16301" h="988">
                  <a:moveTo>
                    <a:pt x="0" y="988"/>
                  </a:moveTo>
                  <a:lnTo>
                    <a:pt x="8119" y="0"/>
                  </a:lnTo>
                  <a:lnTo>
                    <a:pt x="7876" y="383"/>
                  </a:lnTo>
                  <a:lnTo>
                    <a:pt x="9454" y="636"/>
                  </a:lnTo>
                  <a:lnTo>
                    <a:pt x="16301" y="960"/>
                  </a:lnTo>
                  <a:lnTo>
                    <a:pt x="0" y="988"/>
                  </a:ln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14" name="Group 13">
              <a:extLst>
                <a:ext uri="{FF2B5EF4-FFF2-40B4-BE49-F238E27FC236}">
                  <a16:creationId xmlns:a16="http://schemas.microsoft.com/office/drawing/2014/main" id="{3D086968-D0FE-AE02-A18D-473C0685E95C}"/>
                </a:ext>
              </a:extLst>
            </p:cNvPr>
            <p:cNvGrpSpPr/>
            <p:nvPr/>
          </p:nvGrpSpPr>
          <p:grpSpPr>
            <a:xfrm>
              <a:off x="1256302" y="2590756"/>
              <a:ext cx="3217609" cy="1569324"/>
              <a:chOff x="7475826" y="2503668"/>
              <a:chExt cx="3217609" cy="1569324"/>
            </a:xfrm>
          </p:grpSpPr>
          <p:sp>
            <p:nvSpPr>
              <p:cNvPr id="40" name="Freeform 29">
                <a:extLst>
                  <a:ext uri="{FF2B5EF4-FFF2-40B4-BE49-F238E27FC236}">
                    <a16:creationId xmlns:a16="http://schemas.microsoft.com/office/drawing/2014/main" id="{D93B7C5E-55E1-8B61-BD38-CF8CD2C61ADC}"/>
                  </a:ext>
                </a:extLst>
              </p:cNvPr>
              <p:cNvSpPr>
                <a:spLocks/>
              </p:cNvSpPr>
              <p:nvPr/>
            </p:nvSpPr>
            <p:spPr bwMode="auto">
              <a:xfrm>
                <a:off x="7503462" y="2554991"/>
                <a:ext cx="3189973" cy="1513065"/>
              </a:xfrm>
              <a:custGeom>
                <a:avLst/>
                <a:gdLst>
                  <a:gd name="T0" fmla="*/ 16162 w 16162"/>
                  <a:gd name="T1" fmla="*/ 7664 h 7664"/>
                  <a:gd name="T2" fmla="*/ 12731 w 16162"/>
                  <a:gd name="T3" fmla="*/ 3898 h 7664"/>
                  <a:gd name="T4" fmla="*/ 11845 w 16162"/>
                  <a:gd name="T5" fmla="*/ 4954 h 7664"/>
                  <a:gd name="T6" fmla="*/ 8607 w 16162"/>
                  <a:gd name="T7" fmla="*/ 0 h 7664"/>
                  <a:gd name="T8" fmla="*/ 6254 w 16162"/>
                  <a:gd name="T9" fmla="*/ 3382 h 7664"/>
                  <a:gd name="T10" fmla="*/ 5120 w 16162"/>
                  <a:gd name="T11" fmla="*/ 2542 h 7664"/>
                  <a:gd name="T12" fmla="*/ 3016 w 16162"/>
                  <a:gd name="T13" fmla="*/ 5958 h 7664"/>
                  <a:gd name="T14" fmla="*/ 0 w 16162"/>
                  <a:gd name="T15" fmla="*/ 7664 h 7664"/>
                  <a:gd name="T16" fmla="*/ 16162 w 16162"/>
                  <a:gd name="T17" fmla="*/ 7664 h 7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62" h="7664">
                    <a:moveTo>
                      <a:pt x="16162" y="7664"/>
                    </a:moveTo>
                    <a:lnTo>
                      <a:pt x="12731" y="3898"/>
                    </a:lnTo>
                    <a:lnTo>
                      <a:pt x="11845" y="4954"/>
                    </a:lnTo>
                    <a:lnTo>
                      <a:pt x="8607" y="0"/>
                    </a:lnTo>
                    <a:lnTo>
                      <a:pt x="6254" y="3382"/>
                    </a:lnTo>
                    <a:lnTo>
                      <a:pt x="5120" y="2542"/>
                    </a:lnTo>
                    <a:lnTo>
                      <a:pt x="3016" y="5958"/>
                    </a:lnTo>
                    <a:lnTo>
                      <a:pt x="0" y="7664"/>
                    </a:lnTo>
                    <a:lnTo>
                      <a:pt x="16162" y="7664"/>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1" name="Freeform 31">
                <a:extLst>
                  <a:ext uri="{FF2B5EF4-FFF2-40B4-BE49-F238E27FC236}">
                    <a16:creationId xmlns:a16="http://schemas.microsoft.com/office/drawing/2014/main" id="{7D7A0136-62A6-8656-8787-346885D32CF2}"/>
                  </a:ext>
                </a:extLst>
              </p:cNvPr>
              <p:cNvSpPr>
                <a:spLocks/>
              </p:cNvSpPr>
              <p:nvPr/>
            </p:nvSpPr>
            <p:spPr bwMode="auto">
              <a:xfrm>
                <a:off x="9171375" y="2503668"/>
                <a:ext cx="1491352" cy="1514053"/>
              </a:xfrm>
              <a:custGeom>
                <a:avLst/>
                <a:gdLst>
                  <a:gd name="T0" fmla="*/ 0 w 7555"/>
                  <a:gd name="T1" fmla="*/ 0 h 7673"/>
                  <a:gd name="T2" fmla="*/ 685 w 7555"/>
                  <a:gd name="T3" fmla="*/ 2373 h 7673"/>
                  <a:gd name="T4" fmla="*/ 1369 w 7555"/>
                  <a:gd name="T5" fmla="*/ 4748 h 7673"/>
                  <a:gd name="T6" fmla="*/ 2001 w 7555"/>
                  <a:gd name="T7" fmla="*/ 3582 h 7673"/>
                  <a:gd name="T8" fmla="*/ 2706 w 7555"/>
                  <a:gd name="T9" fmla="*/ 7673 h 7673"/>
                  <a:gd name="T10" fmla="*/ 7555 w 7555"/>
                  <a:gd name="T11" fmla="*/ 7664 h 7673"/>
                  <a:gd name="T12" fmla="*/ 4124 w 7555"/>
                  <a:gd name="T13" fmla="*/ 3898 h 7673"/>
                  <a:gd name="T14" fmla="*/ 3238 w 7555"/>
                  <a:gd name="T15" fmla="*/ 4954 h 7673"/>
                  <a:gd name="T16" fmla="*/ 0 w 7555"/>
                  <a:gd name="T17" fmla="*/ 0 h 7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5" h="7673">
                    <a:moveTo>
                      <a:pt x="0" y="0"/>
                    </a:moveTo>
                    <a:lnTo>
                      <a:pt x="685" y="2373"/>
                    </a:lnTo>
                    <a:lnTo>
                      <a:pt x="1369" y="4748"/>
                    </a:lnTo>
                    <a:lnTo>
                      <a:pt x="2001" y="3582"/>
                    </a:lnTo>
                    <a:lnTo>
                      <a:pt x="2706" y="7673"/>
                    </a:lnTo>
                    <a:lnTo>
                      <a:pt x="7555" y="7664"/>
                    </a:lnTo>
                    <a:lnTo>
                      <a:pt x="4124" y="3898"/>
                    </a:lnTo>
                    <a:lnTo>
                      <a:pt x="3238" y="4954"/>
                    </a:lnTo>
                    <a:lnTo>
                      <a:pt x="0" y="0"/>
                    </a:lnTo>
                    <a:close/>
                  </a:path>
                </a:pathLst>
              </a:custGeom>
              <a:gradFill>
                <a:gsLst>
                  <a:gs pos="15000">
                    <a:schemeClr val="bg1">
                      <a:alpha val="21000"/>
                    </a:scheme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42" name="Freeform 33">
                <a:extLst>
                  <a:ext uri="{FF2B5EF4-FFF2-40B4-BE49-F238E27FC236}">
                    <a16:creationId xmlns:a16="http://schemas.microsoft.com/office/drawing/2014/main" id="{9AB9E433-16E1-D3BE-0FB1-8D2F047D4439}"/>
                  </a:ext>
                </a:extLst>
              </p:cNvPr>
              <p:cNvSpPr>
                <a:spLocks/>
              </p:cNvSpPr>
              <p:nvPr/>
            </p:nvSpPr>
            <p:spPr bwMode="auto">
              <a:xfrm>
                <a:off x="7475826" y="2554991"/>
                <a:ext cx="1726257" cy="1518001"/>
              </a:xfrm>
              <a:custGeom>
                <a:avLst/>
                <a:gdLst>
                  <a:gd name="T0" fmla="*/ 6285 w 8746"/>
                  <a:gd name="T1" fmla="*/ 5148 h 7692"/>
                  <a:gd name="T2" fmla="*/ 8746 w 8746"/>
                  <a:gd name="T3" fmla="*/ 0 h 7692"/>
                  <a:gd name="T4" fmla="*/ 6393 w 8746"/>
                  <a:gd name="T5" fmla="*/ 3382 h 7692"/>
                  <a:gd name="T6" fmla="*/ 5262 w 8746"/>
                  <a:gd name="T7" fmla="*/ 2551 h 7692"/>
                  <a:gd name="T8" fmla="*/ 3159 w 8746"/>
                  <a:gd name="T9" fmla="*/ 5951 h 7692"/>
                  <a:gd name="T10" fmla="*/ 0 w 8746"/>
                  <a:gd name="T11" fmla="*/ 7692 h 7692"/>
                  <a:gd name="T12" fmla="*/ 4029 w 8746"/>
                  <a:gd name="T13" fmla="*/ 6174 h 7692"/>
                  <a:gd name="T14" fmla="*/ 5826 w 8746"/>
                  <a:gd name="T15" fmla="*/ 3501 h 7692"/>
                  <a:gd name="T16" fmla="*/ 6285 w 8746"/>
                  <a:gd name="T17" fmla="*/ 5148 h 7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46" h="7692">
                    <a:moveTo>
                      <a:pt x="6285" y="5148"/>
                    </a:moveTo>
                    <a:lnTo>
                      <a:pt x="8746" y="0"/>
                    </a:lnTo>
                    <a:lnTo>
                      <a:pt x="6393" y="3382"/>
                    </a:lnTo>
                    <a:lnTo>
                      <a:pt x="5262" y="2551"/>
                    </a:lnTo>
                    <a:lnTo>
                      <a:pt x="3159" y="5951"/>
                    </a:lnTo>
                    <a:lnTo>
                      <a:pt x="0" y="7692"/>
                    </a:lnTo>
                    <a:lnTo>
                      <a:pt x="4029" y="6174"/>
                    </a:lnTo>
                    <a:lnTo>
                      <a:pt x="5826" y="3501"/>
                    </a:lnTo>
                    <a:lnTo>
                      <a:pt x="6285" y="5148"/>
                    </a:lnTo>
                    <a:close/>
                  </a:path>
                </a:pathLst>
              </a:custGeom>
              <a:solidFill>
                <a:schemeClr val="accent1">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 name="Freeform 34">
                <a:extLst>
                  <a:ext uri="{FF2B5EF4-FFF2-40B4-BE49-F238E27FC236}">
                    <a16:creationId xmlns:a16="http://schemas.microsoft.com/office/drawing/2014/main" id="{5565ED8D-C1B2-A58F-6813-ACDE174ABDE6}"/>
                  </a:ext>
                </a:extLst>
              </p:cNvPr>
              <p:cNvSpPr>
                <a:spLocks/>
              </p:cNvSpPr>
              <p:nvPr/>
            </p:nvSpPr>
            <p:spPr bwMode="auto">
              <a:xfrm>
                <a:off x="8961256" y="2554005"/>
                <a:ext cx="534953" cy="454018"/>
              </a:xfrm>
              <a:custGeom>
                <a:avLst/>
                <a:gdLst>
                  <a:gd name="T0" fmla="*/ 0 w 2710"/>
                  <a:gd name="T1" fmla="*/ 1760 h 2304"/>
                  <a:gd name="T2" fmla="*/ 1221 w 2710"/>
                  <a:gd name="T3" fmla="*/ 0 h 2304"/>
                  <a:gd name="T4" fmla="*/ 2710 w 2710"/>
                  <a:gd name="T5" fmla="*/ 2281 h 2304"/>
                  <a:gd name="T6" fmla="*/ 1525 w 2710"/>
                  <a:gd name="T7" fmla="*/ 1572 h 2304"/>
                  <a:gd name="T8" fmla="*/ 1276 w 2710"/>
                  <a:gd name="T9" fmla="*/ 2304 h 2304"/>
                  <a:gd name="T10" fmla="*/ 639 w 2710"/>
                  <a:gd name="T11" fmla="*/ 1600 h 2304"/>
                  <a:gd name="T12" fmla="*/ 0 w 2710"/>
                  <a:gd name="T13" fmla="*/ 1760 h 2304"/>
                </a:gdLst>
                <a:ahLst/>
                <a:cxnLst>
                  <a:cxn ang="0">
                    <a:pos x="T0" y="T1"/>
                  </a:cxn>
                  <a:cxn ang="0">
                    <a:pos x="T2" y="T3"/>
                  </a:cxn>
                  <a:cxn ang="0">
                    <a:pos x="T4" y="T5"/>
                  </a:cxn>
                  <a:cxn ang="0">
                    <a:pos x="T6" y="T7"/>
                  </a:cxn>
                  <a:cxn ang="0">
                    <a:pos x="T8" y="T9"/>
                  </a:cxn>
                  <a:cxn ang="0">
                    <a:pos x="T10" y="T11"/>
                  </a:cxn>
                  <a:cxn ang="0">
                    <a:pos x="T12" y="T13"/>
                  </a:cxn>
                </a:cxnLst>
                <a:rect l="0" t="0" r="r" b="b"/>
                <a:pathLst>
                  <a:path w="2710" h="2304">
                    <a:moveTo>
                      <a:pt x="0" y="1760"/>
                    </a:moveTo>
                    <a:lnTo>
                      <a:pt x="1221" y="0"/>
                    </a:lnTo>
                    <a:lnTo>
                      <a:pt x="2710" y="2281"/>
                    </a:lnTo>
                    <a:lnTo>
                      <a:pt x="1525" y="1572"/>
                    </a:lnTo>
                    <a:lnTo>
                      <a:pt x="1276" y="2304"/>
                    </a:lnTo>
                    <a:lnTo>
                      <a:pt x="639" y="1600"/>
                    </a:lnTo>
                    <a:lnTo>
                      <a:pt x="0" y="1760"/>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44" name="Freeform 35">
                <a:extLst>
                  <a:ext uri="{FF2B5EF4-FFF2-40B4-BE49-F238E27FC236}">
                    <a16:creationId xmlns:a16="http://schemas.microsoft.com/office/drawing/2014/main" id="{21BBD6B7-B11F-890E-DBA6-FD73C2B8F0F4}"/>
                  </a:ext>
                </a:extLst>
              </p:cNvPr>
              <p:cNvSpPr>
                <a:spLocks/>
              </p:cNvSpPr>
              <p:nvPr/>
            </p:nvSpPr>
            <p:spPr bwMode="auto">
              <a:xfrm>
                <a:off x="9215873" y="2554005"/>
                <a:ext cx="294125" cy="454018"/>
              </a:xfrm>
              <a:custGeom>
                <a:avLst/>
                <a:gdLst>
                  <a:gd name="T0" fmla="*/ 55 w 1489"/>
                  <a:gd name="T1" fmla="*/ 2304 h 2304"/>
                  <a:gd name="T2" fmla="*/ 0 w 1489"/>
                  <a:gd name="T3" fmla="*/ 0 h 2304"/>
                  <a:gd name="T4" fmla="*/ 1489 w 1489"/>
                  <a:gd name="T5" fmla="*/ 2281 h 2304"/>
                  <a:gd name="T6" fmla="*/ 304 w 1489"/>
                  <a:gd name="T7" fmla="*/ 1572 h 2304"/>
                  <a:gd name="T8" fmla="*/ 55 w 1489"/>
                  <a:gd name="T9" fmla="*/ 2304 h 2304"/>
                </a:gdLst>
                <a:ahLst/>
                <a:cxnLst>
                  <a:cxn ang="0">
                    <a:pos x="T0" y="T1"/>
                  </a:cxn>
                  <a:cxn ang="0">
                    <a:pos x="T2" y="T3"/>
                  </a:cxn>
                  <a:cxn ang="0">
                    <a:pos x="T4" y="T5"/>
                  </a:cxn>
                  <a:cxn ang="0">
                    <a:pos x="T6" y="T7"/>
                  </a:cxn>
                  <a:cxn ang="0">
                    <a:pos x="T8" y="T9"/>
                  </a:cxn>
                </a:cxnLst>
                <a:rect l="0" t="0" r="r" b="b"/>
                <a:pathLst>
                  <a:path w="1489" h="2304">
                    <a:moveTo>
                      <a:pt x="55" y="2304"/>
                    </a:moveTo>
                    <a:lnTo>
                      <a:pt x="0" y="0"/>
                    </a:lnTo>
                    <a:lnTo>
                      <a:pt x="1489" y="2281"/>
                    </a:lnTo>
                    <a:lnTo>
                      <a:pt x="304" y="1572"/>
                    </a:lnTo>
                    <a:lnTo>
                      <a:pt x="55" y="230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45" name="Freeform 37">
                <a:extLst>
                  <a:ext uri="{FF2B5EF4-FFF2-40B4-BE49-F238E27FC236}">
                    <a16:creationId xmlns:a16="http://schemas.microsoft.com/office/drawing/2014/main" id="{D2AAC978-49C1-5275-1DC2-288EB5DCC524}"/>
                  </a:ext>
                </a:extLst>
              </p:cNvPr>
              <p:cNvSpPr>
                <a:spLocks/>
              </p:cNvSpPr>
              <p:nvPr/>
            </p:nvSpPr>
            <p:spPr bwMode="auto">
              <a:xfrm>
                <a:off x="8492432" y="3056386"/>
                <a:ext cx="245763" cy="320774"/>
              </a:xfrm>
              <a:custGeom>
                <a:avLst/>
                <a:gdLst>
                  <a:gd name="T0" fmla="*/ 0 w 1245"/>
                  <a:gd name="T1" fmla="*/ 1626 h 1626"/>
                  <a:gd name="T2" fmla="*/ 111 w 1245"/>
                  <a:gd name="T3" fmla="*/ 0 h 1626"/>
                  <a:gd name="T4" fmla="*/ 1245 w 1245"/>
                  <a:gd name="T5" fmla="*/ 840 h 1626"/>
                  <a:gd name="T6" fmla="*/ 553 w 1245"/>
                  <a:gd name="T7" fmla="*/ 678 h 1626"/>
                  <a:gd name="T8" fmla="*/ 0 w 1245"/>
                  <a:gd name="T9" fmla="*/ 1626 h 1626"/>
                </a:gdLst>
                <a:ahLst/>
                <a:cxnLst>
                  <a:cxn ang="0">
                    <a:pos x="T0" y="T1"/>
                  </a:cxn>
                  <a:cxn ang="0">
                    <a:pos x="T2" y="T3"/>
                  </a:cxn>
                  <a:cxn ang="0">
                    <a:pos x="T4" y="T5"/>
                  </a:cxn>
                  <a:cxn ang="0">
                    <a:pos x="T6" y="T7"/>
                  </a:cxn>
                  <a:cxn ang="0">
                    <a:pos x="T8" y="T9"/>
                  </a:cxn>
                </a:cxnLst>
                <a:rect l="0" t="0" r="r" b="b"/>
                <a:pathLst>
                  <a:path w="1245" h="1626">
                    <a:moveTo>
                      <a:pt x="0" y="1626"/>
                    </a:moveTo>
                    <a:lnTo>
                      <a:pt x="111" y="0"/>
                    </a:lnTo>
                    <a:lnTo>
                      <a:pt x="1245" y="840"/>
                    </a:lnTo>
                    <a:lnTo>
                      <a:pt x="553" y="678"/>
                    </a:lnTo>
                    <a:lnTo>
                      <a:pt x="0" y="1626"/>
                    </a:lnTo>
                    <a:close/>
                  </a:path>
                </a:pathLst>
              </a:custGeom>
              <a:gradFill>
                <a:gsLst>
                  <a:gs pos="15000">
                    <a:schemeClr val="bg1">
                      <a:alpha val="75000"/>
                    </a:scheme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46" name="Freeform 39">
                <a:extLst>
                  <a:ext uri="{FF2B5EF4-FFF2-40B4-BE49-F238E27FC236}">
                    <a16:creationId xmlns:a16="http://schemas.microsoft.com/office/drawing/2014/main" id="{FCB13E96-245F-950E-B054-5C41D3684A8F}"/>
                  </a:ext>
                </a:extLst>
              </p:cNvPr>
              <p:cNvSpPr>
                <a:spLocks/>
              </p:cNvSpPr>
              <p:nvPr/>
            </p:nvSpPr>
            <p:spPr bwMode="auto">
              <a:xfrm>
                <a:off x="9977863" y="3322875"/>
                <a:ext cx="306956" cy="295112"/>
              </a:xfrm>
              <a:custGeom>
                <a:avLst/>
                <a:gdLst>
                  <a:gd name="T0" fmla="*/ 0 w 1555"/>
                  <a:gd name="T1" fmla="*/ 1414 h 1494"/>
                  <a:gd name="T2" fmla="*/ 194 w 1555"/>
                  <a:gd name="T3" fmla="*/ 0 h 1494"/>
                  <a:gd name="T4" fmla="*/ 1555 w 1555"/>
                  <a:gd name="T5" fmla="*/ 1494 h 1494"/>
                  <a:gd name="T6" fmla="*/ 360 w 1555"/>
                  <a:gd name="T7" fmla="*/ 846 h 1494"/>
                  <a:gd name="T8" fmla="*/ 0 w 1555"/>
                  <a:gd name="T9" fmla="*/ 1414 h 1494"/>
                </a:gdLst>
                <a:ahLst/>
                <a:cxnLst>
                  <a:cxn ang="0">
                    <a:pos x="T0" y="T1"/>
                  </a:cxn>
                  <a:cxn ang="0">
                    <a:pos x="T2" y="T3"/>
                  </a:cxn>
                  <a:cxn ang="0">
                    <a:pos x="T4" y="T5"/>
                  </a:cxn>
                  <a:cxn ang="0">
                    <a:pos x="T6" y="T7"/>
                  </a:cxn>
                  <a:cxn ang="0">
                    <a:pos x="T8" y="T9"/>
                  </a:cxn>
                </a:cxnLst>
                <a:rect l="0" t="0" r="r" b="b"/>
                <a:pathLst>
                  <a:path w="1555" h="1494">
                    <a:moveTo>
                      <a:pt x="0" y="1414"/>
                    </a:moveTo>
                    <a:lnTo>
                      <a:pt x="194" y="0"/>
                    </a:lnTo>
                    <a:lnTo>
                      <a:pt x="1555" y="1494"/>
                    </a:lnTo>
                    <a:lnTo>
                      <a:pt x="360" y="846"/>
                    </a:lnTo>
                    <a:lnTo>
                      <a:pt x="0" y="141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nvGrpSpPr>
              <p:cNvPr id="47" name="Group 46">
                <a:extLst>
                  <a:ext uri="{FF2B5EF4-FFF2-40B4-BE49-F238E27FC236}">
                    <a16:creationId xmlns:a16="http://schemas.microsoft.com/office/drawing/2014/main" id="{46CB5828-A852-1402-480D-5E7D70192880}"/>
                  </a:ext>
                </a:extLst>
              </p:cNvPr>
              <p:cNvGrpSpPr/>
              <p:nvPr/>
            </p:nvGrpSpPr>
            <p:grpSpPr>
              <a:xfrm>
                <a:off x="8306300" y="3118074"/>
                <a:ext cx="2128952" cy="778246"/>
                <a:chOff x="8306300" y="3118074"/>
                <a:chExt cx="2128952" cy="778246"/>
              </a:xfrm>
            </p:grpSpPr>
            <p:sp>
              <p:nvSpPr>
                <p:cNvPr id="48" name="Freeform 289">
                  <a:extLst>
                    <a:ext uri="{FF2B5EF4-FFF2-40B4-BE49-F238E27FC236}">
                      <a16:creationId xmlns:a16="http://schemas.microsoft.com/office/drawing/2014/main" id="{7B5E9CE0-C415-3F60-85F6-1921FB52453F}"/>
                    </a:ext>
                  </a:extLst>
                </p:cNvPr>
                <p:cNvSpPr>
                  <a:spLocks/>
                </p:cNvSpPr>
                <p:nvPr/>
              </p:nvSpPr>
              <p:spPr bwMode="auto">
                <a:xfrm>
                  <a:off x="8755813" y="3395674"/>
                  <a:ext cx="398747" cy="252671"/>
                </a:xfrm>
                <a:custGeom>
                  <a:avLst/>
                  <a:gdLst>
                    <a:gd name="T0" fmla="*/ 1622 w 2017"/>
                    <a:gd name="T1" fmla="*/ 359 h 1284"/>
                    <a:gd name="T2" fmla="*/ 1586 w 2017"/>
                    <a:gd name="T3" fmla="*/ 262 h 1284"/>
                    <a:gd name="T4" fmla="*/ 1531 w 2017"/>
                    <a:gd name="T5" fmla="*/ 174 h 1284"/>
                    <a:gd name="T6" fmla="*/ 1458 w 2017"/>
                    <a:gd name="T7" fmla="*/ 103 h 1284"/>
                    <a:gd name="T8" fmla="*/ 1372 w 2017"/>
                    <a:gd name="T9" fmla="*/ 47 h 1284"/>
                    <a:gd name="T10" fmla="*/ 1273 w 2017"/>
                    <a:gd name="T11" fmla="*/ 12 h 1284"/>
                    <a:gd name="T12" fmla="*/ 1166 w 2017"/>
                    <a:gd name="T13" fmla="*/ 0 h 1284"/>
                    <a:gd name="T14" fmla="*/ 1068 w 2017"/>
                    <a:gd name="T15" fmla="*/ 11 h 1284"/>
                    <a:gd name="T16" fmla="*/ 978 w 2017"/>
                    <a:gd name="T17" fmla="*/ 41 h 1284"/>
                    <a:gd name="T18" fmla="*/ 895 w 2017"/>
                    <a:gd name="T19" fmla="*/ 87 h 1284"/>
                    <a:gd name="T20" fmla="*/ 825 w 2017"/>
                    <a:gd name="T21" fmla="*/ 149 h 1284"/>
                    <a:gd name="T22" fmla="*/ 768 w 2017"/>
                    <a:gd name="T23" fmla="*/ 224 h 1284"/>
                    <a:gd name="T24" fmla="*/ 727 w 2017"/>
                    <a:gd name="T25" fmla="*/ 309 h 1284"/>
                    <a:gd name="T26" fmla="*/ 668 w 2017"/>
                    <a:gd name="T27" fmla="*/ 324 h 1284"/>
                    <a:gd name="T28" fmla="*/ 581 w 2017"/>
                    <a:gd name="T29" fmla="*/ 309 h 1284"/>
                    <a:gd name="T30" fmla="*/ 513 w 2017"/>
                    <a:gd name="T31" fmla="*/ 318 h 1284"/>
                    <a:gd name="T32" fmla="*/ 450 w 2017"/>
                    <a:gd name="T33" fmla="*/ 342 h 1284"/>
                    <a:gd name="T34" fmla="*/ 397 w 2017"/>
                    <a:gd name="T35" fmla="*/ 381 h 1284"/>
                    <a:gd name="T36" fmla="*/ 354 w 2017"/>
                    <a:gd name="T37" fmla="*/ 430 h 1284"/>
                    <a:gd name="T38" fmla="*/ 323 w 2017"/>
                    <a:gd name="T39" fmla="*/ 490 h 1284"/>
                    <a:gd name="T40" fmla="*/ 307 w 2017"/>
                    <a:gd name="T41" fmla="*/ 556 h 1284"/>
                    <a:gd name="T42" fmla="*/ 309 w 2017"/>
                    <a:gd name="T43" fmla="*/ 620 h 1284"/>
                    <a:gd name="T44" fmla="*/ 275 w 2017"/>
                    <a:gd name="T45" fmla="*/ 629 h 1284"/>
                    <a:gd name="T46" fmla="*/ 207 w 2017"/>
                    <a:gd name="T47" fmla="*/ 638 h 1284"/>
                    <a:gd name="T48" fmla="*/ 144 w 2017"/>
                    <a:gd name="T49" fmla="*/ 662 h 1284"/>
                    <a:gd name="T50" fmla="*/ 91 w 2017"/>
                    <a:gd name="T51" fmla="*/ 701 h 1284"/>
                    <a:gd name="T52" fmla="*/ 48 w 2017"/>
                    <a:gd name="T53" fmla="*/ 751 h 1284"/>
                    <a:gd name="T54" fmla="*/ 17 w 2017"/>
                    <a:gd name="T55" fmla="*/ 809 h 1284"/>
                    <a:gd name="T56" fmla="*/ 2 w 2017"/>
                    <a:gd name="T57" fmla="*/ 875 h 1284"/>
                    <a:gd name="T58" fmla="*/ 3 w 2017"/>
                    <a:gd name="T59" fmla="*/ 946 h 1284"/>
                    <a:gd name="T60" fmla="*/ 22 w 2017"/>
                    <a:gd name="T61" fmla="*/ 1010 h 1284"/>
                    <a:gd name="T62" fmla="*/ 55 w 2017"/>
                    <a:gd name="T63" fmla="*/ 1067 h 1284"/>
                    <a:gd name="T64" fmla="*/ 101 w 2017"/>
                    <a:gd name="T65" fmla="*/ 1116 h 1284"/>
                    <a:gd name="T66" fmla="*/ 156 w 2017"/>
                    <a:gd name="T67" fmla="*/ 1151 h 1284"/>
                    <a:gd name="T68" fmla="*/ 220 w 2017"/>
                    <a:gd name="T69" fmla="*/ 1172 h 1284"/>
                    <a:gd name="T70" fmla="*/ 294 w 2017"/>
                    <a:gd name="T71" fmla="*/ 1178 h 1284"/>
                    <a:gd name="T72" fmla="*/ 384 w 2017"/>
                    <a:gd name="T73" fmla="*/ 1155 h 1284"/>
                    <a:gd name="T74" fmla="*/ 523 w 2017"/>
                    <a:gd name="T75" fmla="*/ 1194 h 1284"/>
                    <a:gd name="T76" fmla="*/ 731 w 2017"/>
                    <a:gd name="T77" fmla="*/ 1256 h 1284"/>
                    <a:gd name="T78" fmla="*/ 960 w 2017"/>
                    <a:gd name="T79" fmla="*/ 1283 h 1284"/>
                    <a:gd name="T80" fmla="*/ 1182 w 2017"/>
                    <a:gd name="T81" fmla="*/ 1277 h 1284"/>
                    <a:gd name="T82" fmla="*/ 1373 w 2017"/>
                    <a:gd name="T83" fmla="*/ 1245 h 1284"/>
                    <a:gd name="T84" fmla="*/ 1505 w 2017"/>
                    <a:gd name="T85" fmla="*/ 1193 h 1284"/>
                    <a:gd name="T86" fmla="*/ 1575 w 2017"/>
                    <a:gd name="T87" fmla="*/ 1144 h 1284"/>
                    <a:gd name="T88" fmla="*/ 1679 w 2017"/>
                    <a:gd name="T89" fmla="*/ 1148 h 1284"/>
                    <a:gd name="T90" fmla="*/ 1770 w 2017"/>
                    <a:gd name="T91" fmla="*/ 1128 h 1284"/>
                    <a:gd name="T92" fmla="*/ 1851 w 2017"/>
                    <a:gd name="T93" fmla="*/ 1086 h 1284"/>
                    <a:gd name="T94" fmla="*/ 1918 w 2017"/>
                    <a:gd name="T95" fmla="*/ 1028 h 1284"/>
                    <a:gd name="T96" fmla="*/ 1971 w 2017"/>
                    <a:gd name="T97" fmla="*/ 954 h 1284"/>
                    <a:gd name="T98" fmla="*/ 2005 w 2017"/>
                    <a:gd name="T99" fmla="*/ 869 h 1284"/>
                    <a:gd name="T100" fmla="*/ 2017 w 2017"/>
                    <a:gd name="T101" fmla="*/ 775 h 1284"/>
                    <a:gd name="T102" fmla="*/ 2005 w 2017"/>
                    <a:gd name="T103" fmla="*/ 681 h 1284"/>
                    <a:gd name="T104" fmla="*/ 1971 w 2017"/>
                    <a:gd name="T105" fmla="*/ 596 h 1284"/>
                    <a:gd name="T106" fmla="*/ 1918 w 2017"/>
                    <a:gd name="T107" fmla="*/ 523 h 1284"/>
                    <a:gd name="T108" fmla="*/ 1851 w 2017"/>
                    <a:gd name="T109" fmla="*/ 464 h 1284"/>
                    <a:gd name="T110" fmla="*/ 1770 w 2017"/>
                    <a:gd name="T111" fmla="*/ 423 h 1284"/>
                    <a:gd name="T112" fmla="*/ 1679 w 2017"/>
                    <a:gd name="T113" fmla="*/ 40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17" h="1284">
                      <a:moveTo>
                        <a:pt x="1641" y="399"/>
                      </a:moveTo>
                      <a:lnTo>
                        <a:pt x="1636" y="401"/>
                      </a:lnTo>
                      <a:lnTo>
                        <a:pt x="1630" y="401"/>
                      </a:lnTo>
                      <a:lnTo>
                        <a:pt x="1627" y="380"/>
                      </a:lnTo>
                      <a:lnTo>
                        <a:pt x="1622" y="359"/>
                      </a:lnTo>
                      <a:lnTo>
                        <a:pt x="1617" y="339"/>
                      </a:lnTo>
                      <a:lnTo>
                        <a:pt x="1610" y="319"/>
                      </a:lnTo>
                      <a:lnTo>
                        <a:pt x="1603" y="299"/>
                      </a:lnTo>
                      <a:lnTo>
                        <a:pt x="1595" y="280"/>
                      </a:lnTo>
                      <a:lnTo>
                        <a:pt x="1586" y="262"/>
                      </a:lnTo>
                      <a:lnTo>
                        <a:pt x="1577" y="243"/>
                      </a:lnTo>
                      <a:lnTo>
                        <a:pt x="1566" y="225"/>
                      </a:lnTo>
                      <a:lnTo>
                        <a:pt x="1555" y="207"/>
                      </a:lnTo>
                      <a:lnTo>
                        <a:pt x="1543" y="191"/>
                      </a:lnTo>
                      <a:lnTo>
                        <a:pt x="1531" y="174"/>
                      </a:lnTo>
                      <a:lnTo>
                        <a:pt x="1518" y="159"/>
                      </a:lnTo>
                      <a:lnTo>
                        <a:pt x="1504" y="143"/>
                      </a:lnTo>
                      <a:lnTo>
                        <a:pt x="1489" y="129"/>
                      </a:lnTo>
                      <a:lnTo>
                        <a:pt x="1474" y="116"/>
                      </a:lnTo>
                      <a:lnTo>
                        <a:pt x="1458" y="103"/>
                      </a:lnTo>
                      <a:lnTo>
                        <a:pt x="1442" y="90"/>
                      </a:lnTo>
                      <a:lnTo>
                        <a:pt x="1426" y="78"/>
                      </a:lnTo>
                      <a:lnTo>
                        <a:pt x="1408" y="67"/>
                      </a:lnTo>
                      <a:lnTo>
                        <a:pt x="1391" y="57"/>
                      </a:lnTo>
                      <a:lnTo>
                        <a:pt x="1372" y="47"/>
                      </a:lnTo>
                      <a:lnTo>
                        <a:pt x="1353" y="39"/>
                      </a:lnTo>
                      <a:lnTo>
                        <a:pt x="1334" y="31"/>
                      </a:lnTo>
                      <a:lnTo>
                        <a:pt x="1314" y="24"/>
                      </a:lnTo>
                      <a:lnTo>
                        <a:pt x="1294" y="18"/>
                      </a:lnTo>
                      <a:lnTo>
                        <a:pt x="1273" y="12"/>
                      </a:lnTo>
                      <a:lnTo>
                        <a:pt x="1253" y="9"/>
                      </a:lnTo>
                      <a:lnTo>
                        <a:pt x="1232" y="4"/>
                      </a:lnTo>
                      <a:lnTo>
                        <a:pt x="1211" y="2"/>
                      </a:lnTo>
                      <a:lnTo>
                        <a:pt x="1188" y="1"/>
                      </a:lnTo>
                      <a:lnTo>
                        <a:pt x="1166" y="0"/>
                      </a:lnTo>
                      <a:lnTo>
                        <a:pt x="1146" y="1"/>
                      </a:lnTo>
                      <a:lnTo>
                        <a:pt x="1127" y="2"/>
                      </a:lnTo>
                      <a:lnTo>
                        <a:pt x="1107" y="4"/>
                      </a:lnTo>
                      <a:lnTo>
                        <a:pt x="1087" y="6"/>
                      </a:lnTo>
                      <a:lnTo>
                        <a:pt x="1068" y="11"/>
                      </a:lnTo>
                      <a:lnTo>
                        <a:pt x="1049" y="15"/>
                      </a:lnTo>
                      <a:lnTo>
                        <a:pt x="1031" y="21"/>
                      </a:lnTo>
                      <a:lnTo>
                        <a:pt x="1013" y="26"/>
                      </a:lnTo>
                      <a:lnTo>
                        <a:pt x="994" y="33"/>
                      </a:lnTo>
                      <a:lnTo>
                        <a:pt x="978" y="41"/>
                      </a:lnTo>
                      <a:lnTo>
                        <a:pt x="960" y="48"/>
                      </a:lnTo>
                      <a:lnTo>
                        <a:pt x="943" y="57"/>
                      </a:lnTo>
                      <a:lnTo>
                        <a:pt x="927" y="66"/>
                      </a:lnTo>
                      <a:lnTo>
                        <a:pt x="911" y="76"/>
                      </a:lnTo>
                      <a:lnTo>
                        <a:pt x="895" y="87"/>
                      </a:lnTo>
                      <a:lnTo>
                        <a:pt x="880" y="98"/>
                      </a:lnTo>
                      <a:lnTo>
                        <a:pt x="866" y="110"/>
                      </a:lnTo>
                      <a:lnTo>
                        <a:pt x="852" y="122"/>
                      </a:lnTo>
                      <a:lnTo>
                        <a:pt x="838" y="136"/>
                      </a:lnTo>
                      <a:lnTo>
                        <a:pt x="825" y="149"/>
                      </a:lnTo>
                      <a:lnTo>
                        <a:pt x="812" y="163"/>
                      </a:lnTo>
                      <a:lnTo>
                        <a:pt x="801" y="178"/>
                      </a:lnTo>
                      <a:lnTo>
                        <a:pt x="789" y="192"/>
                      </a:lnTo>
                      <a:lnTo>
                        <a:pt x="778" y="207"/>
                      </a:lnTo>
                      <a:lnTo>
                        <a:pt x="768" y="224"/>
                      </a:lnTo>
                      <a:lnTo>
                        <a:pt x="759" y="241"/>
                      </a:lnTo>
                      <a:lnTo>
                        <a:pt x="749" y="257"/>
                      </a:lnTo>
                      <a:lnTo>
                        <a:pt x="741" y="274"/>
                      </a:lnTo>
                      <a:lnTo>
                        <a:pt x="733" y="291"/>
                      </a:lnTo>
                      <a:lnTo>
                        <a:pt x="727" y="309"/>
                      </a:lnTo>
                      <a:lnTo>
                        <a:pt x="720" y="328"/>
                      </a:lnTo>
                      <a:lnTo>
                        <a:pt x="715" y="345"/>
                      </a:lnTo>
                      <a:lnTo>
                        <a:pt x="699" y="338"/>
                      </a:lnTo>
                      <a:lnTo>
                        <a:pt x="684" y="331"/>
                      </a:lnTo>
                      <a:lnTo>
                        <a:pt x="668" y="324"/>
                      </a:lnTo>
                      <a:lnTo>
                        <a:pt x="652" y="319"/>
                      </a:lnTo>
                      <a:lnTo>
                        <a:pt x="634" y="316"/>
                      </a:lnTo>
                      <a:lnTo>
                        <a:pt x="616" y="312"/>
                      </a:lnTo>
                      <a:lnTo>
                        <a:pt x="599" y="310"/>
                      </a:lnTo>
                      <a:lnTo>
                        <a:pt x="581" y="309"/>
                      </a:lnTo>
                      <a:lnTo>
                        <a:pt x="567" y="310"/>
                      </a:lnTo>
                      <a:lnTo>
                        <a:pt x="552" y="311"/>
                      </a:lnTo>
                      <a:lnTo>
                        <a:pt x="539" y="312"/>
                      </a:lnTo>
                      <a:lnTo>
                        <a:pt x="526" y="316"/>
                      </a:lnTo>
                      <a:lnTo>
                        <a:pt x="513" y="318"/>
                      </a:lnTo>
                      <a:lnTo>
                        <a:pt x="499" y="322"/>
                      </a:lnTo>
                      <a:lnTo>
                        <a:pt x="486" y="327"/>
                      </a:lnTo>
                      <a:lnTo>
                        <a:pt x="474" y="331"/>
                      </a:lnTo>
                      <a:lnTo>
                        <a:pt x="462" y="337"/>
                      </a:lnTo>
                      <a:lnTo>
                        <a:pt x="450" y="342"/>
                      </a:lnTo>
                      <a:lnTo>
                        <a:pt x="439" y="349"/>
                      </a:lnTo>
                      <a:lnTo>
                        <a:pt x="428" y="356"/>
                      </a:lnTo>
                      <a:lnTo>
                        <a:pt x="416" y="364"/>
                      </a:lnTo>
                      <a:lnTo>
                        <a:pt x="407" y="372"/>
                      </a:lnTo>
                      <a:lnTo>
                        <a:pt x="397" y="381"/>
                      </a:lnTo>
                      <a:lnTo>
                        <a:pt x="387" y="390"/>
                      </a:lnTo>
                      <a:lnTo>
                        <a:pt x="378" y="399"/>
                      </a:lnTo>
                      <a:lnTo>
                        <a:pt x="369" y="409"/>
                      </a:lnTo>
                      <a:lnTo>
                        <a:pt x="361" y="419"/>
                      </a:lnTo>
                      <a:lnTo>
                        <a:pt x="354" y="430"/>
                      </a:lnTo>
                      <a:lnTo>
                        <a:pt x="346" y="441"/>
                      </a:lnTo>
                      <a:lnTo>
                        <a:pt x="339" y="454"/>
                      </a:lnTo>
                      <a:lnTo>
                        <a:pt x="334" y="465"/>
                      </a:lnTo>
                      <a:lnTo>
                        <a:pt x="328" y="477"/>
                      </a:lnTo>
                      <a:lnTo>
                        <a:pt x="323" y="490"/>
                      </a:lnTo>
                      <a:lnTo>
                        <a:pt x="318" y="502"/>
                      </a:lnTo>
                      <a:lnTo>
                        <a:pt x="315" y="515"/>
                      </a:lnTo>
                      <a:lnTo>
                        <a:pt x="312" y="529"/>
                      </a:lnTo>
                      <a:lnTo>
                        <a:pt x="309" y="542"/>
                      </a:lnTo>
                      <a:lnTo>
                        <a:pt x="307" y="556"/>
                      </a:lnTo>
                      <a:lnTo>
                        <a:pt x="307" y="570"/>
                      </a:lnTo>
                      <a:lnTo>
                        <a:pt x="306" y="584"/>
                      </a:lnTo>
                      <a:lnTo>
                        <a:pt x="307" y="596"/>
                      </a:lnTo>
                      <a:lnTo>
                        <a:pt x="307" y="609"/>
                      </a:lnTo>
                      <a:lnTo>
                        <a:pt x="309" y="620"/>
                      </a:lnTo>
                      <a:lnTo>
                        <a:pt x="312" y="632"/>
                      </a:lnTo>
                      <a:lnTo>
                        <a:pt x="303" y="631"/>
                      </a:lnTo>
                      <a:lnTo>
                        <a:pt x="293" y="630"/>
                      </a:lnTo>
                      <a:lnTo>
                        <a:pt x="284" y="629"/>
                      </a:lnTo>
                      <a:lnTo>
                        <a:pt x="275" y="629"/>
                      </a:lnTo>
                      <a:lnTo>
                        <a:pt x="261" y="629"/>
                      </a:lnTo>
                      <a:lnTo>
                        <a:pt x="246" y="630"/>
                      </a:lnTo>
                      <a:lnTo>
                        <a:pt x="233" y="632"/>
                      </a:lnTo>
                      <a:lnTo>
                        <a:pt x="220" y="635"/>
                      </a:lnTo>
                      <a:lnTo>
                        <a:pt x="207" y="638"/>
                      </a:lnTo>
                      <a:lnTo>
                        <a:pt x="193" y="641"/>
                      </a:lnTo>
                      <a:lnTo>
                        <a:pt x="180" y="646"/>
                      </a:lnTo>
                      <a:lnTo>
                        <a:pt x="168" y="651"/>
                      </a:lnTo>
                      <a:lnTo>
                        <a:pt x="156" y="657"/>
                      </a:lnTo>
                      <a:lnTo>
                        <a:pt x="144" y="662"/>
                      </a:lnTo>
                      <a:lnTo>
                        <a:pt x="133" y="669"/>
                      </a:lnTo>
                      <a:lnTo>
                        <a:pt x="122" y="677"/>
                      </a:lnTo>
                      <a:lnTo>
                        <a:pt x="111" y="683"/>
                      </a:lnTo>
                      <a:lnTo>
                        <a:pt x="101" y="692"/>
                      </a:lnTo>
                      <a:lnTo>
                        <a:pt x="91" y="701"/>
                      </a:lnTo>
                      <a:lnTo>
                        <a:pt x="81" y="710"/>
                      </a:lnTo>
                      <a:lnTo>
                        <a:pt x="72" y="720"/>
                      </a:lnTo>
                      <a:lnTo>
                        <a:pt x="63" y="730"/>
                      </a:lnTo>
                      <a:lnTo>
                        <a:pt x="55" y="740"/>
                      </a:lnTo>
                      <a:lnTo>
                        <a:pt x="48" y="751"/>
                      </a:lnTo>
                      <a:lnTo>
                        <a:pt x="40" y="762"/>
                      </a:lnTo>
                      <a:lnTo>
                        <a:pt x="33" y="773"/>
                      </a:lnTo>
                      <a:lnTo>
                        <a:pt x="28" y="785"/>
                      </a:lnTo>
                      <a:lnTo>
                        <a:pt x="22" y="797"/>
                      </a:lnTo>
                      <a:lnTo>
                        <a:pt x="17" y="809"/>
                      </a:lnTo>
                      <a:lnTo>
                        <a:pt x="12" y="822"/>
                      </a:lnTo>
                      <a:lnTo>
                        <a:pt x="9" y="836"/>
                      </a:lnTo>
                      <a:lnTo>
                        <a:pt x="6" y="849"/>
                      </a:lnTo>
                      <a:lnTo>
                        <a:pt x="3" y="862"/>
                      </a:lnTo>
                      <a:lnTo>
                        <a:pt x="2" y="875"/>
                      </a:lnTo>
                      <a:lnTo>
                        <a:pt x="1" y="890"/>
                      </a:lnTo>
                      <a:lnTo>
                        <a:pt x="0" y="904"/>
                      </a:lnTo>
                      <a:lnTo>
                        <a:pt x="1" y="917"/>
                      </a:lnTo>
                      <a:lnTo>
                        <a:pt x="2" y="932"/>
                      </a:lnTo>
                      <a:lnTo>
                        <a:pt x="3" y="946"/>
                      </a:lnTo>
                      <a:lnTo>
                        <a:pt x="6" y="959"/>
                      </a:lnTo>
                      <a:lnTo>
                        <a:pt x="9" y="972"/>
                      </a:lnTo>
                      <a:lnTo>
                        <a:pt x="12" y="986"/>
                      </a:lnTo>
                      <a:lnTo>
                        <a:pt x="17" y="998"/>
                      </a:lnTo>
                      <a:lnTo>
                        <a:pt x="22" y="1010"/>
                      </a:lnTo>
                      <a:lnTo>
                        <a:pt x="28" y="1022"/>
                      </a:lnTo>
                      <a:lnTo>
                        <a:pt x="33" y="1034"/>
                      </a:lnTo>
                      <a:lnTo>
                        <a:pt x="40" y="1046"/>
                      </a:lnTo>
                      <a:lnTo>
                        <a:pt x="48" y="1057"/>
                      </a:lnTo>
                      <a:lnTo>
                        <a:pt x="55" y="1067"/>
                      </a:lnTo>
                      <a:lnTo>
                        <a:pt x="63" y="1078"/>
                      </a:lnTo>
                      <a:lnTo>
                        <a:pt x="72" y="1088"/>
                      </a:lnTo>
                      <a:lnTo>
                        <a:pt x="81" y="1097"/>
                      </a:lnTo>
                      <a:lnTo>
                        <a:pt x="91" y="1107"/>
                      </a:lnTo>
                      <a:lnTo>
                        <a:pt x="101" y="1116"/>
                      </a:lnTo>
                      <a:lnTo>
                        <a:pt x="111" y="1124"/>
                      </a:lnTo>
                      <a:lnTo>
                        <a:pt x="122" y="1131"/>
                      </a:lnTo>
                      <a:lnTo>
                        <a:pt x="133" y="1138"/>
                      </a:lnTo>
                      <a:lnTo>
                        <a:pt x="144" y="1145"/>
                      </a:lnTo>
                      <a:lnTo>
                        <a:pt x="156" y="1151"/>
                      </a:lnTo>
                      <a:lnTo>
                        <a:pt x="168" y="1157"/>
                      </a:lnTo>
                      <a:lnTo>
                        <a:pt x="180" y="1161"/>
                      </a:lnTo>
                      <a:lnTo>
                        <a:pt x="193" y="1166"/>
                      </a:lnTo>
                      <a:lnTo>
                        <a:pt x="207" y="1169"/>
                      </a:lnTo>
                      <a:lnTo>
                        <a:pt x="220" y="1172"/>
                      </a:lnTo>
                      <a:lnTo>
                        <a:pt x="233" y="1174"/>
                      </a:lnTo>
                      <a:lnTo>
                        <a:pt x="246" y="1177"/>
                      </a:lnTo>
                      <a:lnTo>
                        <a:pt x="261" y="1178"/>
                      </a:lnTo>
                      <a:lnTo>
                        <a:pt x="275" y="1178"/>
                      </a:lnTo>
                      <a:lnTo>
                        <a:pt x="294" y="1178"/>
                      </a:lnTo>
                      <a:lnTo>
                        <a:pt x="314" y="1176"/>
                      </a:lnTo>
                      <a:lnTo>
                        <a:pt x="331" y="1172"/>
                      </a:lnTo>
                      <a:lnTo>
                        <a:pt x="350" y="1168"/>
                      </a:lnTo>
                      <a:lnTo>
                        <a:pt x="368" y="1161"/>
                      </a:lnTo>
                      <a:lnTo>
                        <a:pt x="384" y="1155"/>
                      </a:lnTo>
                      <a:lnTo>
                        <a:pt x="401" y="1147"/>
                      </a:lnTo>
                      <a:lnTo>
                        <a:pt x="416" y="1138"/>
                      </a:lnTo>
                      <a:lnTo>
                        <a:pt x="450" y="1158"/>
                      </a:lnTo>
                      <a:lnTo>
                        <a:pt x="485" y="1178"/>
                      </a:lnTo>
                      <a:lnTo>
                        <a:pt x="523" y="1194"/>
                      </a:lnTo>
                      <a:lnTo>
                        <a:pt x="561" y="1210"/>
                      </a:lnTo>
                      <a:lnTo>
                        <a:pt x="602" y="1224"/>
                      </a:lnTo>
                      <a:lnTo>
                        <a:pt x="644" y="1236"/>
                      </a:lnTo>
                      <a:lnTo>
                        <a:pt x="687" y="1247"/>
                      </a:lnTo>
                      <a:lnTo>
                        <a:pt x="731" y="1256"/>
                      </a:lnTo>
                      <a:lnTo>
                        <a:pt x="777" y="1265"/>
                      </a:lnTo>
                      <a:lnTo>
                        <a:pt x="822" y="1271"/>
                      </a:lnTo>
                      <a:lnTo>
                        <a:pt x="868" y="1276"/>
                      </a:lnTo>
                      <a:lnTo>
                        <a:pt x="913" y="1280"/>
                      </a:lnTo>
                      <a:lnTo>
                        <a:pt x="960" y="1283"/>
                      </a:lnTo>
                      <a:lnTo>
                        <a:pt x="1005" y="1284"/>
                      </a:lnTo>
                      <a:lnTo>
                        <a:pt x="1050" y="1284"/>
                      </a:lnTo>
                      <a:lnTo>
                        <a:pt x="1096" y="1283"/>
                      </a:lnTo>
                      <a:lnTo>
                        <a:pt x="1140" y="1280"/>
                      </a:lnTo>
                      <a:lnTo>
                        <a:pt x="1182" y="1277"/>
                      </a:lnTo>
                      <a:lnTo>
                        <a:pt x="1224" y="1273"/>
                      </a:lnTo>
                      <a:lnTo>
                        <a:pt x="1264" y="1267"/>
                      </a:lnTo>
                      <a:lnTo>
                        <a:pt x="1302" y="1261"/>
                      </a:lnTo>
                      <a:lnTo>
                        <a:pt x="1339" y="1254"/>
                      </a:lnTo>
                      <a:lnTo>
                        <a:pt x="1373" y="1245"/>
                      </a:lnTo>
                      <a:lnTo>
                        <a:pt x="1405" y="1236"/>
                      </a:lnTo>
                      <a:lnTo>
                        <a:pt x="1435" y="1226"/>
                      </a:lnTo>
                      <a:lnTo>
                        <a:pt x="1461" y="1216"/>
                      </a:lnTo>
                      <a:lnTo>
                        <a:pt x="1486" y="1205"/>
                      </a:lnTo>
                      <a:lnTo>
                        <a:pt x="1505" y="1193"/>
                      </a:lnTo>
                      <a:lnTo>
                        <a:pt x="1523" y="1180"/>
                      </a:lnTo>
                      <a:lnTo>
                        <a:pt x="1537" y="1167"/>
                      </a:lnTo>
                      <a:lnTo>
                        <a:pt x="1547" y="1153"/>
                      </a:lnTo>
                      <a:lnTo>
                        <a:pt x="1554" y="1139"/>
                      </a:lnTo>
                      <a:lnTo>
                        <a:pt x="1575" y="1144"/>
                      </a:lnTo>
                      <a:lnTo>
                        <a:pt x="1597" y="1147"/>
                      </a:lnTo>
                      <a:lnTo>
                        <a:pt x="1619" y="1149"/>
                      </a:lnTo>
                      <a:lnTo>
                        <a:pt x="1641" y="1150"/>
                      </a:lnTo>
                      <a:lnTo>
                        <a:pt x="1660" y="1150"/>
                      </a:lnTo>
                      <a:lnTo>
                        <a:pt x="1679" y="1148"/>
                      </a:lnTo>
                      <a:lnTo>
                        <a:pt x="1698" y="1146"/>
                      </a:lnTo>
                      <a:lnTo>
                        <a:pt x="1716" y="1142"/>
                      </a:lnTo>
                      <a:lnTo>
                        <a:pt x="1735" y="1138"/>
                      </a:lnTo>
                      <a:lnTo>
                        <a:pt x="1753" y="1134"/>
                      </a:lnTo>
                      <a:lnTo>
                        <a:pt x="1770" y="1128"/>
                      </a:lnTo>
                      <a:lnTo>
                        <a:pt x="1787" y="1120"/>
                      </a:lnTo>
                      <a:lnTo>
                        <a:pt x="1804" y="1114"/>
                      </a:lnTo>
                      <a:lnTo>
                        <a:pt x="1820" y="1105"/>
                      </a:lnTo>
                      <a:lnTo>
                        <a:pt x="1836" y="1096"/>
                      </a:lnTo>
                      <a:lnTo>
                        <a:pt x="1851" y="1086"/>
                      </a:lnTo>
                      <a:lnTo>
                        <a:pt x="1865" y="1076"/>
                      </a:lnTo>
                      <a:lnTo>
                        <a:pt x="1880" y="1065"/>
                      </a:lnTo>
                      <a:lnTo>
                        <a:pt x="1893" y="1053"/>
                      </a:lnTo>
                      <a:lnTo>
                        <a:pt x="1906" y="1041"/>
                      </a:lnTo>
                      <a:lnTo>
                        <a:pt x="1918" y="1028"/>
                      </a:lnTo>
                      <a:lnTo>
                        <a:pt x="1931" y="1013"/>
                      </a:lnTo>
                      <a:lnTo>
                        <a:pt x="1942" y="1000"/>
                      </a:lnTo>
                      <a:lnTo>
                        <a:pt x="1953" y="985"/>
                      </a:lnTo>
                      <a:lnTo>
                        <a:pt x="1962" y="969"/>
                      </a:lnTo>
                      <a:lnTo>
                        <a:pt x="1971" y="954"/>
                      </a:lnTo>
                      <a:lnTo>
                        <a:pt x="1979" y="938"/>
                      </a:lnTo>
                      <a:lnTo>
                        <a:pt x="1987" y="922"/>
                      </a:lnTo>
                      <a:lnTo>
                        <a:pt x="1994" y="904"/>
                      </a:lnTo>
                      <a:lnTo>
                        <a:pt x="1999" y="886"/>
                      </a:lnTo>
                      <a:lnTo>
                        <a:pt x="2005" y="869"/>
                      </a:lnTo>
                      <a:lnTo>
                        <a:pt x="2009" y="851"/>
                      </a:lnTo>
                      <a:lnTo>
                        <a:pt x="2012" y="832"/>
                      </a:lnTo>
                      <a:lnTo>
                        <a:pt x="2015" y="813"/>
                      </a:lnTo>
                      <a:lnTo>
                        <a:pt x="2016" y="795"/>
                      </a:lnTo>
                      <a:lnTo>
                        <a:pt x="2017" y="775"/>
                      </a:lnTo>
                      <a:lnTo>
                        <a:pt x="2016" y="756"/>
                      </a:lnTo>
                      <a:lnTo>
                        <a:pt x="2015" y="736"/>
                      </a:lnTo>
                      <a:lnTo>
                        <a:pt x="2012" y="717"/>
                      </a:lnTo>
                      <a:lnTo>
                        <a:pt x="2009" y="700"/>
                      </a:lnTo>
                      <a:lnTo>
                        <a:pt x="2005" y="681"/>
                      </a:lnTo>
                      <a:lnTo>
                        <a:pt x="1999" y="663"/>
                      </a:lnTo>
                      <a:lnTo>
                        <a:pt x="1994" y="646"/>
                      </a:lnTo>
                      <a:lnTo>
                        <a:pt x="1987" y="629"/>
                      </a:lnTo>
                      <a:lnTo>
                        <a:pt x="1979" y="613"/>
                      </a:lnTo>
                      <a:lnTo>
                        <a:pt x="1971" y="596"/>
                      </a:lnTo>
                      <a:lnTo>
                        <a:pt x="1962" y="581"/>
                      </a:lnTo>
                      <a:lnTo>
                        <a:pt x="1953" y="565"/>
                      </a:lnTo>
                      <a:lnTo>
                        <a:pt x="1942" y="551"/>
                      </a:lnTo>
                      <a:lnTo>
                        <a:pt x="1931" y="536"/>
                      </a:lnTo>
                      <a:lnTo>
                        <a:pt x="1918" y="523"/>
                      </a:lnTo>
                      <a:lnTo>
                        <a:pt x="1906" y="510"/>
                      </a:lnTo>
                      <a:lnTo>
                        <a:pt x="1893" y="498"/>
                      </a:lnTo>
                      <a:lnTo>
                        <a:pt x="1880" y="486"/>
                      </a:lnTo>
                      <a:lnTo>
                        <a:pt x="1865" y="475"/>
                      </a:lnTo>
                      <a:lnTo>
                        <a:pt x="1851" y="464"/>
                      </a:lnTo>
                      <a:lnTo>
                        <a:pt x="1836" y="455"/>
                      </a:lnTo>
                      <a:lnTo>
                        <a:pt x="1820" y="445"/>
                      </a:lnTo>
                      <a:lnTo>
                        <a:pt x="1804" y="437"/>
                      </a:lnTo>
                      <a:lnTo>
                        <a:pt x="1787" y="429"/>
                      </a:lnTo>
                      <a:lnTo>
                        <a:pt x="1770" y="423"/>
                      </a:lnTo>
                      <a:lnTo>
                        <a:pt x="1753" y="417"/>
                      </a:lnTo>
                      <a:lnTo>
                        <a:pt x="1735" y="412"/>
                      </a:lnTo>
                      <a:lnTo>
                        <a:pt x="1716" y="407"/>
                      </a:lnTo>
                      <a:lnTo>
                        <a:pt x="1698" y="404"/>
                      </a:lnTo>
                      <a:lnTo>
                        <a:pt x="1679" y="402"/>
                      </a:lnTo>
                      <a:lnTo>
                        <a:pt x="1660" y="401"/>
                      </a:lnTo>
                      <a:lnTo>
                        <a:pt x="1641" y="399"/>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49" name="Freeform 290">
                  <a:extLst>
                    <a:ext uri="{FF2B5EF4-FFF2-40B4-BE49-F238E27FC236}">
                      <a16:creationId xmlns:a16="http://schemas.microsoft.com/office/drawing/2014/main" id="{69B60C4B-C360-B3A0-407E-448DEF285340}"/>
                    </a:ext>
                  </a:extLst>
                </p:cNvPr>
                <p:cNvSpPr>
                  <a:spLocks/>
                </p:cNvSpPr>
                <p:nvPr/>
              </p:nvSpPr>
              <p:spPr bwMode="auto">
                <a:xfrm>
                  <a:off x="10034284" y="3395674"/>
                  <a:ext cx="400968" cy="254901"/>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50" name="Freeform 291">
                  <a:extLst>
                    <a:ext uri="{FF2B5EF4-FFF2-40B4-BE49-F238E27FC236}">
                      <a16:creationId xmlns:a16="http://schemas.microsoft.com/office/drawing/2014/main" id="{E73FC01C-6713-CD12-B09B-FA88BE9C1123}"/>
                    </a:ext>
                  </a:extLst>
                </p:cNvPr>
                <p:cNvSpPr>
                  <a:spLocks/>
                </p:cNvSpPr>
                <p:nvPr/>
              </p:nvSpPr>
              <p:spPr bwMode="auto">
                <a:xfrm>
                  <a:off x="9835157" y="3727544"/>
                  <a:ext cx="264515" cy="168776"/>
                </a:xfrm>
                <a:custGeom>
                  <a:avLst/>
                  <a:gdLst>
                    <a:gd name="T0" fmla="*/ 1080 w 1339"/>
                    <a:gd name="T1" fmla="*/ 253 h 852"/>
                    <a:gd name="T2" fmla="*/ 1064 w 1339"/>
                    <a:gd name="T3" fmla="*/ 199 h 852"/>
                    <a:gd name="T4" fmla="*/ 1040 w 1339"/>
                    <a:gd name="T5" fmla="*/ 149 h 852"/>
                    <a:gd name="T6" fmla="*/ 1008 w 1339"/>
                    <a:gd name="T7" fmla="*/ 106 h 852"/>
                    <a:gd name="T8" fmla="*/ 968 w 1339"/>
                    <a:gd name="T9" fmla="*/ 69 h 852"/>
                    <a:gd name="T10" fmla="*/ 923 w 1339"/>
                    <a:gd name="T11" fmla="*/ 38 h 852"/>
                    <a:gd name="T12" fmla="*/ 872 w 1339"/>
                    <a:gd name="T13" fmla="*/ 16 h 852"/>
                    <a:gd name="T14" fmla="*/ 818 w 1339"/>
                    <a:gd name="T15" fmla="*/ 3 h 852"/>
                    <a:gd name="T16" fmla="*/ 762 w 1339"/>
                    <a:gd name="T17" fmla="*/ 0 h 852"/>
                    <a:gd name="T18" fmla="*/ 697 w 1339"/>
                    <a:gd name="T19" fmla="*/ 10 h 852"/>
                    <a:gd name="T20" fmla="*/ 605 w 1339"/>
                    <a:gd name="T21" fmla="*/ 51 h 852"/>
                    <a:gd name="T22" fmla="*/ 531 w 1339"/>
                    <a:gd name="T23" fmla="*/ 118 h 852"/>
                    <a:gd name="T24" fmla="*/ 482 w 1339"/>
                    <a:gd name="T25" fmla="*/ 205 h 852"/>
                    <a:gd name="T26" fmla="*/ 444 w 1339"/>
                    <a:gd name="T27" fmla="*/ 215 h 852"/>
                    <a:gd name="T28" fmla="*/ 397 w 1339"/>
                    <a:gd name="T29" fmla="*/ 207 h 852"/>
                    <a:gd name="T30" fmla="*/ 331 w 1339"/>
                    <a:gd name="T31" fmla="*/ 214 h 852"/>
                    <a:gd name="T32" fmla="*/ 269 w 1339"/>
                    <a:gd name="T33" fmla="*/ 247 h 852"/>
                    <a:gd name="T34" fmla="*/ 225 w 1339"/>
                    <a:gd name="T35" fmla="*/ 302 h 852"/>
                    <a:gd name="T36" fmla="*/ 204 w 1339"/>
                    <a:gd name="T37" fmla="*/ 369 h 852"/>
                    <a:gd name="T38" fmla="*/ 194 w 1339"/>
                    <a:gd name="T39" fmla="*/ 419 h 852"/>
                    <a:gd name="T40" fmla="*/ 128 w 1339"/>
                    <a:gd name="T41" fmla="*/ 426 h 852"/>
                    <a:gd name="T42" fmla="*/ 66 w 1339"/>
                    <a:gd name="T43" fmla="*/ 459 h 852"/>
                    <a:gd name="T44" fmla="*/ 22 w 1339"/>
                    <a:gd name="T45" fmla="*/ 513 h 852"/>
                    <a:gd name="T46" fmla="*/ 1 w 1339"/>
                    <a:gd name="T47" fmla="*/ 582 h 852"/>
                    <a:gd name="T48" fmla="*/ 8 w 1339"/>
                    <a:gd name="T49" fmla="*/ 655 h 852"/>
                    <a:gd name="T50" fmla="*/ 42 w 1339"/>
                    <a:gd name="T51" fmla="*/ 717 h 852"/>
                    <a:gd name="T52" fmla="*/ 96 w 1339"/>
                    <a:gd name="T53" fmla="*/ 761 h 852"/>
                    <a:gd name="T54" fmla="*/ 164 w 1339"/>
                    <a:gd name="T55" fmla="*/ 782 h 852"/>
                    <a:gd name="T56" fmla="*/ 221 w 1339"/>
                    <a:gd name="T57" fmla="*/ 778 h 852"/>
                    <a:gd name="T58" fmla="*/ 266 w 1339"/>
                    <a:gd name="T59" fmla="*/ 762 h 852"/>
                    <a:gd name="T60" fmla="*/ 346 w 1339"/>
                    <a:gd name="T61" fmla="*/ 794 h 852"/>
                    <a:gd name="T62" fmla="*/ 456 w 1339"/>
                    <a:gd name="T63" fmla="*/ 828 h 852"/>
                    <a:gd name="T64" fmla="*/ 576 w 1339"/>
                    <a:gd name="T65" fmla="*/ 848 h 852"/>
                    <a:gd name="T66" fmla="*/ 698 w 1339"/>
                    <a:gd name="T67" fmla="*/ 852 h 852"/>
                    <a:gd name="T68" fmla="*/ 812 w 1339"/>
                    <a:gd name="T69" fmla="*/ 846 h 852"/>
                    <a:gd name="T70" fmla="*/ 912 w 1339"/>
                    <a:gd name="T71" fmla="*/ 827 h 852"/>
                    <a:gd name="T72" fmla="*/ 986 w 1339"/>
                    <a:gd name="T73" fmla="*/ 801 h 852"/>
                    <a:gd name="T74" fmla="*/ 1028 w 1339"/>
                    <a:gd name="T75" fmla="*/ 766 h 852"/>
                    <a:gd name="T76" fmla="*/ 1075 w 1339"/>
                    <a:gd name="T77" fmla="*/ 764 h 852"/>
                    <a:gd name="T78" fmla="*/ 1127 w 1339"/>
                    <a:gd name="T79" fmla="*/ 761 h 852"/>
                    <a:gd name="T80" fmla="*/ 1176 w 1339"/>
                    <a:gd name="T81" fmla="*/ 749 h 852"/>
                    <a:gd name="T82" fmla="*/ 1219 w 1339"/>
                    <a:gd name="T83" fmla="*/ 728 h 852"/>
                    <a:gd name="T84" fmla="*/ 1258 w 1339"/>
                    <a:gd name="T85" fmla="*/ 699 h 852"/>
                    <a:gd name="T86" fmla="*/ 1290 w 1339"/>
                    <a:gd name="T87" fmla="*/ 664 h 852"/>
                    <a:gd name="T88" fmla="*/ 1314 w 1339"/>
                    <a:gd name="T89" fmla="*/ 623 h 852"/>
                    <a:gd name="T90" fmla="*/ 1332 w 1339"/>
                    <a:gd name="T91" fmla="*/ 578 h 852"/>
                    <a:gd name="T92" fmla="*/ 1338 w 1339"/>
                    <a:gd name="T93" fmla="*/ 528 h 852"/>
                    <a:gd name="T94" fmla="*/ 1336 w 1339"/>
                    <a:gd name="T95" fmla="*/ 477 h 852"/>
                    <a:gd name="T96" fmla="*/ 1324 w 1339"/>
                    <a:gd name="T97" fmla="*/ 430 h 852"/>
                    <a:gd name="T98" fmla="*/ 1303 w 1339"/>
                    <a:gd name="T99" fmla="*/ 385 h 852"/>
                    <a:gd name="T100" fmla="*/ 1274 w 1339"/>
                    <a:gd name="T101" fmla="*/ 348 h 852"/>
                    <a:gd name="T102" fmla="*/ 1239 w 1339"/>
                    <a:gd name="T103" fmla="*/ 315 h 852"/>
                    <a:gd name="T104" fmla="*/ 1198 w 1339"/>
                    <a:gd name="T105" fmla="*/ 290 h 852"/>
                    <a:gd name="T106" fmla="*/ 1152 w 1339"/>
                    <a:gd name="T107" fmla="*/ 274 h 852"/>
                    <a:gd name="T108" fmla="*/ 1103 w 1339"/>
                    <a:gd name="T109" fmla="*/ 266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9" h="852">
                      <a:moveTo>
                        <a:pt x="1090" y="266"/>
                      </a:moveTo>
                      <a:lnTo>
                        <a:pt x="1086" y="266"/>
                      </a:lnTo>
                      <a:lnTo>
                        <a:pt x="1083" y="266"/>
                      </a:lnTo>
                      <a:lnTo>
                        <a:pt x="1080" y="253"/>
                      </a:lnTo>
                      <a:lnTo>
                        <a:pt x="1078" y="239"/>
                      </a:lnTo>
                      <a:lnTo>
                        <a:pt x="1073" y="225"/>
                      </a:lnTo>
                      <a:lnTo>
                        <a:pt x="1070" y="212"/>
                      </a:lnTo>
                      <a:lnTo>
                        <a:pt x="1064" y="199"/>
                      </a:lnTo>
                      <a:lnTo>
                        <a:pt x="1059" y="186"/>
                      </a:lnTo>
                      <a:lnTo>
                        <a:pt x="1053" y="173"/>
                      </a:lnTo>
                      <a:lnTo>
                        <a:pt x="1047" y="161"/>
                      </a:lnTo>
                      <a:lnTo>
                        <a:pt x="1040" y="149"/>
                      </a:lnTo>
                      <a:lnTo>
                        <a:pt x="1032" y="138"/>
                      </a:lnTo>
                      <a:lnTo>
                        <a:pt x="1025" y="127"/>
                      </a:lnTo>
                      <a:lnTo>
                        <a:pt x="1017" y="116"/>
                      </a:lnTo>
                      <a:lnTo>
                        <a:pt x="1008" y="106"/>
                      </a:lnTo>
                      <a:lnTo>
                        <a:pt x="999" y="96"/>
                      </a:lnTo>
                      <a:lnTo>
                        <a:pt x="989" y="86"/>
                      </a:lnTo>
                      <a:lnTo>
                        <a:pt x="979" y="77"/>
                      </a:lnTo>
                      <a:lnTo>
                        <a:pt x="968" y="69"/>
                      </a:lnTo>
                      <a:lnTo>
                        <a:pt x="957" y="60"/>
                      </a:lnTo>
                      <a:lnTo>
                        <a:pt x="946" y="52"/>
                      </a:lnTo>
                      <a:lnTo>
                        <a:pt x="935" y="45"/>
                      </a:lnTo>
                      <a:lnTo>
                        <a:pt x="923" y="38"/>
                      </a:lnTo>
                      <a:lnTo>
                        <a:pt x="911" y="32"/>
                      </a:lnTo>
                      <a:lnTo>
                        <a:pt x="899" y="26"/>
                      </a:lnTo>
                      <a:lnTo>
                        <a:pt x="885" y="21"/>
                      </a:lnTo>
                      <a:lnTo>
                        <a:pt x="872" y="16"/>
                      </a:lnTo>
                      <a:lnTo>
                        <a:pt x="859" y="12"/>
                      </a:lnTo>
                      <a:lnTo>
                        <a:pt x="846" y="9"/>
                      </a:lnTo>
                      <a:lnTo>
                        <a:pt x="832" y="6"/>
                      </a:lnTo>
                      <a:lnTo>
                        <a:pt x="818" y="3"/>
                      </a:lnTo>
                      <a:lnTo>
                        <a:pt x="804" y="1"/>
                      </a:lnTo>
                      <a:lnTo>
                        <a:pt x="789" y="0"/>
                      </a:lnTo>
                      <a:lnTo>
                        <a:pt x="775" y="0"/>
                      </a:lnTo>
                      <a:lnTo>
                        <a:pt x="762" y="0"/>
                      </a:lnTo>
                      <a:lnTo>
                        <a:pt x="748" y="1"/>
                      </a:lnTo>
                      <a:lnTo>
                        <a:pt x="735" y="2"/>
                      </a:lnTo>
                      <a:lnTo>
                        <a:pt x="722" y="5"/>
                      </a:lnTo>
                      <a:lnTo>
                        <a:pt x="697" y="10"/>
                      </a:lnTo>
                      <a:lnTo>
                        <a:pt x="672" y="18"/>
                      </a:lnTo>
                      <a:lnTo>
                        <a:pt x="649" y="27"/>
                      </a:lnTo>
                      <a:lnTo>
                        <a:pt x="626" y="38"/>
                      </a:lnTo>
                      <a:lnTo>
                        <a:pt x="605" y="51"/>
                      </a:lnTo>
                      <a:lnTo>
                        <a:pt x="584" y="65"/>
                      </a:lnTo>
                      <a:lnTo>
                        <a:pt x="565" y="82"/>
                      </a:lnTo>
                      <a:lnTo>
                        <a:pt x="547" y="100"/>
                      </a:lnTo>
                      <a:lnTo>
                        <a:pt x="531" y="118"/>
                      </a:lnTo>
                      <a:lnTo>
                        <a:pt x="516" y="138"/>
                      </a:lnTo>
                      <a:lnTo>
                        <a:pt x="503" y="159"/>
                      </a:lnTo>
                      <a:lnTo>
                        <a:pt x="492" y="182"/>
                      </a:lnTo>
                      <a:lnTo>
                        <a:pt x="482" y="205"/>
                      </a:lnTo>
                      <a:lnTo>
                        <a:pt x="475" y="230"/>
                      </a:lnTo>
                      <a:lnTo>
                        <a:pt x="465" y="224"/>
                      </a:lnTo>
                      <a:lnTo>
                        <a:pt x="454" y="220"/>
                      </a:lnTo>
                      <a:lnTo>
                        <a:pt x="444" y="215"/>
                      </a:lnTo>
                      <a:lnTo>
                        <a:pt x="433" y="212"/>
                      </a:lnTo>
                      <a:lnTo>
                        <a:pt x="422" y="210"/>
                      </a:lnTo>
                      <a:lnTo>
                        <a:pt x="409" y="208"/>
                      </a:lnTo>
                      <a:lnTo>
                        <a:pt x="397" y="207"/>
                      </a:lnTo>
                      <a:lnTo>
                        <a:pt x="385" y="205"/>
                      </a:lnTo>
                      <a:lnTo>
                        <a:pt x="367" y="207"/>
                      </a:lnTo>
                      <a:lnTo>
                        <a:pt x="349" y="210"/>
                      </a:lnTo>
                      <a:lnTo>
                        <a:pt x="331" y="214"/>
                      </a:lnTo>
                      <a:lnTo>
                        <a:pt x="314" y="220"/>
                      </a:lnTo>
                      <a:lnTo>
                        <a:pt x="299" y="228"/>
                      </a:lnTo>
                      <a:lnTo>
                        <a:pt x="283" y="236"/>
                      </a:lnTo>
                      <a:lnTo>
                        <a:pt x="269" y="247"/>
                      </a:lnTo>
                      <a:lnTo>
                        <a:pt x="257" y="260"/>
                      </a:lnTo>
                      <a:lnTo>
                        <a:pt x="245" y="272"/>
                      </a:lnTo>
                      <a:lnTo>
                        <a:pt x="235" y="286"/>
                      </a:lnTo>
                      <a:lnTo>
                        <a:pt x="225" y="302"/>
                      </a:lnTo>
                      <a:lnTo>
                        <a:pt x="217" y="317"/>
                      </a:lnTo>
                      <a:lnTo>
                        <a:pt x="212" y="334"/>
                      </a:lnTo>
                      <a:lnTo>
                        <a:pt x="207" y="351"/>
                      </a:lnTo>
                      <a:lnTo>
                        <a:pt x="204" y="369"/>
                      </a:lnTo>
                      <a:lnTo>
                        <a:pt x="203" y="388"/>
                      </a:lnTo>
                      <a:lnTo>
                        <a:pt x="204" y="404"/>
                      </a:lnTo>
                      <a:lnTo>
                        <a:pt x="206" y="421"/>
                      </a:lnTo>
                      <a:lnTo>
                        <a:pt x="194" y="419"/>
                      </a:lnTo>
                      <a:lnTo>
                        <a:pt x="183" y="419"/>
                      </a:lnTo>
                      <a:lnTo>
                        <a:pt x="164" y="419"/>
                      </a:lnTo>
                      <a:lnTo>
                        <a:pt x="145" y="422"/>
                      </a:lnTo>
                      <a:lnTo>
                        <a:pt x="128" y="426"/>
                      </a:lnTo>
                      <a:lnTo>
                        <a:pt x="111" y="433"/>
                      </a:lnTo>
                      <a:lnTo>
                        <a:pt x="96" y="440"/>
                      </a:lnTo>
                      <a:lnTo>
                        <a:pt x="80" y="449"/>
                      </a:lnTo>
                      <a:lnTo>
                        <a:pt x="66" y="459"/>
                      </a:lnTo>
                      <a:lnTo>
                        <a:pt x="54" y="472"/>
                      </a:lnTo>
                      <a:lnTo>
                        <a:pt x="42" y="485"/>
                      </a:lnTo>
                      <a:lnTo>
                        <a:pt x="32" y="498"/>
                      </a:lnTo>
                      <a:lnTo>
                        <a:pt x="22" y="513"/>
                      </a:lnTo>
                      <a:lnTo>
                        <a:pt x="14" y="529"/>
                      </a:lnTo>
                      <a:lnTo>
                        <a:pt x="8" y="547"/>
                      </a:lnTo>
                      <a:lnTo>
                        <a:pt x="4" y="563"/>
                      </a:lnTo>
                      <a:lnTo>
                        <a:pt x="1" y="582"/>
                      </a:lnTo>
                      <a:lnTo>
                        <a:pt x="0" y="601"/>
                      </a:lnTo>
                      <a:lnTo>
                        <a:pt x="1" y="619"/>
                      </a:lnTo>
                      <a:lnTo>
                        <a:pt x="4" y="637"/>
                      </a:lnTo>
                      <a:lnTo>
                        <a:pt x="8" y="655"/>
                      </a:lnTo>
                      <a:lnTo>
                        <a:pt x="14" y="671"/>
                      </a:lnTo>
                      <a:lnTo>
                        <a:pt x="22" y="687"/>
                      </a:lnTo>
                      <a:lnTo>
                        <a:pt x="32" y="702"/>
                      </a:lnTo>
                      <a:lnTo>
                        <a:pt x="42" y="717"/>
                      </a:lnTo>
                      <a:lnTo>
                        <a:pt x="54" y="729"/>
                      </a:lnTo>
                      <a:lnTo>
                        <a:pt x="66" y="741"/>
                      </a:lnTo>
                      <a:lnTo>
                        <a:pt x="80" y="752"/>
                      </a:lnTo>
                      <a:lnTo>
                        <a:pt x="96" y="761"/>
                      </a:lnTo>
                      <a:lnTo>
                        <a:pt x="111" y="769"/>
                      </a:lnTo>
                      <a:lnTo>
                        <a:pt x="128" y="774"/>
                      </a:lnTo>
                      <a:lnTo>
                        <a:pt x="145" y="778"/>
                      </a:lnTo>
                      <a:lnTo>
                        <a:pt x="164" y="782"/>
                      </a:lnTo>
                      <a:lnTo>
                        <a:pt x="183" y="783"/>
                      </a:lnTo>
                      <a:lnTo>
                        <a:pt x="195" y="782"/>
                      </a:lnTo>
                      <a:lnTo>
                        <a:pt x="208" y="781"/>
                      </a:lnTo>
                      <a:lnTo>
                        <a:pt x="221" y="778"/>
                      </a:lnTo>
                      <a:lnTo>
                        <a:pt x="233" y="775"/>
                      </a:lnTo>
                      <a:lnTo>
                        <a:pt x="244" y="772"/>
                      </a:lnTo>
                      <a:lnTo>
                        <a:pt x="255" y="767"/>
                      </a:lnTo>
                      <a:lnTo>
                        <a:pt x="266" y="762"/>
                      </a:lnTo>
                      <a:lnTo>
                        <a:pt x="277" y="755"/>
                      </a:lnTo>
                      <a:lnTo>
                        <a:pt x="299" y="770"/>
                      </a:lnTo>
                      <a:lnTo>
                        <a:pt x="322" y="782"/>
                      </a:lnTo>
                      <a:lnTo>
                        <a:pt x="346" y="794"/>
                      </a:lnTo>
                      <a:lnTo>
                        <a:pt x="373" y="804"/>
                      </a:lnTo>
                      <a:lnTo>
                        <a:pt x="399" y="813"/>
                      </a:lnTo>
                      <a:lnTo>
                        <a:pt x="427" y="821"/>
                      </a:lnTo>
                      <a:lnTo>
                        <a:pt x="456" y="828"/>
                      </a:lnTo>
                      <a:lnTo>
                        <a:pt x="486" y="835"/>
                      </a:lnTo>
                      <a:lnTo>
                        <a:pt x="515" y="840"/>
                      </a:lnTo>
                      <a:lnTo>
                        <a:pt x="545" y="845"/>
                      </a:lnTo>
                      <a:lnTo>
                        <a:pt x="576" y="848"/>
                      </a:lnTo>
                      <a:lnTo>
                        <a:pt x="607" y="850"/>
                      </a:lnTo>
                      <a:lnTo>
                        <a:pt x="637" y="852"/>
                      </a:lnTo>
                      <a:lnTo>
                        <a:pt x="668" y="852"/>
                      </a:lnTo>
                      <a:lnTo>
                        <a:pt x="698" y="852"/>
                      </a:lnTo>
                      <a:lnTo>
                        <a:pt x="727" y="852"/>
                      </a:lnTo>
                      <a:lnTo>
                        <a:pt x="756" y="850"/>
                      </a:lnTo>
                      <a:lnTo>
                        <a:pt x="785" y="848"/>
                      </a:lnTo>
                      <a:lnTo>
                        <a:pt x="812" y="846"/>
                      </a:lnTo>
                      <a:lnTo>
                        <a:pt x="839" y="841"/>
                      </a:lnTo>
                      <a:lnTo>
                        <a:pt x="864" y="838"/>
                      </a:lnTo>
                      <a:lnTo>
                        <a:pt x="889" y="833"/>
                      </a:lnTo>
                      <a:lnTo>
                        <a:pt x="912" y="827"/>
                      </a:lnTo>
                      <a:lnTo>
                        <a:pt x="933" y="821"/>
                      </a:lnTo>
                      <a:lnTo>
                        <a:pt x="953" y="815"/>
                      </a:lnTo>
                      <a:lnTo>
                        <a:pt x="970" y="808"/>
                      </a:lnTo>
                      <a:lnTo>
                        <a:pt x="986" y="801"/>
                      </a:lnTo>
                      <a:lnTo>
                        <a:pt x="1000" y="793"/>
                      </a:lnTo>
                      <a:lnTo>
                        <a:pt x="1011" y="784"/>
                      </a:lnTo>
                      <a:lnTo>
                        <a:pt x="1021" y="775"/>
                      </a:lnTo>
                      <a:lnTo>
                        <a:pt x="1028" y="766"/>
                      </a:lnTo>
                      <a:lnTo>
                        <a:pt x="1032" y="756"/>
                      </a:lnTo>
                      <a:lnTo>
                        <a:pt x="1045" y="760"/>
                      </a:lnTo>
                      <a:lnTo>
                        <a:pt x="1060" y="762"/>
                      </a:lnTo>
                      <a:lnTo>
                        <a:pt x="1075" y="764"/>
                      </a:lnTo>
                      <a:lnTo>
                        <a:pt x="1090" y="764"/>
                      </a:lnTo>
                      <a:lnTo>
                        <a:pt x="1103" y="764"/>
                      </a:lnTo>
                      <a:lnTo>
                        <a:pt x="1115" y="763"/>
                      </a:lnTo>
                      <a:lnTo>
                        <a:pt x="1127" y="761"/>
                      </a:lnTo>
                      <a:lnTo>
                        <a:pt x="1140" y="760"/>
                      </a:lnTo>
                      <a:lnTo>
                        <a:pt x="1152" y="756"/>
                      </a:lnTo>
                      <a:lnTo>
                        <a:pt x="1164" y="753"/>
                      </a:lnTo>
                      <a:lnTo>
                        <a:pt x="1176" y="749"/>
                      </a:lnTo>
                      <a:lnTo>
                        <a:pt x="1187" y="744"/>
                      </a:lnTo>
                      <a:lnTo>
                        <a:pt x="1198" y="740"/>
                      </a:lnTo>
                      <a:lnTo>
                        <a:pt x="1209" y="734"/>
                      </a:lnTo>
                      <a:lnTo>
                        <a:pt x="1219" y="728"/>
                      </a:lnTo>
                      <a:lnTo>
                        <a:pt x="1229" y="722"/>
                      </a:lnTo>
                      <a:lnTo>
                        <a:pt x="1239" y="714"/>
                      </a:lnTo>
                      <a:lnTo>
                        <a:pt x="1249" y="708"/>
                      </a:lnTo>
                      <a:lnTo>
                        <a:pt x="1258" y="699"/>
                      </a:lnTo>
                      <a:lnTo>
                        <a:pt x="1266" y="691"/>
                      </a:lnTo>
                      <a:lnTo>
                        <a:pt x="1274" y="682"/>
                      </a:lnTo>
                      <a:lnTo>
                        <a:pt x="1282" y="674"/>
                      </a:lnTo>
                      <a:lnTo>
                        <a:pt x="1290" y="664"/>
                      </a:lnTo>
                      <a:lnTo>
                        <a:pt x="1296" y="655"/>
                      </a:lnTo>
                      <a:lnTo>
                        <a:pt x="1303" y="644"/>
                      </a:lnTo>
                      <a:lnTo>
                        <a:pt x="1309" y="634"/>
                      </a:lnTo>
                      <a:lnTo>
                        <a:pt x="1314" y="623"/>
                      </a:lnTo>
                      <a:lnTo>
                        <a:pt x="1319" y="612"/>
                      </a:lnTo>
                      <a:lnTo>
                        <a:pt x="1324" y="601"/>
                      </a:lnTo>
                      <a:lnTo>
                        <a:pt x="1328" y="589"/>
                      </a:lnTo>
                      <a:lnTo>
                        <a:pt x="1332" y="578"/>
                      </a:lnTo>
                      <a:lnTo>
                        <a:pt x="1334" y="565"/>
                      </a:lnTo>
                      <a:lnTo>
                        <a:pt x="1336" y="553"/>
                      </a:lnTo>
                      <a:lnTo>
                        <a:pt x="1338" y="540"/>
                      </a:lnTo>
                      <a:lnTo>
                        <a:pt x="1338" y="528"/>
                      </a:lnTo>
                      <a:lnTo>
                        <a:pt x="1339" y="515"/>
                      </a:lnTo>
                      <a:lnTo>
                        <a:pt x="1338" y="502"/>
                      </a:lnTo>
                      <a:lnTo>
                        <a:pt x="1338" y="489"/>
                      </a:lnTo>
                      <a:lnTo>
                        <a:pt x="1336" y="477"/>
                      </a:lnTo>
                      <a:lnTo>
                        <a:pt x="1334" y="465"/>
                      </a:lnTo>
                      <a:lnTo>
                        <a:pt x="1332" y="453"/>
                      </a:lnTo>
                      <a:lnTo>
                        <a:pt x="1328" y="441"/>
                      </a:lnTo>
                      <a:lnTo>
                        <a:pt x="1324" y="430"/>
                      </a:lnTo>
                      <a:lnTo>
                        <a:pt x="1319" y="417"/>
                      </a:lnTo>
                      <a:lnTo>
                        <a:pt x="1314" y="406"/>
                      </a:lnTo>
                      <a:lnTo>
                        <a:pt x="1309" y="396"/>
                      </a:lnTo>
                      <a:lnTo>
                        <a:pt x="1303" y="385"/>
                      </a:lnTo>
                      <a:lnTo>
                        <a:pt x="1296" y="375"/>
                      </a:lnTo>
                      <a:lnTo>
                        <a:pt x="1290" y="366"/>
                      </a:lnTo>
                      <a:lnTo>
                        <a:pt x="1282" y="357"/>
                      </a:lnTo>
                      <a:lnTo>
                        <a:pt x="1274" y="348"/>
                      </a:lnTo>
                      <a:lnTo>
                        <a:pt x="1266" y="339"/>
                      </a:lnTo>
                      <a:lnTo>
                        <a:pt x="1258" y="330"/>
                      </a:lnTo>
                      <a:lnTo>
                        <a:pt x="1249" y="323"/>
                      </a:lnTo>
                      <a:lnTo>
                        <a:pt x="1239" y="315"/>
                      </a:lnTo>
                      <a:lnTo>
                        <a:pt x="1229" y="308"/>
                      </a:lnTo>
                      <a:lnTo>
                        <a:pt x="1219" y="302"/>
                      </a:lnTo>
                      <a:lnTo>
                        <a:pt x="1209" y="296"/>
                      </a:lnTo>
                      <a:lnTo>
                        <a:pt x="1198" y="290"/>
                      </a:lnTo>
                      <a:lnTo>
                        <a:pt x="1187" y="285"/>
                      </a:lnTo>
                      <a:lnTo>
                        <a:pt x="1176" y="281"/>
                      </a:lnTo>
                      <a:lnTo>
                        <a:pt x="1164" y="277"/>
                      </a:lnTo>
                      <a:lnTo>
                        <a:pt x="1152" y="274"/>
                      </a:lnTo>
                      <a:lnTo>
                        <a:pt x="1140" y="271"/>
                      </a:lnTo>
                      <a:lnTo>
                        <a:pt x="1127" y="268"/>
                      </a:lnTo>
                      <a:lnTo>
                        <a:pt x="1115" y="267"/>
                      </a:lnTo>
                      <a:lnTo>
                        <a:pt x="1103" y="266"/>
                      </a:lnTo>
                      <a:lnTo>
                        <a:pt x="1090" y="266"/>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51" name="Freeform 292">
                  <a:extLst>
                    <a:ext uri="{FF2B5EF4-FFF2-40B4-BE49-F238E27FC236}">
                      <a16:creationId xmlns:a16="http://schemas.microsoft.com/office/drawing/2014/main" id="{1AD40A23-5538-4F46-5563-E9BF570C8DD9}"/>
                    </a:ext>
                  </a:extLst>
                </p:cNvPr>
                <p:cNvSpPr>
                  <a:spLocks/>
                </p:cNvSpPr>
                <p:nvPr/>
              </p:nvSpPr>
              <p:spPr bwMode="auto">
                <a:xfrm>
                  <a:off x="9386074" y="3118074"/>
                  <a:ext cx="448096" cy="285242"/>
                </a:xfrm>
                <a:custGeom>
                  <a:avLst/>
                  <a:gdLst>
                    <a:gd name="T0" fmla="*/ 1828 w 2273"/>
                    <a:gd name="T1" fmla="*/ 405 h 1447"/>
                    <a:gd name="T2" fmla="*/ 1788 w 2273"/>
                    <a:gd name="T3" fmla="*/ 294 h 1447"/>
                    <a:gd name="T4" fmla="*/ 1725 w 2273"/>
                    <a:gd name="T5" fmla="*/ 197 h 1447"/>
                    <a:gd name="T6" fmla="*/ 1643 w 2273"/>
                    <a:gd name="T7" fmla="*/ 115 h 1447"/>
                    <a:gd name="T8" fmla="*/ 1546 w 2273"/>
                    <a:gd name="T9" fmla="*/ 53 h 1447"/>
                    <a:gd name="T10" fmla="*/ 1435 w 2273"/>
                    <a:gd name="T11" fmla="*/ 14 h 1447"/>
                    <a:gd name="T12" fmla="*/ 1314 w 2273"/>
                    <a:gd name="T13" fmla="*/ 0 h 1447"/>
                    <a:gd name="T14" fmla="*/ 1204 w 2273"/>
                    <a:gd name="T15" fmla="*/ 12 h 1447"/>
                    <a:gd name="T16" fmla="*/ 1101 w 2273"/>
                    <a:gd name="T17" fmla="*/ 45 h 1447"/>
                    <a:gd name="T18" fmla="*/ 1008 w 2273"/>
                    <a:gd name="T19" fmla="*/ 98 h 1447"/>
                    <a:gd name="T20" fmla="*/ 929 w 2273"/>
                    <a:gd name="T21" fmla="*/ 168 h 1447"/>
                    <a:gd name="T22" fmla="*/ 865 w 2273"/>
                    <a:gd name="T23" fmla="*/ 252 h 1447"/>
                    <a:gd name="T24" fmla="*/ 818 w 2273"/>
                    <a:gd name="T25" fmla="*/ 348 h 1447"/>
                    <a:gd name="T26" fmla="*/ 752 w 2273"/>
                    <a:gd name="T27" fmla="*/ 365 h 1447"/>
                    <a:gd name="T28" fmla="*/ 654 w 2273"/>
                    <a:gd name="T29" fmla="*/ 349 h 1447"/>
                    <a:gd name="T30" fmla="*/ 576 w 2273"/>
                    <a:gd name="T31" fmla="*/ 359 h 1447"/>
                    <a:gd name="T32" fmla="*/ 507 w 2273"/>
                    <a:gd name="T33" fmla="*/ 386 h 1447"/>
                    <a:gd name="T34" fmla="*/ 446 w 2273"/>
                    <a:gd name="T35" fmla="*/ 429 h 1447"/>
                    <a:gd name="T36" fmla="*/ 398 w 2273"/>
                    <a:gd name="T37" fmla="*/ 485 h 1447"/>
                    <a:gd name="T38" fmla="*/ 363 w 2273"/>
                    <a:gd name="T39" fmla="*/ 552 h 1447"/>
                    <a:gd name="T40" fmla="*/ 346 w 2273"/>
                    <a:gd name="T41" fmla="*/ 627 h 1447"/>
                    <a:gd name="T42" fmla="*/ 348 w 2273"/>
                    <a:gd name="T43" fmla="*/ 700 h 1447"/>
                    <a:gd name="T44" fmla="*/ 309 w 2273"/>
                    <a:gd name="T45" fmla="*/ 709 h 1447"/>
                    <a:gd name="T46" fmla="*/ 232 w 2273"/>
                    <a:gd name="T47" fmla="*/ 719 h 1447"/>
                    <a:gd name="T48" fmla="*/ 161 w 2273"/>
                    <a:gd name="T49" fmla="*/ 746 h 1447"/>
                    <a:gd name="T50" fmla="*/ 100 w 2273"/>
                    <a:gd name="T51" fmla="*/ 789 h 1447"/>
                    <a:gd name="T52" fmla="*/ 52 w 2273"/>
                    <a:gd name="T53" fmla="*/ 846 h 1447"/>
                    <a:gd name="T54" fmla="*/ 19 w 2273"/>
                    <a:gd name="T55" fmla="*/ 912 h 1447"/>
                    <a:gd name="T56" fmla="*/ 1 w 2273"/>
                    <a:gd name="T57" fmla="*/ 987 h 1447"/>
                    <a:gd name="T58" fmla="*/ 3 w 2273"/>
                    <a:gd name="T59" fmla="*/ 1065 h 1447"/>
                    <a:gd name="T60" fmla="*/ 24 w 2273"/>
                    <a:gd name="T61" fmla="*/ 1139 h 1447"/>
                    <a:gd name="T62" fmla="*/ 61 w 2273"/>
                    <a:gd name="T63" fmla="*/ 1203 h 1447"/>
                    <a:gd name="T64" fmla="*/ 113 w 2273"/>
                    <a:gd name="T65" fmla="*/ 1257 h 1447"/>
                    <a:gd name="T66" fmla="*/ 174 w 2273"/>
                    <a:gd name="T67" fmla="*/ 1297 h 1447"/>
                    <a:gd name="T68" fmla="*/ 246 w 2273"/>
                    <a:gd name="T69" fmla="*/ 1321 h 1447"/>
                    <a:gd name="T70" fmla="*/ 331 w 2273"/>
                    <a:gd name="T71" fmla="*/ 1327 h 1447"/>
                    <a:gd name="T72" fmla="*/ 433 w 2273"/>
                    <a:gd name="T73" fmla="*/ 1302 h 1447"/>
                    <a:gd name="T74" fmla="*/ 588 w 2273"/>
                    <a:gd name="T75" fmla="*/ 1347 h 1447"/>
                    <a:gd name="T76" fmla="*/ 824 w 2273"/>
                    <a:gd name="T77" fmla="*/ 1416 h 1447"/>
                    <a:gd name="T78" fmla="*/ 1081 w 2273"/>
                    <a:gd name="T79" fmla="*/ 1446 h 1447"/>
                    <a:gd name="T80" fmla="*/ 1332 w 2273"/>
                    <a:gd name="T81" fmla="*/ 1440 h 1447"/>
                    <a:gd name="T82" fmla="*/ 1547 w 2273"/>
                    <a:gd name="T83" fmla="*/ 1404 h 1447"/>
                    <a:gd name="T84" fmla="*/ 1697 w 2273"/>
                    <a:gd name="T85" fmla="*/ 1345 h 1447"/>
                    <a:gd name="T86" fmla="*/ 1775 w 2273"/>
                    <a:gd name="T87" fmla="*/ 1289 h 1447"/>
                    <a:gd name="T88" fmla="*/ 1893 w 2273"/>
                    <a:gd name="T89" fmla="*/ 1295 h 1447"/>
                    <a:gd name="T90" fmla="*/ 1994 w 2273"/>
                    <a:gd name="T91" fmla="*/ 1271 h 1447"/>
                    <a:gd name="T92" fmla="*/ 2086 w 2273"/>
                    <a:gd name="T93" fmla="*/ 1224 h 1447"/>
                    <a:gd name="T94" fmla="*/ 2162 w 2273"/>
                    <a:gd name="T95" fmla="*/ 1158 h 1447"/>
                    <a:gd name="T96" fmla="*/ 2222 w 2273"/>
                    <a:gd name="T97" fmla="*/ 1075 h 1447"/>
                    <a:gd name="T98" fmla="*/ 2260 w 2273"/>
                    <a:gd name="T99" fmla="*/ 979 h 1447"/>
                    <a:gd name="T100" fmla="*/ 2273 w 2273"/>
                    <a:gd name="T101" fmla="*/ 873 h 1447"/>
                    <a:gd name="T102" fmla="*/ 2260 w 2273"/>
                    <a:gd name="T103" fmla="*/ 768 h 1447"/>
                    <a:gd name="T104" fmla="*/ 2222 w 2273"/>
                    <a:gd name="T105" fmla="*/ 672 h 1447"/>
                    <a:gd name="T106" fmla="*/ 2162 w 2273"/>
                    <a:gd name="T107" fmla="*/ 590 h 1447"/>
                    <a:gd name="T108" fmla="*/ 2086 w 2273"/>
                    <a:gd name="T109" fmla="*/ 523 h 1447"/>
                    <a:gd name="T110" fmla="*/ 1994 w 2273"/>
                    <a:gd name="T111" fmla="*/ 476 h 1447"/>
                    <a:gd name="T112" fmla="*/ 1893 w 2273"/>
                    <a:gd name="T113" fmla="*/ 453 h 1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3" h="1447">
                      <a:moveTo>
                        <a:pt x="1850" y="450"/>
                      </a:moveTo>
                      <a:lnTo>
                        <a:pt x="1843" y="452"/>
                      </a:lnTo>
                      <a:lnTo>
                        <a:pt x="1838" y="452"/>
                      </a:lnTo>
                      <a:lnTo>
                        <a:pt x="1833" y="428"/>
                      </a:lnTo>
                      <a:lnTo>
                        <a:pt x="1828" y="405"/>
                      </a:lnTo>
                      <a:lnTo>
                        <a:pt x="1822" y="382"/>
                      </a:lnTo>
                      <a:lnTo>
                        <a:pt x="1814" y="359"/>
                      </a:lnTo>
                      <a:lnTo>
                        <a:pt x="1807" y="337"/>
                      </a:lnTo>
                      <a:lnTo>
                        <a:pt x="1798" y="316"/>
                      </a:lnTo>
                      <a:lnTo>
                        <a:pt x="1788" y="294"/>
                      </a:lnTo>
                      <a:lnTo>
                        <a:pt x="1777" y="274"/>
                      </a:lnTo>
                      <a:lnTo>
                        <a:pt x="1765" y="254"/>
                      </a:lnTo>
                      <a:lnTo>
                        <a:pt x="1753" y="234"/>
                      </a:lnTo>
                      <a:lnTo>
                        <a:pt x="1739" y="215"/>
                      </a:lnTo>
                      <a:lnTo>
                        <a:pt x="1725" y="197"/>
                      </a:lnTo>
                      <a:lnTo>
                        <a:pt x="1711" y="179"/>
                      </a:lnTo>
                      <a:lnTo>
                        <a:pt x="1694" y="162"/>
                      </a:lnTo>
                      <a:lnTo>
                        <a:pt x="1679" y="146"/>
                      </a:lnTo>
                      <a:lnTo>
                        <a:pt x="1661" y="130"/>
                      </a:lnTo>
                      <a:lnTo>
                        <a:pt x="1643" y="115"/>
                      </a:lnTo>
                      <a:lnTo>
                        <a:pt x="1626" y="102"/>
                      </a:lnTo>
                      <a:lnTo>
                        <a:pt x="1606" y="88"/>
                      </a:lnTo>
                      <a:lnTo>
                        <a:pt x="1587" y="75"/>
                      </a:lnTo>
                      <a:lnTo>
                        <a:pt x="1566" y="64"/>
                      </a:lnTo>
                      <a:lnTo>
                        <a:pt x="1546" y="53"/>
                      </a:lnTo>
                      <a:lnTo>
                        <a:pt x="1525" y="43"/>
                      </a:lnTo>
                      <a:lnTo>
                        <a:pt x="1503" y="34"/>
                      </a:lnTo>
                      <a:lnTo>
                        <a:pt x="1481" y="26"/>
                      </a:lnTo>
                      <a:lnTo>
                        <a:pt x="1458" y="20"/>
                      </a:lnTo>
                      <a:lnTo>
                        <a:pt x="1435" y="14"/>
                      </a:lnTo>
                      <a:lnTo>
                        <a:pt x="1411" y="9"/>
                      </a:lnTo>
                      <a:lnTo>
                        <a:pt x="1388" y="6"/>
                      </a:lnTo>
                      <a:lnTo>
                        <a:pt x="1364" y="2"/>
                      </a:lnTo>
                      <a:lnTo>
                        <a:pt x="1340" y="1"/>
                      </a:lnTo>
                      <a:lnTo>
                        <a:pt x="1314" y="0"/>
                      </a:lnTo>
                      <a:lnTo>
                        <a:pt x="1292" y="0"/>
                      </a:lnTo>
                      <a:lnTo>
                        <a:pt x="1269" y="2"/>
                      </a:lnTo>
                      <a:lnTo>
                        <a:pt x="1247" y="4"/>
                      </a:lnTo>
                      <a:lnTo>
                        <a:pt x="1225" y="8"/>
                      </a:lnTo>
                      <a:lnTo>
                        <a:pt x="1204" y="12"/>
                      </a:lnTo>
                      <a:lnTo>
                        <a:pt x="1182" y="17"/>
                      </a:lnTo>
                      <a:lnTo>
                        <a:pt x="1161" y="22"/>
                      </a:lnTo>
                      <a:lnTo>
                        <a:pt x="1141" y="30"/>
                      </a:lnTo>
                      <a:lnTo>
                        <a:pt x="1121" y="36"/>
                      </a:lnTo>
                      <a:lnTo>
                        <a:pt x="1101" y="45"/>
                      </a:lnTo>
                      <a:lnTo>
                        <a:pt x="1081" y="54"/>
                      </a:lnTo>
                      <a:lnTo>
                        <a:pt x="1062" y="64"/>
                      </a:lnTo>
                      <a:lnTo>
                        <a:pt x="1044" y="75"/>
                      </a:lnTo>
                      <a:lnTo>
                        <a:pt x="1026" y="86"/>
                      </a:lnTo>
                      <a:lnTo>
                        <a:pt x="1008" y="98"/>
                      </a:lnTo>
                      <a:lnTo>
                        <a:pt x="992" y="110"/>
                      </a:lnTo>
                      <a:lnTo>
                        <a:pt x="975" y="124"/>
                      </a:lnTo>
                      <a:lnTo>
                        <a:pt x="960" y="138"/>
                      </a:lnTo>
                      <a:lnTo>
                        <a:pt x="944" y="152"/>
                      </a:lnTo>
                      <a:lnTo>
                        <a:pt x="929" y="168"/>
                      </a:lnTo>
                      <a:lnTo>
                        <a:pt x="914" y="183"/>
                      </a:lnTo>
                      <a:lnTo>
                        <a:pt x="901" y="200"/>
                      </a:lnTo>
                      <a:lnTo>
                        <a:pt x="889" y="216"/>
                      </a:lnTo>
                      <a:lnTo>
                        <a:pt x="877" y="234"/>
                      </a:lnTo>
                      <a:lnTo>
                        <a:pt x="865" y="252"/>
                      </a:lnTo>
                      <a:lnTo>
                        <a:pt x="854" y="270"/>
                      </a:lnTo>
                      <a:lnTo>
                        <a:pt x="844" y="289"/>
                      </a:lnTo>
                      <a:lnTo>
                        <a:pt x="835" y="308"/>
                      </a:lnTo>
                      <a:lnTo>
                        <a:pt x="826" y="328"/>
                      </a:lnTo>
                      <a:lnTo>
                        <a:pt x="818" y="348"/>
                      </a:lnTo>
                      <a:lnTo>
                        <a:pt x="811" y="369"/>
                      </a:lnTo>
                      <a:lnTo>
                        <a:pt x="805" y="390"/>
                      </a:lnTo>
                      <a:lnTo>
                        <a:pt x="787" y="381"/>
                      </a:lnTo>
                      <a:lnTo>
                        <a:pt x="770" y="372"/>
                      </a:lnTo>
                      <a:lnTo>
                        <a:pt x="752" y="365"/>
                      </a:lnTo>
                      <a:lnTo>
                        <a:pt x="733" y="360"/>
                      </a:lnTo>
                      <a:lnTo>
                        <a:pt x="715" y="355"/>
                      </a:lnTo>
                      <a:lnTo>
                        <a:pt x="695" y="351"/>
                      </a:lnTo>
                      <a:lnTo>
                        <a:pt x="675" y="350"/>
                      </a:lnTo>
                      <a:lnTo>
                        <a:pt x="654" y="349"/>
                      </a:lnTo>
                      <a:lnTo>
                        <a:pt x="638" y="349"/>
                      </a:lnTo>
                      <a:lnTo>
                        <a:pt x="623" y="350"/>
                      </a:lnTo>
                      <a:lnTo>
                        <a:pt x="606" y="352"/>
                      </a:lnTo>
                      <a:lnTo>
                        <a:pt x="592" y="355"/>
                      </a:lnTo>
                      <a:lnTo>
                        <a:pt x="576" y="359"/>
                      </a:lnTo>
                      <a:lnTo>
                        <a:pt x="562" y="362"/>
                      </a:lnTo>
                      <a:lnTo>
                        <a:pt x="548" y="368"/>
                      </a:lnTo>
                      <a:lnTo>
                        <a:pt x="533" y="373"/>
                      </a:lnTo>
                      <a:lnTo>
                        <a:pt x="520" y="380"/>
                      </a:lnTo>
                      <a:lnTo>
                        <a:pt x="507" y="386"/>
                      </a:lnTo>
                      <a:lnTo>
                        <a:pt x="494" y="393"/>
                      </a:lnTo>
                      <a:lnTo>
                        <a:pt x="480" y="402"/>
                      </a:lnTo>
                      <a:lnTo>
                        <a:pt x="468" y="411"/>
                      </a:lnTo>
                      <a:lnTo>
                        <a:pt x="457" y="420"/>
                      </a:lnTo>
                      <a:lnTo>
                        <a:pt x="446" y="429"/>
                      </a:lnTo>
                      <a:lnTo>
                        <a:pt x="435" y="439"/>
                      </a:lnTo>
                      <a:lnTo>
                        <a:pt x="425" y="450"/>
                      </a:lnTo>
                      <a:lnTo>
                        <a:pt x="415" y="461"/>
                      </a:lnTo>
                      <a:lnTo>
                        <a:pt x="406" y="472"/>
                      </a:lnTo>
                      <a:lnTo>
                        <a:pt x="398" y="485"/>
                      </a:lnTo>
                      <a:lnTo>
                        <a:pt x="389" y="498"/>
                      </a:lnTo>
                      <a:lnTo>
                        <a:pt x="382" y="511"/>
                      </a:lnTo>
                      <a:lnTo>
                        <a:pt x="374" y="524"/>
                      </a:lnTo>
                      <a:lnTo>
                        <a:pt x="369" y="538"/>
                      </a:lnTo>
                      <a:lnTo>
                        <a:pt x="363" y="552"/>
                      </a:lnTo>
                      <a:lnTo>
                        <a:pt x="358" y="566"/>
                      </a:lnTo>
                      <a:lnTo>
                        <a:pt x="354" y="581"/>
                      </a:lnTo>
                      <a:lnTo>
                        <a:pt x="351" y="596"/>
                      </a:lnTo>
                      <a:lnTo>
                        <a:pt x="348" y="612"/>
                      </a:lnTo>
                      <a:lnTo>
                        <a:pt x="346" y="627"/>
                      </a:lnTo>
                      <a:lnTo>
                        <a:pt x="345" y="643"/>
                      </a:lnTo>
                      <a:lnTo>
                        <a:pt x="345" y="658"/>
                      </a:lnTo>
                      <a:lnTo>
                        <a:pt x="345" y="672"/>
                      </a:lnTo>
                      <a:lnTo>
                        <a:pt x="346" y="686"/>
                      </a:lnTo>
                      <a:lnTo>
                        <a:pt x="348" y="700"/>
                      </a:lnTo>
                      <a:lnTo>
                        <a:pt x="350" y="713"/>
                      </a:lnTo>
                      <a:lnTo>
                        <a:pt x="340" y="712"/>
                      </a:lnTo>
                      <a:lnTo>
                        <a:pt x="330" y="711"/>
                      </a:lnTo>
                      <a:lnTo>
                        <a:pt x="319" y="710"/>
                      </a:lnTo>
                      <a:lnTo>
                        <a:pt x="309" y="709"/>
                      </a:lnTo>
                      <a:lnTo>
                        <a:pt x="293" y="710"/>
                      </a:lnTo>
                      <a:lnTo>
                        <a:pt x="277" y="711"/>
                      </a:lnTo>
                      <a:lnTo>
                        <a:pt x="262" y="713"/>
                      </a:lnTo>
                      <a:lnTo>
                        <a:pt x="246" y="715"/>
                      </a:lnTo>
                      <a:lnTo>
                        <a:pt x="232" y="719"/>
                      </a:lnTo>
                      <a:lnTo>
                        <a:pt x="218" y="723"/>
                      </a:lnTo>
                      <a:lnTo>
                        <a:pt x="203" y="728"/>
                      </a:lnTo>
                      <a:lnTo>
                        <a:pt x="189" y="733"/>
                      </a:lnTo>
                      <a:lnTo>
                        <a:pt x="174" y="740"/>
                      </a:lnTo>
                      <a:lnTo>
                        <a:pt x="161" y="746"/>
                      </a:lnTo>
                      <a:lnTo>
                        <a:pt x="149" y="754"/>
                      </a:lnTo>
                      <a:lnTo>
                        <a:pt x="136" y="762"/>
                      </a:lnTo>
                      <a:lnTo>
                        <a:pt x="124" y="771"/>
                      </a:lnTo>
                      <a:lnTo>
                        <a:pt x="113" y="779"/>
                      </a:lnTo>
                      <a:lnTo>
                        <a:pt x="100" y="789"/>
                      </a:lnTo>
                      <a:lnTo>
                        <a:pt x="91" y="799"/>
                      </a:lnTo>
                      <a:lnTo>
                        <a:pt x="80" y="810"/>
                      </a:lnTo>
                      <a:lnTo>
                        <a:pt x="71" y="821"/>
                      </a:lnTo>
                      <a:lnTo>
                        <a:pt x="61" y="833"/>
                      </a:lnTo>
                      <a:lnTo>
                        <a:pt x="52" y="846"/>
                      </a:lnTo>
                      <a:lnTo>
                        <a:pt x="44" y="858"/>
                      </a:lnTo>
                      <a:lnTo>
                        <a:pt x="36" y="871"/>
                      </a:lnTo>
                      <a:lnTo>
                        <a:pt x="30" y="884"/>
                      </a:lnTo>
                      <a:lnTo>
                        <a:pt x="24" y="899"/>
                      </a:lnTo>
                      <a:lnTo>
                        <a:pt x="19" y="912"/>
                      </a:lnTo>
                      <a:lnTo>
                        <a:pt x="13" y="926"/>
                      </a:lnTo>
                      <a:lnTo>
                        <a:pt x="9" y="942"/>
                      </a:lnTo>
                      <a:lnTo>
                        <a:pt x="6" y="956"/>
                      </a:lnTo>
                      <a:lnTo>
                        <a:pt x="3" y="971"/>
                      </a:lnTo>
                      <a:lnTo>
                        <a:pt x="1" y="987"/>
                      </a:lnTo>
                      <a:lnTo>
                        <a:pt x="0" y="1002"/>
                      </a:lnTo>
                      <a:lnTo>
                        <a:pt x="0" y="1019"/>
                      </a:lnTo>
                      <a:lnTo>
                        <a:pt x="0" y="1034"/>
                      </a:lnTo>
                      <a:lnTo>
                        <a:pt x="1" y="1050"/>
                      </a:lnTo>
                      <a:lnTo>
                        <a:pt x="3" y="1065"/>
                      </a:lnTo>
                      <a:lnTo>
                        <a:pt x="6" y="1081"/>
                      </a:lnTo>
                      <a:lnTo>
                        <a:pt x="9" y="1096"/>
                      </a:lnTo>
                      <a:lnTo>
                        <a:pt x="13" y="1111"/>
                      </a:lnTo>
                      <a:lnTo>
                        <a:pt x="19" y="1125"/>
                      </a:lnTo>
                      <a:lnTo>
                        <a:pt x="24" y="1139"/>
                      </a:lnTo>
                      <a:lnTo>
                        <a:pt x="30" y="1153"/>
                      </a:lnTo>
                      <a:lnTo>
                        <a:pt x="36" y="1166"/>
                      </a:lnTo>
                      <a:lnTo>
                        <a:pt x="44" y="1179"/>
                      </a:lnTo>
                      <a:lnTo>
                        <a:pt x="52" y="1191"/>
                      </a:lnTo>
                      <a:lnTo>
                        <a:pt x="61" y="1203"/>
                      </a:lnTo>
                      <a:lnTo>
                        <a:pt x="71" y="1215"/>
                      </a:lnTo>
                      <a:lnTo>
                        <a:pt x="80" y="1226"/>
                      </a:lnTo>
                      <a:lnTo>
                        <a:pt x="91" y="1238"/>
                      </a:lnTo>
                      <a:lnTo>
                        <a:pt x="100" y="1247"/>
                      </a:lnTo>
                      <a:lnTo>
                        <a:pt x="113" y="1257"/>
                      </a:lnTo>
                      <a:lnTo>
                        <a:pt x="124" y="1266"/>
                      </a:lnTo>
                      <a:lnTo>
                        <a:pt x="136" y="1275"/>
                      </a:lnTo>
                      <a:lnTo>
                        <a:pt x="149" y="1283"/>
                      </a:lnTo>
                      <a:lnTo>
                        <a:pt x="161" y="1291"/>
                      </a:lnTo>
                      <a:lnTo>
                        <a:pt x="174" y="1297"/>
                      </a:lnTo>
                      <a:lnTo>
                        <a:pt x="189" y="1304"/>
                      </a:lnTo>
                      <a:lnTo>
                        <a:pt x="203" y="1309"/>
                      </a:lnTo>
                      <a:lnTo>
                        <a:pt x="218" y="1314"/>
                      </a:lnTo>
                      <a:lnTo>
                        <a:pt x="232" y="1318"/>
                      </a:lnTo>
                      <a:lnTo>
                        <a:pt x="246" y="1321"/>
                      </a:lnTo>
                      <a:lnTo>
                        <a:pt x="262" y="1325"/>
                      </a:lnTo>
                      <a:lnTo>
                        <a:pt x="277" y="1327"/>
                      </a:lnTo>
                      <a:lnTo>
                        <a:pt x="293" y="1328"/>
                      </a:lnTo>
                      <a:lnTo>
                        <a:pt x="309" y="1328"/>
                      </a:lnTo>
                      <a:lnTo>
                        <a:pt x="331" y="1327"/>
                      </a:lnTo>
                      <a:lnTo>
                        <a:pt x="352" y="1325"/>
                      </a:lnTo>
                      <a:lnTo>
                        <a:pt x="373" y="1321"/>
                      </a:lnTo>
                      <a:lnTo>
                        <a:pt x="393" y="1316"/>
                      </a:lnTo>
                      <a:lnTo>
                        <a:pt x="413" y="1309"/>
                      </a:lnTo>
                      <a:lnTo>
                        <a:pt x="433" y="1302"/>
                      </a:lnTo>
                      <a:lnTo>
                        <a:pt x="452" y="1293"/>
                      </a:lnTo>
                      <a:lnTo>
                        <a:pt x="469" y="1283"/>
                      </a:lnTo>
                      <a:lnTo>
                        <a:pt x="506" y="1306"/>
                      </a:lnTo>
                      <a:lnTo>
                        <a:pt x="546" y="1327"/>
                      </a:lnTo>
                      <a:lnTo>
                        <a:pt x="588" y="1347"/>
                      </a:lnTo>
                      <a:lnTo>
                        <a:pt x="632" y="1364"/>
                      </a:lnTo>
                      <a:lnTo>
                        <a:pt x="678" y="1380"/>
                      </a:lnTo>
                      <a:lnTo>
                        <a:pt x="726" y="1394"/>
                      </a:lnTo>
                      <a:lnTo>
                        <a:pt x="774" y="1406"/>
                      </a:lnTo>
                      <a:lnTo>
                        <a:pt x="824" y="1416"/>
                      </a:lnTo>
                      <a:lnTo>
                        <a:pt x="875" y="1425"/>
                      </a:lnTo>
                      <a:lnTo>
                        <a:pt x="925" y="1433"/>
                      </a:lnTo>
                      <a:lnTo>
                        <a:pt x="977" y="1438"/>
                      </a:lnTo>
                      <a:lnTo>
                        <a:pt x="1029" y="1443"/>
                      </a:lnTo>
                      <a:lnTo>
                        <a:pt x="1081" y="1446"/>
                      </a:lnTo>
                      <a:lnTo>
                        <a:pt x="1133" y="1447"/>
                      </a:lnTo>
                      <a:lnTo>
                        <a:pt x="1184" y="1447"/>
                      </a:lnTo>
                      <a:lnTo>
                        <a:pt x="1235" y="1446"/>
                      </a:lnTo>
                      <a:lnTo>
                        <a:pt x="1283" y="1444"/>
                      </a:lnTo>
                      <a:lnTo>
                        <a:pt x="1332" y="1440"/>
                      </a:lnTo>
                      <a:lnTo>
                        <a:pt x="1378" y="1435"/>
                      </a:lnTo>
                      <a:lnTo>
                        <a:pt x="1424" y="1429"/>
                      </a:lnTo>
                      <a:lnTo>
                        <a:pt x="1467" y="1422"/>
                      </a:lnTo>
                      <a:lnTo>
                        <a:pt x="1509" y="1413"/>
                      </a:lnTo>
                      <a:lnTo>
                        <a:pt x="1547" y="1404"/>
                      </a:lnTo>
                      <a:lnTo>
                        <a:pt x="1583" y="1394"/>
                      </a:lnTo>
                      <a:lnTo>
                        <a:pt x="1616" y="1383"/>
                      </a:lnTo>
                      <a:lnTo>
                        <a:pt x="1647" y="1371"/>
                      </a:lnTo>
                      <a:lnTo>
                        <a:pt x="1673" y="1358"/>
                      </a:lnTo>
                      <a:lnTo>
                        <a:pt x="1697" y="1345"/>
                      </a:lnTo>
                      <a:lnTo>
                        <a:pt x="1717" y="1330"/>
                      </a:lnTo>
                      <a:lnTo>
                        <a:pt x="1733" y="1316"/>
                      </a:lnTo>
                      <a:lnTo>
                        <a:pt x="1744" y="1300"/>
                      </a:lnTo>
                      <a:lnTo>
                        <a:pt x="1752" y="1284"/>
                      </a:lnTo>
                      <a:lnTo>
                        <a:pt x="1775" y="1289"/>
                      </a:lnTo>
                      <a:lnTo>
                        <a:pt x="1799" y="1294"/>
                      </a:lnTo>
                      <a:lnTo>
                        <a:pt x="1824" y="1296"/>
                      </a:lnTo>
                      <a:lnTo>
                        <a:pt x="1850" y="1297"/>
                      </a:lnTo>
                      <a:lnTo>
                        <a:pt x="1871" y="1296"/>
                      </a:lnTo>
                      <a:lnTo>
                        <a:pt x="1893" y="1295"/>
                      </a:lnTo>
                      <a:lnTo>
                        <a:pt x="1914" y="1292"/>
                      </a:lnTo>
                      <a:lnTo>
                        <a:pt x="1935" y="1288"/>
                      </a:lnTo>
                      <a:lnTo>
                        <a:pt x="1955" y="1284"/>
                      </a:lnTo>
                      <a:lnTo>
                        <a:pt x="1975" y="1277"/>
                      </a:lnTo>
                      <a:lnTo>
                        <a:pt x="1994" y="1271"/>
                      </a:lnTo>
                      <a:lnTo>
                        <a:pt x="2014" y="1264"/>
                      </a:lnTo>
                      <a:lnTo>
                        <a:pt x="2033" y="1255"/>
                      </a:lnTo>
                      <a:lnTo>
                        <a:pt x="2051" y="1245"/>
                      </a:lnTo>
                      <a:lnTo>
                        <a:pt x="2068" y="1235"/>
                      </a:lnTo>
                      <a:lnTo>
                        <a:pt x="2086" y="1224"/>
                      </a:lnTo>
                      <a:lnTo>
                        <a:pt x="2103" y="1213"/>
                      </a:lnTo>
                      <a:lnTo>
                        <a:pt x="2118" y="1200"/>
                      </a:lnTo>
                      <a:lnTo>
                        <a:pt x="2134" y="1187"/>
                      </a:lnTo>
                      <a:lnTo>
                        <a:pt x="2149" y="1172"/>
                      </a:lnTo>
                      <a:lnTo>
                        <a:pt x="2162" y="1158"/>
                      </a:lnTo>
                      <a:lnTo>
                        <a:pt x="2176" y="1143"/>
                      </a:lnTo>
                      <a:lnTo>
                        <a:pt x="2189" y="1127"/>
                      </a:lnTo>
                      <a:lnTo>
                        <a:pt x="2200" y="1111"/>
                      </a:lnTo>
                      <a:lnTo>
                        <a:pt x="2211" y="1093"/>
                      </a:lnTo>
                      <a:lnTo>
                        <a:pt x="2222" y="1075"/>
                      </a:lnTo>
                      <a:lnTo>
                        <a:pt x="2231" y="1058"/>
                      </a:lnTo>
                      <a:lnTo>
                        <a:pt x="2240" y="1039"/>
                      </a:lnTo>
                      <a:lnTo>
                        <a:pt x="2247" y="1019"/>
                      </a:lnTo>
                      <a:lnTo>
                        <a:pt x="2254" y="999"/>
                      </a:lnTo>
                      <a:lnTo>
                        <a:pt x="2260" y="979"/>
                      </a:lnTo>
                      <a:lnTo>
                        <a:pt x="2264" y="959"/>
                      </a:lnTo>
                      <a:lnTo>
                        <a:pt x="2267" y="938"/>
                      </a:lnTo>
                      <a:lnTo>
                        <a:pt x="2271" y="917"/>
                      </a:lnTo>
                      <a:lnTo>
                        <a:pt x="2272" y="895"/>
                      </a:lnTo>
                      <a:lnTo>
                        <a:pt x="2273" y="873"/>
                      </a:lnTo>
                      <a:lnTo>
                        <a:pt x="2272" y="852"/>
                      </a:lnTo>
                      <a:lnTo>
                        <a:pt x="2271" y="830"/>
                      </a:lnTo>
                      <a:lnTo>
                        <a:pt x="2267" y="809"/>
                      </a:lnTo>
                      <a:lnTo>
                        <a:pt x="2264" y="788"/>
                      </a:lnTo>
                      <a:lnTo>
                        <a:pt x="2260" y="768"/>
                      </a:lnTo>
                      <a:lnTo>
                        <a:pt x="2254" y="747"/>
                      </a:lnTo>
                      <a:lnTo>
                        <a:pt x="2247" y="729"/>
                      </a:lnTo>
                      <a:lnTo>
                        <a:pt x="2240" y="709"/>
                      </a:lnTo>
                      <a:lnTo>
                        <a:pt x="2231" y="690"/>
                      </a:lnTo>
                      <a:lnTo>
                        <a:pt x="2222" y="672"/>
                      </a:lnTo>
                      <a:lnTo>
                        <a:pt x="2211" y="655"/>
                      </a:lnTo>
                      <a:lnTo>
                        <a:pt x="2200" y="637"/>
                      </a:lnTo>
                      <a:lnTo>
                        <a:pt x="2189" y="620"/>
                      </a:lnTo>
                      <a:lnTo>
                        <a:pt x="2176" y="605"/>
                      </a:lnTo>
                      <a:lnTo>
                        <a:pt x="2162" y="590"/>
                      </a:lnTo>
                      <a:lnTo>
                        <a:pt x="2149" y="574"/>
                      </a:lnTo>
                      <a:lnTo>
                        <a:pt x="2134" y="561"/>
                      </a:lnTo>
                      <a:lnTo>
                        <a:pt x="2118" y="548"/>
                      </a:lnTo>
                      <a:lnTo>
                        <a:pt x="2103" y="534"/>
                      </a:lnTo>
                      <a:lnTo>
                        <a:pt x="2086" y="523"/>
                      </a:lnTo>
                      <a:lnTo>
                        <a:pt x="2068" y="512"/>
                      </a:lnTo>
                      <a:lnTo>
                        <a:pt x="2051" y="501"/>
                      </a:lnTo>
                      <a:lnTo>
                        <a:pt x="2033" y="492"/>
                      </a:lnTo>
                      <a:lnTo>
                        <a:pt x="2014" y="484"/>
                      </a:lnTo>
                      <a:lnTo>
                        <a:pt x="1994" y="476"/>
                      </a:lnTo>
                      <a:lnTo>
                        <a:pt x="1975" y="469"/>
                      </a:lnTo>
                      <a:lnTo>
                        <a:pt x="1955" y="464"/>
                      </a:lnTo>
                      <a:lnTo>
                        <a:pt x="1935" y="459"/>
                      </a:lnTo>
                      <a:lnTo>
                        <a:pt x="1914" y="456"/>
                      </a:lnTo>
                      <a:lnTo>
                        <a:pt x="1893" y="453"/>
                      </a:lnTo>
                      <a:lnTo>
                        <a:pt x="1871" y="452"/>
                      </a:lnTo>
                      <a:lnTo>
                        <a:pt x="1850" y="450"/>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52" name="Freeform 290">
                  <a:extLst>
                    <a:ext uri="{FF2B5EF4-FFF2-40B4-BE49-F238E27FC236}">
                      <a16:creationId xmlns:a16="http://schemas.microsoft.com/office/drawing/2014/main" id="{74B850FD-7A2E-4D75-75A6-6C050CE3449F}"/>
                    </a:ext>
                  </a:extLst>
                </p:cNvPr>
                <p:cNvSpPr>
                  <a:spLocks/>
                </p:cNvSpPr>
                <p:nvPr/>
              </p:nvSpPr>
              <p:spPr bwMode="auto">
                <a:xfrm>
                  <a:off x="8306300" y="3202802"/>
                  <a:ext cx="400968" cy="254901"/>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grpSp>
          <p:nvGrpSpPr>
            <p:cNvPr id="15" name="Group 14">
              <a:extLst>
                <a:ext uri="{FF2B5EF4-FFF2-40B4-BE49-F238E27FC236}">
                  <a16:creationId xmlns:a16="http://schemas.microsoft.com/office/drawing/2014/main" id="{1EE8AFE9-0944-17C4-CF26-07E3CF95AEAA}"/>
                </a:ext>
              </a:extLst>
            </p:cNvPr>
            <p:cNvGrpSpPr/>
            <p:nvPr/>
          </p:nvGrpSpPr>
          <p:grpSpPr>
            <a:xfrm>
              <a:off x="1726527" y="3524465"/>
              <a:ext cx="2594362" cy="743709"/>
              <a:chOff x="5040737" y="2682398"/>
              <a:chExt cx="2594362" cy="743709"/>
            </a:xfrm>
          </p:grpSpPr>
          <p:sp>
            <p:nvSpPr>
              <p:cNvPr id="18" name="Freeform 5">
                <a:extLst>
                  <a:ext uri="{FF2B5EF4-FFF2-40B4-BE49-F238E27FC236}">
                    <a16:creationId xmlns:a16="http://schemas.microsoft.com/office/drawing/2014/main" id="{E2A2256B-4F9D-0FC4-9070-97A577197B3B}"/>
                  </a:ext>
                </a:extLst>
              </p:cNvPr>
              <p:cNvSpPr>
                <a:spLocks/>
              </p:cNvSpPr>
              <p:nvPr/>
            </p:nvSpPr>
            <p:spPr bwMode="auto">
              <a:xfrm>
                <a:off x="5506715" y="2773870"/>
                <a:ext cx="2128384" cy="652237"/>
              </a:xfrm>
              <a:custGeom>
                <a:avLst/>
                <a:gdLst>
                  <a:gd name="T0" fmla="*/ 331 w 2411"/>
                  <a:gd name="T1" fmla="*/ 235 h 738"/>
                  <a:gd name="T2" fmla="*/ 394 w 2411"/>
                  <a:gd name="T3" fmla="*/ 241 h 738"/>
                  <a:gd name="T4" fmla="*/ 389 w 2411"/>
                  <a:gd name="T5" fmla="*/ 196 h 738"/>
                  <a:gd name="T6" fmla="*/ 595 w 2411"/>
                  <a:gd name="T7" fmla="*/ 0 h 738"/>
                  <a:gd name="T8" fmla="*/ 797 w 2411"/>
                  <a:gd name="T9" fmla="*/ 160 h 738"/>
                  <a:gd name="T10" fmla="*/ 944 w 2411"/>
                  <a:gd name="T11" fmla="*/ 125 h 738"/>
                  <a:gd name="T12" fmla="*/ 1061 w 2411"/>
                  <a:gd name="T13" fmla="*/ 147 h 738"/>
                  <a:gd name="T14" fmla="*/ 1251 w 2411"/>
                  <a:gd name="T15" fmla="*/ 18 h 738"/>
                  <a:gd name="T16" fmla="*/ 1457 w 2411"/>
                  <a:gd name="T17" fmla="*/ 213 h 738"/>
                  <a:gd name="T18" fmla="*/ 1522 w 2411"/>
                  <a:gd name="T19" fmla="*/ 198 h 738"/>
                  <a:gd name="T20" fmla="*/ 1649 w 2411"/>
                  <a:gd name="T21" fmla="*/ 267 h 738"/>
                  <a:gd name="T22" fmla="*/ 1890 w 2411"/>
                  <a:gd name="T23" fmla="*/ 208 h 738"/>
                  <a:gd name="T24" fmla="*/ 2075 w 2411"/>
                  <a:gd name="T25" fmla="*/ 481 h 738"/>
                  <a:gd name="T26" fmla="*/ 2266 w 2411"/>
                  <a:gd name="T27" fmla="*/ 546 h 738"/>
                  <a:gd name="T28" fmla="*/ 2284 w 2411"/>
                  <a:gd name="T29" fmla="*/ 606 h 738"/>
                  <a:gd name="T30" fmla="*/ 2326 w 2411"/>
                  <a:gd name="T31" fmla="*/ 595 h 738"/>
                  <a:gd name="T32" fmla="*/ 2411 w 2411"/>
                  <a:gd name="T33" fmla="*/ 680 h 738"/>
                  <a:gd name="T34" fmla="*/ 2388 w 2411"/>
                  <a:gd name="T35" fmla="*/ 738 h 738"/>
                  <a:gd name="T36" fmla="*/ 64 w 2411"/>
                  <a:gd name="T37" fmla="*/ 738 h 738"/>
                  <a:gd name="T38" fmla="*/ 0 w 2411"/>
                  <a:gd name="T39" fmla="*/ 551 h 738"/>
                  <a:gd name="T40" fmla="*/ 331 w 2411"/>
                  <a:gd name="T41" fmla="*/ 235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1" h="738">
                    <a:moveTo>
                      <a:pt x="331" y="235"/>
                    </a:moveTo>
                    <a:cubicBezTo>
                      <a:pt x="353" y="235"/>
                      <a:pt x="374" y="237"/>
                      <a:pt x="394" y="241"/>
                    </a:cubicBezTo>
                    <a:cubicBezTo>
                      <a:pt x="391" y="226"/>
                      <a:pt x="389" y="211"/>
                      <a:pt x="389" y="196"/>
                    </a:cubicBezTo>
                    <a:cubicBezTo>
                      <a:pt x="389" y="88"/>
                      <a:pt x="481" y="0"/>
                      <a:pt x="595" y="0"/>
                    </a:cubicBezTo>
                    <a:cubicBezTo>
                      <a:pt x="696" y="0"/>
                      <a:pt x="779" y="69"/>
                      <a:pt x="797" y="160"/>
                    </a:cubicBezTo>
                    <a:cubicBezTo>
                      <a:pt x="841" y="138"/>
                      <a:pt x="891" y="125"/>
                      <a:pt x="944" y="125"/>
                    </a:cubicBezTo>
                    <a:cubicBezTo>
                      <a:pt x="985" y="125"/>
                      <a:pt x="1025" y="133"/>
                      <a:pt x="1061" y="147"/>
                    </a:cubicBezTo>
                    <a:cubicBezTo>
                      <a:pt x="1091" y="72"/>
                      <a:pt x="1165" y="19"/>
                      <a:pt x="1251" y="18"/>
                    </a:cubicBezTo>
                    <a:cubicBezTo>
                      <a:pt x="1361" y="17"/>
                      <a:pt x="1452" y="104"/>
                      <a:pt x="1457" y="213"/>
                    </a:cubicBezTo>
                    <a:cubicBezTo>
                      <a:pt x="1477" y="204"/>
                      <a:pt x="1499" y="198"/>
                      <a:pt x="1522" y="198"/>
                    </a:cubicBezTo>
                    <a:cubicBezTo>
                      <a:pt x="1575" y="197"/>
                      <a:pt x="1622" y="225"/>
                      <a:pt x="1649" y="267"/>
                    </a:cubicBezTo>
                    <a:cubicBezTo>
                      <a:pt x="1717" y="208"/>
                      <a:pt x="1806" y="183"/>
                      <a:pt x="1890" y="208"/>
                    </a:cubicBezTo>
                    <a:cubicBezTo>
                      <a:pt x="2003" y="242"/>
                      <a:pt x="2074" y="354"/>
                      <a:pt x="2075" y="481"/>
                    </a:cubicBezTo>
                    <a:cubicBezTo>
                      <a:pt x="2145" y="454"/>
                      <a:pt x="2232" y="481"/>
                      <a:pt x="2266" y="546"/>
                    </a:cubicBezTo>
                    <a:cubicBezTo>
                      <a:pt x="2276" y="565"/>
                      <a:pt x="2282" y="585"/>
                      <a:pt x="2284" y="606"/>
                    </a:cubicBezTo>
                    <a:cubicBezTo>
                      <a:pt x="2296" y="599"/>
                      <a:pt x="2311" y="595"/>
                      <a:pt x="2326" y="595"/>
                    </a:cubicBezTo>
                    <a:cubicBezTo>
                      <a:pt x="2373" y="595"/>
                      <a:pt x="2411" y="633"/>
                      <a:pt x="2411" y="680"/>
                    </a:cubicBezTo>
                    <a:cubicBezTo>
                      <a:pt x="2411" y="703"/>
                      <a:pt x="2403" y="723"/>
                      <a:pt x="2388" y="738"/>
                    </a:cubicBezTo>
                    <a:cubicBezTo>
                      <a:pt x="64" y="738"/>
                      <a:pt x="64" y="738"/>
                      <a:pt x="64" y="738"/>
                    </a:cubicBezTo>
                    <a:cubicBezTo>
                      <a:pt x="24" y="686"/>
                      <a:pt x="0" y="621"/>
                      <a:pt x="0" y="551"/>
                    </a:cubicBezTo>
                    <a:cubicBezTo>
                      <a:pt x="0" y="376"/>
                      <a:pt x="148" y="235"/>
                      <a:pt x="331" y="235"/>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9" name="Freeform 6">
                <a:extLst>
                  <a:ext uri="{FF2B5EF4-FFF2-40B4-BE49-F238E27FC236}">
                    <a16:creationId xmlns:a16="http://schemas.microsoft.com/office/drawing/2014/main" id="{CAFF0EA1-81C2-811E-DCD4-1989B78EC757}"/>
                  </a:ext>
                </a:extLst>
              </p:cNvPr>
              <p:cNvSpPr>
                <a:spLocks/>
              </p:cNvSpPr>
              <p:nvPr/>
            </p:nvSpPr>
            <p:spPr bwMode="auto">
              <a:xfrm>
                <a:off x="5166014" y="2801710"/>
                <a:ext cx="393728" cy="462664"/>
              </a:xfrm>
              <a:custGeom>
                <a:avLst/>
                <a:gdLst>
                  <a:gd name="T0" fmla="*/ 330 w 446"/>
                  <a:gd name="T1" fmla="*/ 9 h 523"/>
                  <a:gd name="T2" fmla="*/ 437 w 446"/>
                  <a:gd name="T3" fmla="*/ 147 h 523"/>
                  <a:gd name="T4" fmla="*/ 329 w 446"/>
                  <a:gd name="T5" fmla="*/ 255 h 523"/>
                  <a:gd name="T6" fmla="*/ 351 w 446"/>
                  <a:gd name="T7" fmla="*/ 363 h 523"/>
                  <a:gd name="T8" fmla="*/ 160 w 446"/>
                  <a:gd name="T9" fmla="*/ 511 h 523"/>
                  <a:gd name="T10" fmla="*/ 12 w 446"/>
                  <a:gd name="T11" fmla="*/ 319 h 523"/>
                  <a:gd name="T12" fmla="*/ 197 w 446"/>
                  <a:gd name="T13" fmla="*/ 171 h 523"/>
                  <a:gd name="T14" fmla="*/ 192 w 446"/>
                  <a:gd name="T15" fmla="*/ 116 h 523"/>
                  <a:gd name="T16" fmla="*/ 330 w 446"/>
                  <a:gd name="T17" fmla="*/ 9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6" h="523">
                    <a:moveTo>
                      <a:pt x="330" y="9"/>
                    </a:moveTo>
                    <a:cubicBezTo>
                      <a:pt x="398" y="17"/>
                      <a:pt x="446" y="80"/>
                      <a:pt x="437" y="147"/>
                    </a:cubicBezTo>
                    <a:cubicBezTo>
                      <a:pt x="430" y="205"/>
                      <a:pt x="384" y="248"/>
                      <a:pt x="329" y="255"/>
                    </a:cubicBezTo>
                    <a:cubicBezTo>
                      <a:pt x="347" y="286"/>
                      <a:pt x="356" y="324"/>
                      <a:pt x="351" y="363"/>
                    </a:cubicBezTo>
                    <a:cubicBezTo>
                      <a:pt x="339" y="457"/>
                      <a:pt x="253" y="523"/>
                      <a:pt x="160" y="511"/>
                    </a:cubicBezTo>
                    <a:cubicBezTo>
                      <a:pt x="66" y="499"/>
                      <a:pt x="0" y="413"/>
                      <a:pt x="12" y="319"/>
                    </a:cubicBezTo>
                    <a:cubicBezTo>
                      <a:pt x="24" y="227"/>
                      <a:pt x="106" y="162"/>
                      <a:pt x="197" y="171"/>
                    </a:cubicBezTo>
                    <a:cubicBezTo>
                      <a:pt x="191" y="153"/>
                      <a:pt x="189" y="135"/>
                      <a:pt x="192" y="116"/>
                    </a:cubicBezTo>
                    <a:cubicBezTo>
                      <a:pt x="201" y="48"/>
                      <a:pt x="263" y="0"/>
                      <a:pt x="330" y="9"/>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 name="Freeform 8">
                <a:extLst>
                  <a:ext uri="{FF2B5EF4-FFF2-40B4-BE49-F238E27FC236}">
                    <a16:creationId xmlns:a16="http://schemas.microsoft.com/office/drawing/2014/main" id="{AFA96C5F-77AD-C275-6BFA-122B1D884063}"/>
                  </a:ext>
                </a:extLst>
              </p:cNvPr>
              <p:cNvSpPr>
                <a:spLocks/>
              </p:cNvSpPr>
              <p:nvPr/>
            </p:nvSpPr>
            <p:spPr bwMode="auto">
              <a:xfrm>
                <a:off x="5740698" y="2946872"/>
                <a:ext cx="650247" cy="414277"/>
              </a:xfrm>
              <a:custGeom>
                <a:avLst/>
                <a:gdLst>
                  <a:gd name="T0" fmla="*/ 0 w 981"/>
                  <a:gd name="T1" fmla="*/ 0 h 625"/>
                  <a:gd name="T2" fmla="*/ 981 w 981"/>
                  <a:gd name="T3" fmla="*/ 0 h 625"/>
                  <a:gd name="T4" fmla="*/ 981 w 981"/>
                  <a:gd name="T5" fmla="*/ 625 h 625"/>
                  <a:gd name="T6" fmla="*/ 0 w 981"/>
                  <a:gd name="T7" fmla="*/ 625 h 625"/>
                  <a:gd name="T8" fmla="*/ 0 w 981"/>
                  <a:gd name="T9" fmla="*/ 0 h 625"/>
                  <a:gd name="T10" fmla="*/ 0 w 981"/>
                  <a:gd name="T11" fmla="*/ 0 h 625"/>
                </a:gdLst>
                <a:ahLst/>
                <a:cxnLst>
                  <a:cxn ang="0">
                    <a:pos x="T0" y="T1"/>
                  </a:cxn>
                  <a:cxn ang="0">
                    <a:pos x="T2" y="T3"/>
                  </a:cxn>
                  <a:cxn ang="0">
                    <a:pos x="T4" y="T5"/>
                  </a:cxn>
                  <a:cxn ang="0">
                    <a:pos x="T6" y="T7"/>
                  </a:cxn>
                  <a:cxn ang="0">
                    <a:pos x="T8" y="T9"/>
                  </a:cxn>
                  <a:cxn ang="0">
                    <a:pos x="T10" y="T11"/>
                  </a:cxn>
                </a:cxnLst>
                <a:rect l="0" t="0" r="r" b="b"/>
                <a:pathLst>
                  <a:path w="981" h="625">
                    <a:moveTo>
                      <a:pt x="0" y="0"/>
                    </a:moveTo>
                    <a:lnTo>
                      <a:pt x="981" y="0"/>
                    </a:lnTo>
                    <a:lnTo>
                      <a:pt x="981" y="625"/>
                    </a:lnTo>
                    <a:lnTo>
                      <a:pt x="0" y="625"/>
                    </a:lnTo>
                    <a:lnTo>
                      <a:pt x="0" y="0"/>
                    </a:lnTo>
                    <a:lnTo>
                      <a:pt x="0" y="0"/>
                    </a:ln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1" name="Freeform 9">
                <a:extLst>
                  <a:ext uri="{FF2B5EF4-FFF2-40B4-BE49-F238E27FC236}">
                    <a16:creationId xmlns:a16="http://schemas.microsoft.com/office/drawing/2014/main" id="{E4424F39-AC73-CEF9-F295-07EED51CBDB6}"/>
                  </a:ext>
                </a:extLst>
              </p:cNvPr>
              <p:cNvSpPr>
                <a:spLocks/>
              </p:cNvSpPr>
              <p:nvPr/>
            </p:nvSpPr>
            <p:spPr bwMode="auto">
              <a:xfrm>
                <a:off x="5559079" y="2682398"/>
                <a:ext cx="831866" cy="264474"/>
              </a:xfrm>
              <a:custGeom>
                <a:avLst/>
                <a:gdLst>
                  <a:gd name="T0" fmla="*/ 274 w 1255"/>
                  <a:gd name="T1" fmla="*/ 399 h 399"/>
                  <a:gd name="T2" fmla="*/ 1255 w 1255"/>
                  <a:gd name="T3" fmla="*/ 399 h 399"/>
                  <a:gd name="T4" fmla="*/ 980 w 1255"/>
                  <a:gd name="T5" fmla="*/ 0 h 399"/>
                  <a:gd name="T6" fmla="*/ 0 w 1255"/>
                  <a:gd name="T7" fmla="*/ 0 h 399"/>
                  <a:gd name="T8" fmla="*/ 274 w 1255"/>
                  <a:gd name="T9" fmla="*/ 399 h 399"/>
                  <a:gd name="T10" fmla="*/ 274 w 1255"/>
                  <a:gd name="T11" fmla="*/ 399 h 399"/>
                </a:gdLst>
                <a:ahLst/>
                <a:cxnLst>
                  <a:cxn ang="0">
                    <a:pos x="T0" y="T1"/>
                  </a:cxn>
                  <a:cxn ang="0">
                    <a:pos x="T2" y="T3"/>
                  </a:cxn>
                  <a:cxn ang="0">
                    <a:pos x="T4" y="T5"/>
                  </a:cxn>
                  <a:cxn ang="0">
                    <a:pos x="T6" y="T7"/>
                  </a:cxn>
                  <a:cxn ang="0">
                    <a:pos x="T8" y="T9"/>
                  </a:cxn>
                  <a:cxn ang="0">
                    <a:pos x="T10" y="T11"/>
                  </a:cxn>
                </a:cxnLst>
                <a:rect l="0" t="0" r="r" b="b"/>
                <a:pathLst>
                  <a:path w="1255" h="399">
                    <a:moveTo>
                      <a:pt x="274" y="399"/>
                    </a:moveTo>
                    <a:lnTo>
                      <a:pt x="1255" y="399"/>
                    </a:lnTo>
                    <a:lnTo>
                      <a:pt x="980" y="0"/>
                    </a:lnTo>
                    <a:lnTo>
                      <a:pt x="0" y="0"/>
                    </a:lnTo>
                    <a:lnTo>
                      <a:pt x="274" y="399"/>
                    </a:lnTo>
                    <a:lnTo>
                      <a:pt x="274" y="399"/>
                    </a:ln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2" name="Freeform 10">
                <a:extLst>
                  <a:ext uri="{FF2B5EF4-FFF2-40B4-BE49-F238E27FC236}">
                    <a16:creationId xmlns:a16="http://schemas.microsoft.com/office/drawing/2014/main" id="{7455948A-CDB1-87F1-B68B-001E5A5CBF8D}"/>
                  </a:ext>
                </a:extLst>
              </p:cNvPr>
              <p:cNvSpPr>
                <a:spLocks/>
              </p:cNvSpPr>
              <p:nvPr/>
            </p:nvSpPr>
            <p:spPr bwMode="auto">
              <a:xfrm>
                <a:off x="5376135" y="2682398"/>
                <a:ext cx="364563" cy="678750"/>
              </a:xfrm>
              <a:custGeom>
                <a:avLst/>
                <a:gdLst>
                  <a:gd name="T0" fmla="*/ 490 w 550"/>
                  <a:gd name="T1" fmla="*/ 418 h 1024"/>
                  <a:gd name="T2" fmla="*/ 276 w 550"/>
                  <a:gd name="T3" fmla="*/ 107 h 1024"/>
                  <a:gd name="T4" fmla="*/ 276 w 550"/>
                  <a:gd name="T5" fmla="*/ 107 h 1024"/>
                  <a:gd name="T6" fmla="*/ 61 w 550"/>
                  <a:gd name="T7" fmla="*/ 418 h 1024"/>
                  <a:gd name="T8" fmla="*/ 61 w 550"/>
                  <a:gd name="T9" fmla="*/ 1024 h 1024"/>
                  <a:gd name="T10" fmla="*/ 0 w 550"/>
                  <a:gd name="T11" fmla="*/ 1024 h 1024"/>
                  <a:gd name="T12" fmla="*/ 0 w 550"/>
                  <a:gd name="T13" fmla="*/ 399 h 1024"/>
                  <a:gd name="T14" fmla="*/ 276 w 550"/>
                  <a:gd name="T15" fmla="*/ 0 h 1024"/>
                  <a:gd name="T16" fmla="*/ 276 w 550"/>
                  <a:gd name="T17" fmla="*/ 0 h 1024"/>
                  <a:gd name="T18" fmla="*/ 550 w 550"/>
                  <a:gd name="T19" fmla="*/ 399 h 1024"/>
                  <a:gd name="T20" fmla="*/ 550 w 550"/>
                  <a:gd name="T21" fmla="*/ 1024 h 1024"/>
                  <a:gd name="T22" fmla="*/ 490 w 550"/>
                  <a:gd name="T23" fmla="*/ 1024 h 1024"/>
                  <a:gd name="T24" fmla="*/ 490 w 550"/>
                  <a:gd name="T25" fmla="*/ 418 h 1024"/>
                  <a:gd name="T26" fmla="*/ 490 w 550"/>
                  <a:gd name="T27" fmla="*/ 418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0" h="1024">
                    <a:moveTo>
                      <a:pt x="490" y="418"/>
                    </a:moveTo>
                    <a:lnTo>
                      <a:pt x="276" y="107"/>
                    </a:lnTo>
                    <a:lnTo>
                      <a:pt x="276" y="107"/>
                    </a:lnTo>
                    <a:lnTo>
                      <a:pt x="61" y="418"/>
                    </a:lnTo>
                    <a:lnTo>
                      <a:pt x="61" y="1024"/>
                    </a:lnTo>
                    <a:lnTo>
                      <a:pt x="0" y="1024"/>
                    </a:lnTo>
                    <a:lnTo>
                      <a:pt x="0" y="399"/>
                    </a:lnTo>
                    <a:lnTo>
                      <a:pt x="276" y="0"/>
                    </a:lnTo>
                    <a:lnTo>
                      <a:pt x="276" y="0"/>
                    </a:lnTo>
                    <a:lnTo>
                      <a:pt x="550" y="399"/>
                    </a:lnTo>
                    <a:lnTo>
                      <a:pt x="550" y="1024"/>
                    </a:lnTo>
                    <a:lnTo>
                      <a:pt x="490" y="1024"/>
                    </a:lnTo>
                    <a:lnTo>
                      <a:pt x="490" y="418"/>
                    </a:lnTo>
                    <a:lnTo>
                      <a:pt x="490" y="4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23" name="Freeform 11">
                <a:extLst>
                  <a:ext uri="{FF2B5EF4-FFF2-40B4-BE49-F238E27FC236}">
                    <a16:creationId xmlns:a16="http://schemas.microsoft.com/office/drawing/2014/main" id="{A3E476E7-BF89-3621-76C2-E593DB4885F2}"/>
                  </a:ext>
                </a:extLst>
              </p:cNvPr>
              <p:cNvSpPr>
                <a:spLocks/>
              </p:cNvSpPr>
              <p:nvPr/>
            </p:nvSpPr>
            <p:spPr bwMode="auto">
              <a:xfrm>
                <a:off x="5416568" y="2959466"/>
                <a:ext cx="58330" cy="401682"/>
              </a:xfrm>
              <a:custGeom>
                <a:avLst/>
                <a:gdLst>
                  <a:gd name="T0" fmla="*/ 0 w 88"/>
                  <a:gd name="T1" fmla="*/ 0 h 606"/>
                  <a:gd name="T2" fmla="*/ 88 w 88"/>
                  <a:gd name="T3" fmla="*/ 0 h 606"/>
                  <a:gd name="T4" fmla="*/ 88 w 88"/>
                  <a:gd name="T5" fmla="*/ 606 h 606"/>
                  <a:gd name="T6" fmla="*/ 0 w 88"/>
                  <a:gd name="T7" fmla="*/ 606 h 606"/>
                  <a:gd name="T8" fmla="*/ 0 w 88"/>
                  <a:gd name="T9" fmla="*/ 0 h 606"/>
                  <a:gd name="T10" fmla="*/ 0 w 88"/>
                  <a:gd name="T11" fmla="*/ 0 h 606"/>
                </a:gdLst>
                <a:ahLst/>
                <a:cxnLst>
                  <a:cxn ang="0">
                    <a:pos x="T0" y="T1"/>
                  </a:cxn>
                  <a:cxn ang="0">
                    <a:pos x="T2" y="T3"/>
                  </a:cxn>
                  <a:cxn ang="0">
                    <a:pos x="T4" y="T5"/>
                  </a:cxn>
                  <a:cxn ang="0">
                    <a:pos x="T6" y="T7"/>
                  </a:cxn>
                  <a:cxn ang="0">
                    <a:pos x="T8" y="T9"/>
                  </a:cxn>
                  <a:cxn ang="0">
                    <a:pos x="T10" y="T11"/>
                  </a:cxn>
                </a:cxnLst>
                <a:rect l="0" t="0" r="r" b="b"/>
                <a:pathLst>
                  <a:path w="88" h="606">
                    <a:moveTo>
                      <a:pt x="0" y="0"/>
                    </a:moveTo>
                    <a:lnTo>
                      <a:pt x="88" y="0"/>
                    </a:lnTo>
                    <a:lnTo>
                      <a:pt x="88" y="606"/>
                    </a:lnTo>
                    <a:lnTo>
                      <a:pt x="0" y="606"/>
                    </a:lnTo>
                    <a:lnTo>
                      <a:pt x="0" y="0"/>
                    </a:lnTo>
                    <a:lnTo>
                      <a:pt x="0"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24" name="Freeform 12">
                <a:extLst>
                  <a:ext uri="{FF2B5EF4-FFF2-40B4-BE49-F238E27FC236}">
                    <a16:creationId xmlns:a16="http://schemas.microsoft.com/office/drawing/2014/main" id="{7EAA79CC-B2A3-7DC9-8808-F05E7BD66883}"/>
                  </a:ext>
                </a:extLst>
              </p:cNvPr>
              <p:cNvSpPr>
                <a:spLocks/>
              </p:cNvSpPr>
              <p:nvPr/>
            </p:nvSpPr>
            <p:spPr bwMode="auto">
              <a:xfrm>
                <a:off x="5416568" y="2753322"/>
                <a:ext cx="171676" cy="206144"/>
              </a:xfrm>
              <a:custGeom>
                <a:avLst/>
                <a:gdLst>
                  <a:gd name="T0" fmla="*/ 215 w 259"/>
                  <a:gd name="T1" fmla="*/ 0 h 311"/>
                  <a:gd name="T2" fmla="*/ 259 w 259"/>
                  <a:gd name="T3" fmla="*/ 63 h 311"/>
                  <a:gd name="T4" fmla="*/ 88 w 259"/>
                  <a:gd name="T5" fmla="*/ 311 h 311"/>
                  <a:gd name="T6" fmla="*/ 0 w 259"/>
                  <a:gd name="T7" fmla="*/ 311 h 311"/>
                  <a:gd name="T8" fmla="*/ 215 w 259"/>
                  <a:gd name="T9" fmla="*/ 0 h 311"/>
                  <a:gd name="T10" fmla="*/ 215 w 259"/>
                  <a:gd name="T11" fmla="*/ 0 h 311"/>
                </a:gdLst>
                <a:ahLst/>
                <a:cxnLst>
                  <a:cxn ang="0">
                    <a:pos x="T0" y="T1"/>
                  </a:cxn>
                  <a:cxn ang="0">
                    <a:pos x="T2" y="T3"/>
                  </a:cxn>
                  <a:cxn ang="0">
                    <a:pos x="T4" y="T5"/>
                  </a:cxn>
                  <a:cxn ang="0">
                    <a:pos x="T6" y="T7"/>
                  </a:cxn>
                  <a:cxn ang="0">
                    <a:pos x="T8" y="T9"/>
                  </a:cxn>
                  <a:cxn ang="0">
                    <a:pos x="T10" y="T11"/>
                  </a:cxn>
                </a:cxnLst>
                <a:rect l="0" t="0" r="r" b="b"/>
                <a:pathLst>
                  <a:path w="259" h="311">
                    <a:moveTo>
                      <a:pt x="215" y="0"/>
                    </a:moveTo>
                    <a:lnTo>
                      <a:pt x="259" y="63"/>
                    </a:lnTo>
                    <a:lnTo>
                      <a:pt x="88" y="311"/>
                    </a:lnTo>
                    <a:lnTo>
                      <a:pt x="0" y="311"/>
                    </a:lnTo>
                    <a:lnTo>
                      <a:pt x="215" y="0"/>
                    </a:lnTo>
                    <a:lnTo>
                      <a:pt x="21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25" name="Freeform: Shape 24">
                <a:extLst>
                  <a:ext uri="{FF2B5EF4-FFF2-40B4-BE49-F238E27FC236}">
                    <a16:creationId xmlns:a16="http://schemas.microsoft.com/office/drawing/2014/main" id="{B6827D31-5440-C2DD-C4ED-B41F66431A90}"/>
                  </a:ext>
                </a:extLst>
              </p:cNvPr>
              <p:cNvSpPr>
                <a:spLocks/>
              </p:cNvSpPr>
              <p:nvPr/>
            </p:nvSpPr>
            <p:spPr bwMode="auto">
              <a:xfrm>
                <a:off x="5474898" y="2795081"/>
                <a:ext cx="226029" cy="566067"/>
              </a:xfrm>
              <a:custGeom>
                <a:avLst/>
                <a:gdLst>
                  <a:gd name="connsiteX0" fmla="*/ 113346 w 226029"/>
                  <a:gd name="connsiteY0" fmla="*/ 0 h 566067"/>
                  <a:gd name="connsiteX1" fmla="*/ 226029 w 226029"/>
                  <a:gd name="connsiteY1" fmla="*/ 164385 h 566067"/>
                  <a:gd name="connsiteX2" fmla="*/ 226029 w 226029"/>
                  <a:gd name="connsiteY2" fmla="*/ 176316 h 566067"/>
                  <a:gd name="connsiteX3" fmla="*/ 226029 w 226029"/>
                  <a:gd name="connsiteY3" fmla="*/ 566067 h 566067"/>
                  <a:gd name="connsiteX4" fmla="*/ 57667 w 226029"/>
                  <a:gd name="connsiteY4" fmla="*/ 566067 h 566067"/>
                  <a:gd name="connsiteX5" fmla="*/ 0 w 226029"/>
                  <a:gd name="connsiteY5" fmla="*/ 566067 h 566067"/>
                  <a:gd name="connsiteX6" fmla="*/ 0 w 226029"/>
                  <a:gd name="connsiteY6" fmla="*/ 164385 h 56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029" h="566067">
                    <a:moveTo>
                      <a:pt x="113346" y="0"/>
                    </a:moveTo>
                    <a:lnTo>
                      <a:pt x="226029" y="164385"/>
                    </a:lnTo>
                    <a:lnTo>
                      <a:pt x="226029" y="176316"/>
                    </a:lnTo>
                    <a:lnTo>
                      <a:pt x="226029" y="566067"/>
                    </a:lnTo>
                    <a:lnTo>
                      <a:pt x="57667" y="566067"/>
                    </a:lnTo>
                    <a:lnTo>
                      <a:pt x="0" y="566067"/>
                    </a:lnTo>
                    <a:lnTo>
                      <a:pt x="0" y="164385"/>
                    </a:ln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6" name="Freeform 14">
                <a:extLst>
                  <a:ext uri="{FF2B5EF4-FFF2-40B4-BE49-F238E27FC236}">
                    <a16:creationId xmlns:a16="http://schemas.microsoft.com/office/drawing/2014/main" id="{1FD739FD-6B88-17C8-89BE-816253B41B6B}"/>
                  </a:ext>
                </a:extLst>
              </p:cNvPr>
              <p:cNvSpPr>
                <a:spLocks/>
              </p:cNvSpPr>
              <p:nvPr/>
            </p:nvSpPr>
            <p:spPr bwMode="auto">
              <a:xfrm>
                <a:off x="6023068" y="3167599"/>
                <a:ext cx="85506" cy="193550"/>
              </a:xfrm>
              <a:custGeom>
                <a:avLst/>
                <a:gdLst>
                  <a:gd name="T0" fmla="*/ 0 w 129"/>
                  <a:gd name="T1" fmla="*/ 292 h 292"/>
                  <a:gd name="T2" fmla="*/ 129 w 129"/>
                  <a:gd name="T3" fmla="*/ 292 h 292"/>
                  <a:gd name="T4" fmla="*/ 129 w 129"/>
                  <a:gd name="T5" fmla="*/ 0 h 292"/>
                  <a:gd name="T6" fmla="*/ 0 w 129"/>
                  <a:gd name="T7" fmla="*/ 0 h 292"/>
                  <a:gd name="T8" fmla="*/ 0 w 129"/>
                  <a:gd name="T9" fmla="*/ 292 h 292"/>
                  <a:gd name="T10" fmla="*/ 0 w 129"/>
                  <a:gd name="T11" fmla="*/ 292 h 292"/>
                </a:gdLst>
                <a:ahLst/>
                <a:cxnLst>
                  <a:cxn ang="0">
                    <a:pos x="T0" y="T1"/>
                  </a:cxn>
                  <a:cxn ang="0">
                    <a:pos x="T2" y="T3"/>
                  </a:cxn>
                  <a:cxn ang="0">
                    <a:pos x="T4" y="T5"/>
                  </a:cxn>
                  <a:cxn ang="0">
                    <a:pos x="T6" y="T7"/>
                  </a:cxn>
                  <a:cxn ang="0">
                    <a:pos x="T8" y="T9"/>
                  </a:cxn>
                  <a:cxn ang="0">
                    <a:pos x="T10" y="T11"/>
                  </a:cxn>
                </a:cxnLst>
                <a:rect l="0" t="0" r="r" b="b"/>
                <a:pathLst>
                  <a:path w="129" h="292">
                    <a:moveTo>
                      <a:pt x="0" y="292"/>
                    </a:moveTo>
                    <a:lnTo>
                      <a:pt x="129" y="292"/>
                    </a:lnTo>
                    <a:lnTo>
                      <a:pt x="129" y="0"/>
                    </a:lnTo>
                    <a:lnTo>
                      <a:pt x="0" y="0"/>
                    </a:lnTo>
                    <a:lnTo>
                      <a:pt x="0" y="292"/>
                    </a:lnTo>
                    <a:lnTo>
                      <a:pt x="0" y="2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27" name="Freeform 15">
                <a:extLst>
                  <a:ext uri="{FF2B5EF4-FFF2-40B4-BE49-F238E27FC236}">
                    <a16:creationId xmlns:a16="http://schemas.microsoft.com/office/drawing/2014/main" id="{D4543F61-8398-F18F-B5D9-3CC1ED083E80}"/>
                  </a:ext>
                </a:extLst>
              </p:cNvPr>
              <p:cNvSpPr>
                <a:spLocks/>
              </p:cNvSpPr>
              <p:nvPr/>
            </p:nvSpPr>
            <p:spPr bwMode="auto">
              <a:xfrm>
                <a:off x="6023068" y="3167599"/>
                <a:ext cx="66284" cy="193550"/>
              </a:xfrm>
              <a:custGeom>
                <a:avLst/>
                <a:gdLst>
                  <a:gd name="T0" fmla="*/ 0 w 100"/>
                  <a:gd name="T1" fmla="*/ 292 h 292"/>
                  <a:gd name="T2" fmla="*/ 100 w 100"/>
                  <a:gd name="T3" fmla="*/ 292 h 292"/>
                  <a:gd name="T4" fmla="*/ 100 w 100"/>
                  <a:gd name="T5" fmla="*/ 0 h 292"/>
                  <a:gd name="T6" fmla="*/ 0 w 100"/>
                  <a:gd name="T7" fmla="*/ 0 h 292"/>
                  <a:gd name="T8" fmla="*/ 0 w 100"/>
                  <a:gd name="T9" fmla="*/ 292 h 292"/>
                  <a:gd name="T10" fmla="*/ 0 w 100"/>
                  <a:gd name="T11" fmla="*/ 292 h 292"/>
                </a:gdLst>
                <a:ahLst/>
                <a:cxnLst>
                  <a:cxn ang="0">
                    <a:pos x="T0" y="T1"/>
                  </a:cxn>
                  <a:cxn ang="0">
                    <a:pos x="T2" y="T3"/>
                  </a:cxn>
                  <a:cxn ang="0">
                    <a:pos x="T4" y="T5"/>
                  </a:cxn>
                  <a:cxn ang="0">
                    <a:pos x="T6" y="T7"/>
                  </a:cxn>
                  <a:cxn ang="0">
                    <a:pos x="T8" y="T9"/>
                  </a:cxn>
                  <a:cxn ang="0">
                    <a:pos x="T10" y="T11"/>
                  </a:cxn>
                </a:cxnLst>
                <a:rect l="0" t="0" r="r" b="b"/>
                <a:pathLst>
                  <a:path w="100" h="292">
                    <a:moveTo>
                      <a:pt x="0" y="292"/>
                    </a:moveTo>
                    <a:lnTo>
                      <a:pt x="100" y="292"/>
                    </a:lnTo>
                    <a:lnTo>
                      <a:pt x="100" y="0"/>
                    </a:lnTo>
                    <a:lnTo>
                      <a:pt x="0" y="0"/>
                    </a:lnTo>
                    <a:lnTo>
                      <a:pt x="0" y="292"/>
                    </a:lnTo>
                    <a:lnTo>
                      <a:pt x="0" y="292"/>
                    </a:ln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8" name="Freeform 18">
                <a:extLst>
                  <a:ext uri="{FF2B5EF4-FFF2-40B4-BE49-F238E27FC236}">
                    <a16:creationId xmlns:a16="http://schemas.microsoft.com/office/drawing/2014/main" id="{C98F702C-EFA0-F147-5C4C-780F21BD354B}"/>
                  </a:ext>
                </a:extLst>
              </p:cNvPr>
              <p:cNvSpPr>
                <a:spLocks/>
              </p:cNvSpPr>
              <p:nvPr/>
            </p:nvSpPr>
            <p:spPr bwMode="auto">
              <a:xfrm>
                <a:off x="5665797" y="3361148"/>
                <a:ext cx="799387" cy="33142"/>
              </a:xfrm>
              <a:custGeom>
                <a:avLst/>
                <a:gdLst>
                  <a:gd name="T0" fmla="*/ 0 w 1206"/>
                  <a:gd name="T1" fmla="*/ 0 h 50"/>
                  <a:gd name="T2" fmla="*/ 1206 w 1206"/>
                  <a:gd name="T3" fmla="*/ 0 h 50"/>
                  <a:gd name="T4" fmla="*/ 1206 w 1206"/>
                  <a:gd name="T5" fmla="*/ 50 h 50"/>
                  <a:gd name="T6" fmla="*/ 0 w 1206"/>
                  <a:gd name="T7" fmla="*/ 50 h 50"/>
                  <a:gd name="T8" fmla="*/ 0 w 1206"/>
                  <a:gd name="T9" fmla="*/ 0 h 50"/>
                  <a:gd name="T10" fmla="*/ 0 w 1206"/>
                  <a:gd name="T11" fmla="*/ 0 h 50"/>
                </a:gdLst>
                <a:ahLst/>
                <a:cxnLst>
                  <a:cxn ang="0">
                    <a:pos x="T0" y="T1"/>
                  </a:cxn>
                  <a:cxn ang="0">
                    <a:pos x="T2" y="T3"/>
                  </a:cxn>
                  <a:cxn ang="0">
                    <a:pos x="T4" y="T5"/>
                  </a:cxn>
                  <a:cxn ang="0">
                    <a:pos x="T6" y="T7"/>
                  </a:cxn>
                  <a:cxn ang="0">
                    <a:pos x="T8" y="T9"/>
                  </a:cxn>
                  <a:cxn ang="0">
                    <a:pos x="T10" y="T11"/>
                  </a:cxn>
                </a:cxnLst>
                <a:rect l="0" t="0" r="r" b="b"/>
                <a:pathLst>
                  <a:path w="1206" h="50">
                    <a:moveTo>
                      <a:pt x="0" y="0"/>
                    </a:moveTo>
                    <a:lnTo>
                      <a:pt x="1206" y="0"/>
                    </a:lnTo>
                    <a:lnTo>
                      <a:pt x="1206" y="50"/>
                    </a:lnTo>
                    <a:lnTo>
                      <a:pt x="0" y="50"/>
                    </a:lnTo>
                    <a:lnTo>
                      <a:pt x="0" y="0"/>
                    </a:lnTo>
                    <a:lnTo>
                      <a:pt x="0" y="0"/>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29" name="Freeform 24">
                <a:extLst>
                  <a:ext uri="{FF2B5EF4-FFF2-40B4-BE49-F238E27FC236}">
                    <a16:creationId xmlns:a16="http://schemas.microsoft.com/office/drawing/2014/main" id="{DC006D18-CD7B-DD46-5CD4-DDF3EE94EE6B}"/>
                  </a:ext>
                </a:extLst>
              </p:cNvPr>
              <p:cNvSpPr>
                <a:spLocks/>
              </p:cNvSpPr>
              <p:nvPr/>
            </p:nvSpPr>
            <p:spPr bwMode="auto">
              <a:xfrm>
                <a:off x="5416568" y="2959466"/>
                <a:ext cx="58330" cy="48388"/>
              </a:xfrm>
              <a:custGeom>
                <a:avLst/>
                <a:gdLst>
                  <a:gd name="T0" fmla="*/ 88 w 88"/>
                  <a:gd name="T1" fmla="*/ 0 h 73"/>
                  <a:gd name="T2" fmla="*/ 88 w 88"/>
                  <a:gd name="T3" fmla="*/ 73 h 73"/>
                  <a:gd name="T4" fmla="*/ 0 w 88"/>
                  <a:gd name="T5" fmla="*/ 0 h 73"/>
                  <a:gd name="T6" fmla="*/ 88 w 88"/>
                  <a:gd name="T7" fmla="*/ 0 h 73"/>
                  <a:gd name="T8" fmla="*/ 88 w 88"/>
                  <a:gd name="T9" fmla="*/ 0 h 73"/>
                </a:gdLst>
                <a:ahLst/>
                <a:cxnLst>
                  <a:cxn ang="0">
                    <a:pos x="T0" y="T1"/>
                  </a:cxn>
                  <a:cxn ang="0">
                    <a:pos x="T2" y="T3"/>
                  </a:cxn>
                  <a:cxn ang="0">
                    <a:pos x="T4" y="T5"/>
                  </a:cxn>
                  <a:cxn ang="0">
                    <a:pos x="T6" y="T7"/>
                  </a:cxn>
                  <a:cxn ang="0">
                    <a:pos x="T8" y="T9"/>
                  </a:cxn>
                </a:cxnLst>
                <a:rect l="0" t="0" r="r" b="b"/>
                <a:pathLst>
                  <a:path w="88" h="73">
                    <a:moveTo>
                      <a:pt x="88" y="0"/>
                    </a:moveTo>
                    <a:lnTo>
                      <a:pt x="88" y="73"/>
                    </a:lnTo>
                    <a:lnTo>
                      <a:pt x="0" y="0"/>
                    </a:lnTo>
                    <a:lnTo>
                      <a:pt x="88" y="0"/>
                    </a:lnTo>
                    <a:lnTo>
                      <a:pt x="88"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30" name="Freeform 29">
                <a:extLst>
                  <a:ext uri="{FF2B5EF4-FFF2-40B4-BE49-F238E27FC236}">
                    <a16:creationId xmlns:a16="http://schemas.microsoft.com/office/drawing/2014/main" id="{6BA42D3D-C65C-2643-30F8-73ECA96ED823}"/>
                  </a:ext>
                </a:extLst>
              </p:cNvPr>
              <p:cNvSpPr>
                <a:spLocks/>
              </p:cNvSpPr>
              <p:nvPr/>
            </p:nvSpPr>
            <p:spPr bwMode="auto">
              <a:xfrm>
                <a:off x="5158060" y="3361148"/>
                <a:ext cx="507737" cy="33142"/>
              </a:xfrm>
              <a:custGeom>
                <a:avLst/>
                <a:gdLst>
                  <a:gd name="T0" fmla="*/ 0 w 766"/>
                  <a:gd name="T1" fmla="*/ 0 h 50"/>
                  <a:gd name="T2" fmla="*/ 766 w 766"/>
                  <a:gd name="T3" fmla="*/ 0 h 50"/>
                  <a:gd name="T4" fmla="*/ 766 w 766"/>
                  <a:gd name="T5" fmla="*/ 50 h 50"/>
                  <a:gd name="T6" fmla="*/ 0 w 766"/>
                  <a:gd name="T7" fmla="*/ 50 h 50"/>
                  <a:gd name="T8" fmla="*/ 0 w 766"/>
                  <a:gd name="T9" fmla="*/ 0 h 50"/>
                  <a:gd name="T10" fmla="*/ 0 w 766"/>
                  <a:gd name="T11" fmla="*/ 0 h 50"/>
                </a:gdLst>
                <a:ahLst/>
                <a:cxnLst>
                  <a:cxn ang="0">
                    <a:pos x="T0" y="T1"/>
                  </a:cxn>
                  <a:cxn ang="0">
                    <a:pos x="T2" y="T3"/>
                  </a:cxn>
                  <a:cxn ang="0">
                    <a:pos x="T4" y="T5"/>
                  </a:cxn>
                  <a:cxn ang="0">
                    <a:pos x="T6" y="T7"/>
                  </a:cxn>
                  <a:cxn ang="0">
                    <a:pos x="T8" y="T9"/>
                  </a:cxn>
                  <a:cxn ang="0">
                    <a:pos x="T10" y="T11"/>
                  </a:cxn>
                </a:cxnLst>
                <a:rect l="0" t="0" r="r" b="b"/>
                <a:pathLst>
                  <a:path w="766" h="50">
                    <a:moveTo>
                      <a:pt x="0" y="0"/>
                    </a:moveTo>
                    <a:lnTo>
                      <a:pt x="766" y="0"/>
                    </a:lnTo>
                    <a:lnTo>
                      <a:pt x="766" y="50"/>
                    </a:lnTo>
                    <a:lnTo>
                      <a:pt x="0" y="50"/>
                    </a:ln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31" name="Freeform 50">
                <a:extLst>
                  <a:ext uri="{FF2B5EF4-FFF2-40B4-BE49-F238E27FC236}">
                    <a16:creationId xmlns:a16="http://schemas.microsoft.com/office/drawing/2014/main" id="{FBF404D8-C487-E594-178C-F2204D0F58AA}"/>
                  </a:ext>
                </a:extLst>
              </p:cNvPr>
              <p:cNvSpPr>
                <a:spLocks/>
              </p:cNvSpPr>
              <p:nvPr/>
            </p:nvSpPr>
            <p:spPr bwMode="auto">
              <a:xfrm>
                <a:off x="5383426" y="3394291"/>
                <a:ext cx="364563" cy="31816"/>
              </a:xfrm>
              <a:custGeom>
                <a:avLst/>
                <a:gdLst>
                  <a:gd name="T0" fmla="*/ 0 w 550"/>
                  <a:gd name="T1" fmla="*/ 0 h 48"/>
                  <a:gd name="T2" fmla="*/ 550 w 550"/>
                  <a:gd name="T3" fmla="*/ 0 h 48"/>
                  <a:gd name="T4" fmla="*/ 550 w 550"/>
                  <a:gd name="T5" fmla="*/ 48 h 48"/>
                  <a:gd name="T6" fmla="*/ 0 w 550"/>
                  <a:gd name="T7" fmla="*/ 48 h 48"/>
                  <a:gd name="T8" fmla="*/ 0 w 550"/>
                  <a:gd name="T9" fmla="*/ 0 h 48"/>
                  <a:gd name="T10" fmla="*/ 0 w 550"/>
                  <a:gd name="T11" fmla="*/ 0 h 48"/>
                </a:gdLst>
                <a:ahLst/>
                <a:cxnLst>
                  <a:cxn ang="0">
                    <a:pos x="T0" y="T1"/>
                  </a:cxn>
                  <a:cxn ang="0">
                    <a:pos x="T2" y="T3"/>
                  </a:cxn>
                  <a:cxn ang="0">
                    <a:pos x="T4" y="T5"/>
                  </a:cxn>
                  <a:cxn ang="0">
                    <a:pos x="T6" y="T7"/>
                  </a:cxn>
                  <a:cxn ang="0">
                    <a:pos x="T8" y="T9"/>
                  </a:cxn>
                  <a:cxn ang="0">
                    <a:pos x="T10" y="T11"/>
                  </a:cxn>
                </a:cxnLst>
                <a:rect l="0" t="0" r="r" b="b"/>
                <a:pathLst>
                  <a:path w="550" h="48">
                    <a:moveTo>
                      <a:pt x="0" y="0"/>
                    </a:moveTo>
                    <a:lnTo>
                      <a:pt x="550" y="0"/>
                    </a:lnTo>
                    <a:lnTo>
                      <a:pt x="550" y="48"/>
                    </a:lnTo>
                    <a:lnTo>
                      <a:pt x="0" y="48"/>
                    </a:lnTo>
                    <a:lnTo>
                      <a:pt x="0" y="0"/>
                    </a:lnTo>
                    <a:lnTo>
                      <a:pt x="0" y="0"/>
                    </a:lnTo>
                    <a:close/>
                  </a:path>
                </a:pathLst>
              </a:custGeom>
              <a:solidFill>
                <a:srgbClr val="65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32" name="Freeform 51">
                <a:extLst>
                  <a:ext uri="{FF2B5EF4-FFF2-40B4-BE49-F238E27FC236}">
                    <a16:creationId xmlns:a16="http://schemas.microsoft.com/office/drawing/2014/main" id="{F43064D3-6942-32F5-1B6D-230B1A237AD4}"/>
                  </a:ext>
                </a:extLst>
              </p:cNvPr>
              <p:cNvSpPr>
                <a:spLocks/>
              </p:cNvSpPr>
              <p:nvPr/>
            </p:nvSpPr>
            <p:spPr bwMode="auto">
              <a:xfrm>
                <a:off x="5747989" y="3394291"/>
                <a:ext cx="636328" cy="31816"/>
              </a:xfrm>
              <a:custGeom>
                <a:avLst/>
                <a:gdLst>
                  <a:gd name="T0" fmla="*/ 0 w 960"/>
                  <a:gd name="T1" fmla="*/ 0 h 48"/>
                  <a:gd name="T2" fmla="*/ 960 w 960"/>
                  <a:gd name="T3" fmla="*/ 0 h 48"/>
                  <a:gd name="T4" fmla="*/ 960 w 960"/>
                  <a:gd name="T5" fmla="*/ 48 h 48"/>
                  <a:gd name="T6" fmla="*/ 0 w 960"/>
                  <a:gd name="T7" fmla="*/ 48 h 48"/>
                  <a:gd name="T8" fmla="*/ 0 w 960"/>
                  <a:gd name="T9" fmla="*/ 0 h 48"/>
                  <a:gd name="T10" fmla="*/ 0 w 960"/>
                  <a:gd name="T11" fmla="*/ 0 h 48"/>
                </a:gdLst>
                <a:ahLst/>
                <a:cxnLst>
                  <a:cxn ang="0">
                    <a:pos x="T0" y="T1"/>
                  </a:cxn>
                  <a:cxn ang="0">
                    <a:pos x="T2" y="T3"/>
                  </a:cxn>
                  <a:cxn ang="0">
                    <a:pos x="T4" y="T5"/>
                  </a:cxn>
                  <a:cxn ang="0">
                    <a:pos x="T6" y="T7"/>
                  </a:cxn>
                  <a:cxn ang="0">
                    <a:pos x="T8" y="T9"/>
                  </a:cxn>
                  <a:cxn ang="0">
                    <a:pos x="T10" y="T11"/>
                  </a:cxn>
                </a:cxnLst>
                <a:rect l="0" t="0" r="r" b="b"/>
                <a:pathLst>
                  <a:path w="960" h="48">
                    <a:moveTo>
                      <a:pt x="0" y="0"/>
                    </a:moveTo>
                    <a:lnTo>
                      <a:pt x="960" y="0"/>
                    </a:lnTo>
                    <a:lnTo>
                      <a:pt x="960" y="48"/>
                    </a:lnTo>
                    <a:lnTo>
                      <a:pt x="0" y="48"/>
                    </a:lnTo>
                    <a:lnTo>
                      <a:pt x="0" y="0"/>
                    </a:lnTo>
                    <a:lnTo>
                      <a:pt x="0" y="0"/>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33" name="Oval 78">
                <a:extLst>
                  <a:ext uri="{FF2B5EF4-FFF2-40B4-BE49-F238E27FC236}">
                    <a16:creationId xmlns:a16="http://schemas.microsoft.com/office/drawing/2014/main" id="{B666297E-17A6-E15A-C2C3-E39183C2C034}"/>
                  </a:ext>
                </a:extLst>
              </p:cNvPr>
              <p:cNvSpPr>
                <a:spLocks noChangeArrowheads="1"/>
              </p:cNvSpPr>
              <p:nvPr/>
            </p:nvSpPr>
            <p:spPr bwMode="auto">
              <a:xfrm>
                <a:off x="6320684" y="3103966"/>
                <a:ext cx="224703" cy="226692"/>
              </a:xfrm>
              <a:prstGeom prst="ellipse">
                <a:avLst/>
              </a:pr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4" name="Freeform 79">
                <a:extLst>
                  <a:ext uri="{FF2B5EF4-FFF2-40B4-BE49-F238E27FC236}">
                    <a16:creationId xmlns:a16="http://schemas.microsoft.com/office/drawing/2014/main" id="{DBDA92AF-5B60-1474-883B-48E44DC3CD01}"/>
                  </a:ext>
                </a:extLst>
              </p:cNvPr>
              <p:cNvSpPr>
                <a:spLocks/>
              </p:cNvSpPr>
              <p:nvPr/>
            </p:nvSpPr>
            <p:spPr bwMode="auto">
              <a:xfrm>
                <a:off x="6313393" y="3127828"/>
                <a:ext cx="231995" cy="202830"/>
              </a:xfrm>
              <a:custGeom>
                <a:avLst/>
                <a:gdLst>
                  <a:gd name="T0" fmla="*/ 184 w 263"/>
                  <a:gd name="T1" fmla="*/ 134 h 229"/>
                  <a:gd name="T2" fmla="*/ 261 w 263"/>
                  <a:gd name="T3" fmla="*/ 80 h 229"/>
                  <a:gd name="T4" fmla="*/ 261 w 263"/>
                  <a:gd name="T5" fmla="*/ 80 h 229"/>
                  <a:gd name="T6" fmla="*/ 263 w 263"/>
                  <a:gd name="T7" fmla="*/ 101 h 229"/>
                  <a:gd name="T8" fmla="*/ 135 w 263"/>
                  <a:gd name="T9" fmla="*/ 229 h 229"/>
                  <a:gd name="T10" fmla="*/ 23 w 263"/>
                  <a:gd name="T11" fmla="*/ 162 h 229"/>
                  <a:gd name="T12" fmla="*/ 23 w 263"/>
                  <a:gd name="T13" fmla="*/ 162 h 229"/>
                  <a:gd name="T14" fmla="*/ 89 w 263"/>
                  <a:gd name="T15" fmla="*/ 186 h 229"/>
                  <a:gd name="T16" fmla="*/ 184 w 263"/>
                  <a:gd name="T17" fmla="*/ 13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29">
                    <a:moveTo>
                      <a:pt x="184" y="134"/>
                    </a:moveTo>
                    <a:cubicBezTo>
                      <a:pt x="251" y="118"/>
                      <a:pt x="228" y="0"/>
                      <a:pt x="261" y="80"/>
                    </a:cubicBezTo>
                    <a:cubicBezTo>
                      <a:pt x="261" y="80"/>
                      <a:pt x="261" y="80"/>
                      <a:pt x="261" y="80"/>
                    </a:cubicBezTo>
                    <a:cubicBezTo>
                      <a:pt x="262" y="87"/>
                      <a:pt x="263" y="94"/>
                      <a:pt x="263" y="101"/>
                    </a:cubicBezTo>
                    <a:cubicBezTo>
                      <a:pt x="263" y="172"/>
                      <a:pt x="206" y="229"/>
                      <a:pt x="135" y="229"/>
                    </a:cubicBezTo>
                    <a:cubicBezTo>
                      <a:pt x="87" y="229"/>
                      <a:pt x="45" y="202"/>
                      <a:pt x="23" y="162"/>
                    </a:cubicBezTo>
                    <a:cubicBezTo>
                      <a:pt x="23" y="162"/>
                      <a:pt x="23" y="162"/>
                      <a:pt x="23" y="162"/>
                    </a:cubicBezTo>
                    <a:cubicBezTo>
                      <a:pt x="0" y="113"/>
                      <a:pt x="51" y="192"/>
                      <a:pt x="89" y="186"/>
                    </a:cubicBezTo>
                    <a:cubicBezTo>
                      <a:pt x="133" y="178"/>
                      <a:pt x="123" y="148"/>
                      <a:pt x="184" y="134"/>
                    </a:cubicBezTo>
                    <a:close/>
                  </a:path>
                </a:pathLst>
              </a:custGeom>
              <a:solidFill>
                <a:schemeClr val="accent1">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5" name="Freeform 80">
                <a:extLst>
                  <a:ext uri="{FF2B5EF4-FFF2-40B4-BE49-F238E27FC236}">
                    <a16:creationId xmlns:a16="http://schemas.microsoft.com/office/drawing/2014/main" id="{5323E0A7-F48C-D115-70D2-14CDD4AFE10E}"/>
                  </a:ext>
                </a:extLst>
              </p:cNvPr>
              <p:cNvSpPr>
                <a:spLocks/>
              </p:cNvSpPr>
              <p:nvPr/>
            </p:nvSpPr>
            <p:spPr bwMode="auto">
              <a:xfrm>
                <a:off x="5044051" y="3276305"/>
                <a:ext cx="273753" cy="149802"/>
              </a:xfrm>
              <a:custGeom>
                <a:avLst/>
                <a:gdLst>
                  <a:gd name="T0" fmla="*/ 72 w 310"/>
                  <a:gd name="T1" fmla="*/ 41 h 169"/>
                  <a:gd name="T2" fmla="*/ 123 w 310"/>
                  <a:gd name="T3" fmla="*/ 62 h 169"/>
                  <a:gd name="T4" fmla="*/ 213 w 310"/>
                  <a:gd name="T5" fmla="*/ 0 h 169"/>
                  <a:gd name="T6" fmla="*/ 310 w 310"/>
                  <a:gd name="T7" fmla="*/ 97 h 169"/>
                  <a:gd name="T8" fmla="*/ 278 w 310"/>
                  <a:gd name="T9" fmla="*/ 169 h 169"/>
                  <a:gd name="T10" fmla="*/ 27 w 310"/>
                  <a:gd name="T11" fmla="*/ 169 h 169"/>
                  <a:gd name="T12" fmla="*/ 0 w 310"/>
                  <a:gd name="T13" fmla="*/ 113 h 169"/>
                  <a:gd name="T14" fmla="*/ 72 w 310"/>
                  <a:gd name="T15" fmla="*/ 41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 h="169">
                    <a:moveTo>
                      <a:pt x="72" y="41"/>
                    </a:moveTo>
                    <a:cubicBezTo>
                      <a:pt x="92" y="41"/>
                      <a:pt x="110" y="49"/>
                      <a:pt x="123" y="62"/>
                    </a:cubicBezTo>
                    <a:cubicBezTo>
                      <a:pt x="137" y="26"/>
                      <a:pt x="172" y="0"/>
                      <a:pt x="213" y="0"/>
                    </a:cubicBezTo>
                    <a:cubicBezTo>
                      <a:pt x="266" y="0"/>
                      <a:pt x="310" y="44"/>
                      <a:pt x="310" y="97"/>
                    </a:cubicBezTo>
                    <a:cubicBezTo>
                      <a:pt x="310" y="126"/>
                      <a:pt x="297" y="151"/>
                      <a:pt x="278" y="169"/>
                    </a:cubicBezTo>
                    <a:cubicBezTo>
                      <a:pt x="178" y="169"/>
                      <a:pt x="122" y="169"/>
                      <a:pt x="27" y="169"/>
                    </a:cubicBezTo>
                    <a:cubicBezTo>
                      <a:pt x="11" y="156"/>
                      <a:pt x="0" y="136"/>
                      <a:pt x="0" y="113"/>
                    </a:cubicBezTo>
                    <a:cubicBezTo>
                      <a:pt x="0" y="73"/>
                      <a:pt x="32" y="41"/>
                      <a:pt x="72" y="41"/>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6" name="Freeform 81">
                <a:extLst>
                  <a:ext uri="{FF2B5EF4-FFF2-40B4-BE49-F238E27FC236}">
                    <a16:creationId xmlns:a16="http://schemas.microsoft.com/office/drawing/2014/main" id="{87741434-BCD0-66D3-846D-C26577536579}"/>
                  </a:ext>
                </a:extLst>
              </p:cNvPr>
              <p:cNvSpPr>
                <a:spLocks/>
              </p:cNvSpPr>
              <p:nvPr/>
            </p:nvSpPr>
            <p:spPr bwMode="auto">
              <a:xfrm>
                <a:off x="5040737" y="3294201"/>
                <a:ext cx="277068" cy="131906"/>
              </a:xfrm>
              <a:custGeom>
                <a:avLst/>
                <a:gdLst>
                  <a:gd name="T0" fmla="*/ 104 w 314"/>
                  <a:gd name="T1" fmla="*/ 117 h 149"/>
                  <a:gd name="T2" fmla="*/ 123 w 314"/>
                  <a:gd name="T3" fmla="*/ 103 h 149"/>
                  <a:gd name="T4" fmla="*/ 123 w 314"/>
                  <a:gd name="T5" fmla="*/ 103 h 149"/>
                  <a:gd name="T6" fmla="*/ 120 w 314"/>
                  <a:gd name="T7" fmla="*/ 86 h 149"/>
                  <a:gd name="T8" fmla="*/ 182 w 314"/>
                  <a:gd name="T9" fmla="*/ 121 h 149"/>
                  <a:gd name="T10" fmla="*/ 254 w 314"/>
                  <a:gd name="T11" fmla="*/ 102 h 149"/>
                  <a:gd name="T12" fmla="*/ 312 w 314"/>
                  <a:gd name="T13" fmla="*/ 61 h 149"/>
                  <a:gd name="T14" fmla="*/ 312 w 314"/>
                  <a:gd name="T15" fmla="*/ 61 h 149"/>
                  <a:gd name="T16" fmla="*/ 314 w 314"/>
                  <a:gd name="T17" fmla="*/ 77 h 149"/>
                  <a:gd name="T18" fmla="*/ 282 w 314"/>
                  <a:gd name="T19" fmla="*/ 149 h 149"/>
                  <a:gd name="T20" fmla="*/ 31 w 314"/>
                  <a:gd name="T21" fmla="*/ 149 h 149"/>
                  <a:gd name="T22" fmla="*/ 13 w 314"/>
                  <a:gd name="T23" fmla="*/ 127 h 149"/>
                  <a:gd name="T24" fmla="*/ 13 w 314"/>
                  <a:gd name="T25" fmla="*/ 127 h 149"/>
                  <a:gd name="T26" fmla="*/ 50 w 314"/>
                  <a:gd name="T27" fmla="*/ 141 h 149"/>
                  <a:gd name="T28" fmla="*/ 104 w 314"/>
                  <a:gd name="T29" fmla="*/ 11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149">
                    <a:moveTo>
                      <a:pt x="104" y="117"/>
                    </a:moveTo>
                    <a:cubicBezTo>
                      <a:pt x="113" y="116"/>
                      <a:pt x="119" y="110"/>
                      <a:pt x="123" y="103"/>
                    </a:cubicBezTo>
                    <a:cubicBezTo>
                      <a:pt x="123" y="103"/>
                      <a:pt x="123" y="103"/>
                      <a:pt x="123" y="103"/>
                    </a:cubicBezTo>
                    <a:cubicBezTo>
                      <a:pt x="122" y="98"/>
                      <a:pt x="121" y="92"/>
                      <a:pt x="120" y="86"/>
                    </a:cubicBezTo>
                    <a:cubicBezTo>
                      <a:pt x="121" y="57"/>
                      <a:pt x="153" y="117"/>
                      <a:pt x="182" y="121"/>
                    </a:cubicBezTo>
                    <a:cubicBezTo>
                      <a:pt x="226" y="126"/>
                      <a:pt x="207" y="113"/>
                      <a:pt x="254" y="102"/>
                    </a:cubicBezTo>
                    <a:cubicBezTo>
                      <a:pt x="305" y="91"/>
                      <a:pt x="288" y="0"/>
                      <a:pt x="312" y="61"/>
                    </a:cubicBezTo>
                    <a:cubicBezTo>
                      <a:pt x="312" y="61"/>
                      <a:pt x="312" y="61"/>
                      <a:pt x="312" y="61"/>
                    </a:cubicBezTo>
                    <a:cubicBezTo>
                      <a:pt x="313" y="67"/>
                      <a:pt x="314" y="72"/>
                      <a:pt x="314" y="77"/>
                    </a:cubicBezTo>
                    <a:cubicBezTo>
                      <a:pt x="314" y="106"/>
                      <a:pt x="301" y="131"/>
                      <a:pt x="282" y="149"/>
                    </a:cubicBezTo>
                    <a:cubicBezTo>
                      <a:pt x="31" y="149"/>
                      <a:pt x="31" y="149"/>
                      <a:pt x="31" y="149"/>
                    </a:cubicBezTo>
                    <a:cubicBezTo>
                      <a:pt x="24" y="143"/>
                      <a:pt x="18" y="136"/>
                      <a:pt x="13" y="127"/>
                    </a:cubicBezTo>
                    <a:cubicBezTo>
                      <a:pt x="13" y="127"/>
                      <a:pt x="13" y="127"/>
                      <a:pt x="13" y="127"/>
                    </a:cubicBezTo>
                    <a:cubicBezTo>
                      <a:pt x="0" y="100"/>
                      <a:pt x="29" y="144"/>
                      <a:pt x="50" y="141"/>
                    </a:cubicBezTo>
                    <a:cubicBezTo>
                      <a:pt x="75" y="136"/>
                      <a:pt x="69" y="122"/>
                      <a:pt x="104" y="117"/>
                    </a:cubicBezTo>
                    <a:close/>
                  </a:path>
                </a:pathLst>
              </a:custGeom>
              <a:solidFill>
                <a:schemeClr val="accent1">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7" name="Freeform 82">
                <a:extLst>
                  <a:ext uri="{FF2B5EF4-FFF2-40B4-BE49-F238E27FC236}">
                    <a16:creationId xmlns:a16="http://schemas.microsoft.com/office/drawing/2014/main" id="{844D09B4-45D4-F669-0EB9-DB753268946F}"/>
                  </a:ext>
                </a:extLst>
              </p:cNvPr>
              <p:cNvSpPr>
                <a:spLocks/>
              </p:cNvSpPr>
              <p:nvPr/>
            </p:nvSpPr>
            <p:spPr bwMode="auto">
              <a:xfrm>
                <a:off x="6545388" y="3060218"/>
                <a:ext cx="898150" cy="365889"/>
              </a:xfrm>
              <a:custGeom>
                <a:avLst/>
                <a:gdLst>
                  <a:gd name="T0" fmla="*/ 925 w 1017"/>
                  <a:gd name="T1" fmla="*/ 267 h 414"/>
                  <a:gd name="T2" fmla="*/ 1017 w 1017"/>
                  <a:gd name="T3" fmla="*/ 360 h 414"/>
                  <a:gd name="T4" fmla="*/ 999 w 1017"/>
                  <a:gd name="T5" fmla="*/ 414 h 414"/>
                  <a:gd name="T6" fmla="*/ 41 w 1017"/>
                  <a:gd name="T7" fmla="*/ 414 h 414"/>
                  <a:gd name="T8" fmla="*/ 0 w 1017"/>
                  <a:gd name="T9" fmla="*/ 304 h 414"/>
                  <a:gd name="T10" fmla="*/ 166 w 1017"/>
                  <a:gd name="T11" fmla="*/ 137 h 414"/>
                  <a:gd name="T12" fmla="*/ 262 w 1017"/>
                  <a:gd name="T13" fmla="*/ 168 h 414"/>
                  <a:gd name="T14" fmla="*/ 477 w 1017"/>
                  <a:gd name="T15" fmla="*/ 0 h 414"/>
                  <a:gd name="T16" fmla="*/ 685 w 1017"/>
                  <a:gd name="T17" fmla="*/ 148 h 414"/>
                  <a:gd name="T18" fmla="*/ 907 w 1017"/>
                  <a:gd name="T19" fmla="*/ 269 h 414"/>
                  <a:gd name="T20" fmla="*/ 925 w 1017"/>
                  <a:gd name="T21" fmla="*/ 26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7" h="414">
                    <a:moveTo>
                      <a:pt x="925" y="267"/>
                    </a:moveTo>
                    <a:cubicBezTo>
                      <a:pt x="976" y="267"/>
                      <a:pt x="1017" y="309"/>
                      <a:pt x="1017" y="360"/>
                    </a:cubicBezTo>
                    <a:cubicBezTo>
                      <a:pt x="1017" y="380"/>
                      <a:pt x="1010" y="399"/>
                      <a:pt x="999" y="414"/>
                    </a:cubicBezTo>
                    <a:cubicBezTo>
                      <a:pt x="41" y="414"/>
                      <a:pt x="41" y="414"/>
                      <a:pt x="41" y="414"/>
                    </a:cubicBezTo>
                    <a:cubicBezTo>
                      <a:pt x="15" y="385"/>
                      <a:pt x="0" y="346"/>
                      <a:pt x="0" y="304"/>
                    </a:cubicBezTo>
                    <a:cubicBezTo>
                      <a:pt x="0" y="211"/>
                      <a:pt x="74" y="137"/>
                      <a:pt x="166" y="137"/>
                    </a:cubicBezTo>
                    <a:cubicBezTo>
                      <a:pt x="202" y="137"/>
                      <a:pt x="235" y="148"/>
                      <a:pt x="262" y="168"/>
                    </a:cubicBezTo>
                    <a:cubicBezTo>
                      <a:pt x="286" y="71"/>
                      <a:pt x="373" y="0"/>
                      <a:pt x="477" y="0"/>
                    </a:cubicBezTo>
                    <a:cubicBezTo>
                      <a:pt x="573" y="0"/>
                      <a:pt x="655" y="62"/>
                      <a:pt x="685" y="148"/>
                    </a:cubicBezTo>
                    <a:cubicBezTo>
                      <a:pt x="794" y="94"/>
                      <a:pt x="905" y="172"/>
                      <a:pt x="907" y="269"/>
                    </a:cubicBezTo>
                    <a:cubicBezTo>
                      <a:pt x="913" y="268"/>
                      <a:pt x="919" y="267"/>
                      <a:pt x="925" y="267"/>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8" name="Freeform 83">
                <a:extLst>
                  <a:ext uri="{FF2B5EF4-FFF2-40B4-BE49-F238E27FC236}">
                    <a16:creationId xmlns:a16="http://schemas.microsoft.com/office/drawing/2014/main" id="{6F333EE3-8533-6C3F-B16F-C7C4DC73DF6A}"/>
                  </a:ext>
                </a:extLst>
              </p:cNvPr>
              <p:cNvSpPr>
                <a:spLocks/>
              </p:cNvSpPr>
              <p:nvPr/>
            </p:nvSpPr>
            <p:spPr bwMode="auto">
              <a:xfrm>
                <a:off x="7336821" y="3301493"/>
                <a:ext cx="106717" cy="124614"/>
              </a:xfrm>
              <a:custGeom>
                <a:avLst/>
                <a:gdLst>
                  <a:gd name="T0" fmla="*/ 56 w 121"/>
                  <a:gd name="T1" fmla="*/ 97 h 141"/>
                  <a:gd name="T2" fmla="*/ 118 w 121"/>
                  <a:gd name="T3" fmla="*/ 65 h 141"/>
                  <a:gd name="T4" fmla="*/ 121 w 121"/>
                  <a:gd name="T5" fmla="*/ 87 h 141"/>
                  <a:gd name="T6" fmla="*/ 103 w 121"/>
                  <a:gd name="T7" fmla="*/ 141 h 141"/>
                  <a:gd name="T8" fmla="*/ 5 w 121"/>
                  <a:gd name="T9" fmla="*/ 141 h 141"/>
                  <a:gd name="T10" fmla="*/ 56 w 121"/>
                  <a:gd name="T11" fmla="*/ 97 h 141"/>
                </a:gdLst>
                <a:ahLst/>
                <a:cxnLst>
                  <a:cxn ang="0">
                    <a:pos x="T0" y="T1"/>
                  </a:cxn>
                  <a:cxn ang="0">
                    <a:pos x="T2" y="T3"/>
                  </a:cxn>
                  <a:cxn ang="0">
                    <a:pos x="T4" y="T5"/>
                  </a:cxn>
                  <a:cxn ang="0">
                    <a:pos x="T6" y="T7"/>
                  </a:cxn>
                  <a:cxn ang="0">
                    <a:pos x="T8" y="T9"/>
                  </a:cxn>
                  <a:cxn ang="0">
                    <a:pos x="T10" y="T11"/>
                  </a:cxn>
                </a:cxnLst>
                <a:rect l="0" t="0" r="r" b="b"/>
                <a:pathLst>
                  <a:path w="121" h="141">
                    <a:moveTo>
                      <a:pt x="56" y="97"/>
                    </a:moveTo>
                    <a:cubicBezTo>
                      <a:pt x="91" y="97"/>
                      <a:pt x="66" y="0"/>
                      <a:pt x="118" y="65"/>
                    </a:cubicBezTo>
                    <a:cubicBezTo>
                      <a:pt x="120" y="72"/>
                      <a:pt x="121" y="79"/>
                      <a:pt x="121" y="87"/>
                    </a:cubicBezTo>
                    <a:cubicBezTo>
                      <a:pt x="121" y="107"/>
                      <a:pt x="114" y="126"/>
                      <a:pt x="103" y="141"/>
                    </a:cubicBezTo>
                    <a:cubicBezTo>
                      <a:pt x="5" y="141"/>
                      <a:pt x="5" y="141"/>
                      <a:pt x="5" y="141"/>
                    </a:cubicBezTo>
                    <a:cubicBezTo>
                      <a:pt x="0" y="127"/>
                      <a:pt x="13" y="97"/>
                      <a:pt x="56" y="97"/>
                    </a:cubicBezTo>
                    <a:close/>
                  </a:path>
                </a:pathLst>
              </a:custGeom>
              <a:solidFill>
                <a:schemeClr val="accent1">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9" name="Freeform 84">
                <a:extLst>
                  <a:ext uri="{FF2B5EF4-FFF2-40B4-BE49-F238E27FC236}">
                    <a16:creationId xmlns:a16="http://schemas.microsoft.com/office/drawing/2014/main" id="{4B94B2D3-7820-0FDA-E303-DB6630FC78B5}"/>
                  </a:ext>
                </a:extLst>
              </p:cNvPr>
              <p:cNvSpPr>
                <a:spLocks noEditPoints="1"/>
              </p:cNvSpPr>
              <p:nvPr/>
            </p:nvSpPr>
            <p:spPr bwMode="auto">
              <a:xfrm>
                <a:off x="6552016" y="3145062"/>
                <a:ext cx="750999" cy="281045"/>
              </a:xfrm>
              <a:custGeom>
                <a:avLst/>
                <a:gdLst>
                  <a:gd name="T0" fmla="*/ 217 w 851"/>
                  <a:gd name="T1" fmla="*/ 259 h 318"/>
                  <a:gd name="T2" fmla="*/ 271 w 851"/>
                  <a:gd name="T3" fmla="*/ 229 h 318"/>
                  <a:gd name="T4" fmla="*/ 271 w 851"/>
                  <a:gd name="T5" fmla="*/ 229 h 318"/>
                  <a:gd name="T6" fmla="*/ 265 w 851"/>
                  <a:gd name="T7" fmla="*/ 196 h 318"/>
                  <a:gd name="T8" fmla="*/ 384 w 851"/>
                  <a:gd name="T9" fmla="*/ 263 h 318"/>
                  <a:gd name="T10" fmla="*/ 524 w 851"/>
                  <a:gd name="T11" fmla="*/ 228 h 318"/>
                  <a:gd name="T12" fmla="*/ 579 w 851"/>
                  <a:gd name="T13" fmla="*/ 183 h 318"/>
                  <a:gd name="T14" fmla="*/ 594 w 851"/>
                  <a:gd name="T15" fmla="*/ 50 h 318"/>
                  <a:gd name="T16" fmla="*/ 678 w 851"/>
                  <a:gd name="T17" fmla="*/ 52 h 318"/>
                  <a:gd name="T18" fmla="*/ 586 w 851"/>
                  <a:gd name="T19" fmla="*/ 184 h 318"/>
                  <a:gd name="T20" fmla="*/ 587 w 851"/>
                  <a:gd name="T21" fmla="*/ 228 h 318"/>
                  <a:gd name="T22" fmla="*/ 678 w 851"/>
                  <a:gd name="T23" fmla="*/ 245 h 318"/>
                  <a:gd name="T24" fmla="*/ 764 w 851"/>
                  <a:gd name="T25" fmla="*/ 234 h 318"/>
                  <a:gd name="T26" fmla="*/ 851 w 851"/>
                  <a:gd name="T27" fmla="*/ 194 h 318"/>
                  <a:gd name="T28" fmla="*/ 815 w 851"/>
                  <a:gd name="T29" fmla="*/ 318 h 318"/>
                  <a:gd name="T30" fmla="*/ 639 w 851"/>
                  <a:gd name="T31" fmla="*/ 318 h 318"/>
                  <a:gd name="T32" fmla="*/ 635 w 851"/>
                  <a:gd name="T33" fmla="*/ 318 h 318"/>
                  <a:gd name="T34" fmla="*/ 34 w 851"/>
                  <a:gd name="T35" fmla="*/ 318 h 318"/>
                  <a:gd name="T36" fmla="*/ 34 w 851"/>
                  <a:gd name="T37" fmla="*/ 318 h 318"/>
                  <a:gd name="T38" fmla="*/ 0 w 851"/>
                  <a:gd name="T39" fmla="*/ 257 h 318"/>
                  <a:gd name="T40" fmla="*/ 108 w 851"/>
                  <a:gd name="T41" fmla="*/ 291 h 318"/>
                  <a:gd name="T42" fmla="*/ 217 w 851"/>
                  <a:gd name="T43" fmla="*/ 259 h 318"/>
                  <a:gd name="T44" fmla="*/ 584 w 851"/>
                  <a:gd name="T45" fmla="*/ 184 h 318"/>
                  <a:gd name="T46" fmla="*/ 586 w 851"/>
                  <a:gd name="T47" fmla="*/ 184 h 318"/>
                  <a:gd name="T48" fmla="*/ 584 w 851"/>
                  <a:gd name="T49" fmla="*/ 18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1" h="318">
                    <a:moveTo>
                      <a:pt x="217" y="259"/>
                    </a:moveTo>
                    <a:cubicBezTo>
                      <a:pt x="235" y="257"/>
                      <a:pt x="274" y="272"/>
                      <a:pt x="271" y="229"/>
                    </a:cubicBezTo>
                    <a:cubicBezTo>
                      <a:pt x="271" y="229"/>
                      <a:pt x="271" y="229"/>
                      <a:pt x="271" y="229"/>
                    </a:cubicBezTo>
                    <a:cubicBezTo>
                      <a:pt x="268" y="218"/>
                      <a:pt x="266" y="208"/>
                      <a:pt x="265" y="196"/>
                    </a:cubicBezTo>
                    <a:cubicBezTo>
                      <a:pt x="267" y="140"/>
                      <a:pt x="328" y="256"/>
                      <a:pt x="384" y="263"/>
                    </a:cubicBezTo>
                    <a:cubicBezTo>
                      <a:pt x="469" y="273"/>
                      <a:pt x="432" y="216"/>
                      <a:pt x="524" y="228"/>
                    </a:cubicBezTo>
                    <a:cubicBezTo>
                      <a:pt x="555" y="232"/>
                      <a:pt x="579" y="208"/>
                      <a:pt x="579" y="183"/>
                    </a:cubicBezTo>
                    <a:cubicBezTo>
                      <a:pt x="556" y="167"/>
                      <a:pt x="530" y="50"/>
                      <a:pt x="594" y="50"/>
                    </a:cubicBezTo>
                    <a:cubicBezTo>
                      <a:pt x="629" y="50"/>
                      <a:pt x="650" y="0"/>
                      <a:pt x="678" y="52"/>
                    </a:cubicBezTo>
                    <a:cubicBezTo>
                      <a:pt x="631" y="82"/>
                      <a:pt x="599" y="126"/>
                      <a:pt x="586" y="184"/>
                    </a:cubicBezTo>
                    <a:cubicBezTo>
                      <a:pt x="584" y="199"/>
                      <a:pt x="584" y="214"/>
                      <a:pt x="587" y="228"/>
                    </a:cubicBezTo>
                    <a:cubicBezTo>
                      <a:pt x="604" y="267"/>
                      <a:pt x="660" y="281"/>
                      <a:pt x="678" y="245"/>
                    </a:cubicBezTo>
                    <a:cubicBezTo>
                      <a:pt x="691" y="220"/>
                      <a:pt x="737" y="243"/>
                      <a:pt x="764" y="234"/>
                    </a:cubicBezTo>
                    <a:cubicBezTo>
                      <a:pt x="804" y="220"/>
                      <a:pt x="806" y="146"/>
                      <a:pt x="851" y="194"/>
                    </a:cubicBezTo>
                    <a:cubicBezTo>
                      <a:pt x="819" y="220"/>
                      <a:pt x="786" y="265"/>
                      <a:pt x="815" y="318"/>
                    </a:cubicBezTo>
                    <a:cubicBezTo>
                      <a:pt x="639" y="318"/>
                      <a:pt x="639" y="318"/>
                      <a:pt x="639" y="318"/>
                    </a:cubicBezTo>
                    <a:cubicBezTo>
                      <a:pt x="635" y="318"/>
                      <a:pt x="635" y="318"/>
                      <a:pt x="635" y="318"/>
                    </a:cubicBezTo>
                    <a:cubicBezTo>
                      <a:pt x="34" y="318"/>
                      <a:pt x="34" y="318"/>
                      <a:pt x="34" y="318"/>
                    </a:cubicBezTo>
                    <a:cubicBezTo>
                      <a:pt x="34" y="318"/>
                      <a:pt x="34" y="318"/>
                      <a:pt x="34" y="318"/>
                    </a:cubicBezTo>
                    <a:cubicBezTo>
                      <a:pt x="19" y="301"/>
                      <a:pt x="7" y="280"/>
                      <a:pt x="0" y="257"/>
                    </a:cubicBezTo>
                    <a:cubicBezTo>
                      <a:pt x="12" y="250"/>
                      <a:pt x="76" y="297"/>
                      <a:pt x="108" y="291"/>
                    </a:cubicBezTo>
                    <a:cubicBezTo>
                      <a:pt x="157" y="283"/>
                      <a:pt x="150" y="268"/>
                      <a:pt x="217" y="259"/>
                    </a:cubicBezTo>
                    <a:close/>
                    <a:moveTo>
                      <a:pt x="584" y="184"/>
                    </a:moveTo>
                    <a:cubicBezTo>
                      <a:pt x="585" y="184"/>
                      <a:pt x="585" y="185"/>
                      <a:pt x="586" y="184"/>
                    </a:cubicBezTo>
                    <a:cubicBezTo>
                      <a:pt x="585" y="184"/>
                      <a:pt x="585" y="184"/>
                      <a:pt x="584" y="184"/>
                    </a:cubicBezTo>
                    <a:close/>
                  </a:path>
                </a:pathLst>
              </a:custGeom>
              <a:solidFill>
                <a:schemeClr val="accent1">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sp>
          <p:nvSpPr>
            <p:cNvPr id="16" name="Freeform: Shape 15">
              <a:extLst>
                <a:ext uri="{FF2B5EF4-FFF2-40B4-BE49-F238E27FC236}">
                  <a16:creationId xmlns:a16="http://schemas.microsoft.com/office/drawing/2014/main" id="{315882A8-2AFB-72BB-92B7-087F677D8BD8}"/>
                </a:ext>
              </a:extLst>
            </p:cNvPr>
            <p:cNvSpPr>
              <a:spLocks noChangeArrowheads="1"/>
            </p:cNvSpPr>
            <p:nvPr/>
          </p:nvSpPr>
          <p:spPr bwMode="auto">
            <a:xfrm>
              <a:off x="1405366" y="3653506"/>
              <a:ext cx="315012" cy="533001"/>
            </a:xfrm>
            <a:custGeom>
              <a:avLst/>
              <a:gdLst>
                <a:gd name="connsiteX0" fmla="*/ 157281 w 315012"/>
                <a:gd name="connsiteY0" fmla="*/ 0 h 533001"/>
                <a:gd name="connsiteX1" fmla="*/ 159082 w 315012"/>
                <a:gd name="connsiteY1" fmla="*/ 154 h 533001"/>
                <a:gd name="connsiteX2" fmla="*/ 160733 w 315012"/>
                <a:gd name="connsiteY2" fmla="*/ 461 h 533001"/>
                <a:gd name="connsiteX3" fmla="*/ 162534 w 315012"/>
                <a:gd name="connsiteY3" fmla="*/ 1075 h 533001"/>
                <a:gd name="connsiteX4" fmla="*/ 164035 w 315012"/>
                <a:gd name="connsiteY4" fmla="*/ 1690 h 533001"/>
                <a:gd name="connsiteX5" fmla="*/ 165535 w 315012"/>
                <a:gd name="connsiteY5" fmla="*/ 2765 h 533001"/>
                <a:gd name="connsiteX6" fmla="*/ 167036 w 315012"/>
                <a:gd name="connsiteY6" fmla="*/ 3995 h 533001"/>
                <a:gd name="connsiteX7" fmla="*/ 168087 w 315012"/>
                <a:gd name="connsiteY7" fmla="*/ 5531 h 533001"/>
                <a:gd name="connsiteX8" fmla="*/ 169137 w 315012"/>
                <a:gd name="connsiteY8" fmla="*/ 7067 h 533001"/>
                <a:gd name="connsiteX9" fmla="*/ 239673 w 315012"/>
                <a:gd name="connsiteY9" fmla="*/ 131977 h 533001"/>
                <a:gd name="connsiteX10" fmla="*/ 240424 w 315012"/>
                <a:gd name="connsiteY10" fmla="*/ 133975 h 533001"/>
                <a:gd name="connsiteX11" fmla="*/ 241174 w 315012"/>
                <a:gd name="connsiteY11" fmla="*/ 135665 h 533001"/>
                <a:gd name="connsiteX12" fmla="*/ 241624 w 315012"/>
                <a:gd name="connsiteY12" fmla="*/ 137508 h 533001"/>
                <a:gd name="connsiteX13" fmla="*/ 241624 w 315012"/>
                <a:gd name="connsiteY13" fmla="*/ 139198 h 533001"/>
                <a:gd name="connsiteX14" fmla="*/ 241324 w 315012"/>
                <a:gd name="connsiteY14" fmla="*/ 141196 h 533001"/>
                <a:gd name="connsiteX15" fmla="*/ 241174 w 315012"/>
                <a:gd name="connsiteY15" fmla="*/ 142732 h 533001"/>
                <a:gd name="connsiteX16" fmla="*/ 240424 w 315012"/>
                <a:gd name="connsiteY16" fmla="*/ 144576 h 533001"/>
                <a:gd name="connsiteX17" fmla="*/ 239673 w 315012"/>
                <a:gd name="connsiteY17" fmla="*/ 146112 h 533001"/>
                <a:gd name="connsiteX18" fmla="*/ 238773 w 315012"/>
                <a:gd name="connsiteY18" fmla="*/ 147649 h 533001"/>
                <a:gd name="connsiteX19" fmla="*/ 237722 w 315012"/>
                <a:gd name="connsiteY19" fmla="*/ 148878 h 533001"/>
                <a:gd name="connsiteX20" fmla="*/ 236372 w 315012"/>
                <a:gd name="connsiteY20" fmla="*/ 150261 h 533001"/>
                <a:gd name="connsiteX21" fmla="*/ 234871 w 315012"/>
                <a:gd name="connsiteY21" fmla="*/ 151182 h 533001"/>
                <a:gd name="connsiteX22" fmla="*/ 233370 w 315012"/>
                <a:gd name="connsiteY22" fmla="*/ 151951 h 533001"/>
                <a:gd name="connsiteX23" fmla="*/ 231719 w 315012"/>
                <a:gd name="connsiteY23" fmla="*/ 152719 h 533001"/>
                <a:gd name="connsiteX24" fmla="*/ 229768 w 315012"/>
                <a:gd name="connsiteY24" fmla="*/ 153180 h 533001"/>
                <a:gd name="connsiteX25" fmla="*/ 227817 w 315012"/>
                <a:gd name="connsiteY25" fmla="*/ 153180 h 533001"/>
                <a:gd name="connsiteX26" fmla="*/ 209508 w 315012"/>
                <a:gd name="connsiteY26" fmla="*/ 153180 h 533001"/>
                <a:gd name="connsiteX27" fmla="*/ 275842 w 315012"/>
                <a:gd name="connsiteY27" fmla="*/ 270715 h 533001"/>
                <a:gd name="connsiteX28" fmla="*/ 276892 w 315012"/>
                <a:gd name="connsiteY28" fmla="*/ 273327 h 533001"/>
                <a:gd name="connsiteX29" fmla="*/ 277793 w 315012"/>
                <a:gd name="connsiteY29" fmla="*/ 276092 h 533001"/>
                <a:gd name="connsiteX30" fmla="*/ 278393 w 315012"/>
                <a:gd name="connsiteY30" fmla="*/ 278704 h 533001"/>
                <a:gd name="connsiteX31" fmla="*/ 278393 w 315012"/>
                <a:gd name="connsiteY31" fmla="*/ 281316 h 533001"/>
                <a:gd name="connsiteX32" fmla="*/ 278243 w 315012"/>
                <a:gd name="connsiteY32" fmla="*/ 283928 h 533001"/>
                <a:gd name="connsiteX33" fmla="*/ 277793 w 315012"/>
                <a:gd name="connsiteY33" fmla="*/ 286386 h 533001"/>
                <a:gd name="connsiteX34" fmla="*/ 276892 w 315012"/>
                <a:gd name="connsiteY34" fmla="*/ 288845 h 533001"/>
                <a:gd name="connsiteX35" fmla="*/ 275842 w 315012"/>
                <a:gd name="connsiteY35" fmla="*/ 290996 h 533001"/>
                <a:gd name="connsiteX36" fmla="*/ 274341 w 315012"/>
                <a:gd name="connsiteY36" fmla="*/ 293300 h 533001"/>
                <a:gd name="connsiteX37" fmla="*/ 272840 w 315012"/>
                <a:gd name="connsiteY37" fmla="*/ 295144 h 533001"/>
                <a:gd name="connsiteX38" fmla="*/ 270889 w 315012"/>
                <a:gd name="connsiteY38" fmla="*/ 296988 h 533001"/>
                <a:gd name="connsiteX39" fmla="*/ 268788 w 315012"/>
                <a:gd name="connsiteY39" fmla="*/ 298370 h 533001"/>
                <a:gd name="connsiteX40" fmla="*/ 266537 w 315012"/>
                <a:gd name="connsiteY40" fmla="*/ 299599 h 533001"/>
                <a:gd name="connsiteX41" fmla="*/ 263986 w 315012"/>
                <a:gd name="connsiteY41" fmla="*/ 300521 h 533001"/>
                <a:gd name="connsiteX42" fmla="*/ 261435 w 315012"/>
                <a:gd name="connsiteY42" fmla="*/ 300982 h 533001"/>
                <a:gd name="connsiteX43" fmla="*/ 258583 w 315012"/>
                <a:gd name="connsiteY43" fmla="*/ 301136 h 533001"/>
                <a:gd name="connsiteX44" fmla="*/ 239823 w 315012"/>
                <a:gd name="connsiteY44" fmla="*/ 301136 h 533001"/>
                <a:gd name="connsiteX45" fmla="*/ 311410 w 315012"/>
                <a:gd name="connsiteY45" fmla="*/ 428351 h 533001"/>
                <a:gd name="connsiteX46" fmla="*/ 312311 w 315012"/>
                <a:gd name="connsiteY46" fmla="*/ 430041 h 533001"/>
                <a:gd name="connsiteX47" fmla="*/ 313061 w 315012"/>
                <a:gd name="connsiteY47" fmla="*/ 431884 h 533001"/>
                <a:gd name="connsiteX48" fmla="*/ 313811 w 315012"/>
                <a:gd name="connsiteY48" fmla="*/ 433421 h 533001"/>
                <a:gd name="connsiteX49" fmla="*/ 314262 w 315012"/>
                <a:gd name="connsiteY49" fmla="*/ 435111 h 533001"/>
                <a:gd name="connsiteX50" fmla="*/ 314712 w 315012"/>
                <a:gd name="connsiteY50" fmla="*/ 436954 h 533001"/>
                <a:gd name="connsiteX51" fmla="*/ 314862 w 315012"/>
                <a:gd name="connsiteY51" fmla="*/ 438491 h 533001"/>
                <a:gd name="connsiteX52" fmla="*/ 314862 w 315012"/>
                <a:gd name="connsiteY52" fmla="*/ 440181 h 533001"/>
                <a:gd name="connsiteX53" fmla="*/ 315012 w 315012"/>
                <a:gd name="connsiteY53" fmla="*/ 442025 h 533001"/>
                <a:gd name="connsiteX54" fmla="*/ 314712 w 315012"/>
                <a:gd name="connsiteY54" fmla="*/ 445251 h 533001"/>
                <a:gd name="connsiteX55" fmla="*/ 313962 w 315012"/>
                <a:gd name="connsiteY55" fmla="*/ 448631 h 533001"/>
                <a:gd name="connsiteX56" fmla="*/ 312911 w 315012"/>
                <a:gd name="connsiteY56" fmla="*/ 451704 h 533001"/>
                <a:gd name="connsiteX57" fmla="*/ 311410 w 315012"/>
                <a:gd name="connsiteY57" fmla="*/ 454777 h 533001"/>
                <a:gd name="connsiteX58" fmla="*/ 309609 w 315012"/>
                <a:gd name="connsiteY58" fmla="*/ 457389 h 533001"/>
                <a:gd name="connsiteX59" fmla="*/ 307508 w 315012"/>
                <a:gd name="connsiteY59" fmla="*/ 460001 h 533001"/>
                <a:gd name="connsiteX60" fmla="*/ 305107 w 315012"/>
                <a:gd name="connsiteY60" fmla="*/ 462305 h 533001"/>
                <a:gd name="connsiteX61" fmla="*/ 302406 w 315012"/>
                <a:gd name="connsiteY61" fmla="*/ 464302 h 533001"/>
                <a:gd name="connsiteX62" fmla="*/ 301055 w 315012"/>
                <a:gd name="connsiteY62" fmla="*/ 465071 h 533001"/>
                <a:gd name="connsiteX63" fmla="*/ 299554 w 315012"/>
                <a:gd name="connsiteY63" fmla="*/ 465839 h 533001"/>
                <a:gd name="connsiteX64" fmla="*/ 297753 w 315012"/>
                <a:gd name="connsiteY64" fmla="*/ 466453 h 533001"/>
                <a:gd name="connsiteX65" fmla="*/ 296252 w 315012"/>
                <a:gd name="connsiteY65" fmla="*/ 466914 h 533001"/>
                <a:gd name="connsiteX66" fmla="*/ 294602 w 315012"/>
                <a:gd name="connsiteY66" fmla="*/ 467375 h 533001"/>
                <a:gd name="connsiteX67" fmla="*/ 292801 w 315012"/>
                <a:gd name="connsiteY67" fmla="*/ 467529 h 533001"/>
                <a:gd name="connsiteX68" fmla="*/ 291000 w 315012"/>
                <a:gd name="connsiteY68" fmla="*/ 467836 h 533001"/>
                <a:gd name="connsiteX69" fmla="*/ 289199 w 315012"/>
                <a:gd name="connsiteY69" fmla="*/ 467990 h 533001"/>
                <a:gd name="connsiteX70" fmla="*/ 186041 w 315012"/>
                <a:gd name="connsiteY70" fmla="*/ 467990 h 533001"/>
                <a:gd name="connsiteX71" fmla="*/ 186041 w 315012"/>
                <a:gd name="connsiteY71" fmla="*/ 533001 h 533001"/>
                <a:gd name="connsiteX72" fmla="*/ 157282 w 315012"/>
                <a:gd name="connsiteY72" fmla="*/ 533001 h 533001"/>
                <a:gd name="connsiteX73" fmla="*/ 157281 w 315012"/>
                <a:gd name="connsiteY73" fmla="*/ 533001 h 533001"/>
                <a:gd name="connsiteX74" fmla="*/ 128971 w 315012"/>
                <a:gd name="connsiteY74" fmla="*/ 533001 h 533001"/>
                <a:gd name="connsiteX75" fmla="*/ 128971 w 315012"/>
                <a:gd name="connsiteY75" fmla="*/ 467990 h 533001"/>
                <a:gd name="connsiteX76" fmla="*/ 128671 w 315012"/>
                <a:gd name="connsiteY76" fmla="*/ 467990 h 533001"/>
                <a:gd name="connsiteX77" fmla="*/ 25614 w 315012"/>
                <a:gd name="connsiteY77" fmla="*/ 467990 h 533001"/>
                <a:gd name="connsiteX78" fmla="*/ 23967 w 315012"/>
                <a:gd name="connsiteY78" fmla="*/ 467836 h 533001"/>
                <a:gd name="connsiteX79" fmla="*/ 22169 w 315012"/>
                <a:gd name="connsiteY79" fmla="*/ 467529 h 533001"/>
                <a:gd name="connsiteX80" fmla="*/ 20222 w 315012"/>
                <a:gd name="connsiteY80" fmla="*/ 467375 h 533001"/>
                <a:gd name="connsiteX81" fmla="*/ 18724 w 315012"/>
                <a:gd name="connsiteY81" fmla="*/ 466914 h 533001"/>
                <a:gd name="connsiteX82" fmla="*/ 17076 w 315012"/>
                <a:gd name="connsiteY82" fmla="*/ 466453 h 533001"/>
                <a:gd name="connsiteX83" fmla="*/ 15578 w 315012"/>
                <a:gd name="connsiteY83" fmla="*/ 465839 h 533001"/>
                <a:gd name="connsiteX84" fmla="*/ 13931 w 315012"/>
                <a:gd name="connsiteY84" fmla="*/ 465071 h 533001"/>
                <a:gd name="connsiteX85" fmla="*/ 12433 w 315012"/>
                <a:gd name="connsiteY85" fmla="*/ 464302 h 533001"/>
                <a:gd name="connsiteX86" fmla="*/ 9736 w 315012"/>
                <a:gd name="connsiteY86" fmla="*/ 462305 h 533001"/>
                <a:gd name="connsiteX87" fmla="*/ 7340 w 315012"/>
                <a:gd name="connsiteY87" fmla="*/ 460001 h 533001"/>
                <a:gd name="connsiteX88" fmla="*/ 5243 w 315012"/>
                <a:gd name="connsiteY88" fmla="*/ 457389 h 533001"/>
                <a:gd name="connsiteX89" fmla="*/ 3445 w 315012"/>
                <a:gd name="connsiteY89" fmla="*/ 454777 h 533001"/>
                <a:gd name="connsiteX90" fmla="*/ 1947 w 315012"/>
                <a:gd name="connsiteY90" fmla="*/ 451704 h 533001"/>
                <a:gd name="connsiteX91" fmla="*/ 899 w 315012"/>
                <a:gd name="connsiteY91" fmla="*/ 448631 h 533001"/>
                <a:gd name="connsiteX92" fmla="*/ 300 w 315012"/>
                <a:gd name="connsiteY92" fmla="*/ 445251 h 533001"/>
                <a:gd name="connsiteX93" fmla="*/ 0 w 315012"/>
                <a:gd name="connsiteY93" fmla="*/ 442025 h 533001"/>
                <a:gd name="connsiteX94" fmla="*/ 0 w 315012"/>
                <a:gd name="connsiteY94" fmla="*/ 440181 h 533001"/>
                <a:gd name="connsiteX95" fmla="*/ 0 w 315012"/>
                <a:gd name="connsiteY95" fmla="*/ 438491 h 533001"/>
                <a:gd name="connsiteX96" fmla="*/ 449 w 315012"/>
                <a:gd name="connsiteY96" fmla="*/ 436954 h 533001"/>
                <a:gd name="connsiteX97" fmla="*/ 599 w 315012"/>
                <a:gd name="connsiteY97" fmla="*/ 435111 h 533001"/>
                <a:gd name="connsiteX98" fmla="*/ 1348 w 315012"/>
                <a:gd name="connsiteY98" fmla="*/ 433421 h 533001"/>
                <a:gd name="connsiteX99" fmla="*/ 1797 w 315012"/>
                <a:gd name="connsiteY99" fmla="*/ 431884 h 533001"/>
                <a:gd name="connsiteX100" fmla="*/ 2546 w 315012"/>
                <a:gd name="connsiteY100" fmla="*/ 430041 h 533001"/>
                <a:gd name="connsiteX101" fmla="*/ 3445 w 315012"/>
                <a:gd name="connsiteY101" fmla="*/ 428351 h 533001"/>
                <a:gd name="connsiteX102" fmla="*/ 75045 w 315012"/>
                <a:gd name="connsiteY102" fmla="*/ 301136 h 533001"/>
                <a:gd name="connsiteX103" fmla="*/ 56172 w 315012"/>
                <a:gd name="connsiteY103" fmla="*/ 301136 h 533001"/>
                <a:gd name="connsiteX104" fmla="*/ 53326 w 315012"/>
                <a:gd name="connsiteY104" fmla="*/ 300982 h 533001"/>
                <a:gd name="connsiteX105" fmla="*/ 50779 w 315012"/>
                <a:gd name="connsiteY105" fmla="*/ 300521 h 533001"/>
                <a:gd name="connsiteX106" fmla="*/ 48233 w 315012"/>
                <a:gd name="connsiteY106" fmla="*/ 299599 h 533001"/>
                <a:gd name="connsiteX107" fmla="*/ 45986 w 315012"/>
                <a:gd name="connsiteY107" fmla="*/ 298370 h 533001"/>
                <a:gd name="connsiteX108" fmla="*/ 43889 w 315012"/>
                <a:gd name="connsiteY108" fmla="*/ 296988 h 533001"/>
                <a:gd name="connsiteX109" fmla="*/ 41942 w 315012"/>
                <a:gd name="connsiteY109" fmla="*/ 295144 h 533001"/>
                <a:gd name="connsiteX110" fmla="*/ 40444 w 315012"/>
                <a:gd name="connsiteY110" fmla="*/ 293300 h 533001"/>
                <a:gd name="connsiteX111" fmla="*/ 39245 w 315012"/>
                <a:gd name="connsiteY111" fmla="*/ 290996 h 533001"/>
                <a:gd name="connsiteX112" fmla="*/ 37897 w 315012"/>
                <a:gd name="connsiteY112" fmla="*/ 288845 h 533001"/>
                <a:gd name="connsiteX113" fmla="*/ 36998 w 315012"/>
                <a:gd name="connsiteY113" fmla="*/ 286386 h 533001"/>
                <a:gd name="connsiteX114" fmla="*/ 36549 w 315012"/>
                <a:gd name="connsiteY114" fmla="*/ 283928 h 533001"/>
                <a:gd name="connsiteX115" fmla="*/ 36399 w 315012"/>
                <a:gd name="connsiteY115" fmla="*/ 281316 h 533001"/>
                <a:gd name="connsiteX116" fmla="*/ 36549 w 315012"/>
                <a:gd name="connsiteY116" fmla="*/ 278704 h 533001"/>
                <a:gd name="connsiteX117" fmla="*/ 36998 w 315012"/>
                <a:gd name="connsiteY117" fmla="*/ 276092 h 533001"/>
                <a:gd name="connsiteX118" fmla="*/ 37897 w 315012"/>
                <a:gd name="connsiteY118" fmla="*/ 273327 h 533001"/>
                <a:gd name="connsiteX119" fmla="*/ 39245 w 315012"/>
                <a:gd name="connsiteY119" fmla="*/ 270715 h 533001"/>
                <a:gd name="connsiteX120" fmla="*/ 105154 w 315012"/>
                <a:gd name="connsiteY120" fmla="*/ 153180 h 533001"/>
                <a:gd name="connsiteX121" fmla="*/ 86879 w 315012"/>
                <a:gd name="connsiteY121" fmla="*/ 153180 h 533001"/>
                <a:gd name="connsiteX122" fmla="*/ 84932 w 315012"/>
                <a:gd name="connsiteY122" fmla="*/ 153180 h 533001"/>
                <a:gd name="connsiteX123" fmla="*/ 83284 w 315012"/>
                <a:gd name="connsiteY123" fmla="*/ 152719 h 533001"/>
                <a:gd name="connsiteX124" fmla="*/ 81486 w 315012"/>
                <a:gd name="connsiteY124" fmla="*/ 151951 h 533001"/>
                <a:gd name="connsiteX125" fmla="*/ 79839 w 315012"/>
                <a:gd name="connsiteY125" fmla="*/ 151182 h 533001"/>
                <a:gd name="connsiteX126" fmla="*/ 78491 w 315012"/>
                <a:gd name="connsiteY126" fmla="*/ 150261 h 533001"/>
                <a:gd name="connsiteX127" fmla="*/ 77292 w 315012"/>
                <a:gd name="connsiteY127" fmla="*/ 148878 h 533001"/>
                <a:gd name="connsiteX128" fmla="*/ 75944 w 315012"/>
                <a:gd name="connsiteY128" fmla="*/ 147649 h 533001"/>
                <a:gd name="connsiteX129" fmla="*/ 75045 w 315012"/>
                <a:gd name="connsiteY129" fmla="*/ 146112 h 533001"/>
                <a:gd name="connsiteX130" fmla="*/ 74296 w 315012"/>
                <a:gd name="connsiteY130" fmla="*/ 144576 h 533001"/>
                <a:gd name="connsiteX131" fmla="*/ 73847 w 315012"/>
                <a:gd name="connsiteY131" fmla="*/ 142732 h 533001"/>
                <a:gd name="connsiteX132" fmla="*/ 73398 w 315012"/>
                <a:gd name="connsiteY132" fmla="*/ 141196 h 533001"/>
                <a:gd name="connsiteX133" fmla="*/ 73098 w 315012"/>
                <a:gd name="connsiteY133" fmla="*/ 139198 h 533001"/>
                <a:gd name="connsiteX134" fmla="*/ 73398 w 315012"/>
                <a:gd name="connsiteY134" fmla="*/ 137508 h 533001"/>
                <a:gd name="connsiteX135" fmla="*/ 73548 w 315012"/>
                <a:gd name="connsiteY135" fmla="*/ 135665 h 533001"/>
                <a:gd name="connsiteX136" fmla="*/ 74296 w 315012"/>
                <a:gd name="connsiteY136" fmla="*/ 133975 h 533001"/>
                <a:gd name="connsiteX137" fmla="*/ 75045 w 315012"/>
                <a:gd name="connsiteY137" fmla="*/ 131977 h 533001"/>
                <a:gd name="connsiteX138" fmla="*/ 145448 w 315012"/>
                <a:gd name="connsiteY138" fmla="*/ 7067 h 533001"/>
                <a:gd name="connsiteX139" fmla="*/ 146496 w 315012"/>
                <a:gd name="connsiteY139" fmla="*/ 5531 h 533001"/>
                <a:gd name="connsiteX140" fmla="*/ 147844 w 315012"/>
                <a:gd name="connsiteY140" fmla="*/ 3995 h 533001"/>
                <a:gd name="connsiteX141" fmla="*/ 149043 w 315012"/>
                <a:gd name="connsiteY141" fmla="*/ 2765 h 533001"/>
                <a:gd name="connsiteX142" fmla="*/ 150690 w 315012"/>
                <a:gd name="connsiteY142" fmla="*/ 1690 h 533001"/>
                <a:gd name="connsiteX143" fmla="*/ 152188 w 315012"/>
                <a:gd name="connsiteY143" fmla="*/ 1075 h 533001"/>
                <a:gd name="connsiteX144" fmla="*/ 153836 w 315012"/>
                <a:gd name="connsiteY144" fmla="*/ 461 h 533001"/>
                <a:gd name="connsiteX145" fmla="*/ 155633 w 315012"/>
                <a:gd name="connsiteY145" fmla="*/ 154 h 53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315012" h="533001">
                  <a:moveTo>
                    <a:pt x="157281" y="0"/>
                  </a:moveTo>
                  <a:lnTo>
                    <a:pt x="159082" y="154"/>
                  </a:lnTo>
                  <a:lnTo>
                    <a:pt x="160733" y="461"/>
                  </a:lnTo>
                  <a:lnTo>
                    <a:pt x="162534" y="1075"/>
                  </a:lnTo>
                  <a:lnTo>
                    <a:pt x="164035" y="1690"/>
                  </a:lnTo>
                  <a:lnTo>
                    <a:pt x="165535" y="2765"/>
                  </a:lnTo>
                  <a:lnTo>
                    <a:pt x="167036" y="3995"/>
                  </a:lnTo>
                  <a:lnTo>
                    <a:pt x="168087" y="5531"/>
                  </a:lnTo>
                  <a:lnTo>
                    <a:pt x="169137" y="7067"/>
                  </a:lnTo>
                  <a:lnTo>
                    <a:pt x="239673" y="131977"/>
                  </a:lnTo>
                  <a:lnTo>
                    <a:pt x="240424" y="133975"/>
                  </a:lnTo>
                  <a:lnTo>
                    <a:pt x="241174" y="135665"/>
                  </a:lnTo>
                  <a:lnTo>
                    <a:pt x="241624" y="137508"/>
                  </a:lnTo>
                  <a:lnTo>
                    <a:pt x="241624" y="139198"/>
                  </a:lnTo>
                  <a:lnTo>
                    <a:pt x="241324" y="141196"/>
                  </a:lnTo>
                  <a:lnTo>
                    <a:pt x="241174" y="142732"/>
                  </a:lnTo>
                  <a:lnTo>
                    <a:pt x="240424" y="144576"/>
                  </a:lnTo>
                  <a:lnTo>
                    <a:pt x="239673" y="146112"/>
                  </a:lnTo>
                  <a:lnTo>
                    <a:pt x="238773" y="147649"/>
                  </a:lnTo>
                  <a:lnTo>
                    <a:pt x="237722" y="148878"/>
                  </a:lnTo>
                  <a:lnTo>
                    <a:pt x="236372" y="150261"/>
                  </a:lnTo>
                  <a:lnTo>
                    <a:pt x="234871" y="151182"/>
                  </a:lnTo>
                  <a:lnTo>
                    <a:pt x="233370" y="151951"/>
                  </a:lnTo>
                  <a:lnTo>
                    <a:pt x="231719" y="152719"/>
                  </a:lnTo>
                  <a:lnTo>
                    <a:pt x="229768" y="153180"/>
                  </a:lnTo>
                  <a:lnTo>
                    <a:pt x="227817" y="153180"/>
                  </a:lnTo>
                  <a:lnTo>
                    <a:pt x="209508" y="153180"/>
                  </a:lnTo>
                  <a:lnTo>
                    <a:pt x="275842" y="270715"/>
                  </a:lnTo>
                  <a:lnTo>
                    <a:pt x="276892" y="273327"/>
                  </a:lnTo>
                  <a:lnTo>
                    <a:pt x="277793" y="276092"/>
                  </a:lnTo>
                  <a:lnTo>
                    <a:pt x="278393" y="278704"/>
                  </a:lnTo>
                  <a:lnTo>
                    <a:pt x="278393" y="281316"/>
                  </a:lnTo>
                  <a:lnTo>
                    <a:pt x="278243" y="283928"/>
                  </a:lnTo>
                  <a:lnTo>
                    <a:pt x="277793" y="286386"/>
                  </a:lnTo>
                  <a:lnTo>
                    <a:pt x="276892" y="288845"/>
                  </a:lnTo>
                  <a:lnTo>
                    <a:pt x="275842" y="290996"/>
                  </a:lnTo>
                  <a:lnTo>
                    <a:pt x="274341" y="293300"/>
                  </a:lnTo>
                  <a:lnTo>
                    <a:pt x="272840" y="295144"/>
                  </a:lnTo>
                  <a:lnTo>
                    <a:pt x="270889" y="296988"/>
                  </a:lnTo>
                  <a:lnTo>
                    <a:pt x="268788" y="298370"/>
                  </a:lnTo>
                  <a:lnTo>
                    <a:pt x="266537" y="299599"/>
                  </a:lnTo>
                  <a:lnTo>
                    <a:pt x="263986" y="300521"/>
                  </a:lnTo>
                  <a:lnTo>
                    <a:pt x="261435" y="300982"/>
                  </a:lnTo>
                  <a:lnTo>
                    <a:pt x="258583" y="301136"/>
                  </a:lnTo>
                  <a:lnTo>
                    <a:pt x="239823" y="301136"/>
                  </a:lnTo>
                  <a:lnTo>
                    <a:pt x="311410" y="428351"/>
                  </a:lnTo>
                  <a:lnTo>
                    <a:pt x="312311" y="430041"/>
                  </a:lnTo>
                  <a:lnTo>
                    <a:pt x="313061" y="431884"/>
                  </a:lnTo>
                  <a:lnTo>
                    <a:pt x="313811" y="433421"/>
                  </a:lnTo>
                  <a:lnTo>
                    <a:pt x="314262" y="435111"/>
                  </a:lnTo>
                  <a:lnTo>
                    <a:pt x="314712" y="436954"/>
                  </a:lnTo>
                  <a:lnTo>
                    <a:pt x="314862" y="438491"/>
                  </a:lnTo>
                  <a:lnTo>
                    <a:pt x="314862" y="440181"/>
                  </a:lnTo>
                  <a:lnTo>
                    <a:pt x="315012" y="442025"/>
                  </a:lnTo>
                  <a:lnTo>
                    <a:pt x="314712" y="445251"/>
                  </a:lnTo>
                  <a:lnTo>
                    <a:pt x="313962" y="448631"/>
                  </a:lnTo>
                  <a:lnTo>
                    <a:pt x="312911" y="451704"/>
                  </a:lnTo>
                  <a:lnTo>
                    <a:pt x="311410" y="454777"/>
                  </a:lnTo>
                  <a:lnTo>
                    <a:pt x="309609" y="457389"/>
                  </a:lnTo>
                  <a:lnTo>
                    <a:pt x="307508" y="460001"/>
                  </a:lnTo>
                  <a:lnTo>
                    <a:pt x="305107" y="462305"/>
                  </a:lnTo>
                  <a:lnTo>
                    <a:pt x="302406" y="464302"/>
                  </a:lnTo>
                  <a:lnTo>
                    <a:pt x="301055" y="465071"/>
                  </a:lnTo>
                  <a:lnTo>
                    <a:pt x="299554" y="465839"/>
                  </a:lnTo>
                  <a:lnTo>
                    <a:pt x="297753" y="466453"/>
                  </a:lnTo>
                  <a:lnTo>
                    <a:pt x="296252" y="466914"/>
                  </a:lnTo>
                  <a:lnTo>
                    <a:pt x="294602" y="467375"/>
                  </a:lnTo>
                  <a:lnTo>
                    <a:pt x="292801" y="467529"/>
                  </a:lnTo>
                  <a:lnTo>
                    <a:pt x="291000" y="467836"/>
                  </a:lnTo>
                  <a:lnTo>
                    <a:pt x="289199" y="467990"/>
                  </a:lnTo>
                  <a:lnTo>
                    <a:pt x="186041" y="467990"/>
                  </a:lnTo>
                  <a:lnTo>
                    <a:pt x="186041" y="533001"/>
                  </a:lnTo>
                  <a:lnTo>
                    <a:pt x="157282" y="533001"/>
                  </a:lnTo>
                  <a:lnTo>
                    <a:pt x="157281" y="533001"/>
                  </a:lnTo>
                  <a:lnTo>
                    <a:pt x="128971" y="533001"/>
                  </a:lnTo>
                  <a:lnTo>
                    <a:pt x="128971" y="467990"/>
                  </a:lnTo>
                  <a:lnTo>
                    <a:pt x="128671" y="467990"/>
                  </a:lnTo>
                  <a:lnTo>
                    <a:pt x="25614" y="467990"/>
                  </a:lnTo>
                  <a:lnTo>
                    <a:pt x="23967" y="467836"/>
                  </a:lnTo>
                  <a:lnTo>
                    <a:pt x="22169" y="467529"/>
                  </a:lnTo>
                  <a:lnTo>
                    <a:pt x="20222" y="467375"/>
                  </a:lnTo>
                  <a:lnTo>
                    <a:pt x="18724" y="466914"/>
                  </a:lnTo>
                  <a:lnTo>
                    <a:pt x="17076" y="466453"/>
                  </a:lnTo>
                  <a:lnTo>
                    <a:pt x="15578" y="465839"/>
                  </a:lnTo>
                  <a:lnTo>
                    <a:pt x="13931" y="465071"/>
                  </a:lnTo>
                  <a:lnTo>
                    <a:pt x="12433" y="464302"/>
                  </a:lnTo>
                  <a:lnTo>
                    <a:pt x="9736" y="462305"/>
                  </a:lnTo>
                  <a:lnTo>
                    <a:pt x="7340" y="460001"/>
                  </a:lnTo>
                  <a:lnTo>
                    <a:pt x="5243" y="457389"/>
                  </a:lnTo>
                  <a:lnTo>
                    <a:pt x="3445" y="454777"/>
                  </a:lnTo>
                  <a:lnTo>
                    <a:pt x="1947" y="451704"/>
                  </a:lnTo>
                  <a:lnTo>
                    <a:pt x="899" y="448631"/>
                  </a:lnTo>
                  <a:lnTo>
                    <a:pt x="300" y="445251"/>
                  </a:lnTo>
                  <a:lnTo>
                    <a:pt x="0" y="442025"/>
                  </a:lnTo>
                  <a:lnTo>
                    <a:pt x="0" y="440181"/>
                  </a:lnTo>
                  <a:lnTo>
                    <a:pt x="0" y="438491"/>
                  </a:lnTo>
                  <a:lnTo>
                    <a:pt x="449" y="436954"/>
                  </a:lnTo>
                  <a:lnTo>
                    <a:pt x="599" y="435111"/>
                  </a:lnTo>
                  <a:lnTo>
                    <a:pt x="1348" y="433421"/>
                  </a:lnTo>
                  <a:lnTo>
                    <a:pt x="1797" y="431884"/>
                  </a:lnTo>
                  <a:lnTo>
                    <a:pt x="2546" y="430041"/>
                  </a:lnTo>
                  <a:lnTo>
                    <a:pt x="3445" y="428351"/>
                  </a:lnTo>
                  <a:lnTo>
                    <a:pt x="75045" y="301136"/>
                  </a:lnTo>
                  <a:lnTo>
                    <a:pt x="56172" y="301136"/>
                  </a:lnTo>
                  <a:lnTo>
                    <a:pt x="53326" y="300982"/>
                  </a:lnTo>
                  <a:lnTo>
                    <a:pt x="50779" y="300521"/>
                  </a:lnTo>
                  <a:lnTo>
                    <a:pt x="48233" y="299599"/>
                  </a:lnTo>
                  <a:lnTo>
                    <a:pt x="45986" y="298370"/>
                  </a:lnTo>
                  <a:lnTo>
                    <a:pt x="43889" y="296988"/>
                  </a:lnTo>
                  <a:lnTo>
                    <a:pt x="41942" y="295144"/>
                  </a:lnTo>
                  <a:lnTo>
                    <a:pt x="40444" y="293300"/>
                  </a:lnTo>
                  <a:lnTo>
                    <a:pt x="39245" y="290996"/>
                  </a:lnTo>
                  <a:lnTo>
                    <a:pt x="37897" y="288845"/>
                  </a:lnTo>
                  <a:lnTo>
                    <a:pt x="36998" y="286386"/>
                  </a:lnTo>
                  <a:lnTo>
                    <a:pt x="36549" y="283928"/>
                  </a:lnTo>
                  <a:lnTo>
                    <a:pt x="36399" y="281316"/>
                  </a:lnTo>
                  <a:lnTo>
                    <a:pt x="36549" y="278704"/>
                  </a:lnTo>
                  <a:lnTo>
                    <a:pt x="36998" y="276092"/>
                  </a:lnTo>
                  <a:lnTo>
                    <a:pt x="37897" y="273327"/>
                  </a:lnTo>
                  <a:lnTo>
                    <a:pt x="39245" y="270715"/>
                  </a:lnTo>
                  <a:lnTo>
                    <a:pt x="105154" y="153180"/>
                  </a:lnTo>
                  <a:lnTo>
                    <a:pt x="86879" y="153180"/>
                  </a:lnTo>
                  <a:lnTo>
                    <a:pt x="84932" y="153180"/>
                  </a:lnTo>
                  <a:lnTo>
                    <a:pt x="83284" y="152719"/>
                  </a:lnTo>
                  <a:lnTo>
                    <a:pt x="81486" y="151951"/>
                  </a:lnTo>
                  <a:lnTo>
                    <a:pt x="79839" y="151182"/>
                  </a:lnTo>
                  <a:lnTo>
                    <a:pt x="78491" y="150261"/>
                  </a:lnTo>
                  <a:lnTo>
                    <a:pt x="77292" y="148878"/>
                  </a:lnTo>
                  <a:lnTo>
                    <a:pt x="75944" y="147649"/>
                  </a:lnTo>
                  <a:lnTo>
                    <a:pt x="75045" y="146112"/>
                  </a:lnTo>
                  <a:lnTo>
                    <a:pt x="74296" y="144576"/>
                  </a:lnTo>
                  <a:lnTo>
                    <a:pt x="73847" y="142732"/>
                  </a:lnTo>
                  <a:lnTo>
                    <a:pt x="73398" y="141196"/>
                  </a:lnTo>
                  <a:lnTo>
                    <a:pt x="73098" y="139198"/>
                  </a:lnTo>
                  <a:lnTo>
                    <a:pt x="73398" y="137508"/>
                  </a:lnTo>
                  <a:lnTo>
                    <a:pt x="73548" y="135665"/>
                  </a:lnTo>
                  <a:lnTo>
                    <a:pt x="74296" y="133975"/>
                  </a:lnTo>
                  <a:lnTo>
                    <a:pt x="75045" y="131977"/>
                  </a:lnTo>
                  <a:lnTo>
                    <a:pt x="145448" y="7067"/>
                  </a:lnTo>
                  <a:lnTo>
                    <a:pt x="146496" y="5531"/>
                  </a:lnTo>
                  <a:lnTo>
                    <a:pt x="147844" y="3995"/>
                  </a:lnTo>
                  <a:lnTo>
                    <a:pt x="149043" y="2765"/>
                  </a:lnTo>
                  <a:lnTo>
                    <a:pt x="150690" y="1690"/>
                  </a:lnTo>
                  <a:lnTo>
                    <a:pt x="152188" y="1075"/>
                  </a:lnTo>
                  <a:lnTo>
                    <a:pt x="153836" y="461"/>
                  </a:lnTo>
                  <a:lnTo>
                    <a:pt x="155633" y="154"/>
                  </a:ln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7" name="Freeform: Shape 16">
              <a:extLst>
                <a:ext uri="{FF2B5EF4-FFF2-40B4-BE49-F238E27FC236}">
                  <a16:creationId xmlns:a16="http://schemas.microsoft.com/office/drawing/2014/main" id="{CADA815A-AEDD-D359-BC65-6838ECB03078}"/>
                </a:ext>
              </a:extLst>
            </p:cNvPr>
            <p:cNvSpPr>
              <a:spLocks noChangeArrowheads="1"/>
            </p:cNvSpPr>
            <p:nvPr/>
          </p:nvSpPr>
          <p:spPr bwMode="auto">
            <a:xfrm>
              <a:off x="3556927" y="3804826"/>
              <a:ext cx="298106" cy="504396"/>
            </a:xfrm>
            <a:custGeom>
              <a:avLst/>
              <a:gdLst>
                <a:gd name="connsiteX0" fmla="*/ 157281 w 315012"/>
                <a:gd name="connsiteY0" fmla="*/ 0 h 533001"/>
                <a:gd name="connsiteX1" fmla="*/ 159082 w 315012"/>
                <a:gd name="connsiteY1" fmla="*/ 154 h 533001"/>
                <a:gd name="connsiteX2" fmla="*/ 160733 w 315012"/>
                <a:gd name="connsiteY2" fmla="*/ 461 h 533001"/>
                <a:gd name="connsiteX3" fmla="*/ 162534 w 315012"/>
                <a:gd name="connsiteY3" fmla="*/ 1075 h 533001"/>
                <a:gd name="connsiteX4" fmla="*/ 164035 w 315012"/>
                <a:gd name="connsiteY4" fmla="*/ 1690 h 533001"/>
                <a:gd name="connsiteX5" fmla="*/ 165535 w 315012"/>
                <a:gd name="connsiteY5" fmla="*/ 2765 h 533001"/>
                <a:gd name="connsiteX6" fmla="*/ 167036 w 315012"/>
                <a:gd name="connsiteY6" fmla="*/ 3995 h 533001"/>
                <a:gd name="connsiteX7" fmla="*/ 168087 w 315012"/>
                <a:gd name="connsiteY7" fmla="*/ 5531 h 533001"/>
                <a:gd name="connsiteX8" fmla="*/ 169137 w 315012"/>
                <a:gd name="connsiteY8" fmla="*/ 7067 h 533001"/>
                <a:gd name="connsiteX9" fmla="*/ 239673 w 315012"/>
                <a:gd name="connsiteY9" fmla="*/ 131977 h 533001"/>
                <a:gd name="connsiteX10" fmla="*/ 240424 w 315012"/>
                <a:gd name="connsiteY10" fmla="*/ 133975 h 533001"/>
                <a:gd name="connsiteX11" fmla="*/ 241174 w 315012"/>
                <a:gd name="connsiteY11" fmla="*/ 135665 h 533001"/>
                <a:gd name="connsiteX12" fmla="*/ 241624 w 315012"/>
                <a:gd name="connsiteY12" fmla="*/ 137508 h 533001"/>
                <a:gd name="connsiteX13" fmla="*/ 241624 w 315012"/>
                <a:gd name="connsiteY13" fmla="*/ 139198 h 533001"/>
                <a:gd name="connsiteX14" fmla="*/ 241324 w 315012"/>
                <a:gd name="connsiteY14" fmla="*/ 141196 h 533001"/>
                <a:gd name="connsiteX15" fmla="*/ 241174 w 315012"/>
                <a:gd name="connsiteY15" fmla="*/ 142732 h 533001"/>
                <a:gd name="connsiteX16" fmla="*/ 240424 w 315012"/>
                <a:gd name="connsiteY16" fmla="*/ 144576 h 533001"/>
                <a:gd name="connsiteX17" fmla="*/ 239673 w 315012"/>
                <a:gd name="connsiteY17" fmla="*/ 146112 h 533001"/>
                <a:gd name="connsiteX18" fmla="*/ 238773 w 315012"/>
                <a:gd name="connsiteY18" fmla="*/ 147649 h 533001"/>
                <a:gd name="connsiteX19" fmla="*/ 237722 w 315012"/>
                <a:gd name="connsiteY19" fmla="*/ 148878 h 533001"/>
                <a:gd name="connsiteX20" fmla="*/ 236372 w 315012"/>
                <a:gd name="connsiteY20" fmla="*/ 150261 h 533001"/>
                <a:gd name="connsiteX21" fmla="*/ 234871 w 315012"/>
                <a:gd name="connsiteY21" fmla="*/ 151182 h 533001"/>
                <a:gd name="connsiteX22" fmla="*/ 233370 w 315012"/>
                <a:gd name="connsiteY22" fmla="*/ 151951 h 533001"/>
                <a:gd name="connsiteX23" fmla="*/ 231719 w 315012"/>
                <a:gd name="connsiteY23" fmla="*/ 152719 h 533001"/>
                <a:gd name="connsiteX24" fmla="*/ 229768 w 315012"/>
                <a:gd name="connsiteY24" fmla="*/ 153180 h 533001"/>
                <a:gd name="connsiteX25" fmla="*/ 227817 w 315012"/>
                <a:gd name="connsiteY25" fmla="*/ 153180 h 533001"/>
                <a:gd name="connsiteX26" fmla="*/ 209508 w 315012"/>
                <a:gd name="connsiteY26" fmla="*/ 153180 h 533001"/>
                <a:gd name="connsiteX27" fmla="*/ 275842 w 315012"/>
                <a:gd name="connsiteY27" fmla="*/ 270715 h 533001"/>
                <a:gd name="connsiteX28" fmla="*/ 276892 w 315012"/>
                <a:gd name="connsiteY28" fmla="*/ 273327 h 533001"/>
                <a:gd name="connsiteX29" fmla="*/ 277793 w 315012"/>
                <a:gd name="connsiteY29" fmla="*/ 276092 h 533001"/>
                <a:gd name="connsiteX30" fmla="*/ 278393 w 315012"/>
                <a:gd name="connsiteY30" fmla="*/ 278704 h 533001"/>
                <a:gd name="connsiteX31" fmla="*/ 278393 w 315012"/>
                <a:gd name="connsiteY31" fmla="*/ 281316 h 533001"/>
                <a:gd name="connsiteX32" fmla="*/ 278243 w 315012"/>
                <a:gd name="connsiteY32" fmla="*/ 283928 h 533001"/>
                <a:gd name="connsiteX33" fmla="*/ 277793 w 315012"/>
                <a:gd name="connsiteY33" fmla="*/ 286386 h 533001"/>
                <a:gd name="connsiteX34" fmla="*/ 276892 w 315012"/>
                <a:gd name="connsiteY34" fmla="*/ 288845 h 533001"/>
                <a:gd name="connsiteX35" fmla="*/ 275842 w 315012"/>
                <a:gd name="connsiteY35" fmla="*/ 290996 h 533001"/>
                <a:gd name="connsiteX36" fmla="*/ 274341 w 315012"/>
                <a:gd name="connsiteY36" fmla="*/ 293300 h 533001"/>
                <a:gd name="connsiteX37" fmla="*/ 272840 w 315012"/>
                <a:gd name="connsiteY37" fmla="*/ 295144 h 533001"/>
                <a:gd name="connsiteX38" fmla="*/ 270889 w 315012"/>
                <a:gd name="connsiteY38" fmla="*/ 296988 h 533001"/>
                <a:gd name="connsiteX39" fmla="*/ 268788 w 315012"/>
                <a:gd name="connsiteY39" fmla="*/ 298370 h 533001"/>
                <a:gd name="connsiteX40" fmla="*/ 266537 w 315012"/>
                <a:gd name="connsiteY40" fmla="*/ 299599 h 533001"/>
                <a:gd name="connsiteX41" fmla="*/ 263986 w 315012"/>
                <a:gd name="connsiteY41" fmla="*/ 300521 h 533001"/>
                <a:gd name="connsiteX42" fmla="*/ 261435 w 315012"/>
                <a:gd name="connsiteY42" fmla="*/ 300982 h 533001"/>
                <a:gd name="connsiteX43" fmla="*/ 258583 w 315012"/>
                <a:gd name="connsiteY43" fmla="*/ 301136 h 533001"/>
                <a:gd name="connsiteX44" fmla="*/ 239823 w 315012"/>
                <a:gd name="connsiteY44" fmla="*/ 301136 h 533001"/>
                <a:gd name="connsiteX45" fmla="*/ 311410 w 315012"/>
                <a:gd name="connsiteY45" fmla="*/ 428351 h 533001"/>
                <a:gd name="connsiteX46" fmla="*/ 312311 w 315012"/>
                <a:gd name="connsiteY46" fmla="*/ 430041 h 533001"/>
                <a:gd name="connsiteX47" fmla="*/ 313061 w 315012"/>
                <a:gd name="connsiteY47" fmla="*/ 431884 h 533001"/>
                <a:gd name="connsiteX48" fmla="*/ 313811 w 315012"/>
                <a:gd name="connsiteY48" fmla="*/ 433421 h 533001"/>
                <a:gd name="connsiteX49" fmla="*/ 314262 w 315012"/>
                <a:gd name="connsiteY49" fmla="*/ 435111 h 533001"/>
                <a:gd name="connsiteX50" fmla="*/ 314712 w 315012"/>
                <a:gd name="connsiteY50" fmla="*/ 436954 h 533001"/>
                <a:gd name="connsiteX51" fmla="*/ 314862 w 315012"/>
                <a:gd name="connsiteY51" fmla="*/ 438491 h 533001"/>
                <a:gd name="connsiteX52" fmla="*/ 314862 w 315012"/>
                <a:gd name="connsiteY52" fmla="*/ 440181 h 533001"/>
                <a:gd name="connsiteX53" fmla="*/ 315012 w 315012"/>
                <a:gd name="connsiteY53" fmla="*/ 442025 h 533001"/>
                <a:gd name="connsiteX54" fmla="*/ 314712 w 315012"/>
                <a:gd name="connsiteY54" fmla="*/ 445251 h 533001"/>
                <a:gd name="connsiteX55" fmla="*/ 313962 w 315012"/>
                <a:gd name="connsiteY55" fmla="*/ 448631 h 533001"/>
                <a:gd name="connsiteX56" fmla="*/ 312911 w 315012"/>
                <a:gd name="connsiteY56" fmla="*/ 451704 h 533001"/>
                <a:gd name="connsiteX57" fmla="*/ 311410 w 315012"/>
                <a:gd name="connsiteY57" fmla="*/ 454777 h 533001"/>
                <a:gd name="connsiteX58" fmla="*/ 309609 w 315012"/>
                <a:gd name="connsiteY58" fmla="*/ 457389 h 533001"/>
                <a:gd name="connsiteX59" fmla="*/ 307508 w 315012"/>
                <a:gd name="connsiteY59" fmla="*/ 460001 h 533001"/>
                <a:gd name="connsiteX60" fmla="*/ 305107 w 315012"/>
                <a:gd name="connsiteY60" fmla="*/ 462305 h 533001"/>
                <a:gd name="connsiteX61" fmla="*/ 302406 w 315012"/>
                <a:gd name="connsiteY61" fmla="*/ 464302 h 533001"/>
                <a:gd name="connsiteX62" fmla="*/ 301055 w 315012"/>
                <a:gd name="connsiteY62" fmla="*/ 465071 h 533001"/>
                <a:gd name="connsiteX63" fmla="*/ 299554 w 315012"/>
                <a:gd name="connsiteY63" fmla="*/ 465839 h 533001"/>
                <a:gd name="connsiteX64" fmla="*/ 297753 w 315012"/>
                <a:gd name="connsiteY64" fmla="*/ 466453 h 533001"/>
                <a:gd name="connsiteX65" fmla="*/ 296252 w 315012"/>
                <a:gd name="connsiteY65" fmla="*/ 466914 h 533001"/>
                <a:gd name="connsiteX66" fmla="*/ 294602 w 315012"/>
                <a:gd name="connsiteY66" fmla="*/ 467375 h 533001"/>
                <a:gd name="connsiteX67" fmla="*/ 292801 w 315012"/>
                <a:gd name="connsiteY67" fmla="*/ 467529 h 533001"/>
                <a:gd name="connsiteX68" fmla="*/ 291000 w 315012"/>
                <a:gd name="connsiteY68" fmla="*/ 467836 h 533001"/>
                <a:gd name="connsiteX69" fmla="*/ 289199 w 315012"/>
                <a:gd name="connsiteY69" fmla="*/ 467990 h 533001"/>
                <a:gd name="connsiteX70" fmla="*/ 186041 w 315012"/>
                <a:gd name="connsiteY70" fmla="*/ 467990 h 533001"/>
                <a:gd name="connsiteX71" fmla="*/ 186041 w 315012"/>
                <a:gd name="connsiteY71" fmla="*/ 533001 h 533001"/>
                <a:gd name="connsiteX72" fmla="*/ 157282 w 315012"/>
                <a:gd name="connsiteY72" fmla="*/ 533001 h 533001"/>
                <a:gd name="connsiteX73" fmla="*/ 157281 w 315012"/>
                <a:gd name="connsiteY73" fmla="*/ 533001 h 533001"/>
                <a:gd name="connsiteX74" fmla="*/ 128971 w 315012"/>
                <a:gd name="connsiteY74" fmla="*/ 533001 h 533001"/>
                <a:gd name="connsiteX75" fmla="*/ 128971 w 315012"/>
                <a:gd name="connsiteY75" fmla="*/ 467990 h 533001"/>
                <a:gd name="connsiteX76" fmla="*/ 128671 w 315012"/>
                <a:gd name="connsiteY76" fmla="*/ 467990 h 533001"/>
                <a:gd name="connsiteX77" fmla="*/ 25614 w 315012"/>
                <a:gd name="connsiteY77" fmla="*/ 467990 h 533001"/>
                <a:gd name="connsiteX78" fmla="*/ 23967 w 315012"/>
                <a:gd name="connsiteY78" fmla="*/ 467836 h 533001"/>
                <a:gd name="connsiteX79" fmla="*/ 22169 w 315012"/>
                <a:gd name="connsiteY79" fmla="*/ 467529 h 533001"/>
                <a:gd name="connsiteX80" fmla="*/ 20222 w 315012"/>
                <a:gd name="connsiteY80" fmla="*/ 467375 h 533001"/>
                <a:gd name="connsiteX81" fmla="*/ 18724 w 315012"/>
                <a:gd name="connsiteY81" fmla="*/ 466914 h 533001"/>
                <a:gd name="connsiteX82" fmla="*/ 17076 w 315012"/>
                <a:gd name="connsiteY82" fmla="*/ 466453 h 533001"/>
                <a:gd name="connsiteX83" fmla="*/ 15578 w 315012"/>
                <a:gd name="connsiteY83" fmla="*/ 465839 h 533001"/>
                <a:gd name="connsiteX84" fmla="*/ 13931 w 315012"/>
                <a:gd name="connsiteY84" fmla="*/ 465071 h 533001"/>
                <a:gd name="connsiteX85" fmla="*/ 12433 w 315012"/>
                <a:gd name="connsiteY85" fmla="*/ 464302 h 533001"/>
                <a:gd name="connsiteX86" fmla="*/ 9736 w 315012"/>
                <a:gd name="connsiteY86" fmla="*/ 462305 h 533001"/>
                <a:gd name="connsiteX87" fmla="*/ 7340 w 315012"/>
                <a:gd name="connsiteY87" fmla="*/ 460001 h 533001"/>
                <a:gd name="connsiteX88" fmla="*/ 5243 w 315012"/>
                <a:gd name="connsiteY88" fmla="*/ 457389 h 533001"/>
                <a:gd name="connsiteX89" fmla="*/ 3445 w 315012"/>
                <a:gd name="connsiteY89" fmla="*/ 454777 h 533001"/>
                <a:gd name="connsiteX90" fmla="*/ 1947 w 315012"/>
                <a:gd name="connsiteY90" fmla="*/ 451704 h 533001"/>
                <a:gd name="connsiteX91" fmla="*/ 899 w 315012"/>
                <a:gd name="connsiteY91" fmla="*/ 448631 h 533001"/>
                <a:gd name="connsiteX92" fmla="*/ 300 w 315012"/>
                <a:gd name="connsiteY92" fmla="*/ 445251 h 533001"/>
                <a:gd name="connsiteX93" fmla="*/ 0 w 315012"/>
                <a:gd name="connsiteY93" fmla="*/ 442025 h 533001"/>
                <a:gd name="connsiteX94" fmla="*/ 0 w 315012"/>
                <a:gd name="connsiteY94" fmla="*/ 440181 h 533001"/>
                <a:gd name="connsiteX95" fmla="*/ 0 w 315012"/>
                <a:gd name="connsiteY95" fmla="*/ 438491 h 533001"/>
                <a:gd name="connsiteX96" fmla="*/ 449 w 315012"/>
                <a:gd name="connsiteY96" fmla="*/ 436954 h 533001"/>
                <a:gd name="connsiteX97" fmla="*/ 599 w 315012"/>
                <a:gd name="connsiteY97" fmla="*/ 435111 h 533001"/>
                <a:gd name="connsiteX98" fmla="*/ 1348 w 315012"/>
                <a:gd name="connsiteY98" fmla="*/ 433421 h 533001"/>
                <a:gd name="connsiteX99" fmla="*/ 1797 w 315012"/>
                <a:gd name="connsiteY99" fmla="*/ 431884 h 533001"/>
                <a:gd name="connsiteX100" fmla="*/ 2546 w 315012"/>
                <a:gd name="connsiteY100" fmla="*/ 430041 h 533001"/>
                <a:gd name="connsiteX101" fmla="*/ 3445 w 315012"/>
                <a:gd name="connsiteY101" fmla="*/ 428351 h 533001"/>
                <a:gd name="connsiteX102" fmla="*/ 75045 w 315012"/>
                <a:gd name="connsiteY102" fmla="*/ 301136 h 533001"/>
                <a:gd name="connsiteX103" fmla="*/ 56172 w 315012"/>
                <a:gd name="connsiteY103" fmla="*/ 301136 h 533001"/>
                <a:gd name="connsiteX104" fmla="*/ 53326 w 315012"/>
                <a:gd name="connsiteY104" fmla="*/ 300982 h 533001"/>
                <a:gd name="connsiteX105" fmla="*/ 50779 w 315012"/>
                <a:gd name="connsiteY105" fmla="*/ 300521 h 533001"/>
                <a:gd name="connsiteX106" fmla="*/ 48233 w 315012"/>
                <a:gd name="connsiteY106" fmla="*/ 299599 h 533001"/>
                <a:gd name="connsiteX107" fmla="*/ 45986 w 315012"/>
                <a:gd name="connsiteY107" fmla="*/ 298370 h 533001"/>
                <a:gd name="connsiteX108" fmla="*/ 43889 w 315012"/>
                <a:gd name="connsiteY108" fmla="*/ 296988 h 533001"/>
                <a:gd name="connsiteX109" fmla="*/ 41942 w 315012"/>
                <a:gd name="connsiteY109" fmla="*/ 295144 h 533001"/>
                <a:gd name="connsiteX110" fmla="*/ 40444 w 315012"/>
                <a:gd name="connsiteY110" fmla="*/ 293300 h 533001"/>
                <a:gd name="connsiteX111" fmla="*/ 39245 w 315012"/>
                <a:gd name="connsiteY111" fmla="*/ 290996 h 533001"/>
                <a:gd name="connsiteX112" fmla="*/ 37897 w 315012"/>
                <a:gd name="connsiteY112" fmla="*/ 288845 h 533001"/>
                <a:gd name="connsiteX113" fmla="*/ 36998 w 315012"/>
                <a:gd name="connsiteY113" fmla="*/ 286386 h 533001"/>
                <a:gd name="connsiteX114" fmla="*/ 36549 w 315012"/>
                <a:gd name="connsiteY114" fmla="*/ 283928 h 533001"/>
                <a:gd name="connsiteX115" fmla="*/ 36399 w 315012"/>
                <a:gd name="connsiteY115" fmla="*/ 281316 h 533001"/>
                <a:gd name="connsiteX116" fmla="*/ 36549 w 315012"/>
                <a:gd name="connsiteY116" fmla="*/ 278704 h 533001"/>
                <a:gd name="connsiteX117" fmla="*/ 36998 w 315012"/>
                <a:gd name="connsiteY117" fmla="*/ 276092 h 533001"/>
                <a:gd name="connsiteX118" fmla="*/ 37897 w 315012"/>
                <a:gd name="connsiteY118" fmla="*/ 273327 h 533001"/>
                <a:gd name="connsiteX119" fmla="*/ 39245 w 315012"/>
                <a:gd name="connsiteY119" fmla="*/ 270715 h 533001"/>
                <a:gd name="connsiteX120" fmla="*/ 105154 w 315012"/>
                <a:gd name="connsiteY120" fmla="*/ 153180 h 533001"/>
                <a:gd name="connsiteX121" fmla="*/ 86879 w 315012"/>
                <a:gd name="connsiteY121" fmla="*/ 153180 h 533001"/>
                <a:gd name="connsiteX122" fmla="*/ 84932 w 315012"/>
                <a:gd name="connsiteY122" fmla="*/ 153180 h 533001"/>
                <a:gd name="connsiteX123" fmla="*/ 83284 w 315012"/>
                <a:gd name="connsiteY123" fmla="*/ 152719 h 533001"/>
                <a:gd name="connsiteX124" fmla="*/ 81486 w 315012"/>
                <a:gd name="connsiteY124" fmla="*/ 151951 h 533001"/>
                <a:gd name="connsiteX125" fmla="*/ 79839 w 315012"/>
                <a:gd name="connsiteY125" fmla="*/ 151182 h 533001"/>
                <a:gd name="connsiteX126" fmla="*/ 78491 w 315012"/>
                <a:gd name="connsiteY126" fmla="*/ 150261 h 533001"/>
                <a:gd name="connsiteX127" fmla="*/ 77292 w 315012"/>
                <a:gd name="connsiteY127" fmla="*/ 148878 h 533001"/>
                <a:gd name="connsiteX128" fmla="*/ 75944 w 315012"/>
                <a:gd name="connsiteY128" fmla="*/ 147649 h 533001"/>
                <a:gd name="connsiteX129" fmla="*/ 75045 w 315012"/>
                <a:gd name="connsiteY129" fmla="*/ 146112 h 533001"/>
                <a:gd name="connsiteX130" fmla="*/ 74296 w 315012"/>
                <a:gd name="connsiteY130" fmla="*/ 144576 h 533001"/>
                <a:gd name="connsiteX131" fmla="*/ 73847 w 315012"/>
                <a:gd name="connsiteY131" fmla="*/ 142732 h 533001"/>
                <a:gd name="connsiteX132" fmla="*/ 73398 w 315012"/>
                <a:gd name="connsiteY132" fmla="*/ 141196 h 533001"/>
                <a:gd name="connsiteX133" fmla="*/ 73098 w 315012"/>
                <a:gd name="connsiteY133" fmla="*/ 139198 h 533001"/>
                <a:gd name="connsiteX134" fmla="*/ 73398 w 315012"/>
                <a:gd name="connsiteY134" fmla="*/ 137508 h 533001"/>
                <a:gd name="connsiteX135" fmla="*/ 73548 w 315012"/>
                <a:gd name="connsiteY135" fmla="*/ 135665 h 533001"/>
                <a:gd name="connsiteX136" fmla="*/ 74296 w 315012"/>
                <a:gd name="connsiteY136" fmla="*/ 133975 h 533001"/>
                <a:gd name="connsiteX137" fmla="*/ 75045 w 315012"/>
                <a:gd name="connsiteY137" fmla="*/ 131977 h 533001"/>
                <a:gd name="connsiteX138" fmla="*/ 145448 w 315012"/>
                <a:gd name="connsiteY138" fmla="*/ 7067 h 533001"/>
                <a:gd name="connsiteX139" fmla="*/ 146496 w 315012"/>
                <a:gd name="connsiteY139" fmla="*/ 5531 h 533001"/>
                <a:gd name="connsiteX140" fmla="*/ 147844 w 315012"/>
                <a:gd name="connsiteY140" fmla="*/ 3995 h 533001"/>
                <a:gd name="connsiteX141" fmla="*/ 149043 w 315012"/>
                <a:gd name="connsiteY141" fmla="*/ 2765 h 533001"/>
                <a:gd name="connsiteX142" fmla="*/ 150690 w 315012"/>
                <a:gd name="connsiteY142" fmla="*/ 1690 h 533001"/>
                <a:gd name="connsiteX143" fmla="*/ 152188 w 315012"/>
                <a:gd name="connsiteY143" fmla="*/ 1075 h 533001"/>
                <a:gd name="connsiteX144" fmla="*/ 153836 w 315012"/>
                <a:gd name="connsiteY144" fmla="*/ 461 h 533001"/>
                <a:gd name="connsiteX145" fmla="*/ 155633 w 315012"/>
                <a:gd name="connsiteY145" fmla="*/ 154 h 53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315012" h="533001">
                  <a:moveTo>
                    <a:pt x="157281" y="0"/>
                  </a:moveTo>
                  <a:lnTo>
                    <a:pt x="159082" y="154"/>
                  </a:lnTo>
                  <a:lnTo>
                    <a:pt x="160733" y="461"/>
                  </a:lnTo>
                  <a:lnTo>
                    <a:pt x="162534" y="1075"/>
                  </a:lnTo>
                  <a:lnTo>
                    <a:pt x="164035" y="1690"/>
                  </a:lnTo>
                  <a:lnTo>
                    <a:pt x="165535" y="2765"/>
                  </a:lnTo>
                  <a:lnTo>
                    <a:pt x="167036" y="3995"/>
                  </a:lnTo>
                  <a:lnTo>
                    <a:pt x="168087" y="5531"/>
                  </a:lnTo>
                  <a:lnTo>
                    <a:pt x="169137" y="7067"/>
                  </a:lnTo>
                  <a:lnTo>
                    <a:pt x="239673" y="131977"/>
                  </a:lnTo>
                  <a:lnTo>
                    <a:pt x="240424" y="133975"/>
                  </a:lnTo>
                  <a:lnTo>
                    <a:pt x="241174" y="135665"/>
                  </a:lnTo>
                  <a:lnTo>
                    <a:pt x="241624" y="137508"/>
                  </a:lnTo>
                  <a:lnTo>
                    <a:pt x="241624" y="139198"/>
                  </a:lnTo>
                  <a:lnTo>
                    <a:pt x="241324" y="141196"/>
                  </a:lnTo>
                  <a:lnTo>
                    <a:pt x="241174" y="142732"/>
                  </a:lnTo>
                  <a:lnTo>
                    <a:pt x="240424" y="144576"/>
                  </a:lnTo>
                  <a:lnTo>
                    <a:pt x="239673" y="146112"/>
                  </a:lnTo>
                  <a:lnTo>
                    <a:pt x="238773" y="147649"/>
                  </a:lnTo>
                  <a:lnTo>
                    <a:pt x="237722" y="148878"/>
                  </a:lnTo>
                  <a:lnTo>
                    <a:pt x="236372" y="150261"/>
                  </a:lnTo>
                  <a:lnTo>
                    <a:pt x="234871" y="151182"/>
                  </a:lnTo>
                  <a:lnTo>
                    <a:pt x="233370" y="151951"/>
                  </a:lnTo>
                  <a:lnTo>
                    <a:pt x="231719" y="152719"/>
                  </a:lnTo>
                  <a:lnTo>
                    <a:pt x="229768" y="153180"/>
                  </a:lnTo>
                  <a:lnTo>
                    <a:pt x="227817" y="153180"/>
                  </a:lnTo>
                  <a:lnTo>
                    <a:pt x="209508" y="153180"/>
                  </a:lnTo>
                  <a:lnTo>
                    <a:pt x="275842" y="270715"/>
                  </a:lnTo>
                  <a:lnTo>
                    <a:pt x="276892" y="273327"/>
                  </a:lnTo>
                  <a:lnTo>
                    <a:pt x="277793" y="276092"/>
                  </a:lnTo>
                  <a:lnTo>
                    <a:pt x="278393" y="278704"/>
                  </a:lnTo>
                  <a:lnTo>
                    <a:pt x="278393" y="281316"/>
                  </a:lnTo>
                  <a:lnTo>
                    <a:pt x="278243" y="283928"/>
                  </a:lnTo>
                  <a:lnTo>
                    <a:pt x="277793" y="286386"/>
                  </a:lnTo>
                  <a:lnTo>
                    <a:pt x="276892" y="288845"/>
                  </a:lnTo>
                  <a:lnTo>
                    <a:pt x="275842" y="290996"/>
                  </a:lnTo>
                  <a:lnTo>
                    <a:pt x="274341" y="293300"/>
                  </a:lnTo>
                  <a:lnTo>
                    <a:pt x="272840" y="295144"/>
                  </a:lnTo>
                  <a:lnTo>
                    <a:pt x="270889" y="296988"/>
                  </a:lnTo>
                  <a:lnTo>
                    <a:pt x="268788" y="298370"/>
                  </a:lnTo>
                  <a:lnTo>
                    <a:pt x="266537" y="299599"/>
                  </a:lnTo>
                  <a:lnTo>
                    <a:pt x="263986" y="300521"/>
                  </a:lnTo>
                  <a:lnTo>
                    <a:pt x="261435" y="300982"/>
                  </a:lnTo>
                  <a:lnTo>
                    <a:pt x="258583" y="301136"/>
                  </a:lnTo>
                  <a:lnTo>
                    <a:pt x="239823" y="301136"/>
                  </a:lnTo>
                  <a:lnTo>
                    <a:pt x="311410" y="428351"/>
                  </a:lnTo>
                  <a:lnTo>
                    <a:pt x="312311" y="430041"/>
                  </a:lnTo>
                  <a:lnTo>
                    <a:pt x="313061" y="431884"/>
                  </a:lnTo>
                  <a:lnTo>
                    <a:pt x="313811" y="433421"/>
                  </a:lnTo>
                  <a:lnTo>
                    <a:pt x="314262" y="435111"/>
                  </a:lnTo>
                  <a:lnTo>
                    <a:pt x="314712" y="436954"/>
                  </a:lnTo>
                  <a:lnTo>
                    <a:pt x="314862" y="438491"/>
                  </a:lnTo>
                  <a:lnTo>
                    <a:pt x="314862" y="440181"/>
                  </a:lnTo>
                  <a:lnTo>
                    <a:pt x="315012" y="442025"/>
                  </a:lnTo>
                  <a:lnTo>
                    <a:pt x="314712" y="445251"/>
                  </a:lnTo>
                  <a:lnTo>
                    <a:pt x="313962" y="448631"/>
                  </a:lnTo>
                  <a:lnTo>
                    <a:pt x="312911" y="451704"/>
                  </a:lnTo>
                  <a:lnTo>
                    <a:pt x="311410" y="454777"/>
                  </a:lnTo>
                  <a:lnTo>
                    <a:pt x="309609" y="457389"/>
                  </a:lnTo>
                  <a:lnTo>
                    <a:pt x="307508" y="460001"/>
                  </a:lnTo>
                  <a:lnTo>
                    <a:pt x="305107" y="462305"/>
                  </a:lnTo>
                  <a:lnTo>
                    <a:pt x="302406" y="464302"/>
                  </a:lnTo>
                  <a:lnTo>
                    <a:pt x="301055" y="465071"/>
                  </a:lnTo>
                  <a:lnTo>
                    <a:pt x="299554" y="465839"/>
                  </a:lnTo>
                  <a:lnTo>
                    <a:pt x="297753" y="466453"/>
                  </a:lnTo>
                  <a:lnTo>
                    <a:pt x="296252" y="466914"/>
                  </a:lnTo>
                  <a:lnTo>
                    <a:pt x="294602" y="467375"/>
                  </a:lnTo>
                  <a:lnTo>
                    <a:pt x="292801" y="467529"/>
                  </a:lnTo>
                  <a:lnTo>
                    <a:pt x="291000" y="467836"/>
                  </a:lnTo>
                  <a:lnTo>
                    <a:pt x="289199" y="467990"/>
                  </a:lnTo>
                  <a:lnTo>
                    <a:pt x="186041" y="467990"/>
                  </a:lnTo>
                  <a:lnTo>
                    <a:pt x="186041" y="533001"/>
                  </a:lnTo>
                  <a:lnTo>
                    <a:pt x="157282" y="533001"/>
                  </a:lnTo>
                  <a:lnTo>
                    <a:pt x="157281" y="533001"/>
                  </a:lnTo>
                  <a:lnTo>
                    <a:pt x="128971" y="533001"/>
                  </a:lnTo>
                  <a:lnTo>
                    <a:pt x="128971" y="467990"/>
                  </a:lnTo>
                  <a:lnTo>
                    <a:pt x="128671" y="467990"/>
                  </a:lnTo>
                  <a:lnTo>
                    <a:pt x="25614" y="467990"/>
                  </a:lnTo>
                  <a:lnTo>
                    <a:pt x="23967" y="467836"/>
                  </a:lnTo>
                  <a:lnTo>
                    <a:pt x="22169" y="467529"/>
                  </a:lnTo>
                  <a:lnTo>
                    <a:pt x="20222" y="467375"/>
                  </a:lnTo>
                  <a:lnTo>
                    <a:pt x="18724" y="466914"/>
                  </a:lnTo>
                  <a:lnTo>
                    <a:pt x="17076" y="466453"/>
                  </a:lnTo>
                  <a:lnTo>
                    <a:pt x="15578" y="465839"/>
                  </a:lnTo>
                  <a:lnTo>
                    <a:pt x="13931" y="465071"/>
                  </a:lnTo>
                  <a:lnTo>
                    <a:pt x="12433" y="464302"/>
                  </a:lnTo>
                  <a:lnTo>
                    <a:pt x="9736" y="462305"/>
                  </a:lnTo>
                  <a:lnTo>
                    <a:pt x="7340" y="460001"/>
                  </a:lnTo>
                  <a:lnTo>
                    <a:pt x="5243" y="457389"/>
                  </a:lnTo>
                  <a:lnTo>
                    <a:pt x="3445" y="454777"/>
                  </a:lnTo>
                  <a:lnTo>
                    <a:pt x="1947" y="451704"/>
                  </a:lnTo>
                  <a:lnTo>
                    <a:pt x="899" y="448631"/>
                  </a:lnTo>
                  <a:lnTo>
                    <a:pt x="300" y="445251"/>
                  </a:lnTo>
                  <a:lnTo>
                    <a:pt x="0" y="442025"/>
                  </a:lnTo>
                  <a:lnTo>
                    <a:pt x="0" y="440181"/>
                  </a:lnTo>
                  <a:lnTo>
                    <a:pt x="0" y="438491"/>
                  </a:lnTo>
                  <a:lnTo>
                    <a:pt x="449" y="436954"/>
                  </a:lnTo>
                  <a:lnTo>
                    <a:pt x="599" y="435111"/>
                  </a:lnTo>
                  <a:lnTo>
                    <a:pt x="1348" y="433421"/>
                  </a:lnTo>
                  <a:lnTo>
                    <a:pt x="1797" y="431884"/>
                  </a:lnTo>
                  <a:lnTo>
                    <a:pt x="2546" y="430041"/>
                  </a:lnTo>
                  <a:lnTo>
                    <a:pt x="3445" y="428351"/>
                  </a:lnTo>
                  <a:lnTo>
                    <a:pt x="75045" y="301136"/>
                  </a:lnTo>
                  <a:lnTo>
                    <a:pt x="56172" y="301136"/>
                  </a:lnTo>
                  <a:lnTo>
                    <a:pt x="53326" y="300982"/>
                  </a:lnTo>
                  <a:lnTo>
                    <a:pt x="50779" y="300521"/>
                  </a:lnTo>
                  <a:lnTo>
                    <a:pt x="48233" y="299599"/>
                  </a:lnTo>
                  <a:lnTo>
                    <a:pt x="45986" y="298370"/>
                  </a:lnTo>
                  <a:lnTo>
                    <a:pt x="43889" y="296988"/>
                  </a:lnTo>
                  <a:lnTo>
                    <a:pt x="41942" y="295144"/>
                  </a:lnTo>
                  <a:lnTo>
                    <a:pt x="40444" y="293300"/>
                  </a:lnTo>
                  <a:lnTo>
                    <a:pt x="39245" y="290996"/>
                  </a:lnTo>
                  <a:lnTo>
                    <a:pt x="37897" y="288845"/>
                  </a:lnTo>
                  <a:lnTo>
                    <a:pt x="36998" y="286386"/>
                  </a:lnTo>
                  <a:lnTo>
                    <a:pt x="36549" y="283928"/>
                  </a:lnTo>
                  <a:lnTo>
                    <a:pt x="36399" y="281316"/>
                  </a:lnTo>
                  <a:lnTo>
                    <a:pt x="36549" y="278704"/>
                  </a:lnTo>
                  <a:lnTo>
                    <a:pt x="36998" y="276092"/>
                  </a:lnTo>
                  <a:lnTo>
                    <a:pt x="37897" y="273327"/>
                  </a:lnTo>
                  <a:lnTo>
                    <a:pt x="39245" y="270715"/>
                  </a:lnTo>
                  <a:lnTo>
                    <a:pt x="105154" y="153180"/>
                  </a:lnTo>
                  <a:lnTo>
                    <a:pt x="86879" y="153180"/>
                  </a:lnTo>
                  <a:lnTo>
                    <a:pt x="84932" y="153180"/>
                  </a:lnTo>
                  <a:lnTo>
                    <a:pt x="83284" y="152719"/>
                  </a:lnTo>
                  <a:lnTo>
                    <a:pt x="81486" y="151951"/>
                  </a:lnTo>
                  <a:lnTo>
                    <a:pt x="79839" y="151182"/>
                  </a:lnTo>
                  <a:lnTo>
                    <a:pt x="78491" y="150261"/>
                  </a:lnTo>
                  <a:lnTo>
                    <a:pt x="77292" y="148878"/>
                  </a:lnTo>
                  <a:lnTo>
                    <a:pt x="75944" y="147649"/>
                  </a:lnTo>
                  <a:lnTo>
                    <a:pt x="75045" y="146112"/>
                  </a:lnTo>
                  <a:lnTo>
                    <a:pt x="74296" y="144576"/>
                  </a:lnTo>
                  <a:lnTo>
                    <a:pt x="73847" y="142732"/>
                  </a:lnTo>
                  <a:lnTo>
                    <a:pt x="73398" y="141196"/>
                  </a:lnTo>
                  <a:lnTo>
                    <a:pt x="73098" y="139198"/>
                  </a:lnTo>
                  <a:lnTo>
                    <a:pt x="73398" y="137508"/>
                  </a:lnTo>
                  <a:lnTo>
                    <a:pt x="73548" y="135665"/>
                  </a:lnTo>
                  <a:lnTo>
                    <a:pt x="74296" y="133975"/>
                  </a:lnTo>
                  <a:lnTo>
                    <a:pt x="75045" y="131977"/>
                  </a:lnTo>
                  <a:lnTo>
                    <a:pt x="145448" y="7067"/>
                  </a:lnTo>
                  <a:lnTo>
                    <a:pt x="146496" y="5531"/>
                  </a:lnTo>
                  <a:lnTo>
                    <a:pt x="147844" y="3995"/>
                  </a:lnTo>
                  <a:lnTo>
                    <a:pt x="149043" y="2765"/>
                  </a:lnTo>
                  <a:lnTo>
                    <a:pt x="150690" y="1690"/>
                  </a:lnTo>
                  <a:lnTo>
                    <a:pt x="152188" y="1075"/>
                  </a:lnTo>
                  <a:lnTo>
                    <a:pt x="153836" y="461"/>
                  </a:lnTo>
                  <a:lnTo>
                    <a:pt x="155633" y="154"/>
                  </a:ln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sp>
        <p:nvSpPr>
          <p:cNvPr id="75" name="Rectangle 249">
            <a:extLst>
              <a:ext uri="{FF2B5EF4-FFF2-40B4-BE49-F238E27FC236}">
                <a16:creationId xmlns:a16="http://schemas.microsoft.com/office/drawing/2014/main" id="{931464B4-1EAC-7515-CF6B-CB21AA1DFD63}"/>
              </a:ext>
            </a:extLst>
          </p:cNvPr>
          <p:cNvSpPr>
            <a:spLocks noChangeArrowheads="1"/>
          </p:cNvSpPr>
          <p:nvPr/>
        </p:nvSpPr>
        <p:spPr bwMode="auto">
          <a:xfrm>
            <a:off x="4416680" y="6141230"/>
            <a:ext cx="2678058" cy="261210"/>
          </a:xfrm>
          <a:prstGeom prst="rect">
            <a:avLst/>
          </a:prstGeom>
        </p:spPr>
        <p:txBody>
          <a:bodyPr vert="horz" lIns="91440" tIns="45720" rIns="91440" bIns="45720" rtlCol="0" anchor="ctr">
            <a:noAutofit/>
          </a:bodyPr>
          <a:lstStyle/>
          <a:p>
            <a:pPr algn="ctr">
              <a:lnSpc>
                <a:spcPct val="90000"/>
              </a:lnSpc>
              <a:spcBef>
                <a:spcPct val="0"/>
              </a:spcBef>
            </a:pP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Polluted City</a:t>
            </a:r>
          </a:p>
        </p:txBody>
      </p:sp>
      <p:sp>
        <p:nvSpPr>
          <p:cNvPr id="76" name="Rectangle 250">
            <a:extLst>
              <a:ext uri="{FF2B5EF4-FFF2-40B4-BE49-F238E27FC236}">
                <a16:creationId xmlns:a16="http://schemas.microsoft.com/office/drawing/2014/main" id="{63662F2B-78E7-23ED-665E-7D33F0AA88CC}"/>
              </a:ext>
            </a:extLst>
          </p:cNvPr>
          <p:cNvSpPr>
            <a:spLocks noChangeArrowheads="1"/>
          </p:cNvSpPr>
          <p:nvPr/>
        </p:nvSpPr>
        <p:spPr bwMode="auto">
          <a:xfrm>
            <a:off x="793077" y="6086013"/>
            <a:ext cx="2101537" cy="261210"/>
          </a:xfrm>
          <a:prstGeom prst="rect">
            <a:avLst/>
          </a:prstGeom>
        </p:spPr>
        <p:txBody>
          <a:bodyPr vert="horz" lIns="91440" tIns="45720" rIns="91440" bIns="45720" rtlCol="0" anchor="ctr">
            <a:noAutofit/>
          </a:bodyPr>
          <a:lstStyle/>
          <a:p>
            <a:pPr algn="ctr">
              <a:lnSpc>
                <a:spcPct val="90000"/>
              </a:lnSpc>
              <a:spcBef>
                <a:spcPct val="0"/>
              </a:spcBef>
            </a:pP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Green City</a:t>
            </a:r>
          </a:p>
        </p:txBody>
      </p:sp>
      <p:sp>
        <p:nvSpPr>
          <p:cNvPr id="2" name="Rectangle: Rounded Corners 1">
            <a:extLst>
              <a:ext uri="{FF2B5EF4-FFF2-40B4-BE49-F238E27FC236}">
                <a16:creationId xmlns:a16="http://schemas.microsoft.com/office/drawing/2014/main" id="{AAC94E48-533A-882F-99EA-0B1AFC15BC15}"/>
              </a:ext>
            </a:extLst>
          </p:cNvPr>
          <p:cNvSpPr/>
          <p:nvPr/>
        </p:nvSpPr>
        <p:spPr>
          <a:xfrm>
            <a:off x="8366099" y="231627"/>
            <a:ext cx="3189973" cy="5885993"/>
          </a:xfrm>
          <a:prstGeom prst="roundRect">
            <a:avLst>
              <a:gd name="adj" fmla="val 4445"/>
            </a:avLst>
          </a:prstGeom>
          <a:solidFill>
            <a:schemeClr val="accent2"/>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accent2"/>
              </a:solidFill>
              <a:highlight>
                <a:srgbClr val="FFFF00"/>
              </a:highlight>
              <a:latin typeface="Raleway" panose="020B0503030101060003" pitchFamily="34" charset="0"/>
            </a:endParaRPr>
          </a:p>
        </p:txBody>
      </p:sp>
      <p:pic>
        <p:nvPicPr>
          <p:cNvPr id="3" name="Picture 2">
            <a:extLst>
              <a:ext uri="{FF2B5EF4-FFF2-40B4-BE49-F238E27FC236}">
                <a16:creationId xmlns:a16="http://schemas.microsoft.com/office/drawing/2014/main" id="{60EA28E4-028E-6C34-8579-AF0E712016A7}"/>
              </a:ext>
            </a:extLst>
          </p:cNvPr>
          <p:cNvPicPr>
            <a:picLocks noChangeAspect="1"/>
          </p:cNvPicPr>
          <p:nvPr/>
        </p:nvPicPr>
        <p:blipFill>
          <a:blip r:embed="rId2"/>
          <a:stretch>
            <a:fillRect/>
          </a:stretch>
        </p:blipFill>
        <p:spPr>
          <a:xfrm>
            <a:off x="8605517" y="366065"/>
            <a:ext cx="2754209" cy="5548544"/>
          </a:xfrm>
          <a:prstGeom prst="rect">
            <a:avLst/>
          </a:prstGeom>
        </p:spPr>
      </p:pic>
      <p:sp>
        <p:nvSpPr>
          <p:cNvPr id="4" name="Rectangle 3">
            <a:extLst>
              <a:ext uri="{FF2B5EF4-FFF2-40B4-BE49-F238E27FC236}">
                <a16:creationId xmlns:a16="http://schemas.microsoft.com/office/drawing/2014/main" id="{D7B7F82E-1156-5C0C-462A-77449D187C1A}"/>
              </a:ext>
            </a:extLst>
          </p:cNvPr>
          <p:cNvSpPr/>
          <p:nvPr/>
        </p:nvSpPr>
        <p:spPr>
          <a:xfrm>
            <a:off x="685921" y="2168864"/>
            <a:ext cx="7312216" cy="1586845"/>
          </a:xfrm>
          <a:prstGeom prst="rect">
            <a:avLst/>
          </a:prstGeom>
        </p:spPr>
        <p:txBody>
          <a:bodyPr wrap="square">
            <a:spAutoFit/>
          </a:bodyPr>
          <a:lstStyle/>
          <a:p>
            <a:pPr algn="just">
              <a:lnSpc>
                <a:spcPct val="120000"/>
              </a:lnSpc>
            </a:pPr>
            <a:r>
              <a:rPr lang="en-US" sz="1600" b="1" dirty="0">
                <a:solidFill>
                  <a:schemeClr val="accent2"/>
                </a:solidFill>
                <a:latin typeface="+mj-lt"/>
                <a:cs typeface="Segoe UI Light" panose="020B0502040204020203" pitchFamily="34" charset="0"/>
              </a:rPr>
              <a:t>Particulate matter (PM) </a:t>
            </a:r>
            <a:r>
              <a:rPr lang="en-US" sz="1600" dirty="0">
                <a:solidFill>
                  <a:schemeClr val="bg1"/>
                </a:solidFill>
                <a:latin typeface="+mj-lt"/>
                <a:cs typeface="Segoe UI Light" panose="020B0502040204020203" pitchFamily="34" charset="0"/>
              </a:rPr>
              <a:t>includes microscopic matter suspended in air or water. PM10 includes particles less than 10 µm(microns) in diameter, PM2.5 those less than 2.5 µm (microns). They can be emitted directly into the air from anthropogenic activities (industry, residential, agriculture, transport) and natural sources (forest fires, dust storms, sandstorms, volcanic eruptions, etc.). </a:t>
            </a:r>
            <a:endParaRPr lang="id-ID" sz="1600" dirty="0">
              <a:solidFill>
                <a:schemeClr val="bg1"/>
              </a:solidFill>
              <a:latin typeface="+mj-lt"/>
              <a:cs typeface="Segoe UI Light" panose="020B0502040204020203" pitchFamily="34" charset="0"/>
            </a:endParaRPr>
          </a:p>
        </p:txBody>
      </p:sp>
      <p:sp>
        <p:nvSpPr>
          <p:cNvPr id="5" name="Rectangle 4">
            <a:extLst>
              <a:ext uri="{FF2B5EF4-FFF2-40B4-BE49-F238E27FC236}">
                <a16:creationId xmlns:a16="http://schemas.microsoft.com/office/drawing/2014/main" id="{64066BA2-E936-53AA-8AD8-8C91885EA064}"/>
              </a:ext>
            </a:extLst>
          </p:cNvPr>
          <p:cNvSpPr/>
          <p:nvPr/>
        </p:nvSpPr>
        <p:spPr>
          <a:xfrm>
            <a:off x="685921" y="3734160"/>
            <a:ext cx="7312216" cy="830997"/>
          </a:xfrm>
          <a:prstGeom prst="rect">
            <a:avLst/>
          </a:prstGeom>
        </p:spPr>
        <p:txBody>
          <a:bodyPr wrap="square">
            <a:spAutoFit/>
          </a:bodyPr>
          <a:lstStyle/>
          <a:p>
            <a:pPr algn="just"/>
            <a:r>
              <a:rPr lang="en-US" sz="1600" dirty="0">
                <a:solidFill>
                  <a:schemeClr val="accent2"/>
                </a:solidFill>
                <a:latin typeface="+mj-lt"/>
                <a:cs typeface="Segoe UI Light" panose="020B0502040204020203" pitchFamily="34" charset="0"/>
              </a:rPr>
              <a:t>Nitrogen dioxide, or NO2</a:t>
            </a:r>
            <a:r>
              <a:rPr lang="en-US" sz="1600" dirty="0">
                <a:solidFill>
                  <a:schemeClr val="bg1"/>
                </a:solidFill>
                <a:latin typeface="+mj-lt"/>
                <a:cs typeface="Segoe UI Light" panose="020B0502040204020203" pitchFamily="34" charset="0"/>
              </a:rPr>
              <a:t>, is a gaseous air pollutant composed of nitrogen and oxygen NO2 forms when fossil fuels such as </a:t>
            </a:r>
            <a:r>
              <a:rPr lang="en-US" sz="1600" dirty="0">
                <a:solidFill>
                  <a:schemeClr val="accent1"/>
                </a:solidFill>
                <a:latin typeface="+mj-lt"/>
                <a:cs typeface="Segoe UI Light" panose="020B0502040204020203" pitchFamily="34" charset="0"/>
              </a:rPr>
              <a:t>coal, oil, gas or diesel </a:t>
            </a:r>
            <a:r>
              <a:rPr lang="en-US" sz="1600" dirty="0">
                <a:solidFill>
                  <a:schemeClr val="bg1"/>
                </a:solidFill>
                <a:latin typeface="+mj-lt"/>
                <a:cs typeface="Segoe UI Light" panose="020B0502040204020203" pitchFamily="34" charset="0"/>
              </a:rPr>
              <a:t>are burned at high temperatures.</a:t>
            </a:r>
          </a:p>
        </p:txBody>
      </p:sp>
      <p:pic>
        <p:nvPicPr>
          <p:cNvPr id="77" name="Picture 76" descr="Graphical user interface, chart, bar chart&#10;&#10;Description automatically generated with medium confidence">
            <a:extLst>
              <a:ext uri="{FF2B5EF4-FFF2-40B4-BE49-F238E27FC236}">
                <a16:creationId xmlns:a16="http://schemas.microsoft.com/office/drawing/2014/main" id="{E6F67B5B-3C23-6D62-24C8-0ABE90AF2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8206" y="367166"/>
            <a:ext cx="2819357" cy="5630165"/>
          </a:xfrm>
          <a:prstGeom prst="rect">
            <a:avLst/>
          </a:prstGeom>
        </p:spPr>
      </p:pic>
    </p:spTree>
    <p:extLst>
      <p:ext uri="{BB962C8B-B14F-4D97-AF65-F5344CB8AC3E}">
        <p14:creationId xmlns:p14="http://schemas.microsoft.com/office/powerpoint/2010/main" val="8223013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6A5A5C4F-9132-099E-BFA9-82F6906A9714}"/>
              </a:ext>
            </a:extLst>
          </p:cNvPr>
          <p:cNvSpPr/>
          <p:nvPr/>
        </p:nvSpPr>
        <p:spPr>
          <a:xfrm>
            <a:off x="0"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392" name="Rectangle 391">
            <a:extLst>
              <a:ext uri="{FF2B5EF4-FFF2-40B4-BE49-F238E27FC236}">
                <a16:creationId xmlns:a16="http://schemas.microsoft.com/office/drawing/2014/main" id="{ABE5AABC-E75B-E4C2-F14E-60C84842880C}"/>
              </a:ext>
            </a:extLst>
          </p:cNvPr>
          <p:cNvSpPr/>
          <p:nvPr/>
        </p:nvSpPr>
        <p:spPr>
          <a:xfrm>
            <a:off x="0" y="5786325"/>
            <a:ext cx="12198341" cy="1083582"/>
          </a:xfrm>
          <a:prstGeom prst="rect">
            <a:avLst/>
          </a:pr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bg1"/>
              </a:solidFill>
              <a:latin typeface="Raleway" panose="020B0503030101060003" pitchFamily="34" charset="0"/>
            </a:endParaRPr>
          </a:p>
        </p:txBody>
      </p:sp>
      <p:pic>
        <p:nvPicPr>
          <p:cNvPr id="393" name="Shadow">
            <a:extLst>
              <a:ext uri="{FF2B5EF4-FFF2-40B4-BE49-F238E27FC236}">
                <a16:creationId xmlns:a16="http://schemas.microsoft.com/office/drawing/2014/main" id="{C3CA03D9-6E0B-68D9-D8E2-47800C255A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1" y="6035819"/>
            <a:ext cx="11184423" cy="597678"/>
          </a:xfrm>
          <a:prstGeom prst="rect">
            <a:avLst/>
          </a:prstGeom>
        </p:spPr>
      </p:pic>
      <p:sp>
        <p:nvSpPr>
          <p:cNvPr id="203" name="Rectangle 202">
            <a:extLst>
              <a:ext uri="{FF2B5EF4-FFF2-40B4-BE49-F238E27FC236}">
                <a16:creationId xmlns:a16="http://schemas.microsoft.com/office/drawing/2014/main" id="{2EA06C9A-E2A2-0A2F-2781-F11B33B0B8FA}"/>
              </a:ext>
            </a:extLst>
          </p:cNvPr>
          <p:cNvSpPr/>
          <p:nvPr/>
        </p:nvSpPr>
        <p:spPr>
          <a:xfrm>
            <a:off x="203077" y="1634705"/>
            <a:ext cx="3233616" cy="3613746"/>
          </a:xfrm>
          <a:prstGeom prst="rect">
            <a:avLst/>
          </a:prstGeom>
        </p:spPr>
        <p:txBody>
          <a:bodyPr wrap="square">
            <a:spAutoFit/>
          </a:bodyPr>
          <a:lstStyle/>
          <a:p>
            <a:pPr algn="just">
              <a:lnSpc>
                <a:spcPct val="150000"/>
              </a:lnSpc>
            </a:pPr>
            <a:r>
              <a:rPr lang="en-US" sz="1400" b="1" dirty="0">
                <a:latin typeface="+mj-lt"/>
                <a:cs typeface="Segoe UI Light" panose="020B0502040204020203" pitchFamily="34" charset="0"/>
              </a:rPr>
              <a:t>The analysis focuses on the top 10 countries where air pollution is a leading cause of </a:t>
            </a:r>
            <a:r>
              <a:rPr lang="en-US" sz="1400" b="1" dirty="0">
                <a:solidFill>
                  <a:schemeClr val="bg1"/>
                </a:solidFill>
                <a:latin typeface="+mj-lt"/>
                <a:cs typeface="Segoe UI Light" panose="020B0502040204020203" pitchFamily="34" charset="0"/>
              </a:rPr>
              <a:t>death</a:t>
            </a:r>
            <a:r>
              <a:rPr lang="en-US" sz="1400" b="1" dirty="0">
                <a:latin typeface="+mj-lt"/>
                <a:cs typeface="Segoe UI Light" panose="020B0502040204020203" pitchFamily="34" charset="0"/>
              </a:rPr>
              <a:t> across different </a:t>
            </a:r>
            <a:r>
              <a:rPr lang="en-US" sz="1400" b="1" dirty="0">
                <a:solidFill>
                  <a:schemeClr val="bg1"/>
                </a:solidFill>
                <a:latin typeface="+mj-lt"/>
                <a:cs typeface="Segoe UI Light" panose="020B0502040204020203" pitchFamily="34" charset="0"/>
              </a:rPr>
              <a:t>age groups</a:t>
            </a:r>
            <a:r>
              <a:rPr lang="en-US" sz="1400" b="1" dirty="0">
                <a:latin typeface="+mj-lt"/>
                <a:cs typeface="Segoe UI Light" panose="020B0502040204020203" pitchFamily="34" charset="0"/>
              </a:rPr>
              <a:t>, with the aim of determining whether it disproportionately affects either the young or the old.</a:t>
            </a:r>
          </a:p>
          <a:p>
            <a:pPr algn="just">
              <a:lnSpc>
                <a:spcPct val="150000"/>
              </a:lnSpc>
            </a:pPr>
            <a:r>
              <a:rPr lang="en-US" sz="1400" b="1" dirty="0">
                <a:latin typeface="+mj-lt"/>
                <a:cs typeface="Segoe UI Light" panose="020B0502040204020203" pitchFamily="34" charset="0"/>
              </a:rPr>
              <a:t>Air pollution affects those that are most </a:t>
            </a:r>
            <a:r>
              <a:rPr lang="en-US" sz="1400" b="1" dirty="0">
                <a:solidFill>
                  <a:srgbClr val="FFFF00"/>
                </a:solidFill>
                <a:latin typeface="+mj-lt"/>
                <a:cs typeface="Segoe UI Light" panose="020B0502040204020203" pitchFamily="34" charset="0"/>
              </a:rPr>
              <a:t>vulnerable</a:t>
            </a:r>
            <a:r>
              <a:rPr lang="en-US" sz="1400" b="1" dirty="0">
                <a:latin typeface="+mj-lt"/>
                <a:cs typeface="Segoe UI Light" panose="020B0502040204020203" pitchFamily="34" charset="0"/>
              </a:rPr>
              <a:t> the most. It is estimated that in 2021, the deaths of </a:t>
            </a:r>
            <a:r>
              <a:rPr lang="en-US" sz="1400" b="1" dirty="0">
                <a:solidFill>
                  <a:schemeClr val="bg1"/>
                </a:solidFill>
                <a:latin typeface="+mj-lt"/>
                <a:cs typeface="Segoe UI Light" panose="020B0502040204020203" pitchFamily="34" charset="0"/>
              </a:rPr>
              <a:t>40,000 children </a:t>
            </a:r>
            <a:r>
              <a:rPr lang="en-US" sz="1400" b="1" dirty="0">
                <a:latin typeface="+mj-lt"/>
                <a:cs typeface="Segoe UI Light" panose="020B0502040204020203" pitchFamily="34" charset="0"/>
              </a:rPr>
              <a:t>under the age of five were directly linked to </a:t>
            </a:r>
            <a:r>
              <a:rPr lang="en-US" sz="1400" b="1" dirty="0">
                <a:solidFill>
                  <a:srgbClr val="FFFF00"/>
                </a:solidFill>
                <a:latin typeface="+mj-lt"/>
                <a:cs typeface="Segoe UI Light" panose="020B0502040204020203" pitchFamily="34" charset="0"/>
              </a:rPr>
              <a:t>PM2.5</a:t>
            </a:r>
            <a:r>
              <a:rPr lang="en-US" sz="1400" b="1" dirty="0">
                <a:latin typeface="+mj-lt"/>
                <a:cs typeface="Segoe UI Light" panose="020B0502040204020203" pitchFamily="34" charset="0"/>
              </a:rPr>
              <a:t> air pollution. </a:t>
            </a:r>
          </a:p>
        </p:txBody>
      </p:sp>
      <p:sp>
        <p:nvSpPr>
          <p:cNvPr id="206" name="Title 11">
            <a:extLst>
              <a:ext uri="{FF2B5EF4-FFF2-40B4-BE49-F238E27FC236}">
                <a16:creationId xmlns:a16="http://schemas.microsoft.com/office/drawing/2014/main" id="{88E8E26C-0145-F752-44DF-02D7953EDABB}"/>
              </a:ext>
            </a:extLst>
          </p:cNvPr>
          <p:cNvSpPr txBox="1">
            <a:spLocks/>
          </p:cNvSpPr>
          <p:nvPr/>
        </p:nvSpPr>
        <p:spPr>
          <a:xfrm>
            <a:off x="202441" y="420842"/>
            <a:ext cx="3142442" cy="97737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rgbClr val="FFFF00"/>
                </a:solidFill>
                <a:latin typeface="Raleway" panose="020B0503030101060003" pitchFamily="34" charset="0"/>
                <a:ea typeface="Open Sans" panose="020B0606030504020204" pitchFamily="34" charset="0"/>
                <a:cs typeface="Poppins" panose="00000500000000000000" pitchFamily="50" charset="0"/>
              </a:rPr>
              <a:t>OUTDOOR</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POLLUTION</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RATES BY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AGES</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
        <p:nvSpPr>
          <p:cNvPr id="4" name="Rectangle: Rounded Corners 3">
            <a:extLst>
              <a:ext uri="{FF2B5EF4-FFF2-40B4-BE49-F238E27FC236}">
                <a16:creationId xmlns:a16="http://schemas.microsoft.com/office/drawing/2014/main" id="{15412135-924C-E49A-7A07-085A1BCB6524}"/>
              </a:ext>
            </a:extLst>
          </p:cNvPr>
          <p:cNvSpPr/>
          <p:nvPr/>
        </p:nvSpPr>
        <p:spPr>
          <a:xfrm>
            <a:off x="7931851" y="3495909"/>
            <a:ext cx="4006543" cy="3358917"/>
          </a:xfrm>
          <a:prstGeom prst="roundRect">
            <a:avLst>
              <a:gd name="adj" fmla="val 4445"/>
            </a:avLst>
          </a:prstGeom>
          <a:solidFill>
            <a:schemeClr val="accent2"/>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accent2"/>
              </a:solidFill>
              <a:highlight>
                <a:srgbClr val="FFFF00"/>
              </a:highlight>
              <a:latin typeface="Raleway" panose="020B0503030101060003" pitchFamily="34" charset="0"/>
            </a:endParaRPr>
          </a:p>
        </p:txBody>
      </p:sp>
      <p:grpSp>
        <p:nvGrpSpPr>
          <p:cNvPr id="3" name="Group 2">
            <a:extLst>
              <a:ext uri="{FF2B5EF4-FFF2-40B4-BE49-F238E27FC236}">
                <a16:creationId xmlns:a16="http://schemas.microsoft.com/office/drawing/2014/main" id="{6CBDC6B7-096C-E531-6A7D-8E48E96E479E}"/>
              </a:ext>
            </a:extLst>
          </p:cNvPr>
          <p:cNvGrpSpPr/>
          <p:nvPr/>
        </p:nvGrpSpPr>
        <p:grpSpPr>
          <a:xfrm>
            <a:off x="8143877" y="3728449"/>
            <a:ext cx="3642209" cy="2961711"/>
            <a:chOff x="8317506" y="3661539"/>
            <a:chExt cx="3642209" cy="2961711"/>
          </a:xfrm>
        </p:grpSpPr>
        <p:pic>
          <p:nvPicPr>
            <p:cNvPr id="7" name="Picture 6">
              <a:extLst>
                <a:ext uri="{FF2B5EF4-FFF2-40B4-BE49-F238E27FC236}">
                  <a16:creationId xmlns:a16="http://schemas.microsoft.com/office/drawing/2014/main" id="{50ACBE64-B7E1-88CC-2C39-CC8210B8F677}"/>
                </a:ext>
              </a:extLst>
            </p:cNvPr>
            <p:cNvPicPr>
              <a:picLocks noChangeAspect="1"/>
            </p:cNvPicPr>
            <p:nvPr/>
          </p:nvPicPr>
          <p:blipFill>
            <a:blip r:embed="rId3"/>
            <a:stretch>
              <a:fillRect/>
            </a:stretch>
          </p:blipFill>
          <p:spPr>
            <a:xfrm>
              <a:off x="8317506" y="3661539"/>
              <a:ext cx="3642209" cy="2961711"/>
            </a:xfrm>
            <a:prstGeom prst="rect">
              <a:avLst/>
            </a:prstGeom>
          </p:spPr>
        </p:pic>
        <p:sp>
          <p:nvSpPr>
            <p:cNvPr id="8" name="Title 11">
              <a:extLst>
                <a:ext uri="{FF2B5EF4-FFF2-40B4-BE49-F238E27FC236}">
                  <a16:creationId xmlns:a16="http://schemas.microsoft.com/office/drawing/2014/main" id="{122D96E4-7397-19CB-6CDD-C9951E8B2109}"/>
                </a:ext>
              </a:extLst>
            </p:cNvPr>
            <p:cNvSpPr txBox="1">
              <a:spLocks/>
            </p:cNvSpPr>
            <p:nvPr/>
          </p:nvSpPr>
          <p:spPr>
            <a:xfrm>
              <a:off x="9589919" y="5605224"/>
              <a:ext cx="1224619" cy="5126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accent2"/>
                </a:solidFill>
                <a:latin typeface="Raleway" panose="020B0503030101060003" pitchFamily="34" charset="0"/>
                <a:ea typeface="Open Sans" panose="020B0606030504020204" pitchFamily="34" charset="0"/>
                <a:cs typeface="Poppins" panose="00000500000000000000" pitchFamily="50" charset="0"/>
              </a:endParaRPr>
            </a:p>
          </p:txBody>
        </p:sp>
      </p:grpSp>
      <p:sp>
        <p:nvSpPr>
          <p:cNvPr id="6" name="Rectangle: Rounded Corners 5">
            <a:extLst>
              <a:ext uri="{FF2B5EF4-FFF2-40B4-BE49-F238E27FC236}">
                <a16:creationId xmlns:a16="http://schemas.microsoft.com/office/drawing/2014/main" id="{5AAA8064-9D0E-D524-BC0B-33CC181A77AA}"/>
              </a:ext>
            </a:extLst>
          </p:cNvPr>
          <p:cNvSpPr/>
          <p:nvPr/>
        </p:nvSpPr>
        <p:spPr>
          <a:xfrm>
            <a:off x="3890458" y="70082"/>
            <a:ext cx="4427048" cy="3358917"/>
          </a:xfrm>
          <a:prstGeom prst="roundRect">
            <a:avLst>
              <a:gd name="adj" fmla="val 4445"/>
            </a:avLst>
          </a:prstGeom>
          <a:solidFill>
            <a:schemeClr val="accent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accent3"/>
              </a:solidFill>
              <a:latin typeface="Raleway" panose="020B0503030101060003" pitchFamily="34" charset="0"/>
            </a:endParaRPr>
          </a:p>
        </p:txBody>
      </p:sp>
      <p:grpSp>
        <p:nvGrpSpPr>
          <p:cNvPr id="2" name="Group 1">
            <a:extLst>
              <a:ext uri="{FF2B5EF4-FFF2-40B4-BE49-F238E27FC236}">
                <a16:creationId xmlns:a16="http://schemas.microsoft.com/office/drawing/2014/main" id="{3D6C5010-1E14-88C7-F36C-5E7291546741}"/>
              </a:ext>
            </a:extLst>
          </p:cNvPr>
          <p:cNvGrpSpPr/>
          <p:nvPr/>
        </p:nvGrpSpPr>
        <p:grpSpPr>
          <a:xfrm>
            <a:off x="4147866" y="195197"/>
            <a:ext cx="3896268" cy="3058912"/>
            <a:chOff x="3968844" y="1017751"/>
            <a:chExt cx="3896268" cy="3058912"/>
          </a:xfrm>
        </p:grpSpPr>
        <p:pic>
          <p:nvPicPr>
            <p:cNvPr id="5" name="Picture 4">
              <a:extLst>
                <a:ext uri="{FF2B5EF4-FFF2-40B4-BE49-F238E27FC236}">
                  <a16:creationId xmlns:a16="http://schemas.microsoft.com/office/drawing/2014/main" id="{ABCD9F4F-5738-786B-9236-62C2FFAC2BCC}"/>
                </a:ext>
              </a:extLst>
            </p:cNvPr>
            <p:cNvPicPr>
              <a:picLocks noChangeAspect="1"/>
            </p:cNvPicPr>
            <p:nvPr/>
          </p:nvPicPr>
          <p:blipFill>
            <a:blip r:embed="rId4"/>
            <a:stretch>
              <a:fillRect/>
            </a:stretch>
          </p:blipFill>
          <p:spPr>
            <a:xfrm>
              <a:off x="3968844" y="1017751"/>
              <a:ext cx="3896268" cy="3058912"/>
            </a:xfrm>
            <a:prstGeom prst="rect">
              <a:avLst/>
            </a:prstGeom>
          </p:spPr>
        </p:pic>
        <p:sp>
          <p:nvSpPr>
            <p:cNvPr id="11" name="Title 11">
              <a:extLst>
                <a:ext uri="{FF2B5EF4-FFF2-40B4-BE49-F238E27FC236}">
                  <a16:creationId xmlns:a16="http://schemas.microsoft.com/office/drawing/2014/main" id="{D864A9DE-ABE1-2116-C011-E51DFEB6849A}"/>
                </a:ext>
              </a:extLst>
            </p:cNvPr>
            <p:cNvSpPr txBox="1">
              <a:spLocks/>
            </p:cNvSpPr>
            <p:nvPr/>
          </p:nvSpPr>
          <p:spPr>
            <a:xfrm>
              <a:off x="4987299" y="3067701"/>
              <a:ext cx="2099727" cy="5126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CANADA</a:t>
              </a:r>
              <a:endParaRPr lang="en-US" sz="2800" dirty="0">
                <a:solidFill>
                  <a:schemeClr val="accent2"/>
                </a:solidFill>
                <a:latin typeface="Raleway" panose="020B0503030101060003" pitchFamily="34" charset="0"/>
                <a:ea typeface="Open Sans" panose="020B0606030504020204" pitchFamily="34" charset="0"/>
                <a:cs typeface="Poppins" panose="00000500000000000000" pitchFamily="50" charset="0"/>
              </a:endParaRPr>
            </a:p>
          </p:txBody>
        </p:sp>
      </p:grpSp>
      <p:grpSp>
        <p:nvGrpSpPr>
          <p:cNvPr id="223" name="Group 222">
            <a:extLst>
              <a:ext uri="{FF2B5EF4-FFF2-40B4-BE49-F238E27FC236}">
                <a16:creationId xmlns:a16="http://schemas.microsoft.com/office/drawing/2014/main" id="{E90B3E00-CDC6-2194-CB5D-C83D5808628B}"/>
              </a:ext>
            </a:extLst>
          </p:cNvPr>
          <p:cNvGrpSpPr/>
          <p:nvPr/>
        </p:nvGrpSpPr>
        <p:grpSpPr>
          <a:xfrm>
            <a:off x="3772999" y="4528739"/>
            <a:ext cx="4006544" cy="2341168"/>
            <a:chOff x="4560726" y="2257062"/>
            <a:chExt cx="3070547" cy="1909825"/>
          </a:xfrm>
        </p:grpSpPr>
        <p:sp>
          <p:nvSpPr>
            <p:cNvPr id="224" name="Freeform 12">
              <a:extLst>
                <a:ext uri="{FF2B5EF4-FFF2-40B4-BE49-F238E27FC236}">
                  <a16:creationId xmlns:a16="http://schemas.microsoft.com/office/drawing/2014/main" id="{ACD84E8C-DE1F-635B-49A3-19613038C875}"/>
                </a:ext>
              </a:extLst>
            </p:cNvPr>
            <p:cNvSpPr>
              <a:spLocks/>
            </p:cNvSpPr>
            <p:nvPr/>
          </p:nvSpPr>
          <p:spPr bwMode="auto">
            <a:xfrm>
              <a:off x="4744526" y="2847077"/>
              <a:ext cx="1124426" cy="337483"/>
            </a:xfrm>
            <a:custGeom>
              <a:avLst/>
              <a:gdLst>
                <a:gd name="T0" fmla="*/ 570 w 600"/>
                <a:gd name="T1" fmla="*/ 32 h 180"/>
                <a:gd name="T2" fmla="*/ 396 w 600"/>
                <a:gd name="T3" fmla="*/ 32 h 180"/>
                <a:gd name="T4" fmla="*/ 366 w 600"/>
                <a:gd name="T5" fmla="*/ 57 h 180"/>
                <a:gd name="T6" fmla="*/ 282 w 600"/>
                <a:gd name="T7" fmla="*/ 57 h 180"/>
                <a:gd name="T8" fmla="*/ 282 w 600"/>
                <a:gd name="T9" fmla="*/ 52 h 180"/>
                <a:gd name="T10" fmla="*/ 244 w 600"/>
                <a:gd name="T11" fmla="*/ 14 h 180"/>
                <a:gd name="T12" fmla="*/ 183 w 600"/>
                <a:gd name="T13" fmla="*/ 14 h 180"/>
                <a:gd name="T14" fmla="*/ 156 w 600"/>
                <a:gd name="T15" fmla="*/ 0 h 180"/>
                <a:gd name="T16" fmla="*/ 33 w 600"/>
                <a:gd name="T17" fmla="*/ 0 h 180"/>
                <a:gd name="T18" fmla="*/ 0 w 600"/>
                <a:gd name="T19" fmla="*/ 32 h 180"/>
                <a:gd name="T20" fmla="*/ 33 w 600"/>
                <a:gd name="T21" fmla="*/ 65 h 180"/>
                <a:gd name="T22" fmla="*/ 82 w 600"/>
                <a:gd name="T23" fmla="*/ 65 h 180"/>
                <a:gd name="T24" fmla="*/ 118 w 600"/>
                <a:gd name="T25" fmla="*/ 90 h 180"/>
                <a:gd name="T26" fmla="*/ 147 w 600"/>
                <a:gd name="T27" fmla="*/ 90 h 180"/>
                <a:gd name="T28" fmla="*/ 145 w 600"/>
                <a:gd name="T29" fmla="*/ 103 h 180"/>
                <a:gd name="T30" fmla="*/ 147 w 600"/>
                <a:gd name="T31" fmla="*/ 115 h 180"/>
                <a:gd name="T32" fmla="*/ 44 w 600"/>
                <a:gd name="T33" fmla="*/ 115 h 180"/>
                <a:gd name="T34" fmla="*/ 11 w 600"/>
                <a:gd name="T35" fmla="*/ 148 h 180"/>
                <a:gd name="T36" fmla="*/ 44 w 600"/>
                <a:gd name="T37" fmla="*/ 180 h 180"/>
                <a:gd name="T38" fmla="*/ 293 w 600"/>
                <a:gd name="T39" fmla="*/ 180 h 180"/>
                <a:gd name="T40" fmla="*/ 326 w 600"/>
                <a:gd name="T41" fmla="*/ 148 h 180"/>
                <a:gd name="T42" fmla="*/ 425 w 600"/>
                <a:gd name="T43" fmla="*/ 148 h 180"/>
                <a:gd name="T44" fmla="*/ 470 w 600"/>
                <a:gd name="T45" fmla="*/ 103 h 180"/>
                <a:gd name="T46" fmla="*/ 469 w 600"/>
                <a:gd name="T47" fmla="*/ 93 h 180"/>
                <a:gd name="T48" fmla="*/ 570 w 600"/>
                <a:gd name="T49" fmla="*/ 93 h 180"/>
                <a:gd name="T50" fmla="*/ 600 w 600"/>
                <a:gd name="T51" fmla="*/ 63 h 180"/>
                <a:gd name="T52" fmla="*/ 570 w 600"/>
                <a:gd name="T53"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0" h="180">
                  <a:moveTo>
                    <a:pt x="570" y="32"/>
                  </a:moveTo>
                  <a:cubicBezTo>
                    <a:pt x="396" y="32"/>
                    <a:pt x="396" y="32"/>
                    <a:pt x="396" y="32"/>
                  </a:cubicBezTo>
                  <a:cubicBezTo>
                    <a:pt x="381" y="32"/>
                    <a:pt x="369" y="43"/>
                    <a:pt x="366" y="57"/>
                  </a:cubicBezTo>
                  <a:cubicBezTo>
                    <a:pt x="282" y="57"/>
                    <a:pt x="282" y="57"/>
                    <a:pt x="282" y="57"/>
                  </a:cubicBezTo>
                  <a:cubicBezTo>
                    <a:pt x="282" y="56"/>
                    <a:pt x="282" y="54"/>
                    <a:pt x="282" y="52"/>
                  </a:cubicBezTo>
                  <a:cubicBezTo>
                    <a:pt x="282" y="31"/>
                    <a:pt x="265" y="14"/>
                    <a:pt x="244" y="14"/>
                  </a:cubicBezTo>
                  <a:cubicBezTo>
                    <a:pt x="183" y="14"/>
                    <a:pt x="183" y="14"/>
                    <a:pt x="183" y="14"/>
                  </a:cubicBezTo>
                  <a:cubicBezTo>
                    <a:pt x="177" y="5"/>
                    <a:pt x="167" y="0"/>
                    <a:pt x="156" y="0"/>
                  </a:cubicBezTo>
                  <a:cubicBezTo>
                    <a:pt x="33" y="0"/>
                    <a:pt x="33" y="0"/>
                    <a:pt x="33" y="0"/>
                  </a:cubicBezTo>
                  <a:cubicBezTo>
                    <a:pt x="15" y="0"/>
                    <a:pt x="0" y="14"/>
                    <a:pt x="0" y="32"/>
                  </a:cubicBezTo>
                  <a:cubicBezTo>
                    <a:pt x="0" y="50"/>
                    <a:pt x="15" y="65"/>
                    <a:pt x="33" y="65"/>
                  </a:cubicBezTo>
                  <a:cubicBezTo>
                    <a:pt x="82" y="65"/>
                    <a:pt x="82" y="65"/>
                    <a:pt x="82" y="65"/>
                  </a:cubicBezTo>
                  <a:cubicBezTo>
                    <a:pt x="87" y="79"/>
                    <a:pt x="101" y="90"/>
                    <a:pt x="118" y="90"/>
                  </a:cubicBezTo>
                  <a:cubicBezTo>
                    <a:pt x="147" y="90"/>
                    <a:pt x="147" y="90"/>
                    <a:pt x="147" y="90"/>
                  </a:cubicBezTo>
                  <a:cubicBezTo>
                    <a:pt x="146" y="94"/>
                    <a:pt x="145" y="98"/>
                    <a:pt x="145" y="103"/>
                  </a:cubicBezTo>
                  <a:cubicBezTo>
                    <a:pt x="145" y="107"/>
                    <a:pt x="146" y="111"/>
                    <a:pt x="147" y="115"/>
                  </a:cubicBezTo>
                  <a:cubicBezTo>
                    <a:pt x="44" y="115"/>
                    <a:pt x="44" y="115"/>
                    <a:pt x="44" y="115"/>
                  </a:cubicBezTo>
                  <a:cubicBezTo>
                    <a:pt x="26" y="115"/>
                    <a:pt x="11" y="130"/>
                    <a:pt x="11" y="148"/>
                  </a:cubicBezTo>
                  <a:cubicBezTo>
                    <a:pt x="11" y="166"/>
                    <a:pt x="26" y="180"/>
                    <a:pt x="44" y="180"/>
                  </a:cubicBezTo>
                  <a:cubicBezTo>
                    <a:pt x="293" y="180"/>
                    <a:pt x="293" y="180"/>
                    <a:pt x="293" y="180"/>
                  </a:cubicBezTo>
                  <a:cubicBezTo>
                    <a:pt x="311" y="180"/>
                    <a:pt x="326" y="166"/>
                    <a:pt x="326" y="148"/>
                  </a:cubicBezTo>
                  <a:cubicBezTo>
                    <a:pt x="425" y="148"/>
                    <a:pt x="425" y="148"/>
                    <a:pt x="425" y="148"/>
                  </a:cubicBezTo>
                  <a:cubicBezTo>
                    <a:pt x="450" y="148"/>
                    <a:pt x="470" y="127"/>
                    <a:pt x="470" y="103"/>
                  </a:cubicBezTo>
                  <a:cubicBezTo>
                    <a:pt x="470" y="99"/>
                    <a:pt x="470" y="96"/>
                    <a:pt x="469" y="93"/>
                  </a:cubicBezTo>
                  <a:cubicBezTo>
                    <a:pt x="570" y="93"/>
                    <a:pt x="570" y="93"/>
                    <a:pt x="570" y="93"/>
                  </a:cubicBezTo>
                  <a:cubicBezTo>
                    <a:pt x="587" y="93"/>
                    <a:pt x="600" y="80"/>
                    <a:pt x="600" y="63"/>
                  </a:cubicBezTo>
                  <a:cubicBezTo>
                    <a:pt x="600" y="46"/>
                    <a:pt x="587" y="32"/>
                    <a:pt x="570" y="32"/>
                  </a:cubicBezTo>
                  <a:close/>
                </a:path>
              </a:pathLst>
            </a:custGeom>
            <a:gradFill rotWithShape="1">
              <a:gsLst>
                <a:gs pos="28000">
                  <a:schemeClr val="tx2"/>
                </a:gs>
                <a:gs pos="100000">
                  <a:srgbClr val="D9D9D9">
                    <a:alpha val="0"/>
                  </a:srgbClr>
                </a:gs>
              </a:gsLst>
              <a:lin ang="5400000"/>
            </a:gradFill>
            <a:ln w="9525">
              <a:noFill/>
              <a:miter lim="800000"/>
              <a:headEnd/>
              <a:tailEnd/>
            </a:ln>
            <a:effectLst/>
          </p:spPr>
          <p:txBody>
            <a:bodyPr anchor="ctr"/>
            <a:lstStyle/>
            <a:p>
              <a:pPr algn="ctr"/>
              <a:endParaRPr lang="en-US">
                <a:solidFill>
                  <a:srgbClr val="FFFFFF"/>
                </a:solidFill>
                <a:latin typeface="Calibri" pitchFamily="-105" charset="0"/>
              </a:endParaRPr>
            </a:p>
          </p:txBody>
        </p:sp>
        <p:sp>
          <p:nvSpPr>
            <p:cNvPr id="225" name="Freeform 13">
              <a:extLst>
                <a:ext uri="{FF2B5EF4-FFF2-40B4-BE49-F238E27FC236}">
                  <a16:creationId xmlns:a16="http://schemas.microsoft.com/office/drawing/2014/main" id="{DF08337D-4924-57C4-F576-4AAD1549F8A2}"/>
                </a:ext>
              </a:extLst>
            </p:cNvPr>
            <p:cNvSpPr>
              <a:spLocks/>
            </p:cNvSpPr>
            <p:nvPr/>
          </p:nvSpPr>
          <p:spPr bwMode="auto">
            <a:xfrm>
              <a:off x="6560906" y="2898047"/>
              <a:ext cx="1000862" cy="434788"/>
            </a:xfrm>
            <a:custGeom>
              <a:avLst/>
              <a:gdLst>
                <a:gd name="T0" fmla="*/ 503 w 534"/>
                <a:gd name="T1" fmla="*/ 128 h 232"/>
                <a:gd name="T2" fmla="*/ 420 w 534"/>
                <a:gd name="T3" fmla="*/ 128 h 232"/>
                <a:gd name="T4" fmla="*/ 380 w 534"/>
                <a:gd name="T5" fmla="*/ 90 h 232"/>
                <a:gd name="T6" fmla="*/ 293 w 534"/>
                <a:gd name="T7" fmla="*/ 90 h 232"/>
                <a:gd name="T8" fmla="*/ 298 w 534"/>
                <a:gd name="T9" fmla="*/ 71 h 232"/>
                <a:gd name="T10" fmla="*/ 260 w 534"/>
                <a:gd name="T11" fmla="*/ 33 h 232"/>
                <a:gd name="T12" fmla="*/ 230 w 534"/>
                <a:gd name="T13" fmla="*/ 33 h 232"/>
                <a:gd name="T14" fmla="*/ 232 w 534"/>
                <a:gd name="T15" fmla="*/ 26 h 232"/>
                <a:gd name="T16" fmla="*/ 206 w 534"/>
                <a:gd name="T17" fmla="*/ 0 h 232"/>
                <a:gd name="T18" fmla="*/ 139 w 534"/>
                <a:gd name="T19" fmla="*/ 0 h 232"/>
                <a:gd name="T20" fmla="*/ 113 w 534"/>
                <a:gd name="T21" fmla="*/ 26 h 232"/>
                <a:gd name="T22" fmla="*/ 114 w 534"/>
                <a:gd name="T23" fmla="*/ 33 h 232"/>
                <a:gd name="T24" fmla="*/ 38 w 534"/>
                <a:gd name="T25" fmla="*/ 33 h 232"/>
                <a:gd name="T26" fmla="*/ 0 w 534"/>
                <a:gd name="T27" fmla="*/ 71 h 232"/>
                <a:gd name="T28" fmla="*/ 38 w 534"/>
                <a:gd name="T29" fmla="*/ 109 h 232"/>
                <a:gd name="T30" fmla="*/ 138 w 534"/>
                <a:gd name="T31" fmla="*/ 109 h 232"/>
                <a:gd name="T32" fmla="*/ 132 w 534"/>
                <a:gd name="T33" fmla="*/ 130 h 232"/>
                <a:gd name="T34" fmla="*/ 138 w 534"/>
                <a:gd name="T35" fmla="*/ 152 h 232"/>
                <a:gd name="T36" fmla="*/ 111 w 534"/>
                <a:gd name="T37" fmla="*/ 152 h 232"/>
                <a:gd name="T38" fmla="*/ 71 w 534"/>
                <a:gd name="T39" fmla="*/ 192 h 232"/>
                <a:gd name="T40" fmla="*/ 111 w 534"/>
                <a:gd name="T41" fmla="*/ 232 h 232"/>
                <a:gd name="T42" fmla="*/ 258 w 534"/>
                <a:gd name="T43" fmla="*/ 232 h 232"/>
                <a:gd name="T44" fmla="*/ 298 w 534"/>
                <a:gd name="T45" fmla="*/ 192 h 232"/>
                <a:gd name="T46" fmla="*/ 292 w 534"/>
                <a:gd name="T47" fmla="*/ 171 h 232"/>
                <a:gd name="T48" fmla="*/ 343 w 534"/>
                <a:gd name="T49" fmla="*/ 171 h 232"/>
                <a:gd name="T50" fmla="*/ 371 w 534"/>
                <a:gd name="T51" fmla="*/ 189 h 232"/>
                <a:gd name="T52" fmla="*/ 503 w 534"/>
                <a:gd name="T53" fmla="*/ 189 h 232"/>
                <a:gd name="T54" fmla="*/ 534 w 534"/>
                <a:gd name="T55" fmla="*/ 159 h 232"/>
                <a:gd name="T56" fmla="*/ 503 w 534"/>
                <a:gd name="T57" fmla="*/ 12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4" h="232">
                  <a:moveTo>
                    <a:pt x="503" y="128"/>
                  </a:moveTo>
                  <a:cubicBezTo>
                    <a:pt x="420" y="128"/>
                    <a:pt x="420" y="128"/>
                    <a:pt x="420" y="128"/>
                  </a:cubicBezTo>
                  <a:cubicBezTo>
                    <a:pt x="419" y="107"/>
                    <a:pt x="402" y="90"/>
                    <a:pt x="380" y="90"/>
                  </a:cubicBezTo>
                  <a:cubicBezTo>
                    <a:pt x="293" y="90"/>
                    <a:pt x="293" y="90"/>
                    <a:pt x="293" y="90"/>
                  </a:cubicBezTo>
                  <a:cubicBezTo>
                    <a:pt x="296" y="85"/>
                    <a:pt x="298" y="78"/>
                    <a:pt x="298" y="71"/>
                  </a:cubicBezTo>
                  <a:cubicBezTo>
                    <a:pt x="298" y="50"/>
                    <a:pt x="281" y="33"/>
                    <a:pt x="260" y="33"/>
                  </a:cubicBezTo>
                  <a:cubicBezTo>
                    <a:pt x="230" y="33"/>
                    <a:pt x="230" y="33"/>
                    <a:pt x="230" y="33"/>
                  </a:cubicBezTo>
                  <a:cubicBezTo>
                    <a:pt x="231" y="31"/>
                    <a:pt x="232" y="29"/>
                    <a:pt x="232" y="26"/>
                  </a:cubicBezTo>
                  <a:cubicBezTo>
                    <a:pt x="232" y="12"/>
                    <a:pt x="220" y="0"/>
                    <a:pt x="206" y="0"/>
                  </a:cubicBezTo>
                  <a:cubicBezTo>
                    <a:pt x="139" y="0"/>
                    <a:pt x="139" y="0"/>
                    <a:pt x="139" y="0"/>
                  </a:cubicBezTo>
                  <a:cubicBezTo>
                    <a:pt x="125" y="0"/>
                    <a:pt x="113" y="12"/>
                    <a:pt x="113" y="26"/>
                  </a:cubicBezTo>
                  <a:cubicBezTo>
                    <a:pt x="113" y="29"/>
                    <a:pt x="114" y="31"/>
                    <a:pt x="114" y="33"/>
                  </a:cubicBezTo>
                  <a:cubicBezTo>
                    <a:pt x="38" y="33"/>
                    <a:pt x="38" y="33"/>
                    <a:pt x="38" y="33"/>
                  </a:cubicBezTo>
                  <a:cubicBezTo>
                    <a:pt x="17" y="33"/>
                    <a:pt x="0" y="50"/>
                    <a:pt x="0" y="71"/>
                  </a:cubicBezTo>
                  <a:cubicBezTo>
                    <a:pt x="0" y="92"/>
                    <a:pt x="17" y="109"/>
                    <a:pt x="38" y="109"/>
                  </a:cubicBezTo>
                  <a:cubicBezTo>
                    <a:pt x="138" y="109"/>
                    <a:pt x="138" y="109"/>
                    <a:pt x="138" y="109"/>
                  </a:cubicBezTo>
                  <a:cubicBezTo>
                    <a:pt x="135" y="115"/>
                    <a:pt x="132" y="123"/>
                    <a:pt x="132" y="130"/>
                  </a:cubicBezTo>
                  <a:cubicBezTo>
                    <a:pt x="132" y="138"/>
                    <a:pt x="135" y="145"/>
                    <a:pt x="138" y="152"/>
                  </a:cubicBezTo>
                  <a:cubicBezTo>
                    <a:pt x="111" y="152"/>
                    <a:pt x="111" y="152"/>
                    <a:pt x="111" y="152"/>
                  </a:cubicBezTo>
                  <a:cubicBezTo>
                    <a:pt x="89" y="152"/>
                    <a:pt x="71" y="170"/>
                    <a:pt x="71" y="192"/>
                  </a:cubicBezTo>
                  <a:cubicBezTo>
                    <a:pt x="71" y="214"/>
                    <a:pt x="89" y="232"/>
                    <a:pt x="111" y="232"/>
                  </a:cubicBezTo>
                  <a:cubicBezTo>
                    <a:pt x="258" y="232"/>
                    <a:pt x="258" y="232"/>
                    <a:pt x="258" y="232"/>
                  </a:cubicBezTo>
                  <a:cubicBezTo>
                    <a:pt x="280" y="232"/>
                    <a:pt x="298" y="214"/>
                    <a:pt x="298" y="192"/>
                  </a:cubicBezTo>
                  <a:cubicBezTo>
                    <a:pt x="298" y="184"/>
                    <a:pt x="295" y="177"/>
                    <a:pt x="292" y="171"/>
                  </a:cubicBezTo>
                  <a:cubicBezTo>
                    <a:pt x="343" y="171"/>
                    <a:pt x="343" y="171"/>
                    <a:pt x="343" y="171"/>
                  </a:cubicBezTo>
                  <a:cubicBezTo>
                    <a:pt x="347" y="182"/>
                    <a:pt x="358" y="189"/>
                    <a:pt x="371" y="189"/>
                  </a:cubicBezTo>
                  <a:cubicBezTo>
                    <a:pt x="503" y="189"/>
                    <a:pt x="503" y="189"/>
                    <a:pt x="503" y="189"/>
                  </a:cubicBezTo>
                  <a:cubicBezTo>
                    <a:pt x="520" y="189"/>
                    <a:pt x="534" y="176"/>
                    <a:pt x="534" y="159"/>
                  </a:cubicBezTo>
                  <a:cubicBezTo>
                    <a:pt x="534" y="142"/>
                    <a:pt x="520" y="128"/>
                    <a:pt x="503" y="128"/>
                  </a:cubicBezTo>
                  <a:close/>
                </a:path>
              </a:pathLst>
            </a:custGeom>
            <a:gradFill rotWithShape="1">
              <a:gsLst>
                <a:gs pos="28000">
                  <a:schemeClr val="tx2"/>
                </a:gs>
                <a:gs pos="100000">
                  <a:srgbClr val="D9D9D9">
                    <a:alpha val="0"/>
                  </a:srgbClr>
                </a:gs>
              </a:gsLst>
              <a:lin ang="5400000"/>
            </a:gradFill>
            <a:ln w="9525">
              <a:noFill/>
              <a:miter lim="800000"/>
              <a:headEnd/>
              <a:tailEnd/>
            </a:ln>
            <a:effectLst/>
          </p:spPr>
          <p:txBody>
            <a:bodyPr anchor="ctr"/>
            <a:lstStyle/>
            <a:p>
              <a:pPr algn="ctr"/>
              <a:endParaRPr lang="en-US">
                <a:solidFill>
                  <a:srgbClr val="FFFFFF"/>
                </a:solidFill>
                <a:latin typeface="Calibri" pitchFamily="-105" charset="0"/>
              </a:endParaRPr>
            </a:p>
          </p:txBody>
        </p:sp>
        <p:sp>
          <p:nvSpPr>
            <p:cNvPr id="226" name="Freeform 14">
              <a:extLst>
                <a:ext uri="{FF2B5EF4-FFF2-40B4-BE49-F238E27FC236}">
                  <a16:creationId xmlns:a16="http://schemas.microsoft.com/office/drawing/2014/main" id="{5ADCD3B2-6D7C-2B52-7CB8-7BBA5F6C8ED7}"/>
                </a:ext>
              </a:extLst>
            </p:cNvPr>
            <p:cNvSpPr>
              <a:spLocks/>
            </p:cNvSpPr>
            <p:nvPr/>
          </p:nvSpPr>
          <p:spPr bwMode="auto">
            <a:xfrm>
              <a:off x="5780913" y="3134362"/>
              <a:ext cx="1685094" cy="820924"/>
            </a:xfrm>
            <a:custGeom>
              <a:avLst/>
              <a:gdLst>
                <a:gd name="T0" fmla="*/ 899 w 899"/>
                <a:gd name="T1" fmla="*/ 438 h 438"/>
                <a:gd name="T2" fmla="*/ 475 w 899"/>
                <a:gd name="T3" fmla="*/ 13 h 438"/>
                <a:gd name="T4" fmla="*/ 424 w 899"/>
                <a:gd name="T5" fmla="*/ 13 h 438"/>
                <a:gd name="T6" fmla="*/ 0 w 899"/>
                <a:gd name="T7" fmla="*/ 438 h 438"/>
                <a:gd name="T8" fmla="*/ 899 w 899"/>
                <a:gd name="T9" fmla="*/ 438 h 438"/>
              </a:gdLst>
              <a:ahLst/>
              <a:cxnLst>
                <a:cxn ang="0">
                  <a:pos x="T0" y="T1"/>
                </a:cxn>
                <a:cxn ang="0">
                  <a:pos x="T2" y="T3"/>
                </a:cxn>
                <a:cxn ang="0">
                  <a:pos x="T4" y="T5"/>
                </a:cxn>
                <a:cxn ang="0">
                  <a:pos x="T6" y="T7"/>
                </a:cxn>
                <a:cxn ang="0">
                  <a:pos x="T8" y="T9"/>
                </a:cxn>
              </a:cxnLst>
              <a:rect l="0" t="0" r="r" b="b"/>
              <a:pathLst>
                <a:path w="899" h="438">
                  <a:moveTo>
                    <a:pt x="899" y="438"/>
                  </a:moveTo>
                  <a:cubicBezTo>
                    <a:pt x="475" y="13"/>
                    <a:pt x="475" y="13"/>
                    <a:pt x="475" y="13"/>
                  </a:cubicBezTo>
                  <a:cubicBezTo>
                    <a:pt x="461" y="0"/>
                    <a:pt x="438" y="0"/>
                    <a:pt x="424" y="13"/>
                  </a:cubicBezTo>
                  <a:cubicBezTo>
                    <a:pt x="0" y="438"/>
                    <a:pt x="0" y="438"/>
                    <a:pt x="0" y="438"/>
                  </a:cubicBezTo>
                  <a:lnTo>
                    <a:pt x="899" y="438"/>
                  </a:lnTo>
                  <a:close/>
                </a:path>
              </a:pathLst>
            </a:custGeom>
            <a:gradFill>
              <a:gsLst>
                <a:gs pos="0">
                  <a:schemeClr val="accent5"/>
                </a:gs>
                <a:gs pos="100000">
                  <a:schemeClr val="accent5">
                    <a:lumMod val="50000"/>
                  </a:schemeClr>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27" name="Freeform 15">
              <a:extLst>
                <a:ext uri="{FF2B5EF4-FFF2-40B4-BE49-F238E27FC236}">
                  <a16:creationId xmlns:a16="http://schemas.microsoft.com/office/drawing/2014/main" id="{F550CE13-A8D4-D1A6-63BF-99792EC81572}"/>
                </a:ext>
              </a:extLst>
            </p:cNvPr>
            <p:cNvSpPr>
              <a:spLocks/>
            </p:cNvSpPr>
            <p:nvPr/>
          </p:nvSpPr>
          <p:spPr bwMode="auto">
            <a:xfrm>
              <a:off x="4836427" y="2909631"/>
              <a:ext cx="2144595" cy="1045654"/>
            </a:xfrm>
            <a:custGeom>
              <a:avLst/>
              <a:gdLst>
                <a:gd name="T0" fmla="*/ 1144 w 1144"/>
                <a:gd name="T1" fmla="*/ 558 h 558"/>
                <a:gd name="T2" fmla="*/ 604 w 1144"/>
                <a:gd name="T3" fmla="*/ 18 h 558"/>
                <a:gd name="T4" fmla="*/ 540 w 1144"/>
                <a:gd name="T5" fmla="*/ 18 h 558"/>
                <a:gd name="T6" fmla="*/ 0 w 1144"/>
                <a:gd name="T7" fmla="*/ 558 h 558"/>
                <a:gd name="T8" fmla="*/ 1144 w 1144"/>
                <a:gd name="T9" fmla="*/ 558 h 558"/>
              </a:gdLst>
              <a:ahLst/>
              <a:cxnLst>
                <a:cxn ang="0">
                  <a:pos x="T0" y="T1"/>
                </a:cxn>
                <a:cxn ang="0">
                  <a:pos x="T2" y="T3"/>
                </a:cxn>
                <a:cxn ang="0">
                  <a:pos x="T4" y="T5"/>
                </a:cxn>
                <a:cxn ang="0">
                  <a:pos x="T6" y="T7"/>
                </a:cxn>
                <a:cxn ang="0">
                  <a:pos x="T8" y="T9"/>
                </a:cxn>
              </a:cxnLst>
              <a:rect l="0" t="0" r="r" b="b"/>
              <a:pathLst>
                <a:path w="1144" h="558">
                  <a:moveTo>
                    <a:pt x="1144" y="558"/>
                  </a:moveTo>
                  <a:cubicBezTo>
                    <a:pt x="604" y="18"/>
                    <a:pt x="604" y="18"/>
                    <a:pt x="604" y="18"/>
                  </a:cubicBezTo>
                  <a:cubicBezTo>
                    <a:pt x="586" y="0"/>
                    <a:pt x="558" y="0"/>
                    <a:pt x="540" y="18"/>
                  </a:cubicBezTo>
                  <a:cubicBezTo>
                    <a:pt x="0" y="558"/>
                    <a:pt x="0" y="558"/>
                    <a:pt x="0" y="558"/>
                  </a:cubicBezTo>
                  <a:lnTo>
                    <a:pt x="1144" y="558"/>
                  </a:lnTo>
                  <a:close/>
                </a:path>
              </a:pathLst>
            </a:custGeom>
            <a:gradFill>
              <a:gsLst>
                <a:gs pos="0">
                  <a:schemeClr val="accent5"/>
                </a:gs>
                <a:gs pos="100000">
                  <a:schemeClr val="accent5">
                    <a:lumMod val="50000"/>
                  </a:schemeClr>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28" name="Freeform 16">
              <a:extLst>
                <a:ext uri="{FF2B5EF4-FFF2-40B4-BE49-F238E27FC236}">
                  <a16:creationId xmlns:a16="http://schemas.microsoft.com/office/drawing/2014/main" id="{3448CED7-B9F6-69BA-E82B-BE8605F2DC91}"/>
                </a:ext>
              </a:extLst>
            </p:cNvPr>
            <p:cNvSpPr>
              <a:spLocks/>
            </p:cNvSpPr>
            <p:nvPr/>
          </p:nvSpPr>
          <p:spPr bwMode="auto">
            <a:xfrm>
              <a:off x="4572311" y="3285726"/>
              <a:ext cx="1356879" cy="661836"/>
            </a:xfrm>
            <a:custGeom>
              <a:avLst/>
              <a:gdLst>
                <a:gd name="T0" fmla="*/ 724 w 724"/>
                <a:gd name="T1" fmla="*/ 353 h 353"/>
                <a:gd name="T2" fmla="*/ 382 w 724"/>
                <a:gd name="T3" fmla="*/ 11 h 353"/>
                <a:gd name="T4" fmla="*/ 342 w 724"/>
                <a:gd name="T5" fmla="*/ 11 h 353"/>
                <a:gd name="T6" fmla="*/ 0 w 724"/>
                <a:gd name="T7" fmla="*/ 353 h 353"/>
                <a:gd name="T8" fmla="*/ 724 w 724"/>
                <a:gd name="T9" fmla="*/ 353 h 353"/>
              </a:gdLst>
              <a:ahLst/>
              <a:cxnLst>
                <a:cxn ang="0">
                  <a:pos x="T0" y="T1"/>
                </a:cxn>
                <a:cxn ang="0">
                  <a:pos x="T2" y="T3"/>
                </a:cxn>
                <a:cxn ang="0">
                  <a:pos x="T4" y="T5"/>
                </a:cxn>
                <a:cxn ang="0">
                  <a:pos x="T6" y="T7"/>
                </a:cxn>
                <a:cxn ang="0">
                  <a:pos x="T8" y="T9"/>
                </a:cxn>
              </a:cxnLst>
              <a:rect l="0" t="0" r="r" b="b"/>
              <a:pathLst>
                <a:path w="724" h="353">
                  <a:moveTo>
                    <a:pt x="724" y="353"/>
                  </a:moveTo>
                  <a:cubicBezTo>
                    <a:pt x="382" y="11"/>
                    <a:pt x="382" y="11"/>
                    <a:pt x="382" y="11"/>
                  </a:cubicBezTo>
                  <a:cubicBezTo>
                    <a:pt x="371" y="0"/>
                    <a:pt x="353" y="0"/>
                    <a:pt x="342" y="11"/>
                  </a:cubicBezTo>
                  <a:cubicBezTo>
                    <a:pt x="0" y="353"/>
                    <a:pt x="0" y="353"/>
                    <a:pt x="0" y="353"/>
                  </a:cubicBezTo>
                  <a:lnTo>
                    <a:pt x="724" y="353"/>
                  </a:lnTo>
                  <a:close/>
                </a:path>
              </a:pathLst>
            </a:custGeom>
            <a:gradFill>
              <a:gsLst>
                <a:gs pos="0">
                  <a:schemeClr val="accent5"/>
                </a:gs>
                <a:gs pos="100000">
                  <a:schemeClr val="accent5">
                    <a:lumMod val="50000"/>
                  </a:schemeClr>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29" name="Freeform 17">
              <a:extLst>
                <a:ext uri="{FF2B5EF4-FFF2-40B4-BE49-F238E27FC236}">
                  <a16:creationId xmlns:a16="http://schemas.microsoft.com/office/drawing/2014/main" id="{C8F49A9D-F82E-C79D-2E65-50B2F8E3D98D}"/>
                </a:ext>
              </a:extLst>
            </p:cNvPr>
            <p:cNvSpPr>
              <a:spLocks/>
            </p:cNvSpPr>
            <p:nvPr/>
          </p:nvSpPr>
          <p:spPr bwMode="auto">
            <a:xfrm>
              <a:off x="6665935" y="3478794"/>
              <a:ext cx="950665" cy="463362"/>
            </a:xfrm>
            <a:custGeom>
              <a:avLst/>
              <a:gdLst>
                <a:gd name="T0" fmla="*/ 507 w 507"/>
                <a:gd name="T1" fmla="*/ 247 h 247"/>
                <a:gd name="T2" fmla="*/ 268 w 507"/>
                <a:gd name="T3" fmla="*/ 8 h 247"/>
                <a:gd name="T4" fmla="*/ 239 w 507"/>
                <a:gd name="T5" fmla="*/ 8 h 247"/>
                <a:gd name="T6" fmla="*/ 0 w 507"/>
                <a:gd name="T7" fmla="*/ 247 h 247"/>
                <a:gd name="T8" fmla="*/ 507 w 507"/>
                <a:gd name="T9" fmla="*/ 247 h 247"/>
              </a:gdLst>
              <a:ahLst/>
              <a:cxnLst>
                <a:cxn ang="0">
                  <a:pos x="T0" y="T1"/>
                </a:cxn>
                <a:cxn ang="0">
                  <a:pos x="T2" y="T3"/>
                </a:cxn>
                <a:cxn ang="0">
                  <a:pos x="T4" y="T5"/>
                </a:cxn>
                <a:cxn ang="0">
                  <a:pos x="T6" y="T7"/>
                </a:cxn>
                <a:cxn ang="0">
                  <a:pos x="T8" y="T9"/>
                </a:cxn>
              </a:cxnLst>
              <a:rect l="0" t="0" r="r" b="b"/>
              <a:pathLst>
                <a:path w="507" h="247">
                  <a:moveTo>
                    <a:pt x="507" y="247"/>
                  </a:moveTo>
                  <a:cubicBezTo>
                    <a:pt x="268" y="8"/>
                    <a:pt x="268" y="8"/>
                    <a:pt x="268" y="8"/>
                  </a:cubicBezTo>
                  <a:cubicBezTo>
                    <a:pt x="260" y="0"/>
                    <a:pt x="247" y="0"/>
                    <a:pt x="239" y="8"/>
                  </a:cubicBezTo>
                  <a:cubicBezTo>
                    <a:pt x="0" y="247"/>
                    <a:pt x="0" y="247"/>
                    <a:pt x="0" y="247"/>
                  </a:cubicBezTo>
                  <a:lnTo>
                    <a:pt x="507" y="247"/>
                  </a:lnTo>
                  <a:close/>
                </a:path>
              </a:pathLst>
            </a:custGeom>
            <a:solidFill>
              <a:schemeClr val="accent6"/>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30" name="Freeform: Shape 229">
              <a:extLst>
                <a:ext uri="{FF2B5EF4-FFF2-40B4-BE49-F238E27FC236}">
                  <a16:creationId xmlns:a16="http://schemas.microsoft.com/office/drawing/2014/main" id="{C6173274-2327-D61C-DC50-30563C71AF80}"/>
                </a:ext>
              </a:extLst>
            </p:cNvPr>
            <p:cNvSpPr>
              <a:spLocks/>
            </p:cNvSpPr>
            <p:nvPr/>
          </p:nvSpPr>
          <p:spPr bwMode="auto">
            <a:xfrm>
              <a:off x="4748388" y="3439408"/>
              <a:ext cx="759142" cy="508154"/>
            </a:xfrm>
            <a:custGeom>
              <a:avLst/>
              <a:gdLst>
                <a:gd name="connsiteX0" fmla="*/ 590776 w 1260547"/>
                <a:gd name="connsiteY0" fmla="*/ 0 h 843784"/>
                <a:gd name="connsiteX1" fmla="*/ 674738 w 1260547"/>
                <a:gd name="connsiteY1" fmla="*/ 77880 h 843784"/>
                <a:gd name="connsiteX2" fmla="*/ 696083 w 1260547"/>
                <a:gd name="connsiteY2" fmla="*/ 83028 h 843784"/>
                <a:gd name="connsiteX3" fmla="*/ 696569 w 1260547"/>
                <a:gd name="connsiteY3" fmla="*/ 82070 h 843784"/>
                <a:gd name="connsiteX4" fmla="*/ 703411 w 1260547"/>
                <a:gd name="connsiteY4" fmla="*/ 84796 h 843784"/>
                <a:gd name="connsiteX5" fmla="*/ 720751 w 1260547"/>
                <a:gd name="connsiteY5" fmla="*/ 88978 h 843784"/>
                <a:gd name="connsiteX6" fmla="*/ 729790 w 1260547"/>
                <a:gd name="connsiteY6" fmla="*/ 95304 h 843784"/>
                <a:gd name="connsiteX7" fmla="*/ 735227 w 1260547"/>
                <a:gd name="connsiteY7" fmla="*/ 97469 h 843784"/>
                <a:gd name="connsiteX8" fmla="*/ 745557 w 1260547"/>
                <a:gd name="connsiteY8" fmla="*/ 106337 h 843784"/>
                <a:gd name="connsiteX9" fmla="*/ 758311 w 1260547"/>
                <a:gd name="connsiteY9" fmla="*/ 115262 h 843784"/>
                <a:gd name="connsiteX10" fmla="*/ 761466 w 1260547"/>
                <a:gd name="connsiteY10" fmla="*/ 119995 h 843784"/>
                <a:gd name="connsiteX11" fmla="*/ 765726 w 1260547"/>
                <a:gd name="connsiteY11" fmla="*/ 123652 h 843784"/>
                <a:gd name="connsiteX12" fmla="*/ 776842 w 1260547"/>
                <a:gd name="connsiteY12" fmla="*/ 143056 h 843784"/>
                <a:gd name="connsiteX13" fmla="*/ 783625 w 1260547"/>
                <a:gd name="connsiteY13" fmla="*/ 153229 h 843784"/>
                <a:gd name="connsiteX14" fmla="*/ 784142 w 1260547"/>
                <a:gd name="connsiteY14" fmla="*/ 155798 h 843784"/>
                <a:gd name="connsiteX15" fmla="*/ 785735 w 1260547"/>
                <a:gd name="connsiteY15" fmla="*/ 158579 h 843784"/>
                <a:gd name="connsiteX16" fmla="*/ 792008 w 1260547"/>
                <a:gd name="connsiteY16" fmla="*/ 194907 h 843784"/>
                <a:gd name="connsiteX17" fmla="*/ 792906 w 1260547"/>
                <a:gd name="connsiteY17" fmla="*/ 199373 h 843784"/>
                <a:gd name="connsiteX18" fmla="*/ 792851 w 1260547"/>
                <a:gd name="connsiteY18" fmla="*/ 199789 h 843784"/>
                <a:gd name="connsiteX19" fmla="*/ 792923 w 1260547"/>
                <a:gd name="connsiteY19" fmla="*/ 200210 h 843784"/>
                <a:gd name="connsiteX20" fmla="*/ 787872 w 1260547"/>
                <a:gd name="connsiteY20" fmla="*/ 238295 h 843784"/>
                <a:gd name="connsiteX21" fmla="*/ 771377 w 1260547"/>
                <a:gd name="connsiteY21" fmla="*/ 271294 h 843784"/>
                <a:gd name="connsiteX22" fmla="*/ 782586 w 1260547"/>
                <a:gd name="connsiteY22" fmla="*/ 284020 h 843784"/>
                <a:gd name="connsiteX23" fmla="*/ 782945 w 1260547"/>
                <a:gd name="connsiteY23" fmla="*/ 281001 h 843784"/>
                <a:gd name="connsiteX24" fmla="*/ 852577 w 1260547"/>
                <a:gd name="connsiteY24" fmla="*/ 180682 h 843784"/>
                <a:gd name="connsiteX25" fmla="*/ 846349 w 1260547"/>
                <a:gd name="connsiteY25" fmla="*/ 146414 h 843784"/>
                <a:gd name="connsiteX26" fmla="*/ 942891 w 1260547"/>
                <a:gd name="connsiteY26" fmla="*/ 49843 h 843784"/>
                <a:gd name="connsiteX27" fmla="*/ 1020748 w 1260547"/>
                <a:gd name="connsiteY27" fmla="*/ 0 h 843784"/>
                <a:gd name="connsiteX28" fmla="*/ 1104834 w 1260547"/>
                <a:gd name="connsiteY28" fmla="*/ 77880 h 843784"/>
                <a:gd name="connsiteX29" fmla="*/ 1126293 w 1260547"/>
                <a:gd name="connsiteY29" fmla="*/ 82854 h 843784"/>
                <a:gd name="connsiteX30" fmla="*/ 1126684 w 1260547"/>
                <a:gd name="connsiteY30" fmla="*/ 82070 h 843784"/>
                <a:gd name="connsiteX31" fmla="*/ 1132115 w 1260547"/>
                <a:gd name="connsiteY31" fmla="*/ 84203 h 843784"/>
                <a:gd name="connsiteX32" fmla="*/ 1152716 w 1260547"/>
                <a:gd name="connsiteY32" fmla="*/ 88978 h 843784"/>
                <a:gd name="connsiteX33" fmla="*/ 1164183 w 1260547"/>
                <a:gd name="connsiteY33" fmla="*/ 96799 h 843784"/>
                <a:gd name="connsiteX34" fmla="*/ 1165890 w 1260547"/>
                <a:gd name="connsiteY34" fmla="*/ 97469 h 843784"/>
                <a:gd name="connsiteX35" fmla="*/ 1169269 w 1260547"/>
                <a:gd name="connsiteY35" fmla="*/ 100267 h 843784"/>
                <a:gd name="connsiteX36" fmla="*/ 1191255 w 1260547"/>
                <a:gd name="connsiteY36" fmla="*/ 115262 h 843784"/>
                <a:gd name="connsiteX37" fmla="*/ 1196200 w 1260547"/>
                <a:gd name="connsiteY37" fmla="*/ 122570 h 843784"/>
                <a:gd name="connsiteX38" fmla="*/ 1197507 w 1260547"/>
                <a:gd name="connsiteY38" fmla="*/ 123652 h 843784"/>
                <a:gd name="connsiteX39" fmla="*/ 1202309 w 1260547"/>
                <a:gd name="connsiteY39" fmla="*/ 131597 h 843784"/>
                <a:gd name="connsiteX40" fmla="*/ 1216947 w 1260547"/>
                <a:gd name="connsiteY40" fmla="*/ 153229 h 843784"/>
                <a:gd name="connsiteX41" fmla="*/ 1217735 w 1260547"/>
                <a:gd name="connsiteY41" fmla="*/ 157120 h 843784"/>
                <a:gd name="connsiteX42" fmla="*/ 1218617 w 1260547"/>
                <a:gd name="connsiteY42" fmla="*/ 158579 h 843784"/>
                <a:gd name="connsiteX43" fmla="*/ 1224679 w 1260547"/>
                <a:gd name="connsiteY43" fmla="*/ 191417 h 843784"/>
                <a:gd name="connsiteX44" fmla="*/ 1226290 w 1260547"/>
                <a:gd name="connsiteY44" fmla="*/ 199373 h 843784"/>
                <a:gd name="connsiteX45" fmla="*/ 1226224 w 1260547"/>
                <a:gd name="connsiteY45" fmla="*/ 199781 h 843784"/>
                <a:gd name="connsiteX46" fmla="*/ 1226303 w 1260547"/>
                <a:gd name="connsiteY46" fmla="*/ 200210 h 843784"/>
                <a:gd name="connsiteX47" fmla="*/ 1220077 w 1260547"/>
                <a:gd name="connsiteY47" fmla="*/ 238295 h 843784"/>
                <a:gd name="connsiteX48" fmla="*/ 1204715 w 1260547"/>
                <a:gd name="connsiteY48" fmla="*/ 271277 h 843784"/>
                <a:gd name="connsiteX49" fmla="*/ 1245365 w 1260547"/>
                <a:gd name="connsiteY49" fmla="*/ 317361 h 843784"/>
                <a:gd name="connsiteX50" fmla="*/ 1260547 w 1260547"/>
                <a:gd name="connsiteY50" fmla="*/ 380054 h 843784"/>
                <a:gd name="connsiteX51" fmla="*/ 1260516 w 1260547"/>
                <a:gd name="connsiteY51" fmla="*/ 380271 h 843784"/>
                <a:gd name="connsiteX52" fmla="*/ 1260546 w 1260547"/>
                <a:gd name="connsiteY52" fmla="*/ 380529 h 843784"/>
                <a:gd name="connsiteX53" fmla="*/ 1182720 w 1260547"/>
                <a:gd name="connsiteY53" fmla="*/ 501778 h 843784"/>
                <a:gd name="connsiteX54" fmla="*/ 1048858 w 1260547"/>
                <a:gd name="connsiteY54" fmla="*/ 616809 h 843784"/>
                <a:gd name="connsiteX55" fmla="*/ 1048811 w 1260547"/>
                <a:gd name="connsiteY55" fmla="*/ 616803 h 843784"/>
                <a:gd name="connsiteX56" fmla="*/ 1048777 w 1260547"/>
                <a:gd name="connsiteY56" fmla="*/ 616809 h 843784"/>
                <a:gd name="connsiteX57" fmla="*/ 1039983 w 1260547"/>
                <a:gd name="connsiteY57" fmla="*/ 615658 h 843784"/>
                <a:gd name="connsiteX58" fmla="*/ 1039983 w 1260547"/>
                <a:gd name="connsiteY58" fmla="*/ 843784 h 843784"/>
                <a:gd name="connsiteX59" fmla="*/ 977148 w 1260547"/>
                <a:gd name="connsiteY59" fmla="*/ 843784 h 843784"/>
                <a:gd name="connsiteX60" fmla="*/ 977148 w 1260547"/>
                <a:gd name="connsiteY60" fmla="*/ 594340 h 843784"/>
                <a:gd name="connsiteX61" fmla="*/ 940649 w 1260547"/>
                <a:gd name="connsiteY61" fmla="*/ 560992 h 843784"/>
                <a:gd name="connsiteX62" fmla="*/ 933674 w 1260547"/>
                <a:gd name="connsiteY62" fmla="*/ 554630 h 843784"/>
                <a:gd name="connsiteX63" fmla="*/ 874526 w 1260547"/>
                <a:gd name="connsiteY63" fmla="*/ 573284 h 843784"/>
                <a:gd name="connsiteX64" fmla="*/ 871141 w 1260547"/>
                <a:gd name="connsiteY64" fmla="*/ 572520 h 843784"/>
                <a:gd name="connsiteX65" fmla="*/ 830096 w 1260547"/>
                <a:gd name="connsiteY65" fmla="*/ 563948 h 843784"/>
                <a:gd name="connsiteX66" fmla="*/ 828598 w 1260547"/>
                <a:gd name="connsiteY66" fmla="*/ 562927 h 843784"/>
                <a:gd name="connsiteX67" fmla="*/ 826274 w 1260547"/>
                <a:gd name="connsiteY67" fmla="*/ 562403 h 843784"/>
                <a:gd name="connsiteX68" fmla="*/ 812510 w 1260547"/>
                <a:gd name="connsiteY68" fmla="*/ 551956 h 843784"/>
                <a:gd name="connsiteX69" fmla="*/ 793406 w 1260547"/>
                <a:gd name="connsiteY69" fmla="*/ 538929 h 843784"/>
                <a:gd name="connsiteX70" fmla="*/ 791327 w 1260547"/>
                <a:gd name="connsiteY70" fmla="*/ 535878 h 843784"/>
                <a:gd name="connsiteX71" fmla="*/ 787360 w 1260547"/>
                <a:gd name="connsiteY71" fmla="*/ 532868 h 843784"/>
                <a:gd name="connsiteX72" fmla="*/ 788950 w 1260547"/>
                <a:gd name="connsiteY72" fmla="*/ 532390 h 843784"/>
                <a:gd name="connsiteX73" fmla="*/ 768395 w 1260547"/>
                <a:gd name="connsiteY73" fmla="*/ 502228 h 843784"/>
                <a:gd name="connsiteX74" fmla="*/ 766315 w 1260547"/>
                <a:gd name="connsiteY74" fmla="*/ 492264 h 843784"/>
                <a:gd name="connsiteX75" fmla="*/ 752516 w 1260547"/>
                <a:gd name="connsiteY75" fmla="*/ 501778 h 843784"/>
                <a:gd name="connsiteX76" fmla="*/ 618863 w 1260547"/>
                <a:gd name="connsiteY76" fmla="*/ 616809 h 843784"/>
                <a:gd name="connsiteX77" fmla="*/ 618804 w 1260547"/>
                <a:gd name="connsiteY77" fmla="*/ 616802 h 843784"/>
                <a:gd name="connsiteX78" fmla="*/ 618763 w 1260547"/>
                <a:gd name="connsiteY78" fmla="*/ 616809 h 843784"/>
                <a:gd name="connsiteX79" fmla="*/ 606549 w 1260547"/>
                <a:gd name="connsiteY79" fmla="*/ 615267 h 843784"/>
                <a:gd name="connsiteX80" fmla="*/ 606549 w 1260547"/>
                <a:gd name="connsiteY80" fmla="*/ 843784 h 843784"/>
                <a:gd name="connsiteX81" fmla="*/ 544996 w 1260547"/>
                <a:gd name="connsiteY81" fmla="*/ 843784 h 843784"/>
                <a:gd name="connsiteX82" fmla="*/ 544996 w 1260547"/>
                <a:gd name="connsiteY82" fmla="*/ 593201 h 843784"/>
                <a:gd name="connsiteX83" fmla="*/ 503846 w 1260547"/>
                <a:gd name="connsiteY83" fmla="*/ 554637 h 843784"/>
                <a:gd name="connsiteX84" fmla="*/ 475109 w 1260547"/>
                <a:gd name="connsiteY84" fmla="*/ 568620 h 843784"/>
                <a:gd name="connsiteX85" fmla="*/ 441696 w 1260547"/>
                <a:gd name="connsiteY85" fmla="*/ 573284 h 843784"/>
                <a:gd name="connsiteX86" fmla="*/ 438706 w 1260547"/>
                <a:gd name="connsiteY86" fmla="*/ 572603 h 843784"/>
                <a:gd name="connsiteX87" fmla="*/ 397781 w 1260547"/>
                <a:gd name="connsiteY87" fmla="*/ 563948 h 843784"/>
                <a:gd name="connsiteX88" fmla="*/ 396386 w 1260547"/>
                <a:gd name="connsiteY88" fmla="*/ 562967 h 843784"/>
                <a:gd name="connsiteX89" fmla="*/ 393907 w 1260547"/>
                <a:gd name="connsiteY89" fmla="*/ 562403 h 843784"/>
                <a:gd name="connsiteX90" fmla="*/ 383558 w 1260547"/>
                <a:gd name="connsiteY90" fmla="*/ 553943 h 843784"/>
                <a:gd name="connsiteX91" fmla="*/ 372347 w 1260547"/>
                <a:gd name="connsiteY91" fmla="*/ 546057 h 843784"/>
                <a:gd name="connsiteX92" fmla="*/ 348177 w 1260547"/>
                <a:gd name="connsiteY92" fmla="*/ 561265 h 843784"/>
                <a:gd name="connsiteX93" fmla="*/ 278668 w 1260547"/>
                <a:gd name="connsiteY93" fmla="*/ 650638 h 843784"/>
                <a:gd name="connsiteX94" fmla="*/ 254631 w 1260547"/>
                <a:gd name="connsiteY94" fmla="*/ 655045 h 843784"/>
                <a:gd name="connsiteX95" fmla="*/ 239388 w 1260547"/>
                <a:gd name="connsiteY95" fmla="*/ 657843 h 843784"/>
                <a:gd name="connsiteX96" fmla="*/ 239379 w 1260547"/>
                <a:gd name="connsiteY96" fmla="*/ 657841 h 843784"/>
                <a:gd name="connsiteX97" fmla="*/ 239372 w 1260547"/>
                <a:gd name="connsiteY97" fmla="*/ 657842 h 843784"/>
                <a:gd name="connsiteX98" fmla="*/ 229540 w 1260547"/>
                <a:gd name="connsiteY98" fmla="*/ 655414 h 843784"/>
                <a:gd name="connsiteX99" fmla="*/ 229540 w 1260547"/>
                <a:gd name="connsiteY99" fmla="*/ 843784 h 843784"/>
                <a:gd name="connsiteX100" fmla="*/ 176963 w 1260547"/>
                <a:gd name="connsiteY100" fmla="*/ 843784 h 843784"/>
                <a:gd name="connsiteX101" fmla="*/ 176963 w 1260547"/>
                <a:gd name="connsiteY101" fmla="*/ 637310 h 843784"/>
                <a:gd name="connsiteX102" fmla="*/ 143001 w 1260547"/>
                <a:gd name="connsiteY102" fmla="*/ 604880 h 843784"/>
                <a:gd name="connsiteX103" fmla="*/ 93262 w 1260547"/>
                <a:gd name="connsiteY103" fmla="*/ 620457 h 843784"/>
                <a:gd name="connsiteX104" fmla="*/ 57706 w 1260547"/>
                <a:gd name="connsiteY104" fmla="*/ 613302 h 843784"/>
                <a:gd name="connsiteX105" fmla="*/ 56196 w 1260547"/>
                <a:gd name="connsiteY105" fmla="*/ 612300 h 843784"/>
                <a:gd name="connsiteX106" fmla="*/ 54049 w 1260547"/>
                <a:gd name="connsiteY106" fmla="*/ 611831 h 843784"/>
                <a:gd name="connsiteX107" fmla="*/ 28996 w 1260547"/>
                <a:gd name="connsiteY107" fmla="*/ 594262 h 843784"/>
                <a:gd name="connsiteX108" fmla="*/ 27979 w 1260547"/>
                <a:gd name="connsiteY108" fmla="*/ 593587 h 843784"/>
                <a:gd name="connsiteX109" fmla="*/ 27927 w 1260547"/>
                <a:gd name="connsiteY109" fmla="*/ 593512 h 843784"/>
                <a:gd name="connsiteX110" fmla="*/ 21799 w 1260547"/>
                <a:gd name="connsiteY110" fmla="*/ 589215 h 843784"/>
                <a:gd name="connsiteX111" fmla="*/ 24437 w 1260547"/>
                <a:gd name="connsiteY111" fmla="*/ 588441 h 843784"/>
                <a:gd name="connsiteX112" fmla="*/ 7578 w 1260547"/>
                <a:gd name="connsiteY112" fmla="*/ 563942 h 843784"/>
                <a:gd name="connsiteX113" fmla="*/ 0 w 1260547"/>
                <a:gd name="connsiteY113" fmla="*/ 526996 h 843784"/>
                <a:gd name="connsiteX114" fmla="*/ 21761 w 1260547"/>
                <a:gd name="connsiteY114" fmla="*/ 467803 h 843784"/>
                <a:gd name="connsiteX115" fmla="*/ 15544 w 1260547"/>
                <a:gd name="connsiteY115" fmla="*/ 417957 h 843784"/>
                <a:gd name="connsiteX116" fmla="*/ 74610 w 1260547"/>
                <a:gd name="connsiteY116" fmla="*/ 299572 h 843784"/>
                <a:gd name="connsiteX117" fmla="*/ 71501 w 1260547"/>
                <a:gd name="connsiteY117" fmla="*/ 271533 h 843784"/>
                <a:gd name="connsiteX118" fmla="*/ 149219 w 1260547"/>
                <a:gd name="connsiteY118" fmla="*/ 190533 h 843784"/>
                <a:gd name="connsiteX119" fmla="*/ 149219 w 1260547"/>
                <a:gd name="connsiteY119" fmla="*/ 193649 h 843784"/>
                <a:gd name="connsiteX120" fmla="*/ 214502 w 1260547"/>
                <a:gd name="connsiteY120" fmla="*/ 150033 h 843784"/>
                <a:gd name="connsiteX121" fmla="*/ 282894 w 1260547"/>
                <a:gd name="connsiteY121" fmla="*/ 215456 h 843784"/>
                <a:gd name="connsiteX122" fmla="*/ 300943 w 1260547"/>
                <a:gd name="connsiteY122" fmla="*/ 219204 h 843784"/>
                <a:gd name="connsiteX123" fmla="*/ 301556 w 1260547"/>
                <a:gd name="connsiteY123" fmla="*/ 217998 h 843784"/>
                <a:gd name="connsiteX124" fmla="*/ 309017 w 1260547"/>
                <a:gd name="connsiteY124" fmla="*/ 220881 h 843784"/>
                <a:gd name="connsiteX125" fmla="*/ 322044 w 1260547"/>
                <a:gd name="connsiteY125" fmla="*/ 223586 h 843784"/>
                <a:gd name="connsiteX126" fmla="*/ 329653 w 1260547"/>
                <a:gd name="connsiteY126" fmla="*/ 228853 h 843784"/>
                <a:gd name="connsiteX127" fmla="*/ 333854 w 1260547"/>
                <a:gd name="connsiteY127" fmla="*/ 230476 h 843784"/>
                <a:gd name="connsiteX128" fmla="*/ 341843 w 1260547"/>
                <a:gd name="connsiteY128" fmla="*/ 237292 h 843784"/>
                <a:gd name="connsiteX129" fmla="*/ 353617 w 1260547"/>
                <a:gd name="connsiteY129" fmla="*/ 245442 h 843784"/>
                <a:gd name="connsiteX130" fmla="*/ 356510 w 1260547"/>
                <a:gd name="connsiteY130" fmla="*/ 249804 h 843784"/>
                <a:gd name="connsiteX131" fmla="*/ 359450 w 1260547"/>
                <a:gd name="connsiteY131" fmla="*/ 252312 h 843784"/>
                <a:gd name="connsiteX132" fmla="*/ 360950 w 1260547"/>
                <a:gd name="connsiteY132" fmla="*/ 254880 h 843784"/>
                <a:gd name="connsiteX133" fmla="*/ 366101 w 1260547"/>
                <a:gd name="connsiteY133" fmla="*/ 241818 h 843784"/>
                <a:gd name="connsiteX134" fmla="*/ 419743 w 1260547"/>
                <a:gd name="connsiteY134" fmla="*/ 180682 h 843784"/>
                <a:gd name="connsiteX135" fmla="*/ 413524 w 1260547"/>
                <a:gd name="connsiteY135" fmla="*/ 146414 h 843784"/>
                <a:gd name="connsiteX136" fmla="*/ 509924 w 1260547"/>
                <a:gd name="connsiteY136" fmla="*/ 49843 h 843784"/>
                <a:gd name="connsiteX137" fmla="*/ 513034 w 1260547"/>
                <a:gd name="connsiteY137" fmla="*/ 49843 h 843784"/>
                <a:gd name="connsiteX138" fmla="*/ 590776 w 1260547"/>
                <a:gd name="connsiteY138" fmla="*/ 0 h 84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1260547" h="843784">
                  <a:moveTo>
                    <a:pt x="590776" y="0"/>
                  </a:moveTo>
                  <a:cubicBezTo>
                    <a:pt x="634312" y="0"/>
                    <a:pt x="671628" y="34267"/>
                    <a:pt x="674738" y="77880"/>
                  </a:cubicBezTo>
                  <a:lnTo>
                    <a:pt x="696083" y="83028"/>
                  </a:lnTo>
                  <a:lnTo>
                    <a:pt x="696569" y="82070"/>
                  </a:lnTo>
                  <a:lnTo>
                    <a:pt x="703411" y="84796"/>
                  </a:lnTo>
                  <a:lnTo>
                    <a:pt x="720751" y="88978"/>
                  </a:lnTo>
                  <a:lnTo>
                    <a:pt x="729790" y="95304"/>
                  </a:lnTo>
                  <a:lnTo>
                    <a:pt x="735227" y="97469"/>
                  </a:lnTo>
                  <a:lnTo>
                    <a:pt x="745557" y="106337"/>
                  </a:lnTo>
                  <a:lnTo>
                    <a:pt x="758311" y="115262"/>
                  </a:lnTo>
                  <a:lnTo>
                    <a:pt x="761466" y="119995"/>
                  </a:lnTo>
                  <a:lnTo>
                    <a:pt x="765726" y="123652"/>
                  </a:lnTo>
                  <a:lnTo>
                    <a:pt x="776842" y="143056"/>
                  </a:lnTo>
                  <a:lnTo>
                    <a:pt x="783625" y="153229"/>
                  </a:lnTo>
                  <a:lnTo>
                    <a:pt x="784142" y="155798"/>
                  </a:lnTo>
                  <a:lnTo>
                    <a:pt x="785735" y="158579"/>
                  </a:lnTo>
                  <a:lnTo>
                    <a:pt x="792008" y="194907"/>
                  </a:lnTo>
                  <a:lnTo>
                    <a:pt x="792906" y="199373"/>
                  </a:lnTo>
                  <a:lnTo>
                    <a:pt x="792851" y="199789"/>
                  </a:lnTo>
                  <a:lnTo>
                    <a:pt x="792923" y="200210"/>
                  </a:lnTo>
                  <a:cubicBezTo>
                    <a:pt x="792923" y="214200"/>
                    <a:pt x="791369" y="226636"/>
                    <a:pt x="787872" y="238295"/>
                  </a:cubicBezTo>
                  <a:lnTo>
                    <a:pt x="771377" y="271294"/>
                  </a:lnTo>
                  <a:lnTo>
                    <a:pt x="782586" y="284020"/>
                  </a:lnTo>
                  <a:lnTo>
                    <a:pt x="782945" y="281001"/>
                  </a:lnTo>
                  <a:cubicBezTo>
                    <a:pt x="793017" y="239676"/>
                    <a:pt x="817542" y="204046"/>
                    <a:pt x="852577" y="180682"/>
                  </a:cubicBezTo>
                  <a:cubicBezTo>
                    <a:pt x="846349" y="171336"/>
                    <a:pt x="846349" y="158875"/>
                    <a:pt x="846349" y="146414"/>
                  </a:cubicBezTo>
                  <a:cubicBezTo>
                    <a:pt x="846349" y="93456"/>
                    <a:pt x="886834" y="49843"/>
                    <a:pt x="942891" y="49843"/>
                  </a:cubicBezTo>
                  <a:cubicBezTo>
                    <a:pt x="955348" y="18691"/>
                    <a:pt x="986491" y="0"/>
                    <a:pt x="1020748" y="0"/>
                  </a:cubicBezTo>
                  <a:cubicBezTo>
                    <a:pt x="1067462" y="0"/>
                    <a:pt x="1101719" y="34267"/>
                    <a:pt x="1104834" y="77880"/>
                  </a:cubicBezTo>
                  <a:lnTo>
                    <a:pt x="1126293" y="82854"/>
                  </a:lnTo>
                  <a:lnTo>
                    <a:pt x="1126684" y="82070"/>
                  </a:lnTo>
                  <a:lnTo>
                    <a:pt x="1132115" y="84203"/>
                  </a:lnTo>
                  <a:lnTo>
                    <a:pt x="1152716" y="88978"/>
                  </a:lnTo>
                  <a:lnTo>
                    <a:pt x="1164183" y="96799"/>
                  </a:lnTo>
                  <a:lnTo>
                    <a:pt x="1165890" y="97469"/>
                  </a:lnTo>
                  <a:lnTo>
                    <a:pt x="1169269" y="100267"/>
                  </a:lnTo>
                  <a:lnTo>
                    <a:pt x="1191255" y="115262"/>
                  </a:lnTo>
                  <a:lnTo>
                    <a:pt x="1196200" y="122570"/>
                  </a:lnTo>
                  <a:lnTo>
                    <a:pt x="1197507" y="123652"/>
                  </a:lnTo>
                  <a:lnTo>
                    <a:pt x="1202309" y="131597"/>
                  </a:lnTo>
                  <a:lnTo>
                    <a:pt x="1216947" y="153229"/>
                  </a:lnTo>
                  <a:lnTo>
                    <a:pt x="1217735" y="157120"/>
                  </a:lnTo>
                  <a:lnTo>
                    <a:pt x="1218617" y="158579"/>
                  </a:lnTo>
                  <a:lnTo>
                    <a:pt x="1224679" y="191417"/>
                  </a:lnTo>
                  <a:lnTo>
                    <a:pt x="1226290" y="199373"/>
                  </a:lnTo>
                  <a:lnTo>
                    <a:pt x="1226224" y="199781"/>
                  </a:lnTo>
                  <a:lnTo>
                    <a:pt x="1226303" y="200210"/>
                  </a:lnTo>
                  <a:cubicBezTo>
                    <a:pt x="1226303" y="214200"/>
                    <a:pt x="1223968" y="226636"/>
                    <a:pt x="1220077" y="238295"/>
                  </a:cubicBezTo>
                  <a:lnTo>
                    <a:pt x="1204715" y="271277"/>
                  </a:lnTo>
                  <a:lnTo>
                    <a:pt x="1245365" y="317361"/>
                  </a:lnTo>
                  <a:cubicBezTo>
                    <a:pt x="1255097" y="335663"/>
                    <a:pt x="1260547" y="356690"/>
                    <a:pt x="1260547" y="380054"/>
                  </a:cubicBezTo>
                  <a:lnTo>
                    <a:pt x="1260516" y="380271"/>
                  </a:lnTo>
                  <a:lnTo>
                    <a:pt x="1260546" y="380529"/>
                  </a:lnTo>
                  <a:cubicBezTo>
                    <a:pt x="1260546" y="433381"/>
                    <a:pt x="1229416" y="480015"/>
                    <a:pt x="1182720" y="501778"/>
                  </a:cubicBezTo>
                  <a:cubicBezTo>
                    <a:pt x="1173380" y="567066"/>
                    <a:pt x="1117345" y="616809"/>
                    <a:pt x="1048858" y="616809"/>
                  </a:cubicBezTo>
                  <a:lnTo>
                    <a:pt x="1048811" y="616803"/>
                  </a:lnTo>
                  <a:lnTo>
                    <a:pt x="1048777" y="616809"/>
                  </a:lnTo>
                  <a:lnTo>
                    <a:pt x="1039983" y="615658"/>
                  </a:lnTo>
                  <a:lnTo>
                    <a:pt x="1039983" y="843784"/>
                  </a:lnTo>
                  <a:lnTo>
                    <a:pt x="977148" y="843784"/>
                  </a:lnTo>
                  <a:lnTo>
                    <a:pt x="977148" y="594340"/>
                  </a:lnTo>
                  <a:lnTo>
                    <a:pt x="940649" y="560992"/>
                  </a:lnTo>
                  <a:lnTo>
                    <a:pt x="933674" y="554630"/>
                  </a:lnTo>
                  <a:cubicBezTo>
                    <a:pt x="918109" y="567066"/>
                    <a:pt x="896318" y="573284"/>
                    <a:pt x="874526" y="573284"/>
                  </a:cubicBezTo>
                  <a:lnTo>
                    <a:pt x="871141" y="572520"/>
                  </a:lnTo>
                  <a:lnTo>
                    <a:pt x="830096" y="563948"/>
                  </a:lnTo>
                  <a:lnTo>
                    <a:pt x="828598" y="562927"/>
                  </a:lnTo>
                  <a:lnTo>
                    <a:pt x="826274" y="562403"/>
                  </a:lnTo>
                  <a:lnTo>
                    <a:pt x="812510" y="551956"/>
                  </a:lnTo>
                  <a:lnTo>
                    <a:pt x="793406" y="538929"/>
                  </a:lnTo>
                  <a:lnTo>
                    <a:pt x="791327" y="535878"/>
                  </a:lnTo>
                  <a:lnTo>
                    <a:pt x="787360" y="532868"/>
                  </a:lnTo>
                  <a:lnTo>
                    <a:pt x="788950" y="532390"/>
                  </a:lnTo>
                  <a:lnTo>
                    <a:pt x="768395" y="502228"/>
                  </a:lnTo>
                  <a:lnTo>
                    <a:pt x="766315" y="492264"/>
                  </a:lnTo>
                  <a:lnTo>
                    <a:pt x="752516" y="501778"/>
                  </a:lnTo>
                  <a:cubicBezTo>
                    <a:pt x="743192" y="567066"/>
                    <a:pt x="687244" y="616809"/>
                    <a:pt x="618863" y="616809"/>
                  </a:cubicBezTo>
                  <a:lnTo>
                    <a:pt x="618804" y="616802"/>
                  </a:lnTo>
                  <a:lnTo>
                    <a:pt x="618763" y="616809"/>
                  </a:lnTo>
                  <a:lnTo>
                    <a:pt x="606549" y="615267"/>
                  </a:lnTo>
                  <a:lnTo>
                    <a:pt x="606549" y="843784"/>
                  </a:lnTo>
                  <a:lnTo>
                    <a:pt x="544996" y="843784"/>
                  </a:lnTo>
                  <a:lnTo>
                    <a:pt x="544996" y="593201"/>
                  </a:lnTo>
                  <a:lnTo>
                    <a:pt x="503846" y="554637"/>
                  </a:lnTo>
                  <a:lnTo>
                    <a:pt x="475109" y="568620"/>
                  </a:lnTo>
                  <a:cubicBezTo>
                    <a:pt x="465007" y="571729"/>
                    <a:pt x="454129" y="573284"/>
                    <a:pt x="441696" y="573284"/>
                  </a:cubicBezTo>
                  <a:lnTo>
                    <a:pt x="438706" y="572603"/>
                  </a:lnTo>
                  <a:lnTo>
                    <a:pt x="397781" y="563948"/>
                  </a:lnTo>
                  <a:lnTo>
                    <a:pt x="396386" y="562967"/>
                  </a:lnTo>
                  <a:lnTo>
                    <a:pt x="393907" y="562403"/>
                  </a:lnTo>
                  <a:lnTo>
                    <a:pt x="383558" y="553943"/>
                  </a:lnTo>
                  <a:lnTo>
                    <a:pt x="372347" y="546057"/>
                  </a:lnTo>
                  <a:lnTo>
                    <a:pt x="348177" y="561265"/>
                  </a:lnTo>
                  <a:cubicBezTo>
                    <a:pt x="341182" y="603323"/>
                    <a:pt x="314953" y="636619"/>
                    <a:pt x="278668" y="650638"/>
                  </a:cubicBezTo>
                  <a:lnTo>
                    <a:pt x="254631" y="655045"/>
                  </a:lnTo>
                  <a:lnTo>
                    <a:pt x="239388" y="657843"/>
                  </a:lnTo>
                  <a:lnTo>
                    <a:pt x="239379" y="657841"/>
                  </a:lnTo>
                  <a:lnTo>
                    <a:pt x="239372" y="657842"/>
                  </a:lnTo>
                  <a:lnTo>
                    <a:pt x="229540" y="655414"/>
                  </a:lnTo>
                  <a:lnTo>
                    <a:pt x="229540" y="843784"/>
                  </a:lnTo>
                  <a:lnTo>
                    <a:pt x="176963" y="843784"/>
                  </a:lnTo>
                  <a:lnTo>
                    <a:pt x="176963" y="637310"/>
                  </a:lnTo>
                  <a:lnTo>
                    <a:pt x="143001" y="604880"/>
                  </a:lnTo>
                  <a:cubicBezTo>
                    <a:pt x="130566" y="614227"/>
                    <a:pt x="111914" y="620457"/>
                    <a:pt x="93262" y="620457"/>
                  </a:cubicBezTo>
                  <a:cubicBezTo>
                    <a:pt x="80827" y="620457"/>
                    <a:pt x="68781" y="617926"/>
                    <a:pt x="57706" y="613302"/>
                  </a:cubicBezTo>
                  <a:lnTo>
                    <a:pt x="56196" y="612300"/>
                  </a:lnTo>
                  <a:lnTo>
                    <a:pt x="54049" y="611831"/>
                  </a:lnTo>
                  <a:lnTo>
                    <a:pt x="28996" y="594262"/>
                  </a:lnTo>
                  <a:lnTo>
                    <a:pt x="27979" y="593587"/>
                  </a:lnTo>
                  <a:lnTo>
                    <a:pt x="27927" y="593512"/>
                  </a:lnTo>
                  <a:lnTo>
                    <a:pt x="21799" y="589215"/>
                  </a:lnTo>
                  <a:lnTo>
                    <a:pt x="24437" y="588441"/>
                  </a:lnTo>
                  <a:lnTo>
                    <a:pt x="7578" y="563942"/>
                  </a:lnTo>
                  <a:cubicBezTo>
                    <a:pt x="2720" y="552698"/>
                    <a:pt x="0" y="540236"/>
                    <a:pt x="0" y="526996"/>
                  </a:cubicBezTo>
                  <a:cubicBezTo>
                    <a:pt x="0" y="505188"/>
                    <a:pt x="9326" y="483380"/>
                    <a:pt x="21761" y="467803"/>
                  </a:cubicBezTo>
                  <a:cubicBezTo>
                    <a:pt x="18653" y="452226"/>
                    <a:pt x="15544" y="436649"/>
                    <a:pt x="15544" y="417957"/>
                  </a:cubicBezTo>
                  <a:cubicBezTo>
                    <a:pt x="15544" y="368111"/>
                    <a:pt x="37305" y="324495"/>
                    <a:pt x="74610" y="299572"/>
                  </a:cubicBezTo>
                  <a:cubicBezTo>
                    <a:pt x="71501" y="290226"/>
                    <a:pt x="71501" y="280880"/>
                    <a:pt x="71501" y="271533"/>
                  </a:cubicBezTo>
                  <a:cubicBezTo>
                    <a:pt x="71501" y="227918"/>
                    <a:pt x="105697" y="190533"/>
                    <a:pt x="149219" y="190533"/>
                  </a:cubicBezTo>
                  <a:cubicBezTo>
                    <a:pt x="149219" y="190533"/>
                    <a:pt x="149219" y="193649"/>
                    <a:pt x="149219" y="193649"/>
                  </a:cubicBezTo>
                  <a:cubicBezTo>
                    <a:pt x="161654" y="168725"/>
                    <a:pt x="186523" y="150033"/>
                    <a:pt x="214502" y="150033"/>
                  </a:cubicBezTo>
                  <a:cubicBezTo>
                    <a:pt x="251807" y="150033"/>
                    <a:pt x="282894" y="178072"/>
                    <a:pt x="282894" y="215456"/>
                  </a:cubicBezTo>
                  <a:lnTo>
                    <a:pt x="300943" y="219204"/>
                  </a:lnTo>
                  <a:lnTo>
                    <a:pt x="301556" y="217998"/>
                  </a:lnTo>
                  <a:lnTo>
                    <a:pt x="309017" y="220881"/>
                  </a:lnTo>
                  <a:lnTo>
                    <a:pt x="322044" y="223586"/>
                  </a:lnTo>
                  <a:lnTo>
                    <a:pt x="329653" y="228853"/>
                  </a:lnTo>
                  <a:lnTo>
                    <a:pt x="333854" y="230476"/>
                  </a:lnTo>
                  <a:lnTo>
                    <a:pt x="341843" y="237292"/>
                  </a:lnTo>
                  <a:lnTo>
                    <a:pt x="353617" y="245442"/>
                  </a:lnTo>
                  <a:lnTo>
                    <a:pt x="356510" y="249804"/>
                  </a:lnTo>
                  <a:lnTo>
                    <a:pt x="359450" y="252312"/>
                  </a:lnTo>
                  <a:lnTo>
                    <a:pt x="360950" y="254880"/>
                  </a:lnTo>
                  <a:lnTo>
                    <a:pt x="366101" y="241818"/>
                  </a:lnTo>
                  <a:cubicBezTo>
                    <a:pt x="379318" y="217286"/>
                    <a:pt x="397976" y="196258"/>
                    <a:pt x="419743" y="180682"/>
                  </a:cubicBezTo>
                  <a:cubicBezTo>
                    <a:pt x="416633" y="171336"/>
                    <a:pt x="413524" y="158875"/>
                    <a:pt x="413524" y="146414"/>
                  </a:cubicBezTo>
                  <a:cubicBezTo>
                    <a:pt x="413524" y="93456"/>
                    <a:pt x="457059" y="49843"/>
                    <a:pt x="509924" y="49843"/>
                  </a:cubicBezTo>
                  <a:cubicBezTo>
                    <a:pt x="509924" y="49843"/>
                    <a:pt x="513034" y="49843"/>
                    <a:pt x="513034" y="49843"/>
                  </a:cubicBezTo>
                  <a:cubicBezTo>
                    <a:pt x="525473" y="18691"/>
                    <a:pt x="556569" y="0"/>
                    <a:pt x="590776" y="0"/>
                  </a:cubicBezTo>
                  <a:close/>
                </a:path>
              </a:pathLst>
            </a:custGeom>
            <a:solidFill>
              <a:schemeClr val="accent3"/>
            </a:solidFill>
            <a:ln>
              <a:noFill/>
            </a:ln>
            <a:effectLst/>
          </p:spPr>
          <p:txBody>
            <a:bodyPr vert="horz" wrap="square" lIns="91440" tIns="45720" rIns="91440" bIns="45720" numCol="1" anchor="t" anchorCtr="0" compatLnSpc="1">
              <a:prstTxWarp prst="textNoShape">
                <a:avLst/>
              </a:prstTxWarp>
              <a:noAutofit/>
            </a:bodyPr>
            <a:lstStyle/>
            <a:p>
              <a:endParaRPr lang="en-US"/>
            </a:p>
          </p:txBody>
        </p:sp>
        <p:sp>
          <p:nvSpPr>
            <p:cNvPr id="231" name="Freeform: Shape 230">
              <a:extLst>
                <a:ext uri="{FF2B5EF4-FFF2-40B4-BE49-F238E27FC236}">
                  <a16:creationId xmlns:a16="http://schemas.microsoft.com/office/drawing/2014/main" id="{DE2CC913-4884-E370-55A3-28CFD03C23E6}"/>
                </a:ext>
              </a:extLst>
            </p:cNvPr>
            <p:cNvSpPr>
              <a:spLocks/>
            </p:cNvSpPr>
            <p:nvPr/>
          </p:nvSpPr>
          <p:spPr bwMode="auto">
            <a:xfrm>
              <a:off x="7079872" y="3376082"/>
              <a:ext cx="551401" cy="571481"/>
            </a:xfrm>
            <a:custGeom>
              <a:avLst/>
              <a:gdLst>
                <a:gd name="connsiteX0" fmla="*/ 292646 w 915595"/>
                <a:gd name="connsiteY0" fmla="*/ 0 h 948937"/>
                <a:gd name="connsiteX1" fmla="*/ 389157 w 915595"/>
                <a:gd name="connsiteY1" fmla="*/ 90219 h 948937"/>
                <a:gd name="connsiteX2" fmla="*/ 410628 w 915595"/>
                <a:gd name="connsiteY2" fmla="*/ 94791 h 948937"/>
                <a:gd name="connsiteX3" fmla="*/ 411211 w 915595"/>
                <a:gd name="connsiteY3" fmla="*/ 93611 h 948937"/>
                <a:gd name="connsiteX4" fmla="*/ 419179 w 915595"/>
                <a:gd name="connsiteY4" fmla="*/ 96613 h 948937"/>
                <a:gd name="connsiteX5" fmla="*/ 440283 w 915595"/>
                <a:gd name="connsiteY5" fmla="*/ 101107 h 948937"/>
                <a:gd name="connsiteX6" fmla="*/ 451213 w 915595"/>
                <a:gd name="connsiteY6" fmla="*/ 108680 h 948937"/>
                <a:gd name="connsiteX7" fmla="*/ 456226 w 915595"/>
                <a:gd name="connsiteY7" fmla="*/ 110568 h 948937"/>
                <a:gd name="connsiteX8" fmla="*/ 466329 w 915595"/>
                <a:gd name="connsiteY8" fmla="*/ 119151 h 948937"/>
                <a:gd name="connsiteX9" fmla="*/ 482944 w 915595"/>
                <a:gd name="connsiteY9" fmla="*/ 130661 h 948937"/>
                <a:gd name="connsiteX10" fmla="*/ 487014 w 915595"/>
                <a:gd name="connsiteY10" fmla="*/ 136725 h 948937"/>
                <a:gd name="connsiteX11" fmla="*/ 491626 w 915595"/>
                <a:gd name="connsiteY11" fmla="*/ 140643 h 948937"/>
                <a:gd name="connsiteX12" fmla="*/ 504106 w 915595"/>
                <a:gd name="connsiteY12" fmla="*/ 162188 h 948937"/>
                <a:gd name="connsiteX13" fmla="*/ 512179 w 915595"/>
                <a:gd name="connsiteY13" fmla="*/ 174215 h 948937"/>
                <a:gd name="connsiteX14" fmla="*/ 512786 w 915595"/>
                <a:gd name="connsiteY14" fmla="*/ 177172 h 948937"/>
                <a:gd name="connsiteX15" fmla="*/ 514788 w 915595"/>
                <a:gd name="connsiteY15" fmla="*/ 180629 h 948937"/>
                <a:gd name="connsiteX16" fmla="*/ 523092 w 915595"/>
                <a:gd name="connsiteY16" fmla="*/ 227321 h 948937"/>
                <a:gd name="connsiteX17" fmla="*/ 516488 w 915595"/>
                <a:gd name="connsiteY17" fmla="*/ 268522 h 948937"/>
                <a:gd name="connsiteX18" fmla="*/ 498247 w 915595"/>
                <a:gd name="connsiteY18" fmla="*/ 305024 h 948937"/>
                <a:gd name="connsiteX19" fmla="*/ 543263 w 915595"/>
                <a:gd name="connsiteY19" fmla="*/ 357375 h 948937"/>
                <a:gd name="connsiteX20" fmla="*/ 560386 w 915595"/>
                <a:gd name="connsiteY20" fmla="*/ 426205 h 948937"/>
                <a:gd name="connsiteX21" fmla="*/ 560379 w 915595"/>
                <a:gd name="connsiteY21" fmla="*/ 426259 h 948937"/>
                <a:gd name="connsiteX22" fmla="*/ 579852 w 915595"/>
                <a:gd name="connsiteY22" fmla="*/ 404725 h 948937"/>
                <a:gd name="connsiteX23" fmla="*/ 573635 w 915595"/>
                <a:gd name="connsiteY23" fmla="*/ 376686 h 948937"/>
                <a:gd name="connsiteX24" fmla="*/ 654462 w 915595"/>
                <a:gd name="connsiteY24" fmla="*/ 295686 h 948937"/>
                <a:gd name="connsiteX25" fmla="*/ 654462 w 915595"/>
                <a:gd name="connsiteY25" fmla="*/ 298802 h 948937"/>
                <a:gd name="connsiteX26" fmla="*/ 719745 w 915595"/>
                <a:gd name="connsiteY26" fmla="*/ 255186 h 948937"/>
                <a:gd name="connsiteX27" fmla="*/ 788137 w 915595"/>
                <a:gd name="connsiteY27" fmla="*/ 320609 h 948937"/>
                <a:gd name="connsiteX28" fmla="*/ 805963 w 915595"/>
                <a:gd name="connsiteY28" fmla="*/ 324439 h 948937"/>
                <a:gd name="connsiteX29" fmla="*/ 806801 w 915595"/>
                <a:gd name="connsiteY29" fmla="*/ 323151 h 948937"/>
                <a:gd name="connsiteX30" fmla="*/ 814616 w 915595"/>
                <a:gd name="connsiteY30" fmla="*/ 326298 h 948937"/>
                <a:gd name="connsiteX31" fmla="*/ 825976 w 915595"/>
                <a:gd name="connsiteY31" fmla="*/ 328739 h 948937"/>
                <a:gd name="connsiteX32" fmla="*/ 833427 w 915595"/>
                <a:gd name="connsiteY32" fmla="*/ 333873 h 948937"/>
                <a:gd name="connsiteX33" fmla="*/ 837788 w 915595"/>
                <a:gd name="connsiteY33" fmla="*/ 335629 h 948937"/>
                <a:gd name="connsiteX34" fmla="*/ 845630 w 915595"/>
                <a:gd name="connsiteY34" fmla="*/ 342282 h 948937"/>
                <a:gd name="connsiteX35" fmla="*/ 857694 w 915595"/>
                <a:gd name="connsiteY35" fmla="*/ 350595 h 948937"/>
                <a:gd name="connsiteX36" fmla="*/ 860848 w 915595"/>
                <a:gd name="connsiteY36" fmla="*/ 355191 h 948937"/>
                <a:gd name="connsiteX37" fmla="*/ 863529 w 915595"/>
                <a:gd name="connsiteY37" fmla="*/ 357465 h 948937"/>
                <a:gd name="connsiteX38" fmla="*/ 872418 w 915595"/>
                <a:gd name="connsiteY38" fmla="*/ 372054 h 948937"/>
                <a:gd name="connsiteX39" fmla="*/ 879504 w 915595"/>
                <a:gd name="connsiteY39" fmla="*/ 382382 h 948937"/>
                <a:gd name="connsiteX40" fmla="*/ 879933 w 915595"/>
                <a:gd name="connsiteY40" fmla="*/ 384388 h 948937"/>
                <a:gd name="connsiteX41" fmla="*/ 881111 w 915595"/>
                <a:gd name="connsiteY41" fmla="*/ 386320 h 948937"/>
                <a:gd name="connsiteX42" fmla="*/ 887619 w 915595"/>
                <a:gd name="connsiteY42" fmla="*/ 419855 h 948937"/>
                <a:gd name="connsiteX43" fmla="*/ 887572 w 915595"/>
                <a:gd name="connsiteY43" fmla="*/ 420098 h 948937"/>
                <a:gd name="connsiteX44" fmla="*/ 887616 w 915595"/>
                <a:gd name="connsiteY44" fmla="*/ 420302 h 948937"/>
                <a:gd name="connsiteX45" fmla="*/ 881787 w 915595"/>
                <a:gd name="connsiteY45" fmla="*/ 450677 h 948937"/>
                <a:gd name="connsiteX46" fmla="*/ 869083 w 915595"/>
                <a:gd name="connsiteY46" fmla="*/ 476138 h 948937"/>
                <a:gd name="connsiteX47" fmla="*/ 902773 w 915595"/>
                <a:gd name="connsiteY47" fmla="*/ 515388 h 948937"/>
                <a:gd name="connsiteX48" fmla="*/ 915595 w 915595"/>
                <a:gd name="connsiteY48" fmla="*/ 566470 h 948937"/>
                <a:gd name="connsiteX49" fmla="*/ 915570 w 915595"/>
                <a:gd name="connsiteY49" fmla="*/ 566631 h 948937"/>
                <a:gd name="connsiteX50" fmla="*/ 915594 w 915595"/>
                <a:gd name="connsiteY50" fmla="*/ 566725 h 948937"/>
                <a:gd name="connsiteX51" fmla="*/ 853420 w 915595"/>
                <a:gd name="connsiteY51" fmla="*/ 666418 h 948937"/>
                <a:gd name="connsiteX52" fmla="*/ 781288 w 915595"/>
                <a:gd name="connsiteY52" fmla="*/ 755791 h 948937"/>
                <a:gd name="connsiteX53" fmla="*/ 758227 w 915595"/>
                <a:gd name="connsiteY53" fmla="*/ 759967 h 948937"/>
                <a:gd name="connsiteX54" fmla="*/ 741524 w 915595"/>
                <a:gd name="connsiteY54" fmla="*/ 762996 h 948937"/>
                <a:gd name="connsiteX55" fmla="*/ 741514 w 915595"/>
                <a:gd name="connsiteY55" fmla="*/ 762994 h 948937"/>
                <a:gd name="connsiteX56" fmla="*/ 741506 w 915595"/>
                <a:gd name="connsiteY56" fmla="*/ 762995 h 948937"/>
                <a:gd name="connsiteX57" fmla="*/ 732220 w 915595"/>
                <a:gd name="connsiteY57" fmla="*/ 760685 h 948937"/>
                <a:gd name="connsiteX58" fmla="*/ 732220 w 915595"/>
                <a:gd name="connsiteY58" fmla="*/ 948937 h 948937"/>
                <a:gd name="connsiteX59" fmla="*/ 682208 w 915595"/>
                <a:gd name="connsiteY59" fmla="*/ 948937 h 948937"/>
                <a:gd name="connsiteX60" fmla="*/ 682208 w 915595"/>
                <a:gd name="connsiteY60" fmla="*/ 744758 h 948937"/>
                <a:gd name="connsiteX61" fmla="*/ 648244 w 915595"/>
                <a:gd name="connsiteY61" fmla="*/ 710033 h 948937"/>
                <a:gd name="connsiteX62" fmla="*/ 598505 w 915595"/>
                <a:gd name="connsiteY62" fmla="*/ 725610 h 948937"/>
                <a:gd name="connsiteX63" fmla="*/ 561637 w 915595"/>
                <a:gd name="connsiteY63" fmla="*/ 718455 h 948937"/>
                <a:gd name="connsiteX64" fmla="*/ 560537 w 915595"/>
                <a:gd name="connsiteY64" fmla="*/ 717722 h 948937"/>
                <a:gd name="connsiteX65" fmla="*/ 556962 w 915595"/>
                <a:gd name="connsiteY65" fmla="*/ 716984 h 948937"/>
                <a:gd name="connsiteX66" fmla="*/ 538580 w 915595"/>
                <a:gd name="connsiteY66" fmla="*/ 703088 h 948937"/>
                <a:gd name="connsiteX67" fmla="*/ 532056 w 915595"/>
                <a:gd name="connsiteY67" fmla="*/ 698740 h 948937"/>
                <a:gd name="connsiteX68" fmla="*/ 531278 w 915595"/>
                <a:gd name="connsiteY68" fmla="*/ 697569 h 948937"/>
                <a:gd name="connsiteX69" fmla="*/ 527044 w 915595"/>
                <a:gd name="connsiteY69" fmla="*/ 694368 h 948937"/>
                <a:gd name="connsiteX70" fmla="*/ 528804 w 915595"/>
                <a:gd name="connsiteY70" fmla="*/ 693840 h 948937"/>
                <a:gd name="connsiteX71" fmla="*/ 512383 w 915595"/>
                <a:gd name="connsiteY71" fmla="*/ 669095 h 948937"/>
                <a:gd name="connsiteX72" fmla="*/ 505243 w 915595"/>
                <a:gd name="connsiteY72" fmla="*/ 632149 h 948937"/>
                <a:gd name="connsiteX73" fmla="*/ 527004 w 915595"/>
                <a:gd name="connsiteY73" fmla="*/ 572956 h 948937"/>
                <a:gd name="connsiteX74" fmla="*/ 518983 w 915595"/>
                <a:gd name="connsiteY74" fmla="*/ 530086 h 948937"/>
                <a:gd name="connsiteX75" fmla="*/ 510564 w 915595"/>
                <a:gd name="connsiteY75" fmla="*/ 540022 h 948937"/>
                <a:gd name="connsiteX76" fmla="*/ 476475 w 915595"/>
                <a:gd name="connsiteY76" fmla="*/ 563149 h 948937"/>
                <a:gd name="connsiteX77" fmla="*/ 324193 w 915595"/>
                <a:gd name="connsiteY77" fmla="*/ 693749 h 948937"/>
                <a:gd name="connsiteX78" fmla="*/ 323957 w 915595"/>
                <a:gd name="connsiteY78" fmla="*/ 693718 h 948937"/>
                <a:gd name="connsiteX79" fmla="*/ 323779 w 915595"/>
                <a:gd name="connsiteY79" fmla="*/ 693750 h 948937"/>
                <a:gd name="connsiteX80" fmla="*/ 311611 w 915595"/>
                <a:gd name="connsiteY80" fmla="*/ 692145 h 948937"/>
                <a:gd name="connsiteX81" fmla="*/ 311611 w 915595"/>
                <a:gd name="connsiteY81" fmla="*/ 948937 h 948937"/>
                <a:gd name="connsiteX82" fmla="*/ 243646 w 915595"/>
                <a:gd name="connsiteY82" fmla="*/ 948937 h 948937"/>
                <a:gd name="connsiteX83" fmla="*/ 243646 w 915595"/>
                <a:gd name="connsiteY83" fmla="*/ 667639 h 948937"/>
                <a:gd name="connsiteX84" fmla="*/ 196378 w 915595"/>
                <a:gd name="connsiteY84" fmla="*/ 622430 h 948937"/>
                <a:gd name="connsiteX85" fmla="*/ 163752 w 915595"/>
                <a:gd name="connsiteY85" fmla="*/ 638944 h 948937"/>
                <a:gd name="connsiteX86" fmla="*/ 128401 w 915595"/>
                <a:gd name="connsiteY86" fmla="*/ 643997 h 948937"/>
                <a:gd name="connsiteX87" fmla="*/ 128053 w 915595"/>
                <a:gd name="connsiteY87" fmla="*/ 643916 h 948937"/>
                <a:gd name="connsiteX88" fmla="*/ 127643 w 915595"/>
                <a:gd name="connsiteY88" fmla="*/ 643974 h 948937"/>
                <a:gd name="connsiteX89" fmla="*/ 0 w 915595"/>
                <a:gd name="connsiteY89" fmla="*/ 516424 h 948937"/>
                <a:gd name="connsiteX90" fmla="*/ 31133 w 915595"/>
                <a:gd name="connsiteY90" fmla="*/ 435538 h 948937"/>
                <a:gd name="connsiteX91" fmla="*/ 18680 w 915595"/>
                <a:gd name="connsiteY91" fmla="*/ 367097 h 948937"/>
                <a:gd name="connsiteX92" fmla="*/ 102737 w 915595"/>
                <a:gd name="connsiteY92" fmla="*/ 205325 h 948937"/>
                <a:gd name="connsiteX93" fmla="*/ 96511 w 915595"/>
                <a:gd name="connsiteY93" fmla="*/ 164882 h 948937"/>
                <a:gd name="connsiteX94" fmla="*/ 202362 w 915595"/>
                <a:gd name="connsiteY94" fmla="*/ 59109 h 948937"/>
                <a:gd name="connsiteX95" fmla="*/ 205475 w 915595"/>
                <a:gd name="connsiteY95" fmla="*/ 59109 h 948937"/>
                <a:gd name="connsiteX96" fmla="*/ 292646 w 915595"/>
                <a:gd name="connsiteY96" fmla="*/ 0 h 94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915595" h="948937">
                  <a:moveTo>
                    <a:pt x="292646" y="0"/>
                  </a:moveTo>
                  <a:cubicBezTo>
                    <a:pt x="342458" y="0"/>
                    <a:pt x="386044" y="40443"/>
                    <a:pt x="389157" y="90219"/>
                  </a:cubicBezTo>
                  <a:lnTo>
                    <a:pt x="410628" y="94791"/>
                  </a:lnTo>
                  <a:lnTo>
                    <a:pt x="411211" y="93611"/>
                  </a:lnTo>
                  <a:lnTo>
                    <a:pt x="419179" y="96613"/>
                  </a:lnTo>
                  <a:lnTo>
                    <a:pt x="440283" y="101107"/>
                  </a:lnTo>
                  <a:lnTo>
                    <a:pt x="451213" y="108680"/>
                  </a:lnTo>
                  <a:lnTo>
                    <a:pt x="456226" y="110568"/>
                  </a:lnTo>
                  <a:lnTo>
                    <a:pt x="466329" y="119151"/>
                  </a:lnTo>
                  <a:lnTo>
                    <a:pt x="482944" y="130661"/>
                  </a:lnTo>
                  <a:lnTo>
                    <a:pt x="487014" y="136725"/>
                  </a:lnTo>
                  <a:lnTo>
                    <a:pt x="491626" y="140643"/>
                  </a:lnTo>
                  <a:lnTo>
                    <a:pt x="504106" y="162188"/>
                  </a:lnTo>
                  <a:lnTo>
                    <a:pt x="512179" y="174215"/>
                  </a:lnTo>
                  <a:lnTo>
                    <a:pt x="512786" y="177172"/>
                  </a:lnTo>
                  <a:lnTo>
                    <a:pt x="514788" y="180629"/>
                  </a:lnTo>
                  <a:cubicBezTo>
                    <a:pt x="520178" y="195254"/>
                    <a:pt x="523092" y="210996"/>
                    <a:pt x="523092" y="227321"/>
                  </a:cubicBezTo>
                  <a:cubicBezTo>
                    <a:pt x="523092" y="241314"/>
                    <a:pt x="520761" y="255306"/>
                    <a:pt x="516488" y="268522"/>
                  </a:cubicBezTo>
                  <a:lnTo>
                    <a:pt x="498247" y="305024"/>
                  </a:lnTo>
                  <a:lnTo>
                    <a:pt x="543263" y="357375"/>
                  </a:lnTo>
                  <a:cubicBezTo>
                    <a:pt x="554160" y="377985"/>
                    <a:pt x="560386" y="401318"/>
                    <a:pt x="560386" y="426205"/>
                  </a:cubicBezTo>
                  <a:lnTo>
                    <a:pt x="560379" y="426259"/>
                  </a:lnTo>
                  <a:lnTo>
                    <a:pt x="579852" y="404725"/>
                  </a:lnTo>
                  <a:cubicBezTo>
                    <a:pt x="576744" y="395379"/>
                    <a:pt x="573635" y="386033"/>
                    <a:pt x="573635" y="376686"/>
                  </a:cubicBezTo>
                  <a:cubicBezTo>
                    <a:pt x="573635" y="333071"/>
                    <a:pt x="610939" y="295686"/>
                    <a:pt x="654462" y="295686"/>
                  </a:cubicBezTo>
                  <a:cubicBezTo>
                    <a:pt x="654462" y="295686"/>
                    <a:pt x="654462" y="298802"/>
                    <a:pt x="654462" y="298802"/>
                  </a:cubicBezTo>
                  <a:cubicBezTo>
                    <a:pt x="666896" y="273878"/>
                    <a:pt x="688657" y="255186"/>
                    <a:pt x="719745" y="255186"/>
                  </a:cubicBezTo>
                  <a:cubicBezTo>
                    <a:pt x="757049" y="255186"/>
                    <a:pt x="785028" y="283225"/>
                    <a:pt x="788137" y="320609"/>
                  </a:cubicBezTo>
                  <a:lnTo>
                    <a:pt x="805963" y="324439"/>
                  </a:lnTo>
                  <a:lnTo>
                    <a:pt x="806801" y="323151"/>
                  </a:lnTo>
                  <a:lnTo>
                    <a:pt x="814616" y="326298"/>
                  </a:lnTo>
                  <a:lnTo>
                    <a:pt x="825976" y="328739"/>
                  </a:lnTo>
                  <a:lnTo>
                    <a:pt x="833427" y="333873"/>
                  </a:lnTo>
                  <a:lnTo>
                    <a:pt x="837788" y="335629"/>
                  </a:lnTo>
                  <a:lnTo>
                    <a:pt x="845630" y="342282"/>
                  </a:lnTo>
                  <a:lnTo>
                    <a:pt x="857694" y="350595"/>
                  </a:lnTo>
                  <a:lnTo>
                    <a:pt x="860848" y="355191"/>
                  </a:lnTo>
                  <a:lnTo>
                    <a:pt x="863529" y="357465"/>
                  </a:lnTo>
                  <a:lnTo>
                    <a:pt x="872418" y="372054"/>
                  </a:lnTo>
                  <a:lnTo>
                    <a:pt x="879504" y="382382"/>
                  </a:lnTo>
                  <a:lnTo>
                    <a:pt x="879933" y="384388"/>
                  </a:lnTo>
                  <a:lnTo>
                    <a:pt x="881111" y="386320"/>
                  </a:lnTo>
                  <a:cubicBezTo>
                    <a:pt x="885288" y="396849"/>
                    <a:pt x="887619" y="408157"/>
                    <a:pt x="887619" y="419855"/>
                  </a:cubicBezTo>
                  <a:lnTo>
                    <a:pt x="887572" y="420098"/>
                  </a:lnTo>
                  <a:lnTo>
                    <a:pt x="887616" y="420302"/>
                  </a:lnTo>
                  <a:cubicBezTo>
                    <a:pt x="887616" y="431206"/>
                    <a:pt x="885284" y="441331"/>
                    <a:pt x="881787" y="450677"/>
                  </a:cubicBezTo>
                  <a:lnTo>
                    <a:pt x="869083" y="476138"/>
                  </a:lnTo>
                  <a:lnTo>
                    <a:pt x="902773" y="515388"/>
                  </a:lnTo>
                  <a:cubicBezTo>
                    <a:pt x="910932" y="530596"/>
                    <a:pt x="915595" y="547753"/>
                    <a:pt x="915595" y="566470"/>
                  </a:cubicBezTo>
                  <a:lnTo>
                    <a:pt x="915570" y="566631"/>
                  </a:lnTo>
                  <a:lnTo>
                    <a:pt x="915594" y="566725"/>
                  </a:lnTo>
                  <a:cubicBezTo>
                    <a:pt x="915594" y="610341"/>
                    <a:pt x="887616" y="650841"/>
                    <a:pt x="853420" y="666418"/>
                  </a:cubicBezTo>
                  <a:cubicBezTo>
                    <a:pt x="846425" y="708476"/>
                    <a:pt x="818447" y="741772"/>
                    <a:pt x="781288" y="755791"/>
                  </a:cubicBezTo>
                  <a:lnTo>
                    <a:pt x="758227" y="759967"/>
                  </a:lnTo>
                  <a:lnTo>
                    <a:pt x="741524" y="762996"/>
                  </a:lnTo>
                  <a:lnTo>
                    <a:pt x="741514" y="762994"/>
                  </a:lnTo>
                  <a:lnTo>
                    <a:pt x="741506" y="762995"/>
                  </a:lnTo>
                  <a:lnTo>
                    <a:pt x="732220" y="760685"/>
                  </a:lnTo>
                  <a:lnTo>
                    <a:pt x="732220" y="948937"/>
                  </a:lnTo>
                  <a:lnTo>
                    <a:pt x="682208" y="948937"/>
                  </a:lnTo>
                  <a:lnTo>
                    <a:pt x="682208" y="744758"/>
                  </a:lnTo>
                  <a:lnTo>
                    <a:pt x="648244" y="710033"/>
                  </a:lnTo>
                  <a:cubicBezTo>
                    <a:pt x="632701" y="719380"/>
                    <a:pt x="617157" y="725610"/>
                    <a:pt x="598505" y="725610"/>
                  </a:cubicBezTo>
                  <a:cubicBezTo>
                    <a:pt x="585293" y="725610"/>
                    <a:pt x="572858" y="723079"/>
                    <a:pt x="561637" y="718455"/>
                  </a:cubicBezTo>
                  <a:lnTo>
                    <a:pt x="560537" y="717722"/>
                  </a:lnTo>
                  <a:lnTo>
                    <a:pt x="556962" y="716984"/>
                  </a:lnTo>
                  <a:lnTo>
                    <a:pt x="538580" y="703088"/>
                  </a:lnTo>
                  <a:lnTo>
                    <a:pt x="532056" y="698740"/>
                  </a:lnTo>
                  <a:lnTo>
                    <a:pt x="531278" y="697569"/>
                  </a:lnTo>
                  <a:lnTo>
                    <a:pt x="527044" y="694368"/>
                  </a:lnTo>
                  <a:lnTo>
                    <a:pt x="528804" y="693840"/>
                  </a:lnTo>
                  <a:lnTo>
                    <a:pt x="512383" y="669095"/>
                  </a:lnTo>
                  <a:cubicBezTo>
                    <a:pt x="507769" y="657851"/>
                    <a:pt x="505243" y="645389"/>
                    <a:pt x="505243" y="632149"/>
                  </a:cubicBezTo>
                  <a:cubicBezTo>
                    <a:pt x="505243" y="610341"/>
                    <a:pt x="514569" y="588533"/>
                    <a:pt x="527004" y="572956"/>
                  </a:cubicBezTo>
                  <a:lnTo>
                    <a:pt x="518983" y="530086"/>
                  </a:lnTo>
                  <a:lnTo>
                    <a:pt x="510564" y="540022"/>
                  </a:lnTo>
                  <a:cubicBezTo>
                    <a:pt x="500366" y="549156"/>
                    <a:pt x="488906" y="556930"/>
                    <a:pt x="476475" y="563149"/>
                  </a:cubicBezTo>
                  <a:cubicBezTo>
                    <a:pt x="464044" y="637778"/>
                    <a:pt x="401888" y="693749"/>
                    <a:pt x="324193" y="693749"/>
                  </a:cubicBezTo>
                  <a:lnTo>
                    <a:pt x="323957" y="693718"/>
                  </a:lnTo>
                  <a:lnTo>
                    <a:pt x="323779" y="693750"/>
                  </a:lnTo>
                  <a:lnTo>
                    <a:pt x="311611" y="692145"/>
                  </a:lnTo>
                  <a:lnTo>
                    <a:pt x="311611" y="948937"/>
                  </a:lnTo>
                  <a:lnTo>
                    <a:pt x="243646" y="948937"/>
                  </a:lnTo>
                  <a:lnTo>
                    <a:pt x="243646" y="667639"/>
                  </a:lnTo>
                  <a:lnTo>
                    <a:pt x="196378" y="622430"/>
                  </a:lnTo>
                  <a:lnTo>
                    <a:pt x="163752" y="638944"/>
                  </a:lnTo>
                  <a:cubicBezTo>
                    <a:pt x="152486" y="642442"/>
                    <a:pt x="140832" y="643997"/>
                    <a:pt x="128401" y="643997"/>
                  </a:cubicBezTo>
                  <a:lnTo>
                    <a:pt x="128053" y="643916"/>
                  </a:lnTo>
                  <a:lnTo>
                    <a:pt x="127643" y="643974"/>
                  </a:lnTo>
                  <a:cubicBezTo>
                    <a:pt x="56039" y="643974"/>
                    <a:pt x="0" y="587977"/>
                    <a:pt x="0" y="516424"/>
                  </a:cubicBezTo>
                  <a:cubicBezTo>
                    <a:pt x="0" y="485314"/>
                    <a:pt x="12453" y="457315"/>
                    <a:pt x="31133" y="435538"/>
                  </a:cubicBezTo>
                  <a:cubicBezTo>
                    <a:pt x="21793" y="413761"/>
                    <a:pt x="18680" y="391984"/>
                    <a:pt x="18680" y="367097"/>
                  </a:cubicBezTo>
                  <a:cubicBezTo>
                    <a:pt x="18680" y="298655"/>
                    <a:pt x="52925" y="239546"/>
                    <a:pt x="102737" y="205325"/>
                  </a:cubicBezTo>
                  <a:cubicBezTo>
                    <a:pt x="96511" y="192881"/>
                    <a:pt x="96511" y="180437"/>
                    <a:pt x="96511" y="164882"/>
                  </a:cubicBezTo>
                  <a:cubicBezTo>
                    <a:pt x="96511" y="105774"/>
                    <a:pt x="143210" y="59109"/>
                    <a:pt x="202362" y="59109"/>
                  </a:cubicBezTo>
                  <a:cubicBezTo>
                    <a:pt x="205475" y="59109"/>
                    <a:pt x="205475" y="59109"/>
                    <a:pt x="205475" y="59109"/>
                  </a:cubicBezTo>
                  <a:cubicBezTo>
                    <a:pt x="221041" y="24888"/>
                    <a:pt x="252174" y="0"/>
                    <a:pt x="292646" y="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2" name="Freeform 36">
              <a:extLst>
                <a:ext uri="{FF2B5EF4-FFF2-40B4-BE49-F238E27FC236}">
                  <a16:creationId xmlns:a16="http://schemas.microsoft.com/office/drawing/2014/main" id="{2281840E-F2DF-2235-57E5-997531B5976C}"/>
                </a:ext>
              </a:extLst>
            </p:cNvPr>
            <p:cNvSpPr>
              <a:spLocks/>
            </p:cNvSpPr>
            <p:nvPr/>
          </p:nvSpPr>
          <p:spPr bwMode="auto">
            <a:xfrm>
              <a:off x="4560726" y="3942156"/>
              <a:ext cx="3055874" cy="224731"/>
            </a:xfrm>
            <a:custGeom>
              <a:avLst/>
              <a:gdLst>
                <a:gd name="T0" fmla="*/ 1610 w 1630"/>
                <a:gd name="T1" fmla="*/ 120 h 120"/>
                <a:gd name="T2" fmla="*/ 1630 w 1630"/>
                <a:gd name="T3" fmla="*/ 0 h 120"/>
                <a:gd name="T4" fmla="*/ 0 w 1630"/>
                <a:gd name="T5" fmla="*/ 0 h 120"/>
                <a:gd name="T6" fmla="*/ 20 w 1630"/>
                <a:gd name="T7" fmla="*/ 120 h 120"/>
                <a:gd name="T8" fmla="*/ 122 w 1630"/>
                <a:gd name="T9" fmla="*/ 103 h 120"/>
                <a:gd name="T10" fmla="*/ 248 w 1630"/>
                <a:gd name="T11" fmla="*/ 120 h 120"/>
                <a:gd name="T12" fmla="*/ 388 w 1630"/>
                <a:gd name="T13" fmla="*/ 103 h 120"/>
                <a:gd name="T14" fmla="*/ 544 w 1630"/>
                <a:gd name="T15" fmla="*/ 120 h 120"/>
                <a:gd name="T16" fmla="*/ 704 w 1630"/>
                <a:gd name="T17" fmla="*/ 103 h 120"/>
                <a:gd name="T18" fmla="*/ 874 w 1630"/>
                <a:gd name="T19" fmla="*/ 120 h 120"/>
                <a:gd name="T20" fmla="*/ 1048 w 1630"/>
                <a:gd name="T21" fmla="*/ 103 h 120"/>
                <a:gd name="T22" fmla="*/ 1213 w 1630"/>
                <a:gd name="T23" fmla="*/ 120 h 120"/>
                <a:gd name="T24" fmla="*/ 1380 w 1630"/>
                <a:gd name="T25" fmla="*/ 103 h 120"/>
                <a:gd name="T26" fmla="*/ 1499 w 1630"/>
                <a:gd name="T27" fmla="*/ 120 h 120"/>
                <a:gd name="T28" fmla="*/ 1610 w 1630"/>
                <a:gd name="T2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0" h="120">
                  <a:moveTo>
                    <a:pt x="1610" y="120"/>
                  </a:moveTo>
                  <a:cubicBezTo>
                    <a:pt x="1620" y="81"/>
                    <a:pt x="1626" y="41"/>
                    <a:pt x="1630" y="0"/>
                  </a:cubicBezTo>
                  <a:cubicBezTo>
                    <a:pt x="0" y="0"/>
                    <a:pt x="0" y="0"/>
                    <a:pt x="0" y="0"/>
                  </a:cubicBezTo>
                  <a:cubicBezTo>
                    <a:pt x="4" y="41"/>
                    <a:pt x="10" y="81"/>
                    <a:pt x="20" y="120"/>
                  </a:cubicBezTo>
                  <a:cubicBezTo>
                    <a:pt x="20" y="120"/>
                    <a:pt x="97" y="103"/>
                    <a:pt x="122" y="103"/>
                  </a:cubicBezTo>
                  <a:cubicBezTo>
                    <a:pt x="154" y="103"/>
                    <a:pt x="217" y="120"/>
                    <a:pt x="248" y="120"/>
                  </a:cubicBezTo>
                  <a:cubicBezTo>
                    <a:pt x="283" y="120"/>
                    <a:pt x="353" y="103"/>
                    <a:pt x="388" y="103"/>
                  </a:cubicBezTo>
                  <a:cubicBezTo>
                    <a:pt x="427" y="103"/>
                    <a:pt x="505" y="120"/>
                    <a:pt x="544" y="120"/>
                  </a:cubicBezTo>
                  <a:cubicBezTo>
                    <a:pt x="584" y="120"/>
                    <a:pt x="664" y="103"/>
                    <a:pt x="704" y="103"/>
                  </a:cubicBezTo>
                  <a:cubicBezTo>
                    <a:pt x="747" y="103"/>
                    <a:pt x="831" y="120"/>
                    <a:pt x="874" y="120"/>
                  </a:cubicBezTo>
                  <a:cubicBezTo>
                    <a:pt x="917" y="120"/>
                    <a:pt x="1004" y="103"/>
                    <a:pt x="1048" y="103"/>
                  </a:cubicBezTo>
                  <a:cubicBezTo>
                    <a:pt x="1089" y="103"/>
                    <a:pt x="1172" y="120"/>
                    <a:pt x="1213" y="120"/>
                  </a:cubicBezTo>
                  <a:cubicBezTo>
                    <a:pt x="1255" y="120"/>
                    <a:pt x="1338" y="103"/>
                    <a:pt x="1380" y="103"/>
                  </a:cubicBezTo>
                  <a:cubicBezTo>
                    <a:pt x="1410" y="103"/>
                    <a:pt x="1470" y="120"/>
                    <a:pt x="1499" y="120"/>
                  </a:cubicBezTo>
                  <a:cubicBezTo>
                    <a:pt x="1527" y="120"/>
                    <a:pt x="1610" y="120"/>
                    <a:pt x="1610" y="120"/>
                  </a:cubicBezTo>
                  <a:close/>
                </a:path>
              </a:pathLst>
            </a:custGeom>
            <a:gradFill>
              <a:gsLst>
                <a:gs pos="0">
                  <a:schemeClr val="accent1"/>
                </a:gs>
                <a:gs pos="100000">
                  <a:schemeClr val="accent1">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3" name="Freeform 37">
              <a:extLst>
                <a:ext uri="{FF2B5EF4-FFF2-40B4-BE49-F238E27FC236}">
                  <a16:creationId xmlns:a16="http://schemas.microsoft.com/office/drawing/2014/main" id="{9987CCF5-E352-BF7A-77BF-A001AF0F7DE0}"/>
                </a:ext>
              </a:extLst>
            </p:cNvPr>
            <p:cNvSpPr>
              <a:spLocks/>
            </p:cNvSpPr>
            <p:nvPr/>
          </p:nvSpPr>
          <p:spPr bwMode="auto">
            <a:xfrm>
              <a:off x="5784775" y="2477931"/>
              <a:ext cx="157543" cy="828646"/>
            </a:xfrm>
            <a:custGeom>
              <a:avLst/>
              <a:gdLst>
                <a:gd name="T0" fmla="*/ 0 w 84"/>
                <a:gd name="T1" fmla="*/ 442 h 442"/>
                <a:gd name="T2" fmla="*/ 84 w 84"/>
                <a:gd name="T3" fmla="*/ 442 h 442"/>
                <a:gd name="T4" fmla="*/ 63 w 84"/>
                <a:gd name="T5" fmla="*/ 119 h 442"/>
                <a:gd name="T6" fmla="*/ 64 w 84"/>
                <a:gd name="T7" fmla="*/ 0 h 442"/>
                <a:gd name="T8" fmla="*/ 20 w 84"/>
                <a:gd name="T9" fmla="*/ 0 h 442"/>
                <a:gd name="T10" fmla="*/ 21 w 84"/>
                <a:gd name="T11" fmla="*/ 119 h 442"/>
                <a:gd name="T12" fmla="*/ 0 w 84"/>
                <a:gd name="T13" fmla="*/ 442 h 442"/>
              </a:gdLst>
              <a:ahLst/>
              <a:cxnLst>
                <a:cxn ang="0">
                  <a:pos x="T0" y="T1"/>
                </a:cxn>
                <a:cxn ang="0">
                  <a:pos x="T2" y="T3"/>
                </a:cxn>
                <a:cxn ang="0">
                  <a:pos x="T4" y="T5"/>
                </a:cxn>
                <a:cxn ang="0">
                  <a:pos x="T6" y="T7"/>
                </a:cxn>
                <a:cxn ang="0">
                  <a:pos x="T8" y="T9"/>
                </a:cxn>
                <a:cxn ang="0">
                  <a:pos x="T10" y="T11"/>
                </a:cxn>
                <a:cxn ang="0">
                  <a:pos x="T12" y="T13"/>
                </a:cxn>
              </a:cxnLst>
              <a:rect l="0" t="0" r="r" b="b"/>
              <a:pathLst>
                <a:path w="84" h="442">
                  <a:moveTo>
                    <a:pt x="0" y="442"/>
                  </a:moveTo>
                  <a:cubicBezTo>
                    <a:pt x="84" y="442"/>
                    <a:pt x="84" y="442"/>
                    <a:pt x="84" y="442"/>
                  </a:cubicBezTo>
                  <a:cubicBezTo>
                    <a:pt x="75" y="337"/>
                    <a:pt x="64" y="202"/>
                    <a:pt x="63" y="119"/>
                  </a:cubicBezTo>
                  <a:cubicBezTo>
                    <a:pt x="62" y="47"/>
                    <a:pt x="64" y="0"/>
                    <a:pt x="64" y="0"/>
                  </a:cubicBezTo>
                  <a:cubicBezTo>
                    <a:pt x="20" y="0"/>
                    <a:pt x="20" y="0"/>
                    <a:pt x="20" y="0"/>
                  </a:cubicBezTo>
                  <a:cubicBezTo>
                    <a:pt x="20" y="0"/>
                    <a:pt x="22" y="43"/>
                    <a:pt x="21" y="119"/>
                  </a:cubicBezTo>
                  <a:cubicBezTo>
                    <a:pt x="20" y="197"/>
                    <a:pt x="8" y="334"/>
                    <a:pt x="0" y="442"/>
                  </a:cubicBezTo>
                  <a:close/>
                </a:path>
              </a:pathLst>
            </a:custGeom>
            <a:gradFill>
              <a:gsLst>
                <a:gs pos="0">
                  <a:schemeClr val="accent2"/>
                </a:gs>
                <a:gs pos="100000">
                  <a:schemeClr val="accent2">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4" name="Rectangle 41">
              <a:extLst>
                <a:ext uri="{FF2B5EF4-FFF2-40B4-BE49-F238E27FC236}">
                  <a16:creationId xmlns:a16="http://schemas.microsoft.com/office/drawing/2014/main" id="{33C9CF68-85CD-9DFC-99D9-8B2B936E864B}"/>
                </a:ext>
              </a:extLst>
            </p:cNvPr>
            <p:cNvSpPr>
              <a:spLocks noChangeArrowheads="1"/>
            </p:cNvSpPr>
            <p:nvPr/>
          </p:nvSpPr>
          <p:spPr bwMode="auto">
            <a:xfrm>
              <a:off x="5822616" y="2656326"/>
              <a:ext cx="81861" cy="18534"/>
            </a:xfrm>
            <a:prstGeom prst="rect">
              <a:avLst/>
            </a:prstGeom>
            <a:solidFill>
              <a:srgbClr val="828282"/>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42">
              <a:extLst>
                <a:ext uri="{FF2B5EF4-FFF2-40B4-BE49-F238E27FC236}">
                  <a16:creationId xmlns:a16="http://schemas.microsoft.com/office/drawing/2014/main" id="{262DE096-62E0-ADD1-EE2A-AF5CFE9A5033}"/>
                </a:ext>
              </a:extLst>
            </p:cNvPr>
            <p:cNvSpPr>
              <a:spLocks noChangeArrowheads="1"/>
            </p:cNvSpPr>
            <p:nvPr/>
          </p:nvSpPr>
          <p:spPr bwMode="auto">
            <a:xfrm>
              <a:off x="5811032" y="2894185"/>
              <a:ext cx="103484" cy="18534"/>
            </a:xfrm>
            <a:prstGeom prst="rect">
              <a:avLst/>
            </a:prstGeom>
            <a:solidFill>
              <a:srgbClr val="828282"/>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43">
              <a:extLst>
                <a:ext uri="{FF2B5EF4-FFF2-40B4-BE49-F238E27FC236}">
                  <a16:creationId xmlns:a16="http://schemas.microsoft.com/office/drawing/2014/main" id="{8A0744EA-FE47-967A-D1BB-CABC73D3A9EC}"/>
                </a:ext>
              </a:extLst>
            </p:cNvPr>
            <p:cNvSpPr>
              <a:spLocks/>
            </p:cNvSpPr>
            <p:nvPr/>
          </p:nvSpPr>
          <p:spPr bwMode="auto">
            <a:xfrm>
              <a:off x="6163187" y="2656326"/>
              <a:ext cx="157543" cy="826330"/>
            </a:xfrm>
            <a:custGeom>
              <a:avLst/>
              <a:gdLst>
                <a:gd name="T0" fmla="*/ 0 w 84"/>
                <a:gd name="T1" fmla="*/ 441 h 441"/>
                <a:gd name="T2" fmla="*/ 84 w 84"/>
                <a:gd name="T3" fmla="*/ 441 h 441"/>
                <a:gd name="T4" fmla="*/ 63 w 84"/>
                <a:gd name="T5" fmla="*/ 118 h 441"/>
                <a:gd name="T6" fmla="*/ 65 w 84"/>
                <a:gd name="T7" fmla="*/ 0 h 441"/>
                <a:gd name="T8" fmla="*/ 20 w 84"/>
                <a:gd name="T9" fmla="*/ 0 h 441"/>
                <a:gd name="T10" fmla="*/ 22 w 84"/>
                <a:gd name="T11" fmla="*/ 118 h 441"/>
                <a:gd name="T12" fmla="*/ 0 w 84"/>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84" h="441">
                  <a:moveTo>
                    <a:pt x="0" y="441"/>
                  </a:moveTo>
                  <a:cubicBezTo>
                    <a:pt x="84" y="441"/>
                    <a:pt x="84" y="441"/>
                    <a:pt x="84" y="441"/>
                  </a:cubicBezTo>
                  <a:cubicBezTo>
                    <a:pt x="76" y="336"/>
                    <a:pt x="64" y="201"/>
                    <a:pt x="63" y="118"/>
                  </a:cubicBezTo>
                  <a:cubicBezTo>
                    <a:pt x="63" y="47"/>
                    <a:pt x="65" y="0"/>
                    <a:pt x="65" y="0"/>
                  </a:cubicBezTo>
                  <a:cubicBezTo>
                    <a:pt x="20" y="0"/>
                    <a:pt x="20" y="0"/>
                    <a:pt x="20" y="0"/>
                  </a:cubicBezTo>
                  <a:cubicBezTo>
                    <a:pt x="20" y="0"/>
                    <a:pt x="22" y="43"/>
                    <a:pt x="22" y="118"/>
                  </a:cubicBezTo>
                  <a:cubicBezTo>
                    <a:pt x="21" y="197"/>
                    <a:pt x="9" y="334"/>
                    <a:pt x="0" y="441"/>
                  </a:cubicBezTo>
                  <a:close/>
                </a:path>
              </a:pathLst>
            </a:custGeom>
            <a:gradFill>
              <a:gsLst>
                <a:gs pos="0">
                  <a:schemeClr val="accent2"/>
                </a:gs>
                <a:gs pos="100000">
                  <a:schemeClr val="accent2">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7" name="Rectangle 46">
              <a:extLst>
                <a:ext uri="{FF2B5EF4-FFF2-40B4-BE49-F238E27FC236}">
                  <a16:creationId xmlns:a16="http://schemas.microsoft.com/office/drawing/2014/main" id="{A9B0286D-C169-56D0-9C08-7ED510602424}"/>
                </a:ext>
              </a:extLst>
            </p:cNvPr>
            <p:cNvSpPr>
              <a:spLocks noChangeArrowheads="1"/>
            </p:cNvSpPr>
            <p:nvPr/>
          </p:nvSpPr>
          <p:spPr bwMode="auto">
            <a:xfrm>
              <a:off x="6197167" y="2654782"/>
              <a:ext cx="91901" cy="18534"/>
            </a:xfrm>
            <a:prstGeom prst="rect">
              <a:avLst/>
            </a:prstGeom>
            <a:solidFill>
              <a:srgbClr val="828282"/>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47">
              <a:extLst>
                <a:ext uri="{FF2B5EF4-FFF2-40B4-BE49-F238E27FC236}">
                  <a16:creationId xmlns:a16="http://schemas.microsoft.com/office/drawing/2014/main" id="{046E3391-FD55-143B-E068-F4394F034283}"/>
                </a:ext>
              </a:extLst>
            </p:cNvPr>
            <p:cNvSpPr>
              <a:spLocks noChangeArrowheads="1"/>
            </p:cNvSpPr>
            <p:nvPr/>
          </p:nvSpPr>
          <p:spPr bwMode="auto">
            <a:xfrm>
              <a:off x="6202573" y="2832404"/>
              <a:ext cx="81089" cy="18534"/>
            </a:xfrm>
            <a:prstGeom prst="rect">
              <a:avLst/>
            </a:prstGeom>
            <a:solidFill>
              <a:srgbClr val="828282"/>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48">
              <a:extLst>
                <a:ext uri="{FF2B5EF4-FFF2-40B4-BE49-F238E27FC236}">
                  <a16:creationId xmlns:a16="http://schemas.microsoft.com/office/drawing/2014/main" id="{2D388FD1-CB61-F495-9C7F-89A439B3BD61}"/>
                </a:ext>
              </a:extLst>
            </p:cNvPr>
            <p:cNvSpPr>
              <a:spLocks noChangeArrowheads="1"/>
            </p:cNvSpPr>
            <p:nvPr/>
          </p:nvSpPr>
          <p:spPr bwMode="auto">
            <a:xfrm>
              <a:off x="6191761" y="3070263"/>
              <a:ext cx="102712" cy="19307"/>
            </a:xfrm>
            <a:prstGeom prst="rect">
              <a:avLst/>
            </a:prstGeom>
            <a:solidFill>
              <a:srgbClr val="828282"/>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49">
              <a:extLst>
                <a:ext uri="{FF2B5EF4-FFF2-40B4-BE49-F238E27FC236}">
                  <a16:creationId xmlns:a16="http://schemas.microsoft.com/office/drawing/2014/main" id="{307CAE71-8E86-9258-8706-FDA22B0638E6}"/>
                </a:ext>
              </a:extLst>
            </p:cNvPr>
            <p:cNvSpPr>
              <a:spLocks/>
            </p:cNvSpPr>
            <p:nvPr/>
          </p:nvSpPr>
          <p:spPr bwMode="auto">
            <a:xfrm>
              <a:off x="5976298" y="2656326"/>
              <a:ext cx="157543" cy="826330"/>
            </a:xfrm>
            <a:custGeom>
              <a:avLst/>
              <a:gdLst>
                <a:gd name="T0" fmla="*/ 0 w 84"/>
                <a:gd name="T1" fmla="*/ 441 h 441"/>
                <a:gd name="T2" fmla="*/ 84 w 84"/>
                <a:gd name="T3" fmla="*/ 441 h 441"/>
                <a:gd name="T4" fmla="*/ 63 w 84"/>
                <a:gd name="T5" fmla="*/ 118 h 441"/>
                <a:gd name="T6" fmla="*/ 64 w 84"/>
                <a:gd name="T7" fmla="*/ 0 h 441"/>
                <a:gd name="T8" fmla="*/ 20 w 84"/>
                <a:gd name="T9" fmla="*/ 0 h 441"/>
                <a:gd name="T10" fmla="*/ 21 w 84"/>
                <a:gd name="T11" fmla="*/ 118 h 441"/>
                <a:gd name="T12" fmla="*/ 0 w 84"/>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84" h="441">
                  <a:moveTo>
                    <a:pt x="0" y="441"/>
                  </a:moveTo>
                  <a:cubicBezTo>
                    <a:pt x="84" y="441"/>
                    <a:pt x="84" y="441"/>
                    <a:pt x="84" y="441"/>
                  </a:cubicBezTo>
                  <a:cubicBezTo>
                    <a:pt x="75" y="336"/>
                    <a:pt x="64" y="201"/>
                    <a:pt x="63" y="118"/>
                  </a:cubicBezTo>
                  <a:cubicBezTo>
                    <a:pt x="62" y="47"/>
                    <a:pt x="64" y="0"/>
                    <a:pt x="64" y="0"/>
                  </a:cubicBezTo>
                  <a:cubicBezTo>
                    <a:pt x="20" y="0"/>
                    <a:pt x="20" y="0"/>
                    <a:pt x="20" y="0"/>
                  </a:cubicBezTo>
                  <a:cubicBezTo>
                    <a:pt x="20" y="0"/>
                    <a:pt x="22" y="43"/>
                    <a:pt x="21" y="118"/>
                  </a:cubicBezTo>
                  <a:cubicBezTo>
                    <a:pt x="20" y="197"/>
                    <a:pt x="8" y="334"/>
                    <a:pt x="0" y="441"/>
                  </a:cubicBezTo>
                  <a:close/>
                </a:path>
              </a:pathLst>
            </a:custGeom>
            <a:gradFill>
              <a:gsLst>
                <a:gs pos="0">
                  <a:schemeClr val="accent2"/>
                </a:gs>
                <a:gs pos="100000">
                  <a:schemeClr val="accent2">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1" name="Rectangle 52">
              <a:extLst>
                <a:ext uri="{FF2B5EF4-FFF2-40B4-BE49-F238E27FC236}">
                  <a16:creationId xmlns:a16="http://schemas.microsoft.com/office/drawing/2014/main" id="{B19FB43D-25F4-F83E-0DDD-2A5D4BA07C2F}"/>
                </a:ext>
              </a:extLst>
            </p:cNvPr>
            <p:cNvSpPr>
              <a:spLocks noChangeArrowheads="1"/>
            </p:cNvSpPr>
            <p:nvPr/>
          </p:nvSpPr>
          <p:spPr bwMode="auto">
            <a:xfrm>
              <a:off x="6007961" y="2654782"/>
              <a:ext cx="91901" cy="18534"/>
            </a:xfrm>
            <a:prstGeom prst="rect">
              <a:avLst/>
            </a:prstGeom>
            <a:solidFill>
              <a:srgbClr val="828282"/>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53">
              <a:extLst>
                <a:ext uri="{FF2B5EF4-FFF2-40B4-BE49-F238E27FC236}">
                  <a16:creationId xmlns:a16="http://schemas.microsoft.com/office/drawing/2014/main" id="{6BE93A75-4CB0-51D5-4A9F-7471C308BEC6}"/>
                </a:ext>
              </a:extLst>
            </p:cNvPr>
            <p:cNvSpPr>
              <a:spLocks noChangeArrowheads="1"/>
            </p:cNvSpPr>
            <p:nvPr/>
          </p:nvSpPr>
          <p:spPr bwMode="auto">
            <a:xfrm>
              <a:off x="6013367" y="2832404"/>
              <a:ext cx="82633" cy="18534"/>
            </a:xfrm>
            <a:prstGeom prst="rect">
              <a:avLst/>
            </a:prstGeom>
            <a:solidFill>
              <a:srgbClr val="828282"/>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54">
              <a:extLst>
                <a:ext uri="{FF2B5EF4-FFF2-40B4-BE49-F238E27FC236}">
                  <a16:creationId xmlns:a16="http://schemas.microsoft.com/office/drawing/2014/main" id="{C12FED34-50B0-C858-56BB-1058B7054ABA}"/>
                </a:ext>
              </a:extLst>
            </p:cNvPr>
            <p:cNvSpPr>
              <a:spLocks noChangeArrowheads="1"/>
            </p:cNvSpPr>
            <p:nvPr/>
          </p:nvSpPr>
          <p:spPr bwMode="auto">
            <a:xfrm>
              <a:off x="6002555" y="3070263"/>
              <a:ext cx="102712" cy="19307"/>
            </a:xfrm>
            <a:prstGeom prst="rect">
              <a:avLst/>
            </a:prstGeom>
            <a:solidFill>
              <a:srgbClr val="828282"/>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55">
              <a:extLst>
                <a:ext uri="{FF2B5EF4-FFF2-40B4-BE49-F238E27FC236}">
                  <a16:creationId xmlns:a16="http://schemas.microsoft.com/office/drawing/2014/main" id="{DEA4BAA5-4B5B-E0DC-7972-58059FEE71CA}"/>
                </a:ext>
              </a:extLst>
            </p:cNvPr>
            <p:cNvSpPr>
              <a:spLocks noChangeArrowheads="1"/>
            </p:cNvSpPr>
            <p:nvPr/>
          </p:nvSpPr>
          <p:spPr bwMode="auto">
            <a:xfrm>
              <a:off x="5741528" y="3301171"/>
              <a:ext cx="665697" cy="640985"/>
            </a:xfrm>
            <a:prstGeom prst="rect">
              <a:avLst/>
            </a:prstGeom>
            <a:gradFill>
              <a:gsLst>
                <a:gs pos="0">
                  <a:schemeClr val="accent2"/>
                </a:gs>
                <a:gs pos="100000">
                  <a:schemeClr val="accent2">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5" name="Freeform: Shape 244">
              <a:extLst>
                <a:ext uri="{FF2B5EF4-FFF2-40B4-BE49-F238E27FC236}">
                  <a16:creationId xmlns:a16="http://schemas.microsoft.com/office/drawing/2014/main" id="{90EDD6F2-92FD-38D8-81BE-5E284968C522}"/>
                </a:ext>
              </a:extLst>
            </p:cNvPr>
            <p:cNvSpPr>
              <a:spLocks noChangeArrowheads="1"/>
            </p:cNvSpPr>
            <p:nvPr/>
          </p:nvSpPr>
          <p:spPr bwMode="auto">
            <a:xfrm>
              <a:off x="5805625" y="3376082"/>
              <a:ext cx="247127" cy="161405"/>
            </a:xfrm>
            <a:custGeom>
              <a:avLst/>
              <a:gdLst>
                <a:gd name="connsiteX0" fmla="*/ 326999 w 410352"/>
                <a:gd name="connsiteY0" fmla="*/ 0 h 268011"/>
                <a:gd name="connsiteX1" fmla="*/ 410352 w 410352"/>
                <a:gd name="connsiteY1" fmla="*/ 0 h 268011"/>
                <a:gd name="connsiteX2" fmla="*/ 410352 w 410352"/>
                <a:gd name="connsiteY2" fmla="*/ 268011 h 268011"/>
                <a:gd name="connsiteX3" fmla="*/ 326999 w 410352"/>
                <a:gd name="connsiteY3" fmla="*/ 268011 h 268011"/>
                <a:gd name="connsiteX4" fmla="*/ 164141 w 410352"/>
                <a:gd name="connsiteY4" fmla="*/ 0 h 268011"/>
                <a:gd name="connsiteX5" fmla="*/ 248776 w 410352"/>
                <a:gd name="connsiteY5" fmla="*/ 0 h 268011"/>
                <a:gd name="connsiteX6" fmla="*/ 248776 w 410352"/>
                <a:gd name="connsiteY6" fmla="*/ 268011 h 268011"/>
                <a:gd name="connsiteX7" fmla="*/ 164141 w 410352"/>
                <a:gd name="connsiteY7" fmla="*/ 268011 h 268011"/>
                <a:gd name="connsiteX8" fmla="*/ 0 w 410352"/>
                <a:gd name="connsiteY8" fmla="*/ 0 h 268011"/>
                <a:gd name="connsiteX9" fmla="*/ 87200 w 410352"/>
                <a:gd name="connsiteY9" fmla="*/ 0 h 268011"/>
                <a:gd name="connsiteX10" fmla="*/ 87200 w 410352"/>
                <a:gd name="connsiteY10" fmla="*/ 268011 h 268011"/>
                <a:gd name="connsiteX11" fmla="*/ 0 w 410352"/>
                <a:gd name="connsiteY11" fmla="*/ 268011 h 26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0352" h="268011">
                  <a:moveTo>
                    <a:pt x="326999" y="0"/>
                  </a:moveTo>
                  <a:lnTo>
                    <a:pt x="410352" y="0"/>
                  </a:lnTo>
                  <a:lnTo>
                    <a:pt x="410352" y="268011"/>
                  </a:lnTo>
                  <a:lnTo>
                    <a:pt x="326999" y="268011"/>
                  </a:lnTo>
                  <a:close/>
                  <a:moveTo>
                    <a:pt x="164141" y="0"/>
                  </a:moveTo>
                  <a:lnTo>
                    <a:pt x="248776" y="0"/>
                  </a:lnTo>
                  <a:lnTo>
                    <a:pt x="248776" y="268011"/>
                  </a:lnTo>
                  <a:lnTo>
                    <a:pt x="164141" y="268011"/>
                  </a:lnTo>
                  <a:close/>
                  <a:moveTo>
                    <a:pt x="0" y="0"/>
                  </a:moveTo>
                  <a:lnTo>
                    <a:pt x="87200" y="0"/>
                  </a:lnTo>
                  <a:lnTo>
                    <a:pt x="87200" y="268011"/>
                  </a:lnTo>
                  <a:lnTo>
                    <a:pt x="0" y="268011"/>
                  </a:lnTo>
                  <a:close/>
                </a:path>
              </a:pathLst>
            </a:custGeom>
            <a:gradFill>
              <a:gsLst>
                <a:gs pos="0">
                  <a:schemeClr val="accent2"/>
                </a:gs>
                <a:gs pos="100000">
                  <a:schemeClr val="accent2">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6" name="Freeform 59">
              <a:extLst>
                <a:ext uri="{FF2B5EF4-FFF2-40B4-BE49-F238E27FC236}">
                  <a16:creationId xmlns:a16="http://schemas.microsoft.com/office/drawing/2014/main" id="{45C1C8F3-EE3D-C278-2B98-6494B3636C20}"/>
                </a:ext>
              </a:extLst>
            </p:cNvPr>
            <p:cNvSpPr>
              <a:spLocks/>
            </p:cNvSpPr>
            <p:nvPr/>
          </p:nvSpPr>
          <p:spPr bwMode="auto">
            <a:xfrm>
              <a:off x="5865091" y="3349825"/>
              <a:ext cx="902012" cy="592332"/>
            </a:xfrm>
            <a:custGeom>
              <a:avLst/>
              <a:gdLst>
                <a:gd name="T0" fmla="*/ 1030 w 1168"/>
                <a:gd name="T1" fmla="*/ 104 h 767"/>
                <a:gd name="T2" fmla="*/ 865 w 1168"/>
                <a:gd name="T3" fmla="*/ 0 h 767"/>
                <a:gd name="T4" fmla="*/ 865 w 1168"/>
                <a:gd name="T5" fmla="*/ 104 h 767"/>
                <a:gd name="T6" fmla="*/ 702 w 1168"/>
                <a:gd name="T7" fmla="*/ 0 h 767"/>
                <a:gd name="T8" fmla="*/ 702 w 1168"/>
                <a:gd name="T9" fmla="*/ 104 h 767"/>
                <a:gd name="T10" fmla="*/ 539 w 1168"/>
                <a:gd name="T11" fmla="*/ 0 h 767"/>
                <a:gd name="T12" fmla="*/ 539 w 1168"/>
                <a:gd name="T13" fmla="*/ 104 h 767"/>
                <a:gd name="T14" fmla="*/ 377 w 1168"/>
                <a:gd name="T15" fmla="*/ 0 h 767"/>
                <a:gd name="T16" fmla="*/ 377 w 1168"/>
                <a:gd name="T17" fmla="*/ 104 h 767"/>
                <a:gd name="T18" fmla="*/ 340 w 1168"/>
                <a:gd name="T19" fmla="*/ 104 h 767"/>
                <a:gd name="T20" fmla="*/ 340 w 1168"/>
                <a:gd name="T21" fmla="*/ 371 h 767"/>
                <a:gd name="T22" fmla="*/ 0 w 1168"/>
                <a:gd name="T23" fmla="*/ 371 h 767"/>
                <a:gd name="T24" fmla="*/ 0 w 1168"/>
                <a:gd name="T25" fmla="*/ 767 h 767"/>
                <a:gd name="T26" fmla="*/ 1168 w 1168"/>
                <a:gd name="T27" fmla="*/ 767 h 767"/>
                <a:gd name="T28" fmla="*/ 1168 w 1168"/>
                <a:gd name="T29" fmla="*/ 104 h 767"/>
                <a:gd name="T30" fmla="*/ 1030 w 1168"/>
                <a:gd name="T31" fmla="*/ 104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8" h="767">
                  <a:moveTo>
                    <a:pt x="1030" y="104"/>
                  </a:moveTo>
                  <a:lnTo>
                    <a:pt x="865" y="0"/>
                  </a:lnTo>
                  <a:lnTo>
                    <a:pt x="865" y="104"/>
                  </a:lnTo>
                  <a:lnTo>
                    <a:pt x="702" y="0"/>
                  </a:lnTo>
                  <a:lnTo>
                    <a:pt x="702" y="104"/>
                  </a:lnTo>
                  <a:lnTo>
                    <a:pt x="539" y="0"/>
                  </a:lnTo>
                  <a:lnTo>
                    <a:pt x="539" y="104"/>
                  </a:lnTo>
                  <a:lnTo>
                    <a:pt x="377" y="0"/>
                  </a:lnTo>
                  <a:lnTo>
                    <a:pt x="377" y="104"/>
                  </a:lnTo>
                  <a:lnTo>
                    <a:pt x="340" y="104"/>
                  </a:lnTo>
                  <a:lnTo>
                    <a:pt x="340" y="371"/>
                  </a:lnTo>
                  <a:lnTo>
                    <a:pt x="0" y="371"/>
                  </a:lnTo>
                  <a:lnTo>
                    <a:pt x="0" y="767"/>
                  </a:lnTo>
                  <a:lnTo>
                    <a:pt x="1168" y="767"/>
                  </a:lnTo>
                  <a:lnTo>
                    <a:pt x="1168" y="104"/>
                  </a:lnTo>
                  <a:lnTo>
                    <a:pt x="1030" y="104"/>
                  </a:lnTo>
                  <a:close/>
                </a:path>
              </a:pathLst>
            </a:custGeom>
            <a:gradFill>
              <a:gsLst>
                <a:gs pos="0">
                  <a:schemeClr val="accent2"/>
                </a:gs>
                <a:gs pos="100000">
                  <a:schemeClr val="accent2">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7" name="Freeform: Shape 246">
              <a:extLst>
                <a:ext uri="{FF2B5EF4-FFF2-40B4-BE49-F238E27FC236}">
                  <a16:creationId xmlns:a16="http://schemas.microsoft.com/office/drawing/2014/main" id="{5CE05635-1C81-D948-5BC9-F6195A428770}"/>
                </a:ext>
              </a:extLst>
            </p:cNvPr>
            <p:cNvSpPr>
              <a:spLocks/>
            </p:cNvSpPr>
            <p:nvPr/>
          </p:nvSpPr>
          <p:spPr bwMode="auto">
            <a:xfrm>
              <a:off x="5816438" y="2257062"/>
              <a:ext cx="883478" cy="374552"/>
            </a:xfrm>
            <a:custGeom>
              <a:avLst/>
              <a:gdLst>
                <a:gd name="connsiteX0" fmla="*/ 943808 w 1467005"/>
                <a:gd name="connsiteY0" fmla="*/ 373163 h 621939"/>
                <a:gd name="connsiteX1" fmla="*/ 1414062 w 1467005"/>
                <a:gd name="connsiteY1" fmla="*/ 373163 h 621939"/>
                <a:gd name="connsiteX2" fmla="*/ 1467005 w 1467005"/>
                <a:gd name="connsiteY2" fmla="*/ 426145 h 621939"/>
                <a:gd name="connsiteX3" fmla="*/ 1414062 w 1467005"/>
                <a:gd name="connsiteY3" fmla="*/ 476011 h 621939"/>
                <a:gd name="connsiteX4" fmla="*/ 1277035 w 1467005"/>
                <a:gd name="connsiteY4" fmla="*/ 476011 h 621939"/>
                <a:gd name="connsiteX5" fmla="*/ 1277035 w 1467005"/>
                <a:gd name="connsiteY5" fmla="*/ 485360 h 621939"/>
                <a:gd name="connsiteX6" fmla="*/ 1217863 w 1467005"/>
                <a:gd name="connsiteY6" fmla="*/ 544576 h 621939"/>
                <a:gd name="connsiteX7" fmla="*/ 1037236 w 1467005"/>
                <a:gd name="connsiteY7" fmla="*/ 544576 h 621939"/>
                <a:gd name="connsiteX8" fmla="*/ 996750 w 1467005"/>
                <a:gd name="connsiteY8" fmla="*/ 572625 h 621939"/>
                <a:gd name="connsiteX9" fmla="*/ 763180 w 1467005"/>
                <a:gd name="connsiteY9" fmla="*/ 572625 h 621939"/>
                <a:gd name="connsiteX10" fmla="*/ 769408 w 1467005"/>
                <a:gd name="connsiteY10" fmla="*/ 588208 h 621939"/>
                <a:gd name="connsiteX11" fmla="*/ 738266 w 1467005"/>
                <a:gd name="connsiteY11" fmla="*/ 619374 h 621939"/>
                <a:gd name="connsiteX12" fmla="*/ 669752 w 1467005"/>
                <a:gd name="connsiteY12" fmla="*/ 619374 h 621939"/>
                <a:gd name="connsiteX13" fmla="*/ 638609 w 1467005"/>
                <a:gd name="connsiteY13" fmla="*/ 588208 h 621939"/>
                <a:gd name="connsiteX14" fmla="*/ 666637 w 1467005"/>
                <a:gd name="connsiteY14" fmla="*/ 560159 h 621939"/>
                <a:gd name="connsiteX15" fmla="*/ 654180 w 1467005"/>
                <a:gd name="connsiteY15" fmla="*/ 528993 h 621939"/>
                <a:gd name="connsiteX16" fmla="*/ 697780 w 1467005"/>
                <a:gd name="connsiteY16" fmla="*/ 485360 h 621939"/>
                <a:gd name="connsiteX17" fmla="*/ 763180 w 1467005"/>
                <a:gd name="connsiteY17" fmla="*/ 485360 h 621939"/>
                <a:gd name="connsiteX18" fmla="*/ 753837 w 1467005"/>
                <a:gd name="connsiteY18" fmla="*/ 460428 h 621939"/>
                <a:gd name="connsiteX19" fmla="*/ 797437 w 1467005"/>
                <a:gd name="connsiteY19" fmla="*/ 419912 h 621939"/>
                <a:gd name="connsiteX20" fmla="*/ 893979 w 1467005"/>
                <a:gd name="connsiteY20" fmla="*/ 419912 h 621939"/>
                <a:gd name="connsiteX21" fmla="*/ 943808 w 1467005"/>
                <a:gd name="connsiteY21" fmla="*/ 373163 h 621939"/>
                <a:gd name="connsiteX22" fmla="*/ 0 w 1467005"/>
                <a:gd name="connsiteY22" fmla="*/ 364186 h 621939"/>
                <a:gd name="connsiteX23" fmla="*/ 152600 w 1467005"/>
                <a:gd name="connsiteY23" fmla="*/ 364186 h 621939"/>
                <a:gd name="connsiteX24" fmla="*/ 152600 w 1467005"/>
                <a:gd name="connsiteY24" fmla="*/ 394962 h 621939"/>
                <a:gd name="connsiteX25" fmla="*/ 0 w 1467005"/>
                <a:gd name="connsiteY25" fmla="*/ 394962 h 621939"/>
                <a:gd name="connsiteX26" fmla="*/ 700648 w 1467005"/>
                <a:gd name="connsiteY26" fmla="*/ 211588 h 621939"/>
                <a:gd name="connsiteX27" fmla="*/ 1145722 w 1467005"/>
                <a:gd name="connsiteY27" fmla="*/ 211588 h 621939"/>
                <a:gd name="connsiteX28" fmla="*/ 1207970 w 1467005"/>
                <a:gd name="connsiteY28" fmla="*/ 273762 h 621939"/>
                <a:gd name="connsiteX29" fmla="*/ 1145722 w 1467005"/>
                <a:gd name="connsiteY29" fmla="*/ 332828 h 621939"/>
                <a:gd name="connsiteX30" fmla="*/ 809582 w 1467005"/>
                <a:gd name="connsiteY30" fmla="*/ 332828 h 621939"/>
                <a:gd name="connsiteX31" fmla="*/ 815807 w 1467005"/>
                <a:gd name="connsiteY31" fmla="*/ 351480 h 621939"/>
                <a:gd name="connsiteX32" fmla="*/ 769121 w 1467005"/>
                <a:gd name="connsiteY32" fmla="*/ 398111 h 621939"/>
                <a:gd name="connsiteX33" fmla="*/ 635287 w 1467005"/>
                <a:gd name="connsiteY33" fmla="*/ 398111 h 621939"/>
                <a:gd name="connsiteX34" fmla="*/ 644624 w 1467005"/>
                <a:gd name="connsiteY34" fmla="*/ 426090 h 621939"/>
                <a:gd name="connsiteX35" fmla="*/ 594826 w 1467005"/>
                <a:gd name="connsiteY35" fmla="*/ 475829 h 621939"/>
                <a:gd name="connsiteX36" fmla="*/ 569927 w 1467005"/>
                <a:gd name="connsiteY36" fmla="*/ 475829 h 621939"/>
                <a:gd name="connsiteX37" fmla="*/ 585489 w 1467005"/>
                <a:gd name="connsiteY37" fmla="*/ 510025 h 621939"/>
                <a:gd name="connsiteX38" fmla="*/ 532578 w 1467005"/>
                <a:gd name="connsiteY38" fmla="*/ 562873 h 621939"/>
                <a:gd name="connsiteX39" fmla="*/ 454768 w 1467005"/>
                <a:gd name="connsiteY39" fmla="*/ 562873 h 621939"/>
                <a:gd name="connsiteX40" fmla="*/ 464105 w 1467005"/>
                <a:gd name="connsiteY40" fmla="*/ 584635 h 621939"/>
                <a:gd name="connsiteX41" fmla="*/ 426756 w 1467005"/>
                <a:gd name="connsiteY41" fmla="*/ 621939 h 621939"/>
                <a:gd name="connsiteX42" fmla="*/ 355171 w 1467005"/>
                <a:gd name="connsiteY42" fmla="*/ 621939 h 621939"/>
                <a:gd name="connsiteX43" fmla="*/ 317822 w 1467005"/>
                <a:gd name="connsiteY43" fmla="*/ 584635 h 621939"/>
                <a:gd name="connsiteX44" fmla="*/ 327159 w 1467005"/>
                <a:gd name="connsiteY44" fmla="*/ 559765 h 621939"/>
                <a:gd name="connsiteX45" fmla="*/ 289810 w 1467005"/>
                <a:gd name="connsiteY45" fmla="*/ 510025 h 621939"/>
                <a:gd name="connsiteX46" fmla="*/ 342721 w 1467005"/>
                <a:gd name="connsiteY46" fmla="*/ 457177 h 621939"/>
                <a:gd name="connsiteX47" fmla="*/ 392520 w 1467005"/>
                <a:gd name="connsiteY47" fmla="*/ 457177 h 621939"/>
                <a:gd name="connsiteX48" fmla="*/ 380070 w 1467005"/>
                <a:gd name="connsiteY48" fmla="*/ 426090 h 621939"/>
                <a:gd name="connsiteX49" fmla="*/ 432981 w 1467005"/>
                <a:gd name="connsiteY49" fmla="*/ 373241 h 621939"/>
                <a:gd name="connsiteX50" fmla="*/ 451655 w 1467005"/>
                <a:gd name="connsiteY50" fmla="*/ 373241 h 621939"/>
                <a:gd name="connsiteX51" fmla="*/ 445431 w 1467005"/>
                <a:gd name="connsiteY51" fmla="*/ 351480 h 621939"/>
                <a:gd name="connsiteX52" fmla="*/ 492117 w 1467005"/>
                <a:gd name="connsiteY52" fmla="*/ 304850 h 621939"/>
                <a:gd name="connsiteX53" fmla="*/ 647737 w 1467005"/>
                <a:gd name="connsiteY53" fmla="*/ 304850 h 621939"/>
                <a:gd name="connsiteX54" fmla="*/ 638400 w 1467005"/>
                <a:gd name="connsiteY54" fmla="*/ 273762 h 621939"/>
                <a:gd name="connsiteX55" fmla="*/ 700648 w 1467005"/>
                <a:gd name="connsiteY55" fmla="*/ 211588 h 621939"/>
                <a:gd name="connsiteX56" fmla="*/ 691368 w 1467005"/>
                <a:gd name="connsiteY56" fmla="*/ 0 h 621939"/>
                <a:gd name="connsiteX57" fmla="*/ 974767 w 1467005"/>
                <a:gd name="connsiteY57" fmla="*/ 0 h 621939"/>
                <a:gd name="connsiteX58" fmla="*/ 1046395 w 1467005"/>
                <a:gd name="connsiteY58" fmla="*/ 71590 h 621939"/>
                <a:gd name="connsiteX59" fmla="*/ 974767 w 1467005"/>
                <a:gd name="connsiteY59" fmla="*/ 143180 h 621939"/>
                <a:gd name="connsiteX60" fmla="*/ 825282 w 1467005"/>
                <a:gd name="connsiteY60" fmla="*/ 143180 h 621939"/>
                <a:gd name="connsiteX61" fmla="*/ 769225 w 1467005"/>
                <a:gd name="connsiteY61" fmla="*/ 180531 h 621939"/>
                <a:gd name="connsiteX62" fmla="*/ 498284 w 1467005"/>
                <a:gd name="connsiteY62" fmla="*/ 180531 h 621939"/>
                <a:gd name="connsiteX63" fmla="*/ 501398 w 1467005"/>
                <a:gd name="connsiteY63" fmla="*/ 189869 h 621939"/>
                <a:gd name="connsiteX64" fmla="*/ 451570 w 1467005"/>
                <a:gd name="connsiteY64" fmla="*/ 239671 h 621939"/>
                <a:gd name="connsiteX65" fmla="*/ 407970 w 1467005"/>
                <a:gd name="connsiteY65" fmla="*/ 239671 h 621939"/>
                <a:gd name="connsiteX66" fmla="*/ 407970 w 1467005"/>
                <a:gd name="connsiteY66" fmla="*/ 252121 h 621939"/>
                <a:gd name="connsiteX67" fmla="*/ 355027 w 1467005"/>
                <a:gd name="connsiteY67" fmla="*/ 305036 h 621939"/>
                <a:gd name="connsiteX68" fmla="*/ 186857 w 1467005"/>
                <a:gd name="connsiteY68" fmla="*/ 305036 h 621939"/>
                <a:gd name="connsiteX69" fmla="*/ 186857 w 1467005"/>
                <a:gd name="connsiteY69" fmla="*/ 311261 h 621939"/>
                <a:gd name="connsiteX70" fmla="*/ 155714 w 1467005"/>
                <a:gd name="connsiteY70" fmla="*/ 342387 h 621939"/>
                <a:gd name="connsiteX71" fmla="*/ 77857 w 1467005"/>
                <a:gd name="connsiteY71" fmla="*/ 342387 h 621939"/>
                <a:gd name="connsiteX72" fmla="*/ 43600 w 1467005"/>
                <a:gd name="connsiteY72" fmla="*/ 311261 h 621939"/>
                <a:gd name="connsiteX73" fmla="*/ 77857 w 1467005"/>
                <a:gd name="connsiteY73" fmla="*/ 277022 h 621939"/>
                <a:gd name="connsiteX74" fmla="*/ 80971 w 1467005"/>
                <a:gd name="connsiteY74" fmla="*/ 277022 h 621939"/>
                <a:gd name="connsiteX75" fmla="*/ 71629 w 1467005"/>
                <a:gd name="connsiteY75" fmla="*/ 252121 h 621939"/>
                <a:gd name="connsiteX76" fmla="*/ 124571 w 1467005"/>
                <a:gd name="connsiteY76" fmla="*/ 199207 h 621939"/>
                <a:gd name="connsiteX77" fmla="*/ 221114 w 1467005"/>
                <a:gd name="connsiteY77" fmla="*/ 199207 h 621939"/>
                <a:gd name="connsiteX78" fmla="*/ 221114 w 1467005"/>
                <a:gd name="connsiteY78" fmla="*/ 189869 h 621939"/>
                <a:gd name="connsiteX79" fmla="*/ 270942 w 1467005"/>
                <a:gd name="connsiteY79" fmla="*/ 140067 h 621939"/>
                <a:gd name="connsiteX80" fmla="*/ 323885 w 1467005"/>
                <a:gd name="connsiteY80" fmla="*/ 140067 h 621939"/>
                <a:gd name="connsiteX81" fmla="*/ 320770 w 1467005"/>
                <a:gd name="connsiteY81" fmla="*/ 121392 h 621939"/>
                <a:gd name="connsiteX82" fmla="*/ 379941 w 1467005"/>
                <a:gd name="connsiteY82" fmla="*/ 62252 h 621939"/>
                <a:gd name="connsiteX83" fmla="*/ 622854 w 1467005"/>
                <a:gd name="connsiteY83" fmla="*/ 62252 h 621939"/>
                <a:gd name="connsiteX84" fmla="*/ 691368 w 1467005"/>
                <a:gd name="connsiteY84" fmla="*/ 0 h 62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467005" h="621939">
                  <a:moveTo>
                    <a:pt x="943808" y="373163"/>
                  </a:moveTo>
                  <a:cubicBezTo>
                    <a:pt x="943808" y="373163"/>
                    <a:pt x="943808" y="373163"/>
                    <a:pt x="1414062" y="373163"/>
                  </a:cubicBezTo>
                  <a:cubicBezTo>
                    <a:pt x="1442091" y="373163"/>
                    <a:pt x="1467005" y="398096"/>
                    <a:pt x="1467005" y="426145"/>
                  </a:cubicBezTo>
                  <a:cubicBezTo>
                    <a:pt x="1467005" y="454195"/>
                    <a:pt x="1442091" y="476011"/>
                    <a:pt x="1414062" y="476011"/>
                  </a:cubicBezTo>
                  <a:cubicBezTo>
                    <a:pt x="1414062" y="476011"/>
                    <a:pt x="1414062" y="476011"/>
                    <a:pt x="1277035" y="476011"/>
                  </a:cubicBezTo>
                  <a:cubicBezTo>
                    <a:pt x="1277035" y="479127"/>
                    <a:pt x="1277035" y="482244"/>
                    <a:pt x="1277035" y="485360"/>
                  </a:cubicBezTo>
                  <a:cubicBezTo>
                    <a:pt x="1277035" y="516526"/>
                    <a:pt x="1249006" y="544576"/>
                    <a:pt x="1217863" y="544576"/>
                  </a:cubicBezTo>
                  <a:cubicBezTo>
                    <a:pt x="1217863" y="544576"/>
                    <a:pt x="1217863" y="544576"/>
                    <a:pt x="1037236" y="544576"/>
                  </a:cubicBezTo>
                  <a:cubicBezTo>
                    <a:pt x="1031007" y="560159"/>
                    <a:pt x="1015436" y="572625"/>
                    <a:pt x="996750" y="572625"/>
                  </a:cubicBezTo>
                  <a:cubicBezTo>
                    <a:pt x="996750" y="572625"/>
                    <a:pt x="996750" y="572625"/>
                    <a:pt x="763180" y="572625"/>
                  </a:cubicBezTo>
                  <a:cubicBezTo>
                    <a:pt x="766294" y="578858"/>
                    <a:pt x="769408" y="581975"/>
                    <a:pt x="769408" y="588208"/>
                  </a:cubicBezTo>
                  <a:cubicBezTo>
                    <a:pt x="769408" y="606908"/>
                    <a:pt x="756951" y="619374"/>
                    <a:pt x="738266" y="619374"/>
                  </a:cubicBezTo>
                  <a:cubicBezTo>
                    <a:pt x="738266" y="619374"/>
                    <a:pt x="738266" y="619374"/>
                    <a:pt x="669752" y="619374"/>
                  </a:cubicBezTo>
                  <a:cubicBezTo>
                    <a:pt x="654180" y="619374"/>
                    <a:pt x="638609" y="606908"/>
                    <a:pt x="638609" y="588208"/>
                  </a:cubicBezTo>
                  <a:cubicBezTo>
                    <a:pt x="638609" y="572625"/>
                    <a:pt x="651066" y="560159"/>
                    <a:pt x="666637" y="560159"/>
                  </a:cubicBezTo>
                  <a:cubicBezTo>
                    <a:pt x="657295" y="550809"/>
                    <a:pt x="654180" y="541459"/>
                    <a:pt x="654180" y="528993"/>
                  </a:cubicBezTo>
                  <a:cubicBezTo>
                    <a:pt x="654180" y="504060"/>
                    <a:pt x="672866" y="485360"/>
                    <a:pt x="697780" y="485360"/>
                  </a:cubicBezTo>
                  <a:cubicBezTo>
                    <a:pt x="697780" y="485360"/>
                    <a:pt x="697780" y="485360"/>
                    <a:pt x="763180" y="485360"/>
                  </a:cubicBezTo>
                  <a:cubicBezTo>
                    <a:pt x="760066" y="479127"/>
                    <a:pt x="753837" y="469778"/>
                    <a:pt x="753837" y="460428"/>
                  </a:cubicBezTo>
                  <a:cubicBezTo>
                    <a:pt x="753837" y="438612"/>
                    <a:pt x="772523" y="419912"/>
                    <a:pt x="797437" y="419912"/>
                  </a:cubicBezTo>
                  <a:cubicBezTo>
                    <a:pt x="797437" y="419912"/>
                    <a:pt x="797437" y="419912"/>
                    <a:pt x="893979" y="419912"/>
                  </a:cubicBezTo>
                  <a:cubicBezTo>
                    <a:pt x="897093" y="394979"/>
                    <a:pt x="918893" y="373163"/>
                    <a:pt x="943808" y="373163"/>
                  </a:cubicBezTo>
                  <a:close/>
                  <a:moveTo>
                    <a:pt x="0" y="364186"/>
                  </a:moveTo>
                  <a:lnTo>
                    <a:pt x="152600" y="364186"/>
                  </a:lnTo>
                  <a:lnTo>
                    <a:pt x="152600" y="394962"/>
                  </a:lnTo>
                  <a:lnTo>
                    <a:pt x="0" y="394962"/>
                  </a:lnTo>
                  <a:close/>
                  <a:moveTo>
                    <a:pt x="700648" y="211588"/>
                  </a:moveTo>
                  <a:cubicBezTo>
                    <a:pt x="700648" y="211588"/>
                    <a:pt x="700648" y="211588"/>
                    <a:pt x="1145722" y="211588"/>
                  </a:cubicBezTo>
                  <a:cubicBezTo>
                    <a:pt x="1179958" y="211588"/>
                    <a:pt x="1207970" y="239567"/>
                    <a:pt x="1207970" y="273762"/>
                  </a:cubicBezTo>
                  <a:cubicBezTo>
                    <a:pt x="1207970" y="304850"/>
                    <a:pt x="1179958" y="332828"/>
                    <a:pt x="1145722" y="332828"/>
                  </a:cubicBezTo>
                  <a:cubicBezTo>
                    <a:pt x="1145722" y="332828"/>
                    <a:pt x="1145722" y="332828"/>
                    <a:pt x="809582" y="332828"/>
                  </a:cubicBezTo>
                  <a:cubicBezTo>
                    <a:pt x="812694" y="339046"/>
                    <a:pt x="815807" y="345263"/>
                    <a:pt x="815807" y="351480"/>
                  </a:cubicBezTo>
                  <a:cubicBezTo>
                    <a:pt x="815807" y="376350"/>
                    <a:pt x="794020" y="398111"/>
                    <a:pt x="769121" y="398111"/>
                  </a:cubicBezTo>
                  <a:cubicBezTo>
                    <a:pt x="769121" y="398111"/>
                    <a:pt x="769121" y="398111"/>
                    <a:pt x="635287" y="398111"/>
                  </a:cubicBezTo>
                  <a:cubicBezTo>
                    <a:pt x="641512" y="404329"/>
                    <a:pt x="644624" y="413655"/>
                    <a:pt x="644624" y="426090"/>
                  </a:cubicBezTo>
                  <a:cubicBezTo>
                    <a:pt x="644624" y="454068"/>
                    <a:pt x="622838" y="475829"/>
                    <a:pt x="594826" y="475829"/>
                  </a:cubicBezTo>
                  <a:cubicBezTo>
                    <a:pt x="594826" y="475829"/>
                    <a:pt x="594826" y="475829"/>
                    <a:pt x="569927" y="475829"/>
                  </a:cubicBezTo>
                  <a:cubicBezTo>
                    <a:pt x="579264" y="485155"/>
                    <a:pt x="585489" y="497590"/>
                    <a:pt x="585489" y="510025"/>
                  </a:cubicBezTo>
                  <a:cubicBezTo>
                    <a:pt x="585489" y="538004"/>
                    <a:pt x="560590" y="562873"/>
                    <a:pt x="532578" y="562873"/>
                  </a:cubicBezTo>
                  <a:cubicBezTo>
                    <a:pt x="532578" y="562873"/>
                    <a:pt x="532578" y="562873"/>
                    <a:pt x="454768" y="562873"/>
                  </a:cubicBezTo>
                  <a:cubicBezTo>
                    <a:pt x="460993" y="569091"/>
                    <a:pt x="464105" y="578417"/>
                    <a:pt x="464105" y="584635"/>
                  </a:cubicBezTo>
                  <a:cubicBezTo>
                    <a:pt x="464105" y="606396"/>
                    <a:pt x="448543" y="621939"/>
                    <a:pt x="426756" y="621939"/>
                  </a:cubicBezTo>
                  <a:cubicBezTo>
                    <a:pt x="426756" y="621939"/>
                    <a:pt x="426756" y="621939"/>
                    <a:pt x="355171" y="621939"/>
                  </a:cubicBezTo>
                  <a:cubicBezTo>
                    <a:pt x="333384" y="621939"/>
                    <a:pt x="317822" y="606396"/>
                    <a:pt x="317822" y="584635"/>
                  </a:cubicBezTo>
                  <a:cubicBezTo>
                    <a:pt x="317822" y="575308"/>
                    <a:pt x="320934" y="565982"/>
                    <a:pt x="327159" y="559765"/>
                  </a:cubicBezTo>
                  <a:cubicBezTo>
                    <a:pt x="305372" y="553547"/>
                    <a:pt x="289810" y="534895"/>
                    <a:pt x="289810" y="510025"/>
                  </a:cubicBezTo>
                  <a:cubicBezTo>
                    <a:pt x="289810" y="482047"/>
                    <a:pt x="311597" y="457177"/>
                    <a:pt x="342721" y="457177"/>
                  </a:cubicBezTo>
                  <a:cubicBezTo>
                    <a:pt x="342721" y="457177"/>
                    <a:pt x="342721" y="457177"/>
                    <a:pt x="392520" y="457177"/>
                  </a:cubicBezTo>
                  <a:cubicBezTo>
                    <a:pt x="386295" y="447851"/>
                    <a:pt x="380070" y="438525"/>
                    <a:pt x="380070" y="426090"/>
                  </a:cubicBezTo>
                  <a:cubicBezTo>
                    <a:pt x="380070" y="398111"/>
                    <a:pt x="404969" y="373241"/>
                    <a:pt x="432981" y="373241"/>
                  </a:cubicBezTo>
                  <a:cubicBezTo>
                    <a:pt x="432981" y="373241"/>
                    <a:pt x="432981" y="373241"/>
                    <a:pt x="451655" y="373241"/>
                  </a:cubicBezTo>
                  <a:cubicBezTo>
                    <a:pt x="448543" y="367024"/>
                    <a:pt x="445431" y="360807"/>
                    <a:pt x="445431" y="351480"/>
                  </a:cubicBezTo>
                  <a:cubicBezTo>
                    <a:pt x="445431" y="326611"/>
                    <a:pt x="467217" y="304850"/>
                    <a:pt x="492117" y="304850"/>
                  </a:cubicBezTo>
                  <a:cubicBezTo>
                    <a:pt x="492117" y="304850"/>
                    <a:pt x="492117" y="304850"/>
                    <a:pt x="647737" y="304850"/>
                  </a:cubicBezTo>
                  <a:cubicBezTo>
                    <a:pt x="644624" y="295523"/>
                    <a:pt x="638400" y="286197"/>
                    <a:pt x="638400" y="273762"/>
                  </a:cubicBezTo>
                  <a:cubicBezTo>
                    <a:pt x="638400" y="239567"/>
                    <a:pt x="666411" y="211588"/>
                    <a:pt x="700648" y="211588"/>
                  </a:cubicBezTo>
                  <a:close/>
                  <a:moveTo>
                    <a:pt x="691368" y="0"/>
                  </a:moveTo>
                  <a:cubicBezTo>
                    <a:pt x="691368" y="0"/>
                    <a:pt x="691368" y="0"/>
                    <a:pt x="974767" y="0"/>
                  </a:cubicBezTo>
                  <a:cubicBezTo>
                    <a:pt x="1012138" y="0"/>
                    <a:pt x="1046395" y="34239"/>
                    <a:pt x="1046395" y="71590"/>
                  </a:cubicBezTo>
                  <a:cubicBezTo>
                    <a:pt x="1046395" y="112054"/>
                    <a:pt x="1012138" y="143180"/>
                    <a:pt x="974767" y="143180"/>
                  </a:cubicBezTo>
                  <a:cubicBezTo>
                    <a:pt x="974767" y="143180"/>
                    <a:pt x="974767" y="143180"/>
                    <a:pt x="825282" y="143180"/>
                  </a:cubicBezTo>
                  <a:cubicBezTo>
                    <a:pt x="815939" y="164968"/>
                    <a:pt x="794139" y="180531"/>
                    <a:pt x="769225" y="180531"/>
                  </a:cubicBezTo>
                  <a:cubicBezTo>
                    <a:pt x="769225" y="180531"/>
                    <a:pt x="769225" y="180531"/>
                    <a:pt x="498284" y="180531"/>
                  </a:cubicBezTo>
                  <a:cubicBezTo>
                    <a:pt x="501398" y="183644"/>
                    <a:pt x="501398" y="186757"/>
                    <a:pt x="501398" y="189869"/>
                  </a:cubicBezTo>
                  <a:cubicBezTo>
                    <a:pt x="501398" y="217883"/>
                    <a:pt x="479598" y="239671"/>
                    <a:pt x="451570" y="239671"/>
                  </a:cubicBezTo>
                  <a:cubicBezTo>
                    <a:pt x="451570" y="239671"/>
                    <a:pt x="451570" y="239671"/>
                    <a:pt x="407970" y="239671"/>
                  </a:cubicBezTo>
                  <a:cubicBezTo>
                    <a:pt x="407970" y="245896"/>
                    <a:pt x="407970" y="249009"/>
                    <a:pt x="407970" y="252121"/>
                  </a:cubicBezTo>
                  <a:cubicBezTo>
                    <a:pt x="407970" y="280135"/>
                    <a:pt x="386170" y="305036"/>
                    <a:pt x="355027" y="305036"/>
                  </a:cubicBezTo>
                  <a:cubicBezTo>
                    <a:pt x="355027" y="305036"/>
                    <a:pt x="355027" y="305036"/>
                    <a:pt x="186857" y="305036"/>
                  </a:cubicBezTo>
                  <a:cubicBezTo>
                    <a:pt x="186857" y="308148"/>
                    <a:pt x="186857" y="308148"/>
                    <a:pt x="186857" y="311261"/>
                  </a:cubicBezTo>
                  <a:cubicBezTo>
                    <a:pt x="186857" y="326824"/>
                    <a:pt x="174400" y="342387"/>
                    <a:pt x="155714" y="342387"/>
                  </a:cubicBezTo>
                  <a:cubicBezTo>
                    <a:pt x="155714" y="342387"/>
                    <a:pt x="155714" y="342387"/>
                    <a:pt x="77857" y="342387"/>
                  </a:cubicBezTo>
                  <a:cubicBezTo>
                    <a:pt x="59172" y="342387"/>
                    <a:pt x="43600" y="326824"/>
                    <a:pt x="43600" y="311261"/>
                  </a:cubicBezTo>
                  <a:cubicBezTo>
                    <a:pt x="43600" y="292585"/>
                    <a:pt x="59172" y="277022"/>
                    <a:pt x="77857" y="277022"/>
                  </a:cubicBezTo>
                  <a:cubicBezTo>
                    <a:pt x="77857" y="277022"/>
                    <a:pt x="77857" y="277022"/>
                    <a:pt x="80971" y="277022"/>
                  </a:cubicBezTo>
                  <a:cubicBezTo>
                    <a:pt x="74743" y="270797"/>
                    <a:pt x="71629" y="261459"/>
                    <a:pt x="71629" y="252121"/>
                  </a:cubicBezTo>
                  <a:cubicBezTo>
                    <a:pt x="71629" y="224108"/>
                    <a:pt x="96543" y="199207"/>
                    <a:pt x="124571" y="199207"/>
                  </a:cubicBezTo>
                  <a:cubicBezTo>
                    <a:pt x="124571" y="199207"/>
                    <a:pt x="124571" y="199207"/>
                    <a:pt x="221114" y="199207"/>
                  </a:cubicBezTo>
                  <a:cubicBezTo>
                    <a:pt x="221114" y="196094"/>
                    <a:pt x="221114" y="192982"/>
                    <a:pt x="221114" y="189869"/>
                  </a:cubicBezTo>
                  <a:cubicBezTo>
                    <a:pt x="221114" y="161856"/>
                    <a:pt x="242914" y="140067"/>
                    <a:pt x="270942" y="140067"/>
                  </a:cubicBezTo>
                  <a:cubicBezTo>
                    <a:pt x="270942" y="140067"/>
                    <a:pt x="270942" y="140067"/>
                    <a:pt x="323885" y="140067"/>
                  </a:cubicBezTo>
                  <a:cubicBezTo>
                    <a:pt x="323885" y="133842"/>
                    <a:pt x="320770" y="127617"/>
                    <a:pt x="320770" y="121392"/>
                  </a:cubicBezTo>
                  <a:cubicBezTo>
                    <a:pt x="320770" y="87153"/>
                    <a:pt x="348799" y="62252"/>
                    <a:pt x="379941" y="62252"/>
                  </a:cubicBezTo>
                  <a:cubicBezTo>
                    <a:pt x="379941" y="62252"/>
                    <a:pt x="379941" y="62252"/>
                    <a:pt x="622854" y="62252"/>
                  </a:cubicBezTo>
                  <a:cubicBezTo>
                    <a:pt x="629083" y="28014"/>
                    <a:pt x="657111" y="0"/>
                    <a:pt x="691368" y="0"/>
                  </a:cubicBezTo>
                  <a:close/>
                </a:path>
              </a:pathLst>
            </a:custGeom>
            <a:gradFill rotWithShape="1">
              <a:gsLst>
                <a:gs pos="28000">
                  <a:schemeClr val="tx2"/>
                </a:gs>
                <a:gs pos="100000">
                  <a:srgbClr val="D9D9D9">
                    <a:alpha val="0"/>
                  </a:srgbClr>
                </a:gs>
              </a:gsLst>
              <a:lin ang="5400000"/>
            </a:gradFill>
            <a:ln w="9525">
              <a:noFill/>
              <a:miter lim="800000"/>
              <a:headEnd/>
              <a:tailEnd/>
            </a:ln>
            <a:effectLst/>
          </p:spPr>
          <p:txBody>
            <a:bodyPr wrap="square" anchor="ctr">
              <a:noAutofit/>
            </a:bodyPr>
            <a:lstStyle/>
            <a:p>
              <a:pPr algn="ctr"/>
              <a:endParaRPr lang="en-US" dirty="0">
                <a:solidFill>
                  <a:srgbClr val="FFFFFF"/>
                </a:solidFill>
                <a:latin typeface="Calibri" pitchFamily="-105" charset="0"/>
              </a:endParaRPr>
            </a:p>
          </p:txBody>
        </p:sp>
        <p:grpSp>
          <p:nvGrpSpPr>
            <p:cNvPr id="248" name="Group 247">
              <a:extLst>
                <a:ext uri="{FF2B5EF4-FFF2-40B4-BE49-F238E27FC236}">
                  <a16:creationId xmlns:a16="http://schemas.microsoft.com/office/drawing/2014/main" id="{E2EE4B80-4856-26A2-33EF-D51DCEFA058C}"/>
                </a:ext>
              </a:extLst>
            </p:cNvPr>
            <p:cNvGrpSpPr/>
            <p:nvPr/>
          </p:nvGrpSpPr>
          <p:grpSpPr>
            <a:xfrm>
              <a:off x="5479688" y="3674495"/>
              <a:ext cx="849578" cy="346826"/>
              <a:chOff x="7669498" y="5049520"/>
              <a:chExt cx="2563850" cy="1046650"/>
            </a:xfrm>
            <a:effectLst/>
          </p:grpSpPr>
          <p:sp>
            <p:nvSpPr>
              <p:cNvPr id="310" name="Freeform 72">
                <a:extLst>
                  <a:ext uri="{FF2B5EF4-FFF2-40B4-BE49-F238E27FC236}">
                    <a16:creationId xmlns:a16="http://schemas.microsoft.com/office/drawing/2014/main" id="{64B7E198-D9FE-2348-6267-152132A583D6}"/>
                  </a:ext>
                </a:extLst>
              </p:cNvPr>
              <p:cNvSpPr>
                <a:spLocks/>
              </p:cNvSpPr>
              <p:nvPr/>
            </p:nvSpPr>
            <p:spPr bwMode="auto">
              <a:xfrm>
                <a:off x="8052096" y="5317781"/>
                <a:ext cx="1644735" cy="255066"/>
              </a:xfrm>
              <a:custGeom>
                <a:avLst/>
                <a:gdLst>
                  <a:gd name="T0" fmla="*/ 145 w 154"/>
                  <a:gd name="T1" fmla="*/ 0 h 24"/>
                  <a:gd name="T2" fmla="*/ 0 w 154"/>
                  <a:gd name="T3" fmla="*/ 0 h 24"/>
                  <a:gd name="T4" fmla="*/ 0 w 154"/>
                  <a:gd name="T5" fmla="*/ 0 h 24"/>
                  <a:gd name="T6" fmla="*/ 0 w 154"/>
                  <a:gd name="T7" fmla="*/ 24 h 24"/>
                  <a:gd name="T8" fmla="*/ 145 w 154"/>
                  <a:gd name="T9" fmla="*/ 24 h 24"/>
                  <a:gd name="T10" fmla="*/ 154 w 154"/>
                  <a:gd name="T11" fmla="*/ 12 h 24"/>
                  <a:gd name="T12" fmla="*/ 145 w 15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4" h="24">
                    <a:moveTo>
                      <a:pt x="145" y="0"/>
                    </a:moveTo>
                    <a:cubicBezTo>
                      <a:pt x="0" y="0"/>
                      <a:pt x="0" y="0"/>
                      <a:pt x="0" y="0"/>
                    </a:cubicBezTo>
                    <a:cubicBezTo>
                      <a:pt x="0" y="0"/>
                      <a:pt x="0" y="0"/>
                      <a:pt x="0" y="0"/>
                    </a:cubicBezTo>
                    <a:cubicBezTo>
                      <a:pt x="0" y="24"/>
                      <a:pt x="0" y="24"/>
                      <a:pt x="0" y="24"/>
                    </a:cubicBezTo>
                    <a:cubicBezTo>
                      <a:pt x="145" y="24"/>
                      <a:pt x="145" y="24"/>
                      <a:pt x="145" y="24"/>
                    </a:cubicBezTo>
                    <a:cubicBezTo>
                      <a:pt x="150" y="24"/>
                      <a:pt x="154" y="18"/>
                      <a:pt x="154" y="12"/>
                    </a:cubicBezTo>
                    <a:cubicBezTo>
                      <a:pt x="154" y="5"/>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73">
                <a:extLst>
                  <a:ext uri="{FF2B5EF4-FFF2-40B4-BE49-F238E27FC236}">
                    <a16:creationId xmlns:a16="http://schemas.microsoft.com/office/drawing/2014/main" id="{1E9FF43E-0CDF-BF5C-5264-72F0CD0FC029}"/>
                  </a:ext>
                </a:extLst>
              </p:cNvPr>
              <p:cNvSpPr>
                <a:spLocks/>
              </p:cNvSpPr>
              <p:nvPr/>
            </p:nvSpPr>
            <p:spPr bwMode="auto">
              <a:xfrm>
                <a:off x="8052096" y="5533265"/>
                <a:ext cx="1613953" cy="39582"/>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8" y="4"/>
                      <a:pt x="150"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Oval 74">
                <a:extLst>
                  <a:ext uri="{FF2B5EF4-FFF2-40B4-BE49-F238E27FC236}">
                    <a16:creationId xmlns:a16="http://schemas.microsoft.com/office/drawing/2014/main" id="{DEFFFA57-15C4-180A-C96C-5D500DBDD36C}"/>
                  </a:ext>
                </a:extLst>
              </p:cNvPr>
              <p:cNvSpPr>
                <a:spLocks noChangeArrowheads="1"/>
              </p:cNvSpPr>
              <p:nvPr/>
            </p:nvSpPr>
            <p:spPr bwMode="auto">
              <a:xfrm>
                <a:off x="7959746" y="5308985"/>
                <a:ext cx="211091"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80">
                <a:extLst>
                  <a:ext uri="{FF2B5EF4-FFF2-40B4-BE49-F238E27FC236}">
                    <a16:creationId xmlns:a16="http://schemas.microsoft.com/office/drawing/2014/main" id="{1C87FD9D-AB4B-D227-441A-25ADF1331B18}"/>
                  </a:ext>
                </a:extLst>
              </p:cNvPr>
              <p:cNvSpPr>
                <a:spLocks/>
              </p:cNvSpPr>
              <p:nvPr/>
            </p:nvSpPr>
            <p:spPr bwMode="auto">
              <a:xfrm>
                <a:off x="8333547" y="5317781"/>
                <a:ext cx="1631543" cy="255066"/>
              </a:xfrm>
              <a:custGeom>
                <a:avLst/>
                <a:gdLst>
                  <a:gd name="T0" fmla="*/ 145 w 153"/>
                  <a:gd name="T1" fmla="*/ 0 h 24"/>
                  <a:gd name="T2" fmla="*/ 0 w 153"/>
                  <a:gd name="T3" fmla="*/ 0 h 24"/>
                  <a:gd name="T4" fmla="*/ 0 w 153"/>
                  <a:gd name="T5" fmla="*/ 0 h 24"/>
                  <a:gd name="T6" fmla="*/ 0 w 153"/>
                  <a:gd name="T7" fmla="*/ 24 h 24"/>
                  <a:gd name="T8" fmla="*/ 145 w 153"/>
                  <a:gd name="T9" fmla="*/ 24 h 24"/>
                  <a:gd name="T10" fmla="*/ 153 w 153"/>
                  <a:gd name="T11" fmla="*/ 12 h 24"/>
                  <a:gd name="T12" fmla="*/ 145 w 15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3" h="24">
                    <a:moveTo>
                      <a:pt x="145" y="0"/>
                    </a:moveTo>
                    <a:cubicBezTo>
                      <a:pt x="0" y="0"/>
                      <a:pt x="0" y="0"/>
                      <a:pt x="0" y="0"/>
                    </a:cubicBezTo>
                    <a:cubicBezTo>
                      <a:pt x="0" y="0"/>
                      <a:pt x="0" y="0"/>
                      <a:pt x="0" y="0"/>
                    </a:cubicBezTo>
                    <a:cubicBezTo>
                      <a:pt x="0" y="24"/>
                      <a:pt x="0" y="24"/>
                      <a:pt x="0" y="24"/>
                    </a:cubicBezTo>
                    <a:cubicBezTo>
                      <a:pt x="145" y="24"/>
                      <a:pt x="145" y="24"/>
                      <a:pt x="145" y="24"/>
                    </a:cubicBezTo>
                    <a:cubicBezTo>
                      <a:pt x="150" y="24"/>
                      <a:pt x="153" y="18"/>
                      <a:pt x="153" y="12"/>
                    </a:cubicBezTo>
                    <a:cubicBezTo>
                      <a:pt x="153" y="5"/>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81">
                <a:extLst>
                  <a:ext uri="{FF2B5EF4-FFF2-40B4-BE49-F238E27FC236}">
                    <a16:creationId xmlns:a16="http://schemas.microsoft.com/office/drawing/2014/main" id="{0ECFDFD3-3B73-ECCF-41DF-49DA2DF1BB57}"/>
                  </a:ext>
                </a:extLst>
              </p:cNvPr>
              <p:cNvSpPr>
                <a:spLocks/>
              </p:cNvSpPr>
              <p:nvPr/>
            </p:nvSpPr>
            <p:spPr bwMode="auto">
              <a:xfrm>
                <a:off x="8333547" y="5533265"/>
                <a:ext cx="1609552" cy="39582"/>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7" y="4"/>
                      <a:pt x="150"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Oval 82">
                <a:extLst>
                  <a:ext uri="{FF2B5EF4-FFF2-40B4-BE49-F238E27FC236}">
                    <a16:creationId xmlns:a16="http://schemas.microsoft.com/office/drawing/2014/main" id="{1469DAC3-3216-F03B-9F4D-836469701774}"/>
                  </a:ext>
                </a:extLst>
              </p:cNvPr>
              <p:cNvSpPr>
                <a:spLocks noChangeArrowheads="1"/>
              </p:cNvSpPr>
              <p:nvPr/>
            </p:nvSpPr>
            <p:spPr bwMode="auto">
              <a:xfrm>
                <a:off x="8236801" y="5308985"/>
                <a:ext cx="211091"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88">
                <a:extLst>
                  <a:ext uri="{FF2B5EF4-FFF2-40B4-BE49-F238E27FC236}">
                    <a16:creationId xmlns:a16="http://schemas.microsoft.com/office/drawing/2014/main" id="{99DBA013-0853-E364-81C2-835D96321C3B}"/>
                  </a:ext>
                </a:extLst>
              </p:cNvPr>
              <p:cNvSpPr>
                <a:spLocks/>
              </p:cNvSpPr>
              <p:nvPr/>
            </p:nvSpPr>
            <p:spPr bwMode="auto">
              <a:xfrm>
                <a:off x="7902573" y="5572847"/>
                <a:ext cx="1644735" cy="259465"/>
              </a:xfrm>
              <a:custGeom>
                <a:avLst/>
                <a:gdLst>
                  <a:gd name="T0" fmla="*/ 145 w 154"/>
                  <a:gd name="T1" fmla="*/ 0 h 24"/>
                  <a:gd name="T2" fmla="*/ 0 w 154"/>
                  <a:gd name="T3" fmla="*/ 0 h 24"/>
                  <a:gd name="T4" fmla="*/ 0 w 154"/>
                  <a:gd name="T5" fmla="*/ 1 h 24"/>
                  <a:gd name="T6" fmla="*/ 0 w 154"/>
                  <a:gd name="T7" fmla="*/ 24 h 24"/>
                  <a:gd name="T8" fmla="*/ 145 w 154"/>
                  <a:gd name="T9" fmla="*/ 24 h 24"/>
                  <a:gd name="T10" fmla="*/ 154 w 154"/>
                  <a:gd name="T11" fmla="*/ 12 h 24"/>
                  <a:gd name="T12" fmla="*/ 145 w 15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4" h="24">
                    <a:moveTo>
                      <a:pt x="145" y="0"/>
                    </a:moveTo>
                    <a:cubicBezTo>
                      <a:pt x="0" y="0"/>
                      <a:pt x="0" y="0"/>
                      <a:pt x="0" y="0"/>
                    </a:cubicBezTo>
                    <a:cubicBezTo>
                      <a:pt x="0" y="0"/>
                      <a:pt x="0" y="0"/>
                      <a:pt x="0" y="1"/>
                    </a:cubicBezTo>
                    <a:cubicBezTo>
                      <a:pt x="0" y="24"/>
                      <a:pt x="0" y="24"/>
                      <a:pt x="0" y="24"/>
                    </a:cubicBezTo>
                    <a:cubicBezTo>
                      <a:pt x="145" y="24"/>
                      <a:pt x="145" y="24"/>
                      <a:pt x="145" y="24"/>
                    </a:cubicBezTo>
                    <a:cubicBezTo>
                      <a:pt x="150" y="24"/>
                      <a:pt x="154" y="19"/>
                      <a:pt x="154" y="12"/>
                    </a:cubicBezTo>
                    <a:cubicBezTo>
                      <a:pt x="154" y="5"/>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89">
                <a:extLst>
                  <a:ext uri="{FF2B5EF4-FFF2-40B4-BE49-F238E27FC236}">
                    <a16:creationId xmlns:a16="http://schemas.microsoft.com/office/drawing/2014/main" id="{5FCFF5FF-9C8F-DDC5-9F59-C987A83C8AF4}"/>
                  </a:ext>
                </a:extLst>
              </p:cNvPr>
              <p:cNvSpPr>
                <a:spLocks/>
              </p:cNvSpPr>
              <p:nvPr/>
            </p:nvSpPr>
            <p:spPr bwMode="auto">
              <a:xfrm>
                <a:off x="7902573" y="5788329"/>
                <a:ext cx="1613953" cy="43975"/>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8" y="4"/>
                      <a:pt x="150" y="3"/>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Oval 90">
                <a:extLst>
                  <a:ext uri="{FF2B5EF4-FFF2-40B4-BE49-F238E27FC236}">
                    <a16:creationId xmlns:a16="http://schemas.microsoft.com/office/drawing/2014/main" id="{F1D0AE39-A0B0-F368-B833-79C2A7DC5156}"/>
                  </a:ext>
                </a:extLst>
              </p:cNvPr>
              <p:cNvSpPr>
                <a:spLocks noChangeArrowheads="1"/>
              </p:cNvSpPr>
              <p:nvPr/>
            </p:nvSpPr>
            <p:spPr bwMode="auto">
              <a:xfrm>
                <a:off x="7810224" y="5572847"/>
                <a:ext cx="211091" cy="259465"/>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96">
                <a:extLst>
                  <a:ext uri="{FF2B5EF4-FFF2-40B4-BE49-F238E27FC236}">
                    <a16:creationId xmlns:a16="http://schemas.microsoft.com/office/drawing/2014/main" id="{8384FC72-F1B6-894B-398B-AA0AC4C570B7}"/>
                  </a:ext>
                </a:extLst>
              </p:cNvPr>
              <p:cNvSpPr>
                <a:spLocks/>
              </p:cNvSpPr>
              <p:nvPr/>
            </p:nvSpPr>
            <p:spPr bwMode="auto">
              <a:xfrm>
                <a:off x="8184029" y="5572847"/>
                <a:ext cx="1640339" cy="259465"/>
              </a:xfrm>
              <a:custGeom>
                <a:avLst/>
                <a:gdLst>
                  <a:gd name="T0" fmla="*/ 145 w 154"/>
                  <a:gd name="T1" fmla="*/ 0 h 24"/>
                  <a:gd name="T2" fmla="*/ 0 w 154"/>
                  <a:gd name="T3" fmla="*/ 0 h 24"/>
                  <a:gd name="T4" fmla="*/ 0 w 154"/>
                  <a:gd name="T5" fmla="*/ 1 h 24"/>
                  <a:gd name="T6" fmla="*/ 0 w 154"/>
                  <a:gd name="T7" fmla="*/ 24 h 24"/>
                  <a:gd name="T8" fmla="*/ 145 w 154"/>
                  <a:gd name="T9" fmla="*/ 24 h 24"/>
                  <a:gd name="T10" fmla="*/ 154 w 154"/>
                  <a:gd name="T11" fmla="*/ 12 h 24"/>
                  <a:gd name="T12" fmla="*/ 145 w 15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4" h="24">
                    <a:moveTo>
                      <a:pt x="145" y="0"/>
                    </a:moveTo>
                    <a:cubicBezTo>
                      <a:pt x="0" y="0"/>
                      <a:pt x="0" y="0"/>
                      <a:pt x="0" y="0"/>
                    </a:cubicBezTo>
                    <a:cubicBezTo>
                      <a:pt x="0" y="0"/>
                      <a:pt x="0" y="0"/>
                      <a:pt x="0" y="1"/>
                    </a:cubicBezTo>
                    <a:cubicBezTo>
                      <a:pt x="0" y="24"/>
                      <a:pt x="0" y="24"/>
                      <a:pt x="0" y="24"/>
                    </a:cubicBezTo>
                    <a:cubicBezTo>
                      <a:pt x="145" y="24"/>
                      <a:pt x="145" y="24"/>
                      <a:pt x="145" y="24"/>
                    </a:cubicBezTo>
                    <a:cubicBezTo>
                      <a:pt x="150" y="24"/>
                      <a:pt x="154" y="19"/>
                      <a:pt x="154" y="12"/>
                    </a:cubicBezTo>
                    <a:cubicBezTo>
                      <a:pt x="154" y="5"/>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97">
                <a:extLst>
                  <a:ext uri="{FF2B5EF4-FFF2-40B4-BE49-F238E27FC236}">
                    <a16:creationId xmlns:a16="http://schemas.microsoft.com/office/drawing/2014/main" id="{7D071FCA-EA42-3EAC-700E-49C36CD8D12B}"/>
                  </a:ext>
                </a:extLst>
              </p:cNvPr>
              <p:cNvSpPr>
                <a:spLocks/>
              </p:cNvSpPr>
              <p:nvPr/>
            </p:nvSpPr>
            <p:spPr bwMode="auto">
              <a:xfrm>
                <a:off x="8184029" y="5788329"/>
                <a:ext cx="1609552" cy="43975"/>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8" y="4"/>
                      <a:pt x="150" y="3"/>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Oval 98">
                <a:extLst>
                  <a:ext uri="{FF2B5EF4-FFF2-40B4-BE49-F238E27FC236}">
                    <a16:creationId xmlns:a16="http://schemas.microsoft.com/office/drawing/2014/main" id="{92816652-03ED-443E-B7E9-BC9578514AF1}"/>
                  </a:ext>
                </a:extLst>
              </p:cNvPr>
              <p:cNvSpPr>
                <a:spLocks noChangeArrowheads="1"/>
              </p:cNvSpPr>
              <p:nvPr/>
            </p:nvSpPr>
            <p:spPr bwMode="auto">
              <a:xfrm>
                <a:off x="8087278" y="5572847"/>
                <a:ext cx="211091" cy="259465"/>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04">
                <a:extLst>
                  <a:ext uri="{FF2B5EF4-FFF2-40B4-BE49-F238E27FC236}">
                    <a16:creationId xmlns:a16="http://schemas.microsoft.com/office/drawing/2014/main" id="{145E2C20-4CF5-D978-4845-11C1BC51A427}"/>
                  </a:ext>
                </a:extLst>
              </p:cNvPr>
              <p:cNvSpPr>
                <a:spLocks/>
              </p:cNvSpPr>
              <p:nvPr/>
            </p:nvSpPr>
            <p:spPr bwMode="auto">
              <a:xfrm>
                <a:off x="8184029" y="5049520"/>
                <a:ext cx="1640339" cy="268261"/>
              </a:xfrm>
              <a:custGeom>
                <a:avLst/>
                <a:gdLst>
                  <a:gd name="T0" fmla="*/ 145 w 154"/>
                  <a:gd name="T1" fmla="*/ 0 h 25"/>
                  <a:gd name="T2" fmla="*/ 0 w 154"/>
                  <a:gd name="T3" fmla="*/ 0 h 25"/>
                  <a:gd name="T4" fmla="*/ 0 w 154"/>
                  <a:gd name="T5" fmla="*/ 1 h 25"/>
                  <a:gd name="T6" fmla="*/ 0 w 154"/>
                  <a:gd name="T7" fmla="*/ 25 h 25"/>
                  <a:gd name="T8" fmla="*/ 145 w 154"/>
                  <a:gd name="T9" fmla="*/ 25 h 25"/>
                  <a:gd name="T10" fmla="*/ 154 w 154"/>
                  <a:gd name="T11" fmla="*/ 12 h 25"/>
                  <a:gd name="T12" fmla="*/ 145 w 15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54" h="25">
                    <a:moveTo>
                      <a:pt x="145" y="0"/>
                    </a:moveTo>
                    <a:cubicBezTo>
                      <a:pt x="0" y="0"/>
                      <a:pt x="0" y="0"/>
                      <a:pt x="0" y="0"/>
                    </a:cubicBezTo>
                    <a:cubicBezTo>
                      <a:pt x="0" y="1"/>
                      <a:pt x="0" y="1"/>
                      <a:pt x="0" y="1"/>
                    </a:cubicBezTo>
                    <a:cubicBezTo>
                      <a:pt x="0" y="25"/>
                      <a:pt x="0" y="25"/>
                      <a:pt x="0" y="25"/>
                    </a:cubicBezTo>
                    <a:cubicBezTo>
                      <a:pt x="145" y="25"/>
                      <a:pt x="145" y="25"/>
                      <a:pt x="145" y="25"/>
                    </a:cubicBezTo>
                    <a:cubicBezTo>
                      <a:pt x="150" y="25"/>
                      <a:pt x="154" y="19"/>
                      <a:pt x="154" y="12"/>
                    </a:cubicBezTo>
                    <a:cubicBezTo>
                      <a:pt x="154" y="6"/>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05">
                <a:extLst>
                  <a:ext uri="{FF2B5EF4-FFF2-40B4-BE49-F238E27FC236}">
                    <a16:creationId xmlns:a16="http://schemas.microsoft.com/office/drawing/2014/main" id="{8A125EE7-7C74-BFE9-ED82-B7E6725904C9}"/>
                  </a:ext>
                </a:extLst>
              </p:cNvPr>
              <p:cNvSpPr>
                <a:spLocks/>
              </p:cNvSpPr>
              <p:nvPr/>
            </p:nvSpPr>
            <p:spPr bwMode="auto">
              <a:xfrm>
                <a:off x="8184029" y="5273802"/>
                <a:ext cx="1609552" cy="43975"/>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8" y="4"/>
                      <a:pt x="150"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Oval 106">
                <a:extLst>
                  <a:ext uri="{FF2B5EF4-FFF2-40B4-BE49-F238E27FC236}">
                    <a16:creationId xmlns:a16="http://schemas.microsoft.com/office/drawing/2014/main" id="{42DFDEB3-3024-F582-7812-D40D240D6C72}"/>
                  </a:ext>
                </a:extLst>
              </p:cNvPr>
              <p:cNvSpPr>
                <a:spLocks noChangeArrowheads="1"/>
              </p:cNvSpPr>
              <p:nvPr/>
            </p:nvSpPr>
            <p:spPr bwMode="auto">
              <a:xfrm>
                <a:off x="8087278" y="5049520"/>
                <a:ext cx="211091" cy="268261"/>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112">
                <a:extLst>
                  <a:ext uri="{FF2B5EF4-FFF2-40B4-BE49-F238E27FC236}">
                    <a16:creationId xmlns:a16="http://schemas.microsoft.com/office/drawing/2014/main" id="{1C58E89A-76F8-DAEE-99B7-56284DEF0678}"/>
                  </a:ext>
                </a:extLst>
              </p:cNvPr>
              <p:cNvSpPr>
                <a:spLocks/>
              </p:cNvSpPr>
              <p:nvPr/>
            </p:nvSpPr>
            <p:spPr bwMode="auto">
              <a:xfrm>
                <a:off x="8461079" y="5572847"/>
                <a:ext cx="1640339" cy="259465"/>
              </a:xfrm>
              <a:custGeom>
                <a:avLst/>
                <a:gdLst>
                  <a:gd name="T0" fmla="*/ 145 w 154"/>
                  <a:gd name="T1" fmla="*/ 0 h 24"/>
                  <a:gd name="T2" fmla="*/ 0 w 154"/>
                  <a:gd name="T3" fmla="*/ 0 h 24"/>
                  <a:gd name="T4" fmla="*/ 0 w 154"/>
                  <a:gd name="T5" fmla="*/ 1 h 24"/>
                  <a:gd name="T6" fmla="*/ 0 w 154"/>
                  <a:gd name="T7" fmla="*/ 24 h 24"/>
                  <a:gd name="T8" fmla="*/ 145 w 154"/>
                  <a:gd name="T9" fmla="*/ 24 h 24"/>
                  <a:gd name="T10" fmla="*/ 154 w 154"/>
                  <a:gd name="T11" fmla="*/ 12 h 24"/>
                  <a:gd name="T12" fmla="*/ 145 w 15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4" h="24">
                    <a:moveTo>
                      <a:pt x="145" y="0"/>
                    </a:moveTo>
                    <a:cubicBezTo>
                      <a:pt x="0" y="0"/>
                      <a:pt x="0" y="0"/>
                      <a:pt x="0" y="0"/>
                    </a:cubicBezTo>
                    <a:cubicBezTo>
                      <a:pt x="0" y="0"/>
                      <a:pt x="0" y="0"/>
                      <a:pt x="0" y="1"/>
                    </a:cubicBezTo>
                    <a:cubicBezTo>
                      <a:pt x="0" y="24"/>
                      <a:pt x="0" y="24"/>
                      <a:pt x="0" y="24"/>
                    </a:cubicBezTo>
                    <a:cubicBezTo>
                      <a:pt x="145" y="24"/>
                      <a:pt x="145" y="24"/>
                      <a:pt x="145" y="24"/>
                    </a:cubicBezTo>
                    <a:cubicBezTo>
                      <a:pt x="150" y="24"/>
                      <a:pt x="154" y="19"/>
                      <a:pt x="154" y="12"/>
                    </a:cubicBezTo>
                    <a:cubicBezTo>
                      <a:pt x="154" y="5"/>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113">
                <a:extLst>
                  <a:ext uri="{FF2B5EF4-FFF2-40B4-BE49-F238E27FC236}">
                    <a16:creationId xmlns:a16="http://schemas.microsoft.com/office/drawing/2014/main" id="{EFD0AB0F-B266-FCEA-A6DB-68B9D000638D}"/>
                  </a:ext>
                </a:extLst>
              </p:cNvPr>
              <p:cNvSpPr>
                <a:spLocks/>
              </p:cNvSpPr>
              <p:nvPr/>
            </p:nvSpPr>
            <p:spPr bwMode="auto">
              <a:xfrm>
                <a:off x="8461079" y="5788329"/>
                <a:ext cx="1609552" cy="43975"/>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8" y="4"/>
                      <a:pt x="150" y="3"/>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Oval 114">
                <a:extLst>
                  <a:ext uri="{FF2B5EF4-FFF2-40B4-BE49-F238E27FC236}">
                    <a16:creationId xmlns:a16="http://schemas.microsoft.com/office/drawing/2014/main" id="{12F263C5-D539-0742-46AA-8F2010C20B7B}"/>
                  </a:ext>
                </a:extLst>
              </p:cNvPr>
              <p:cNvSpPr>
                <a:spLocks noChangeArrowheads="1"/>
              </p:cNvSpPr>
              <p:nvPr/>
            </p:nvSpPr>
            <p:spPr bwMode="auto">
              <a:xfrm>
                <a:off x="8364329" y="5572847"/>
                <a:ext cx="211091" cy="259465"/>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120">
                <a:extLst>
                  <a:ext uri="{FF2B5EF4-FFF2-40B4-BE49-F238E27FC236}">
                    <a16:creationId xmlns:a16="http://schemas.microsoft.com/office/drawing/2014/main" id="{6DDDBDD4-36D9-4D23-281A-7903E39F6C4E}"/>
                  </a:ext>
                </a:extLst>
              </p:cNvPr>
              <p:cNvSpPr>
                <a:spLocks/>
              </p:cNvSpPr>
              <p:nvPr/>
            </p:nvSpPr>
            <p:spPr bwMode="auto">
              <a:xfrm>
                <a:off x="7766245" y="5832308"/>
                <a:ext cx="1631543" cy="255066"/>
              </a:xfrm>
              <a:custGeom>
                <a:avLst/>
                <a:gdLst>
                  <a:gd name="T0" fmla="*/ 145 w 153"/>
                  <a:gd name="T1" fmla="*/ 0 h 24"/>
                  <a:gd name="T2" fmla="*/ 0 w 153"/>
                  <a:gd name="T3" fmla="*/ 0 h 24"/>
                  <a:gd name="T4" fmla="*/ 0 w 153"/>
                  <a:gd name="T5" fmla="*/ 1 h 24"/>
                  <a:gd name="T6" fmla="*/ 0 w 153"/>
                  <a:gd name="T7" fmla="*/ 24 h 24"/>
                  <a:gd name="T8" fmla="*/ 145 w 153"/>
                  <a:gd name="T9" fmla="*/ 24 h 24"/>
                  <a:gd name="T10" fmla="*/ 153 w 153"/>
                  <a:gd name="T11" fmla="*/ 12 h 24"/>
                  <a:gd name="T12" fmla="*/ 145 w 15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3" h="24">
                    <a:moveTo>
                      <a:pt x="145" y="0"/>
                    </a:moveTo>
                    <a:cubicBezTo>
                      <a:pt x="0" y="0"/>
                      <a:pt x="0" y="0"/>
                      <a:pt x="0" y="0"/>
                    </a:cubicBezTo>
                    <a:cubicBezTo>
                      <a:pt x="0" y="0"/>
                      <a:pt x="0" y="1"/>
                      <a:pt x="0" y="1"/>
                    </a:cubicBezTo>
                    <a:cubicBezTo>
                      <a:pt x="0" y="24"/>
                      <a:pt x="0" y="24"/>
                      <a:pt x="0" y="24"/>
                    </a:cubicBezTo>
                    <a:cubicBezTo>
                      <a:pt x="145" y="24"/>
                      <a:pt x="145" y="24"/>
                      <a:pt x="145" y="24"/>
                    </a:cubicBezTo>
                    <a:cubicBezTo>
                      <a:pt x="150" y="24"/>
                      <a:pt x="153" y="19"/>
                      <a:pt x="153" y="12"/>
                    </a:cubicBezTo>
                    <a:cubicBezTo>
                      <a:pt x="153" y="6"/>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121">
                <a:extLst>
                  <a:ext uri="{FF2B5EF4-FFF2-40B4-BE49-F238E27FC236}">
                    <a16:creationId xmlns:a16="http://schemas.microsoft.com/office/drawing/2014/main" id="{91A94329-BDF1-6810-C48E-9E01F63A2225}"/>
                  </a:ext>
                </a:extLst>
              </p:cNvPr>
              <p:cNvSpPr>
                <a:spLocks/>
              </p:cNvSpPr>
              <p:nvPr/>
            </p:nvSpPr>
            <p:spPr bwMode="auto">
              <a:xfrm>
                <a:off x="7766245" y="6056592"/>
                <a:ext cx="1609552" cy="30785"/>
              </a:xfrm>
              <a:custGeom>
                <a:avLst/>
                <a:gdLst>
                  <a:gd name="T0" fmla="*/ 0 w 151"/>
                  <a:gd name="T1" fmla="*/ 0 h 3"/>
                  <a:gd name="T2" fmla="*/ 0 w 151"/>
                  <a:gd name="T3" fmla="*/ 3 h 3"/>
                  <a:gd name="T4" fmla="*/ 145 w 151"/>
                  <a:gd name="T5" fmla="*/ 3 h 3"/>
                  <a:gd name="T6" fmla="*/ 151 w 151"/>
                  <a:gd name="T7" fmla="*/ 0 h 3"/>
                  <a:gd name="T8" fmla="*/ 0 w 151"/>
                  <a:gd name="T9" fmla="*/ 0 h 3"/>
                </a:gdLst>
                <a:ahLst/>
                <a:cxnLst>
                  <a:cxn ang="0">
                    <a:pos x="T0" y="T1"/>
                  </a:cxn>
                  <a:cxn ang="0">
                    <a:pos x="T2" y="T3"/>
                  </a:cxn>
                  <a:cxn ang="0">
                    <a:pos x="T4" y="T5"/>
                  </a:cxn>
                  <a:cxn ang="0">
                    <a:pos x="T6" y="T7"/>
                  </a:cxn>
                  <a:cxn ang="0">
                    <a:pos x="T8" y="T9"/>
                  </a:cxn>
                </a:cxnLst>
                <a:rect l="0" t="0" r="r" b="b"/>
                <a:pathLst>
                  <a:path w="151" h="3">
                    <a:moveTo>
                      <a:pt x="0" y="0"/>
                    </a:moveTo>
                    <a:cubicBezTo>
                      <a:pt x="0" y="3"/>
                      <a:pt x="0" y="3"/>
                      <a:pt x="0" y="3"/>
                    </a:cubicBezTo>
                    <a:cubicBezTo>
                      <a:pt x="145" y="3"/>
                      <a:pt x="145" y="3"/>
                      <a:pt x="145" y="3"/>
                    </a:cubicBezTo>
                    <a:cubicBezTo>
                      <a:pt x="147" y="3"/>
                      <a:pt x="149"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Oval 122">
                <a:extLst>
                  <a:ext uri="{FF2B5EF4-FFF2-40B4-BE49-F238E27FC236}">
                    <a16:creationId xmlns:a16="http://schemas.microsoft.com/office/drawing/2014/main" id="{6B085703-0BBF-0295-65D6-C75DA64EDE44}"/>
                  </a:ext>
                </a:extLst>
              </p:cNvPr>
              <p:cNvSpPr>
                <a:spLocks noChangeArrowheads="1"/>
              </p:cNvSpPr>
              <p:nvPr/>
            </p:nvSpPr>
            <p:spPr bwMode="auto">
              <a:xfrm>
                <a:off x="7669498" y="5832308"/>
                <a:ext cx="215486"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128">
                <a:extLst>
                  <a:ext uri="{FF2B5EF4-FFF2-40B4-BE49-F238E27FC236}">
                    <a16:creationId xmlns:a16="http://schemas.microsoft.com/office/drawing/2014/main" id="{CCB1E6A4-CF6D-2CEF-98A1-0B79F0C53B53}"/>
                  </a:ext>
                </a:extLst>
              </p:cNvPr>
              <p:cNvSpPr>
                <a:spLocks/>
              </p:cNvSpPr>
              <p:nvPr/>
            </p:nvSpPr>
            <p:spPr bwMode="auto">
              <a:xfrm>
                <a:off x="8043303" y="5832308"/>
                <a:ext cx="1631543" cy="255066"/>
              </a:xfrm>
              <a:custGeom>
                <a:avLst/>
                <a:gdLst>
                  <a:gd name="T0" fmla="*/ 145 w 153"/>
                  <a:gd name="T1" fmla="*/ 0 h 24"/>
                  <a:gd name="T2" fmla="*/ 0 w 153"/>
                  <a:gd name="T3" fmla="*/ 0 h 24"/>
                  <a:gd name="T4" fmla="*/ 0 w 153"/>
                  <a:gd name="T5" fmla="*/ 1 h 24"/>
                  <a:gd name="T6" fmla="*/ 0 w 153"/>
                  <a:gd name="T7" fmla="*/ 24 h 24"/>
                  <a:gd name="T8" fmla="*/ 145 w 153"/>
                  <a:gd name="T9" fmla="*/ 24 h 24"/>
                  <a:gd name="T10" fmla="*/ 153 w 153"/>
                  <a:gd name="T11" fmla="*/ 12 h 24"/>
                  <a:gd name="T12" fmla="*/ 145 w 15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3" h="24">
                    <a:moveTo>
                      <a:pt x="145" y="0"/>
                    </a:moveTo>
                    <a:cubicBezTo>
                      <a:pt x="0" y="0"/>
                      <a:pt x="0" y="0"/>
                      <a:pt x="0" y="0"/>
                    </a:cubicBezTo>
                    <a:cubicBezTo>
                      <a:pt x="0" y="0"/>
                      <a:pt x="0" y="1"/>
                      <a:pt x="0" y="1"/>
                    </a:cubicBezTo>
                    <a:cubicBezTo>
                      <a:pt x="0" y="24"/>
                      <a:pt x="0" y="24"/>
                      <a:pt x="0" y="24"/>
                    </a:cubicBezTo>
                    <a:cubicBezTo>
                      <a:pt x="145" y="24"/>
                      <a:pt x="145" y="24"/>
                      <a:pt x="145" y="24"/>
                    </a:cubicBezTo>
                    <a:cubicBezTo>
                      <a:pt x="150" y="24"/>
                      <a:pt x="153" y="19"/>
                      <a:pt x="153" y="12"/>
                    </a:cubicBezTo>
                    <a:cubicBezTo>
                      <a:pt x="153" y="6"/>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129">
                <a:extLst>
                  <a:ext uri="{FF2B5EF4-FFF2-40B4-BE49-F238E27FC236}">
                    <a16:creationId xmlns:a16="http://schemas.microsoft.com/office/drawing/2014/main" id="{96E22214-E7F9-E9D7-D708-22897A0EE282}"/>
                  </a:ext>
                </a:extLst>
              </p:cNvPr>
              <p:cNvSpPr>
                <a:spLocks/>
              </p:cNvSpPr>
              <p:nvPr/>
            </p:nvSpPr>
            <p:spPr bwMode="auto">
              <a:xfrm>
                <a:off x="8043303" y="6056592"/>
                <a:ext cx="1613953" cy="30785"/>
              </a:xfrm>
              <a:custGeom>
                <a:avLst/>
                <a:gdLst>
                  <a:gd name="T0" fmla="*/ 0 w 151"/>
                  <a:gd name="T1" fmla="*/ 0 h 3"/>
                  <a:gd name="T2" fmla="*/ 0 w 151"/>
                  <a:gd name="T3" fmla="*/ 3 h 3"/>
                  <a:gd name="T4" fmla="*/ 145 w 151"/>
                  <a:gd name="T5" fmla="*/ 3 h 3"/>
                  <a:gd name="T6" fmla="*/ 151 w 151"/>
                  <a:gd name="T7" fmla="*/ 0 h 3"/>
                  <a:gd name="T8" fmla="*/ 0 w 151"/>
                  <a:gd name="T9" fmla="*/ 0 h 3"/>
                </a:gdLst>
                <a:ahLst/>
                <a:cxnLst>
                  <a:cxn ang="0">
                    <a:pos x="T0" y="T1"/>
                  </a:cxn>
                  <a:cxn ang="0">
                    <a:pos x="T2" y="T3"/>
                  </a:cxn>
                  <a:cxn ang="0">
                    <a:pos x="T4" y="T5"/>
                  </a:cxn>
                  <a:cxn ang="0">
                    <a:pos x="T6" y="T7"/>
                  </a:cxn>
                  <a:cxn ang="0">
                    <a:pos x="T8" y="T9"/>
                  </a:cxn>
                </a:cxnLst>
                <a:rect l="0" t="0" r="r" b="b"/>
                <a:pathLst>
                  <a:path w="151" h="3">
                    <a:moveTo>
                      <a:pt x="0" y="0"/>
                    </a:moveTo>
                    <a:cubicBezTo>
                      <a:pt x="0" y="3"/>
                      <a:pt x="0" y="3"/>
                      <a:pt x="0" y="3"/>
                    </a:cubicBezTo>
                    <a:cubicBezTo>
                      <a:pt x="145" y="3"/>
                      <a:pt x="145" y="3"/>
                      <a:pt x="145" y="3"/>
                    </a:cubicBezTo>
                    <a:cubicBezTo>
                      <a:pt x="147" y="3"/>
                      <a:pt x="149"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Oval 130">
                <a:extLst>
                  <a:ext uri="{FF2B5EF4-FFF2-40B4-BE49-F238E27FC236}">
                    <a16:creationId xmlns:a16="http://schemas.microsoft.com/office/drawing/2014/main" id="{FD45AE74-342F-A894-3A02-3EE78AF0E744}"/>
                  </a:ext>
                </a:extLst>
              </p:cNvPr>
              <p:cNvSpPr>
                <a:spLocks noChangeArrowheads="1"/>
              </p:cNvSpPr>
              <p:nvPr/>
            </p:nvSpPr>
            <p:spPr bwMode="auto">
              <a:xfrm>
                <a:off x="7946552" y="5832308"/>
                <a:ext cx="215486"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136">
                <a:extLst>
                  <a:ext uri="{FF2B5EF4-FFF2-40B4-BE49-F238E27FC236}">
                    <a16:creationId xmlns:a16="http://schemas.microsoft.com/office/drawing/2014/main" id="{517F3E96-9B93-3F84-814D-6E2E52EF24A3}"/>
                  </a:ext>
                </a:extLst>
              </p:cNvPr>
              <p:cNvSpPr>
                <a:spLocks/>
              </p:cNvSpPr>
              <p:nvPr/>
            </p:nvSpPr>
            <p:spPr bwMode="auto">
              <a:xfrm>
                <a:off x="8320354" y="5832308"/>
                <a:ext cx="1631543" cy="255066"/>
              </a:xfrm>
              <a:custGeom>
                <a:avLst/>
                <a:gdLst>
                  <a:gd name="T0" fmla="*/ 145 w 153"/>
                  <a:gd name="T1" fmla="*/ 0 h 24"/>
                  <a:gd name="T2" fmla="*/ 0 w 153"/>
                  <a:gd name="T3" fmla="*/ 0 h 24"/>
                  <a:gd name="T4" fmla="*/ 0 w 153"/>
                  <a:gd name="T5" fmla="*/ 1 h 24"/>
                  <a:gd name="T6" fmla="*/ 0 w 153"/>
                  <a:gd name="T7" fmla="*/ 24 h 24"/>
                  <a:gd name="T8" fmla="*/ 145 w 153"/>
                  <a:gd name="T9" fmla="*/ 24 h 24"/>
                  <a:gd name="T10" fmla="*/ 153 w 153"/>
                  <a:gd name="T11" fmla="*/ 12 h 24"/>
                  <a:gd name="T12" fmla="*/ 145 w 15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3" h="24">
                    <a:moveTo>
                      <a:pt x="145" y="0"/>
                    </a:moveTo>
                    <a:cubicBezTo>
                      <a:pt x="0" y="0"/>
                      <a:pt x="0" y="0"/>
                      <a:pt x="0" y="0"/>
                    </a:cubicBezTo>
                    <a:cubicBezTo>
                      <a:pt x="0" y="0"/>
                      <a:pt x="0" y="1"/>
                      <a:pt x="0" y="1"/>
                    </a:cubicBezTo>
                    <a:cubicBezTo>
                      <a:pt x="0" y="24"/>
                      <a:pt x="0" y="24"/>
                      <a:pt x="0" y="24"/>
                    </a:cubicBezTo>
                    <a:cubicBezTo>
                      <a:pt x="145" y="24"/>
                      <a:pt x="145" y="24"/>
                      <a:pt x="145" y="24"/>
                    </a:cubicBezTo>
                    <a:cubicBezTo>
                      <a:pt x="149" y="24"/>
                      <a:pt x="153" y="19"/>
                      <a:pt x="153" y="12"/>
                    </a:cubicBezTo>
                    <a:cubicBezTo>
                      <a:pt x="153" y="6"/>
                      <a:pt x="149"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137">
                <a:extLst>
                  <a:ext uri="{FF2B5EF4-FFF2-40B4-BE49-F238E27FC236}">
                    <a16:creationId xmlns:a16="http://schemas.microsoft.com/office/drawing/2014/main" id="{BFEAA3FD-3391-5B99-4528-059C74E699D7}"/>
                  </a:ext>
                </a:extLst>
              </p:cNvPr>
              <p:cNvSpPr>
                <a:spLocks/>
              </p:cNvSpPr>
              <p:nvPr/>
            </p:nvSpPr>
            <p:spPr bwMode="auto">
              <a:xfrm>
                <a:off x="8320354" y="6056592"/>
                <a:ext cx="1613953" cy="30785"/>
              </a:xfrm>
              <a:custGeom>
                <a:avLst/>
                <a:gdLst>
                  <a:gd name="T0" fmla="*/ 0 w 151"/>
                  <a:gd name="T1" fmla="*/ 0 h 3"/>
                  <a:gd name="T2" fmla="*/ 0 w 151"/>
                  <a:gd name="T3" fmla="*/ 3 h 3"/>
                  <a:gd name="T4" fmla="*/ 145 w 151"/>
                  <a:gd name="T5" fmla="*/ 3 h 3"/>
                  <a:gd name="T6" fmla="*/ 151 w 151"/>
                  <a:gd name="T7" fmla="*/ 0 h 3"/>
                  <a:gd name="T8" fmla="*/ 0 w 151"/>
                  <a:gd name="T9" fmla="*/ 0 h 3"/>
                </a:gdLst>
                <a:ahLst/>
                <a:cxnLst>
                  <a:cxn ang="0">
                    <a:pos x="T0" y="T1"/>
                  </a:cxn>
                  <a:cxn ang="0">
                    <a:pos x="T2" y="T3"/>
                  </a:cxn>
                  <a:cxn ang="0">
                    <a:pos x="T4" y="T5"/>
                  </a:cxn>
                  <a:cxn ang="0">
                    <a:pos x="T6" y="T7"/>
                  </a:cxn>
                  <a:cxn ang="0">
                    <a:pos x="T8" y="T9"/>
                  </a:cxn>
                </a:cxnLst>
                <a:rect l="0" t="0" r="r" b="b"/>
                <a:pathLst>
                  <a:path w="151" h="3">
                    <a:moveTo>
                      <a:pt x="0" y="0"/>
                    </a:moveTo>
                    <a:cubicBezTo>
                      <a:pt x="0" y="3"/>
                      <a:pt x="0" y="3"/>
                      <a:pt x="0" y="3"/>
                    </a:cubicBezTo>
                    <a:cubicBezTo>
                      <a:pt x="145" y="3"/>
                      <a:pt x="145" y="3"/>
                      <a:pt x="145" y="3"/>
                    </a:cubicBezTo>
                    <a:cubicBezTo>
                      <a:pt x="147" y="3"/>
                      <a:pt x="149"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Oval 138">
                <a:extLst>
                  <a:ext uri="{FF2B5EF4-FFF2-40B4-BE49-F238E27FC236}">
                    <a16:creationId xmlns:a16="http://schemas.microsoft.com/office/drawing/2014/main" id="{726E56B3-A5AD-2936-EE97-5889239FACEB}"/>
                  </a:ext>
                </a:extLst>
              </p:cNvPr>
              <p:cNvSpPr>
                <a:spLocks noChangeArrowheads="1"/>
              </p:cNvSpPr>
              <p:nvPr/>
            </p:nvSpPr>
            <p:spPr bwMode="auto">
              <a:xfrm>
                <a:off x="8223605" y="5832308"/>
                <a:ext cx="215486"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144">
                <a:extLst>
                  <a:ext uri="{FF2B5EF4-FFF2-40B4-BE49-F238E27FC236}">
                    <a16:creationId xmlns:a16="http://schemas.microsoft.com/office/drawing/2014/main" id="{8E8168E8-E0E6-0729-A01B-44A557164F3D}"/>
                  </a:ext>
                </a:extLst>
              </p:cNvPr>
              <p:cNvSpPr>
                <a:spLocks/>
              </p:cNvSpPr>
              <p:nvPr/>
            </p:nvSpPr>
            <p:spPr bwMode="auto">
              <a:xfrm>
                <a:off x="8597410" y="5832308"/>
                <a:ext cx="1635938" cy="255066"/>
              </a:xfrm>
              <a:custGeom>
                <a:avLst/>
                <a:gdLst>
                  <a:gd name="T0" fmla="*/ 145 w 153"/>
                  <a:gd name="T1" fmla="*/ 0 h 24"/>
                  <a:gd name="T2" fmla="*/ 0 w 153"/>
                  <a:gd name="T3" fmla="*/ 0 h 24"/>
                  <a:gd name="T4" fmla="*/ 0 w 153"/>
                  <a:gd name="T5" fmla="*/ 1 h 24"/>
                  <a:gd name="T6" fmla="*/ 0 w 153"/>
                  <a:gd name="T7" fmla="*/ 24 h 24"/>
                  <a:gd name="T8" fmla="*/ 145 w 153"/>
                  <a:gd name="T9" fmla="*/ 24 h 24"/>
                  <a:gd name="T10" fmla="*/ 153 w 153"/>
                  <a:gd name="T11" fmla="*/ 12 h 24"/>
                  <a:gd name="T12" fmla="*/ 145 w 15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3" h="24">
                    <a:moveTo>
                      <a:pt x="145" y="0"/>
                    </a:moveTo>
                    <a:cubicBezTo>
                      <a:pt x="0" y="0"/>
                      <a:pt x="0" y="0"/>
                      <a:pt x="0" y="0"/>
                    </a:cubicBezTo>
                    <a:cubicBezTo>
                      <a:pt x="0" y="0"/>
                      <a:pt x="0" y="1"/>
                      <a:pt x="0" y="1"/>
                    </a:cubicBezTo>
                    <a:cubicBezTo>
                      <a:pt x="0" y="24"/>
                      <a:pt x="0" y="24"/>
                      <a:pt x="0" y="24"/>
                    </a:cubicBezTo>
                    <a:cubicBezTo>
                      <a:pt x="145" y="24"/>
                      <a:pt x="145" y="24"/>
                      <a:pt x="145" y="24"/>
                    </a:cubicBezTo>
                    <a:cubicBezTo>
                      <a:pt x="149" y="24"/>
                      <a:pt x="153" y="19"/>
                      <a:pt x="153" y="12"/>
                    </a:cubicBezTo>
                    <a:cubicBezTo>
                      <a:pt x="153" y="6"/>
                      <a:pt x="149"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145">
                <a:extLst>
                  <a:ext uri="{FF2B5EF4-FFF2-40B4-BE49-F238E27FC236}">
                    <a16:creationId xmlns:a16="http://schemas.microsoft.com/office/drawing/2014/main" id="{E063C327-19FA-4E6E-C245-262A2EED04C7}"/>
                  </a:ext>
                </a:extLst>
              </p:cNvPr>
              <p:cNvSpPr>
                <a:spLocks/>
              </p:cNvSpPr>
              <p:nvPr/>
            </p:nvSpPr>
            <p:spPr bwMode="auto">
              <a:xfrm>
                <a:off x="8597410" y="6056592"/>
                <a:ext cx="1613953" cy="30785"/>
              </a:xfrm>
              <a:custGeom>
                <a:avLst/>
                <a:gdLst>
                  <a:gd name="T0" fmla="*/ 0 w 151"/>
                  <a:gd name="T1" fmla="*/ 0 h 3"/>
                  <a:gd name="T2" fmla="*/ 0 w 151"/>
                  <a:gd name="T3" fmla="*/ 3 h 3"/>
                  <a:gd name="T4" fmla="*/ 145 w 151"/>
                  <a:gd name="T5" fmla="*/ 3 h 3"/>
                  <a:gd name="T6" fmla="*/ 151 w 151"/>
                  <a:gd name="T7" fmla="*/ 0 h 3"/>
                  <a:gd name="T8" fmla="*/ 0 w 151"/>
                  <a:gd name="T9" fmla="*/ 0 h 3"/>
                </a:gdLst>
                <a:ahLst/>
                <a:cxnLst>
                  <a:cxn ang="0">
                    <a:pos x="T0" y="T1"/>
                  </a:cxn>
                  <a:cxn ang="0">
                    <a:pos x="T2" y="T3"/>
                  </a:cxn>
                  <a:cxn ang="0">
                    <a:pos x="T4" y="T5"/>
                  </a:cxn>
                  <a:cxn ang="0">
                    <a:pos x="T6" y="T7"/>
                  </a:cxn>
                  <a:cxn ang="0">
                    <a:pos x="T8" y="T9"/>
                  </a:cxn>
                </a:cxnLst>
                <a:rect l="0" t="0" r="r" b="b"/>
                <a:pathLst>
                  <a:path w="151" h="3">
                    <a:moveTo>
                      <a:pt x="0" y="0"/>
                    </a:moveTo>
                    <a:cubicBezTo>
                      <a:pt x="0" y="3"/>
                      <a:pt x="0" y="3"/>
                      <a:pt x="0" y="3"/>
                    </a:cubicBezTo>
                    <a:cubicBezTo>
                      <a:pt x="145" y="3"/>
                      <a:pt x="145" y="3"/>
                      <a:pt x="145" y="3"/>
                    </a:cubicBezTo>
                    <a:cubicBezTo>
                      <a:pt x="147" y="3"/>
                      <a:pt x="149"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Oval 146">
                <a:extLst>
                  <a:ext uri="{FF2B5EF4-FFF2-40B4-BE49-F238E27FC236}">
                    <a16:creationId xmlns:a16="http://schemas.microsoft.com/office/drawing/2014/main" id="{EAD45711-3E46-AC24-6C4F-739FA164F91F}"/>
                  </a:ext>
                </a:extLst>
              </p:cNvPr>
              <p:cNvSpPr>
                <a:spLocks noChangeArrowheads="1"/>
              </p:cNvSpPr>
              <p:nvPr/>
            </p:nvSpPr>
            <p:spPr bwMode="auto">
              <a:xfrm>
                <a:off x="8500663" y="5832308"/>
                <a:ext cx="215486"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40" name="Group 339">
                <a:extLst>
                  <a:ext uri="{FF2B5EF4-FFF2-40B4-BE49-F238E27FC236}">
                    <a16:creationId xmlns:a16="http://schemas.microsoft.com/office/drawing/2014/main" id="{B7BBE319-7EF7-E2C6-AA5D-4C409D5FC376}"/>
                  </a:ext>
                </a:extLst>
              </p:cNvPr>
              <p:cNvGrpSpPr/>
              <p:nvPr/>
            </p:nvGrpSpPr>
            <p:grpSpPr>
              <a:xfrm>
                <a:off x="8096075" y="5062716"/>
                <a:ext cx="193498" cy="246269"/>
                <a:chOff x="8096075" y="5062716"/>
                <a:chExt cx="193498" cy="246269"/>
              </a:xfrm>
            </p:grpSpPr>
            <p:sp>
              <p:nvSpPr>
                <p:cNvPr id="368" name="Oval 107">
                  <a:extLst>
                    <a:ext uri="{FF2B5EF4-FFF2-40B4-BE49-F238E27FC236}">
                      <a16:creationId xmlns:a16="http://schemas.microsoft.com/office/drawing/2014/main" id="{6A705C36-643C-FB1E-EF38-68924C0A6D8A}"/>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Shape 368">
                  <a:extLst>
                    <a:ext uri="{FF2B5EF4-FFF2-40B4-BE49-F238E27FC236}">
                      <a16:creationId xmlns:a16="http://schemas.microsoft.com/office/drawing/2014/main" id="{A3E777D0-BC33-79BE-EEC2-497C1F11F195}"/>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341" name="Group 340">
                <a:extLst>
                  <a:ext uri="{FF2B5EF4-FFF2-40B4-BE49-F238E27FC236}">
                    <a16:creationId xmlns:a16="http://schemas.microsoft.com/office/drawing/2014/main" id="{F5037D8A-72CF-D65C-420C-306C73716992}"/>
                  </a:ext>
                </a:extLst>
              </p:cNvPr>
              <p:cNvGrpSpPr/>
              <p:nvPr/>
            </p:nvGrpSpPr>
            <p:grpSpPr>
              <a:xfrm>
                <a:off x="7963147" y="5323187"/>
                <a:ext cx="193498" cy="246269"/>
                <a:chOff x="8096075" y="5062716"/>
                <a:chExt cx="193498" cy="246269"/>
              </a:xfrm>
            </p:grpSpPr>
            <p:sp>
              <p:nvSpPr>
                <p:cNvPr id="366" name="Oval 107">
                  <a:extLst>
                    <a:ext uri="{FF2B5EF4-FFF2-40B4-BE49-F238E27FC236}">
                      <a16:creationId xmlns:a16="http://schemas.microsoft.com/office/drawing/2014/main" id="{F804F02D-19E6-7817-5C6A-62819C032476}"/>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Shape 366">
                  <a:extLst>
                    <a:ext uri="{FF2B5EF4-FFF2-40B4-BE49-F238E27FC236}">
                      <a16:creationId xmlns:a16="http://schemas.microsoft.com/office/drawing/2014/main" id="{DA2B099D-5307-8D16-3FAB-675DAC3D998A}"/>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342" name="Group 341">
                <a:extLst>
                  <a:ext uri="{FF2B5EF4-FFF2-40B4-BE49-F238E27FC236}">
                    <a16:creationId xmlns:a16="http://schemas.microsoft.com/office/drawing/2014/main" id="{CFF2FC65-017D-5B9F-4EF4-BF2B9D44CAA5}"/>
                  </a:ext>
                </a:extLst>
              </p:cNvPr>
              <p:cNvGrpSpPr/>
              <p:nvPr/>
            </p:nvGrpSpPr>
            <p:grpSpPr>
              <a:xfrm>
                <a:off x="8249275" y="5323187"/>
                <a:ext cx="193498" cy="246269"/>
                <a:chOff x="8096075" y="5062716"/>
                <a:chExt cx="193498" cy="246269"/>
              </a:xfrm>
            </p:grpSpPr>
            <p:sp>
              <p:nvSpPr>
                <p:cNvPr id="364" name="Oval 107">
                  <a:extLst>
                    <a:ext uri="{FF2B5EF4-FFF2-40B4-BE49-F238E27FC236}">
                      <a16:creationId xmlns:a16="http://schemas.microsoft.com/office/drawing/2014/main" id="{E0361837-AC76-6779-F34C-F689945852BE}"/>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Shape 364">
                  <a:extLst>
                    <a:ext uri="{FF2B5EF4-FFF2-40B4-BE49-F238E27FC236}">
                      <a16:creationId xmlns:a16="http://schemas.microsoft.com/office/drawing/2014/main" id="{A24A3B92-9187-6677-B244-03A8F6514AB2}"/>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343" name="Group 342">
                <a:extLst>
                  <a:ext uri="{FF2B5EF4-FFF2-40B4-BE49-F238E27FC236}">
                    <a16:creationId xmlns:a16="http://schemas.microsoft.com/office/drawing/2014/main" id="{7F45753C-F123-00C8-9610-EDF674634E3A}"/>
                  </a:ext>
                </a:extLst>
              </p:cNvPr>
              <p:cNvGrpSpPr/>
              <p:nvPr/>
            </p:nvGrpSpPr>
            <p:grpSpPr>
              <a:xfrm>
                <a:off x="8379724" y="5579986"/>
                <a:ext cx="193498" cy="246269"/>
                <a:chOff x="8096075" y="5062716"/>
                <a:chExt cx="193498" cy="246269"/>
              </a:xfrm>
            </p:grpSpPr>
            <p:sp>
              <p:nvSpPr>
                <p:cNvPr id="362" name="Oval 107">
                  <a:extLst>
                    <a:ext uri="{FF2B5EF4-FFF2-40B4-BE49-F238E27FC236}">
                      <a16:creationId xmlns:a16="http://schemas.microsoft.com/office/drawing/2014/main" id="{02D06C01-1CF0-293E-9E8B-427572F5FAC1}"/>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Shape 362">
                  <a:extLst>
                    <a:ext uri="{FF2B5EF4-FFF2-40B4-BE49-F238E27FC236}">
                      <a16:creationId xmlns:a16="http://schemas.microsoft.com/office/drawing/2014/main" id="{B554FFCC-CFE9-F70D-FDA5-1B29FEBB53A8}"/>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344" name="Group 343">
                <a:extLst>
                  <a:ext uri="{FF2B5EF4-FFF2-40B4-BE49-F238E27FC236}">
                    <a16:creationId xmlns:a16="http://schemas.microsoft.com/office/drawing/2014/main" id="{B8491A56-3A5D-5A13-B62A-771105189C1E}"/>
                  </a:ext>
                </a:extLst>
              </p:cNvPr>
              <p:cNvGrpSpPr/>
              <p:nvPr/>
            </p:nvGrpSpPr>
            <p:grpSpPr>
              <a:xfrm>
                <a:off x="8096351" y="5579443"/>
                <a:ext cx="193498" cy="246269"/>
                <a:chOff x="8096075" y="5062716"/>
                <a:chExt cx="193498" cy="246269"/>
              </a:xfrm>
            </p:grpSpPr>
            <p:sp>
              <p:nvSpPr>
                <p:cNvPr id="360" name="Oval 107">
                  <a:extLst>
                    <a:ext uri="{FF2B5EF4-FFF2-40B4-BE49-F238E27FC236}">
                      <a16:creationId xmlns:a16="http://schemas.microsoft.com/office/drawing/2014/main" id="{B029A13A-D58A-4821-56E6-62EE2285F6C8}"/>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Shape 360">
                  <a:extLst>
                    <a:ext uri="{FF2B5EF4-FFF2-40B4-BE49-F238E27FC236}">
                      <a16:creationId xmlns:a16="http://schemas.microsoft.com/office/drawing/2014/main" id="{7D87B963-17CE-EE55-E2F7-EE228B8E4A5B}"/>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345" name="Group 344">
                <a:extLst>
                  <a:ext uri="{FF2B5EF4-FFF2-40B4-BE49-F238E27FC236}">
                    <a16:creationId xmlns:a16="http://schemas.microsoft.com/office/drawing/2014/main" id="{488F971F-1C43-E419-10B3-20996802BCB5}"/>
                  </a:ext>
                </a:extLst>
              </p:cNvPr>
              <p:cNvGrpSpPr/>
              <p:nvPr/>
            </p:nvGrpSpPr>
            <p:grpSpPr>
              <a:xfrm>
                <a:off x="7820224" y="5575553"/>
                <a:ext cx="193498" cy="246269"/>
                <a:chOff x="8096075" y="5062716"/>
                <a:chExt cx="193498" cy="246269"/>
              </a:xfrm>
            </p:grpSpPr>
            <p:sp>
              <p:nvSpPr>
                <p:cNvPr id="358" name="Oval 107">
                  <a:extLst>
                    <a:ext uri="{FF2B5EF4-FFF2-40B4-BE49-F238E27FC236}">
                      <a16:creationId xmlns:a16="http://schemas.microsoft.com/office/drawing/2014/main" id="{6C1D9A8D-0552-087D-B694-EBDD17B3EE63}"/>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Shape 358">
                  <a:extLst>
                    <a:ext uri="{FF2B5EF4-FFF2-40B4-BE49-F238E27FC236}">
                      <a16:creationId xmlns:a16="http://schemas.microsoft.com/office/drawing/2014/main" id="{15967804-7B6B-57E5-7A50-9F637F4DAC18}"/>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346" name="Group 345">
                <a:extLst>
                  <a:ext uri="{FF2B5EF4-FFF2-40B4-BE49-F238E27FC236}">
                    <a16:creationId xmlns:a16="http://schemas.microsoft.com/office/drawing/2014/main" id="{FED4D7A9-C5A9-B5F0-5363-2DA067D706B1}"/>
                  </a:ext>
                </a:extLst>
              </p:cNvPr>
              <p:cNvGrpSpPr/>
              <p:nvPr/>
            </p:nvGrpSpPr>
            <p:grpSpPr>
              <a:xfrm>
                <a:off x="7680492" y="5836706"/>
                <a:ext cx="193498" cy="246269"/>
                <a:chOff x="8096075" y="5062716"/>
                <a:chExt cx="193498" cy="246269"/>
              </a:xfrm>
            </p:grpSpPr>
            <p:sp>
              <p:nvSpPr>
                <p:cNvPr id="356" name="Oval 107">
                  <a:extLst>
                    <a:ext uri="{FF2B5EF4-FFF2-40B4-BE49-F238E27FC236}">
                      <a16:creationId xmlns:a16="http://schemas.microsoft.com/office/drawing/2014/main" id="{D82A3D64-F611-0C2B-682C-10CE2AB8E2B8}"/>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Shape 356">
                  <a:extLst>
                    <a:ext uri="{FF2B5EF4-FFF2-40B4-BE49-F238E27FC236}">
                      <a16:creationId xmlns:a16="http://schemas.microsoft.com/office/drawing/2014/main" id="{DB17E703-F1BB-36F7-25FB-76A295BAD464}"/>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347" name="Group 346">
                <a:extLst>
                  <a:ext uri="{FF2B5EF4-FFF2-40B4-BE49-F238E27FC236}">
                    <a16:creationId xmlns:a16="http://schemas.microsoft.com/office/drawing/2014/main" id="{B45BC482-082B-41A7-422E-A5459F3B7FE2}"/>
                  </a:ext>
                </a:extLst>
              </p:cNvPr>
              <p:cNvGrpSpPr/>
              <p:nvPr/>
            </p:nvGrpSpPr>
            <p:grpSpPr>
              <a:xfrm>
                <a:off x="7955280" y="5835245"/>
                <a:ext cx="193498" cy="246269"/>
                <a:chOff x="8096075" y="5062716"/>
                <a:chExt cx="193498" cy="246269"/>
              </a:xfrm>
            </p:grpSpPr>
            <p:sp>
              <p:nvSpPr>
                <p:cNvPr id="354" name="Oval 107">
                  <a:extLst>
                    <a:ext uri="{FF2B5EF4-FFF2-40B4-BE49-F238E27FC236}">
                      <a16:creationId xmlns:a16="http://schemas.microsoft.com/office/drawing/2014/main" id="{AB20E70E-6C88-E54B-20A0-165654211071}"/>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Shape 354">
                  <a:extLst>
                    <a:ext uri="{FF2B5EF4-FFF2-40B4-BE49-F238E27FC236}">
                      <a16:creationId xmlns:a16="http://schemas.microsoft.com/office/drawing/2014/main" id="{B218BE38-4AA0-072B-F793-C07F79872AFE}"/>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348" name="Group 347">
                <a:extLst>
                  <a:ext uri="{FF2B5EF4-FFF2-40B4-BE49-F238E27FC236}">
                    <a16:creationId xmlns:a16="http://schemas.microsoft.com/office/drawing/2014/main" id="{B5E79A39-DBE1-6E36-BC1E-C86CBE336545}"/>
                  </a:ext>
                </a:extLst>
              </p:cNvPr>
              <p:cNvGrpSpPr/>
              <p:nvPr/>
            </p:nvGrpSpPr>
            <p:grpSpPr>
              <a:xfrm>
                <a:off x="8233477" y="5841105"/>
                <a:ext cx="193498" cy="246269"/>
                <a:chOff x="8096075" y="5062716"/>
                <a:chExt cx="193498" cy="246269"/>
              </a:xfrm>
            </p:grpSpPr>
            <p:sp>
              <p:nvSpPr>
                <p:cNvPr id="352" name="Oval 107">
                  <a:extLst>
                    <a:ext uri="{FF2B5EF4-FFF2-40B4-BE49-F238E27FC236}">
                      <a16:creationId xmlns:a16="http://schemas.microsoft.com/office/drawing/2014/main" id="{E942E494-348C-5BD3-3FA2-DBBB9BCB6A00}"/>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Shape 352">
                  <a:extLst>
                    <a:ext uri="{FF2B5EF4-FFF2-40B4-BE49-F238E27FC236}">
                      <a16:creationId xmlns:a16="http://schemas.microsoft.com/office/drawing/2014/main" id="{C7D7950C-DD7D-37D3-EF6F-3A3EE90D4D9B}"/>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349" name="Group 348">
                <a:extLst>
                  <a:ext uri="{FF2B5EF4-FFF2-40B4-BE49-F238E27FC236}">
                    <a16:creationId xmlns:a16="http://schemas.microsoft.com/office/drawing/2014/main" id="{26645BFF-65BA-506B-9738-39A4E4F753C6}"/>
                  </a:ext>
                </a:extLst>
              </p:cNvPr>
              <p:cNvGrpSpPr/>
              <p:nvPr/>
            </p:nvGrpSpPr>
            <p:grpSpPr>
              <a:xfrm>
                <a:off x="8504843" y="5841105"/>
                <a:ext cx="193498" cy="246269"/>
                <a:chOff x="8096075" y="5062716"/>
                <a:chExt cx="193498" cy="246269"/>
              </a:xfrm>
            </p:grpSpPr>
            <p:sp>
              <p:nvSpPr>
                <p:cNvPr id="350" name="Oval 107">
                  <a:extLst>
                    <a:ext uri="{FF2B5EF4-FFF2-40B4-BE49-F238E27FC236}">
                      <a16:creationId xmlns:a16="http://schemas.microsoft.com/office/drawing/2014/main" id="{DD66FCB7-2323-1BD0-599C-F9A15F4D4C22}"/>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Shape 350">
                  <a:extLst>
                    <a:ext uri="{FF2B5EF4-FFF2-40B4-BE49-F238E27FC236}">
                      <a16:creationId xmlns:a16="http://schemas.microsoft.com/office/drawing/2014/main" id="{B1DAB7CF-F291-C3B2-E114-07CD9F2C65C3}"/>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49" name="Group 248">
              <a:extLst>
                <a:ext uri="{FF2B5EF4-FFF2-40B4-BE49-F238E27FC236}">
                  <a16:creationId xmlns:a16="http://schemas.microsoft.com/office/drawing/2014/main" id="{1256E98F-747A-6DC1-DFCA-5D069D023110}"/>
                </a:ext>
              </a:extLst>
            </p:cNvPr>
            <p:cNvGrpSpPr/>
            <p:nvPr/>
          </p:nvGrpSpPr>
          <p:grpSpPr>
            <a:xfrm>
              <a:off x="6158955" y="3674495"/>
              <a:ext cx="849578" cy="346826"/>
              <a:chOff x="7669498" y="5049520"/>
              <a:chExt cx="2563850" cy="1046650"/>
            </a:xfrm>
            <a:effectLst/>
          </p:grpSpPr>
          <p:sp>
            <p:nvSpPr>
              <p:cNvPr id="250" name="Freeform 72">
                <a:extLst>
                  <a:ext uri="{FF2B5EF4-FFF2-40B4-BE49-F238E27FC236}">
                    <a16:creationId xmlns:a16="http://schemas.microsoft.com/office/drawing/2014/main" id="{CC0BA668-5496-8356-19E3-9A649D569481}"/>
                  </a:ext>
                </a:extLst>
              </p:cNvPr>
              <p:cNvSpPr>
                <a:spLocks/>
              </p:cNvSpPr>
              <p:nvPr/>
            </p:nvSpPr>
            <p:spPr bwMode="auto">
              <a:xfrm>
                <a:off x="8052096" y="5317781"/>
                <a:ext cx="1644735" cy="255066"/>
              </a:xfrm>
              <a:custGeom>
                <a:avLst/>
                <a:gdLst>
                  <a:gd name="T0" fmla="*/ 145 w 154"/>
                  <a:gd name="T1" fmla="*/ 0 h 24"/>
                  <a:gd name="T2" fmla="*/ 0 w 154"/>
                  <a:gd name="T3" fmla="*/ 0 h 24"/>
                  <a:gd name="T4" fmla="*/ 0 w 154"/>
                  <a:gd name="T5" fmla="*/ 0 h 24"/>
                  <a:gd name="T6" fmla="*/ 0 w 154"/>
                  <a:gd name="T7" fmla="*/ 24 h 24"/>
                  <a:gd name="T8" fmla="*/ 145 w 154"/>
                  <a:gd name="T9" fmla="*/ 24 h 24"/>
                  <a:gd name="T10" fmla="*/ 154 w 154"/>
                  <a:gd name="T11" fmla="*/ 12 h 24"/>
                  <a:gd name="T12" fmla="*/ 145 w 15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4" h="24">
                    <a:moveTo>
                      <a:pt x="145" y="0"/>
                    </a:moveTo>
                    <a:cubicBezTo>
                      <a:pt x="0" y="0"/>
                      <a:pt x="0" y="0"/>
                      <a:pt x="0" y="0"/>
                    </a:cubicBezTo>
                    <a:cubicBezTo>
                      <a:pt x="0" y="0"/>
                      <a:pt x="0" y="0"/>
                      <a:pt x="0" y="0"/>
                    </a:cubicBezTo>
                    <a:cubicBezTo>
                      <a:pt x="0" y="24"/>
                      <a:pt x="0" y="24"/>
                      <a:pt x="0" y="24"/>
                    </a:cubicBezTo>
                    <a:cubicBezTo>
                      <a:pt x="145" y="24"/>
                      <a:pt x="145" y="24"/>
                      <a:pt x="145" y="24"/>
                    </a:cubicBezTo>
                    <a:cubicBezTo>
                      <a:pt x="150" y="24"/>
                      <a:pt x="154" y="18"/>
                      <a:pt x="154" y="12"/>
                    </a:cubicBezTo>
                    <a:cubicBezTo>
                      <a:pt x="154" y="5"/>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73">
                <a:extLst>
                  <a:ext uri="{FF2B5EF4-FFF2-40B4-BE49-F238E27FC236}">
                    <a16:creationId xmlns:a16="http://schemas.microsoft.com/office/drawing/2014/main" id="{A334AFEC-E458-79D1-ECC5-EFB9E1FC3F8E}"/>
                  </a:ext>
                </a:extLst>
              </p:cNvPr>
              <p:cNvSpPr>
                <a:spLocks/>
              </p:cNvSpPr>
              <p:nvPr/>
            </p:nvSpPr>
            <p:spPr bwMode="auto">
              <a:xfrm>
                <a:off x="8052096" y="5533265"/>
                <a:ext cx="1613953" cy="39582"/>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8" y="4"/>
                      <a:pt x="150"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74">
                <a:extLst>
                  <a:ext uri="{FF2B5EF4-FFF2-40B4-BE49-F238E27FC236}">
                    <a16:creationId xmlns:a16="http://schemas.microsoft.com/office/drawing/2014/main" id="{96211BB5-65B9-CE10-B038-8C8ED21EF86E}"/>
                  </a:ext>
                </a:extLst>
              </p:cNvPr>
              <p:cNvSpPr>
                <a:spLocks noChangeArrowheads="1"/>
              </p:cNvSpPr>
              <p:nvPr/>
            </p:nvSpPr>
            <p:spPr bwMode="auto">
              <a:xfrm>
                <a:off x="7959746" y="5308985"/>
                <a:ext cx="211091"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80">
                <a:extLst>
                  <a:ext uri="{FF2B5EF4-FFF2-40B4-BE49-F238E27FC236}">
                    <a16:creationId xmlns:a16="http://schemas.microsoft.com/office/drawing/2014/main" id="{B79B4248-EE43-3A7C-1B90-17C3ABA2CAA6}"/>
                  </a:ext>
                </a:extLst>
              </p:cNvPr>
              <p:cNvSpPr>
                <a:spLocks/>
              </p:cNvSpPr>
              <p:nvPr/>
            </p:nvSpPr>
            <p:spPr bwMode="auto">
              <a:xfrm>
                <a:off x="8333547" y="5317781"/>
                <a:ext cx="1631543" cy="255066"/>
              </a:xfrm>
              <a:custGeom>
                <a:avLst/>
                <a:gdLst>
                  <a:gd name="T0" fmla="*/ 145 w 153"/>
                  <a:gd name="T1" fmla="*/ 0 h 24"/>
                  <a:gd name="T2" fmla="*/ 0 w 153"/>
                  <a:gd name="T3" fmla="*/ 0 h 24"/>
                  <a:gd name="T4" fmla="*/ 0 w 153"/>
                  <a:gd name="T5" fmla="*/ 0 h 24"/>
                  <a:gd name="T6" fmla="*/ 0 w 153"/>
                  <a:gd name="T7" fmla="*/ 24 h 24"/>
                  <a:gd name="T8" fmla="*/ 145 w 153"/>
                  <a:gd name="T9" fmla="*/ 24 h 24"/>
                  <a:gd name="T10" fmla="*/ 153 w 153"/>
                  <a:gd name="T11" fmla="*/ 12 h 24"/>
                  <a:gd name="T12" fmla="*/ 145 w 15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3" h="24">
                    <a:moveTo>
                      <a:pt x="145" y="0"/>
                    </a:moveTo>
                    <a:cubicBezTo>
                      <a:pt x="0" y="0"/>
                      <a:pt x="0" y="0"/>
                      <a:pt x="0" y="0"/>
                    </a:cubicBezTo>
                    <a:cubicBezTo>
                      <a:pt x="0" y="0"/>
                      <a:pt x="0" y="0"/>
                      <a:pt x="0" y="0"/>
                    </a:cubicBezTo>
                    <a:cubicBezTo>
                      <a:pt x="0" y="24"/>
                      <a:pt x="0" y="24"/>
                      <a:pt x="0" y="24"/>
                    </a:cubicBezTo>
                    <a:cubicBezTo>
                      <a:pt x="145" y="24"/>
                      <a:pt x="145" y="24"/>
                      <a:pt x="145" y="24"/>
                    </a:cubicBezTo>
                    <a:cubicBezTo>
                      <a:pt x="150" y="24"/>
                      <a:pt x="153" y="18"/>
                      <a:pt x="153" y="12"/>
                    </a:cubicBezTo>
                    <a:cubicBezTo>
                      <a:pt x="153" y="5"/>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81">
                <a:extLst>
                  <a:ext uri="{FF2B5EF4-FFF2-40B4-BE49-F238E27FC236}">
                    <a16:creationId xmlns:a16="http://schemas.microsoft.com/office/drawing/2014/main" id="{B4DA9689-CD27-019E-003E-F0F49EEF3FB7}"/>
                  </a:ext>
                </a:extLst>
              </p:cNvPr>
              <p:cNvSpPr>
                <a:spLocks/>
              </p:cNvSpPr>
              <p:nvPr/>
            </p:nvSpPr>
            <p:spPr bwMode="auto">
              <a:xfrm>
                <a:off x="8333547" y="5533265"/>
                <a:ext cx="1609552" cy="39582"/>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7" y="4"/>
                      <a:pt x="150"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Oval 82">
                <a:extLst>
                  <a:ext uri="{FF2B5EF4-FFF2-40B4-BE49-F238E27FC236}">
                    <a16:creationId xmlns:a16="http://schemas.microsoft.com/office/drawing/2014/main" id="{1FBAA720-2120-AF4D-71A4-4A365C574EB7}"/>
                  </a:ext>
                </a:extLst>
              </p:cNvPr>
              <p:cNvSpPr>
                <a:spLocks noChangeArrowheads="1"/>
              </p:cNvSpPr>
              <p:nvPr/>
            </p:nvSpPr>
            <p:spPr bwMode="auto">
              <a:xfrm>
                <a:off x="8236801" y="5308985"/>
                <a:ext cx="211091"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88">
                <a:extLst>
                  <a:ext uri="{FF2B5EF4-FFF2-40B4-BE49-F238E27FC236}">
                    <a16:creationId xmlns:a16="http://schemas.microsoft.com/office/drawing/2014/main" id="{713EE44B-A3B2-3FBB-9D70-C1E9B1DCFF19}"/>
                  </a:ext>
                </a:extLst>
              </p:cNvPr>
              <p:cNvSpPr>
                <a:spLocks/>
              </p:cNvSpPr>
              <p:nvPr/>
            </p:nvSpPr>
            <p:spPr bwMode="auto">
              <a:xfrm>
                <a:off x="7902573" y="5572847"/>
                <a:ext cx="1644735" cy="259465"/>
              </a:xfrm>
              <a:custGeom>
                <a:avLst/>
                <a:gdLst>
                  <a:gd name="T0" fmla="*/ 145 w 154"/>
                  <a:gd name="T1" fmla="*/ 0 h 24"/>
                  <a:gd name="T2" fmla="*/ 0 w 154"/>
                  <a:gd name="T3" fmla="*/ 0 h 24"/>
                  <a:gd name="T4" fmla="*/ 0 w 154"/>
                  <a:gd name="T5" fmla="*/ 1 h 24"/>
                  <a:gd name="T6" fmla="*/ 0 w 154"/>
                  <a:gd name="T7" fmla="*/ 24 h 24"/>
                  <a:gd name="T8" fmla="*/ 145 w 154"/>
                  <a:gd name="T9" fmla="*/ 24 h 24"/>
                  <a:gd name="T10" fmla="*/ 154 w 154"/>
                  <a:gd name="T11" fmla="*/ 12 h 24"/>
                  <a:gd name="T12" fmla="*/ 145 w 15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4" h="24">
                    <a:moveTo>
                      <a:pt x="145" y="0"/>
                    </a:moveTo>
                    <a:cubicBezTo>
                      <a:pt x="0" y="0"/>
                      <a:pt x="0" y="0"/>
                      <a:pt x="0" y="0"/>
                    </a:cubicBezTo>
                    <a:cubicBezTo>
                      <a:pt x="0" y="0"/>
                      <a:pt x="0" y="0"/>
                      <a:pt x="0" y="1"/>
                    </a:cubicBezTo>
                    <a:cubicBezTo>
                      <a:pt x="0" y="24"/>
                      <a:pt x="0" y="24"/>
                      <a:pt x="0" y="24"/>
                    </a:cubicBezTo>
                    <a:cubicBezTo>
                      <a:pt x="145" y="24"/>
                      <a:pt x="145" y="24"/>
                      <a:pt x="145" y="24"/>
                    </a:cubicBezTo>
                    <a:cubicBezTo>
                      <a:pt x="150" y="24"/>
                      <a:pt x="154" y="19"/>
                      <a:pt x="154" y="12"/>
                    </a:cubicBezTo>
                    <a:cubicBezTo>
                      <a:pt x="154" y="5"/>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89">
                <a:extLst>
                  <a:ext uri="{FF2B5EF4-FFF2-40B4-BE49-F238E27FC236}">
                    <a16:creationId xmlns:a16="http://schemas.microsoft.com/office/drawing/2014/main" id="{C31E2DA7-191A-FDF9-A22A-ED209AA0D509}"/>
                  </a:ext>
                </a:extLst>
              </p:cNvPr>
              <p:cNvSpPr>
                <a:spLocks/>
              </p:cNvSpPr>
              <p:nvPr/>
            </p:nvSpPr>
            <p:spPr bwMode="auto">
              <a:xfrm>
                <a:off x="7902573" y="5788329"/>
                <a:ext cx="1613953" cy="43975"/>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8" y="4"/>
                      <a:pt x="150" y="3"/>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Oval 90">
                <a:extLst>
                  <a:ext uri="{FF2B5EF4-FFF2-40B4-BE49-F238E27FC236}">
                    <a16:creationId xmlns:a16="http://schemas.microsoft.com/office/drawing/2014/main" id="{79ADD312-40B0-16A4-9A0D-6F8726A4E01E}"/>
                  </a:ext>
                </a:extLst>
              </p:cNvPr>
              <p:cNvSpPr>
                <a:spLocks noChangeArrowheads="1"/>
              </p:cNvSpPr>
              <p:nvPr/>
            </p:nvSpPr>
            <p:spPr bwMode="auto">
              <a:xfrm>
                <a:off x="7810224" y="5572847"/>
                <a:ext cx="211091" cy="259465"/>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96">
                <a:extLst>
                  <a:ext uri="{FF2B5EF4-FFF2-40B4-BE49-F238E27FC236}">
                    <a16:creationId xmlns:a16="http://schemas.microsoft.com/office/drawing/2014/main" id="{044CC90E-BCF1-403E-F560-99A6EAC76516}"/>
                  </a:ext>
                </a:extLst>
              </p:cNvPr>
              <p:cNvSpPr>
                <a:spLocks/>
              </p:cNvSpPr>
              <p:nvPr/>
            </p:nvSpPr>
            <p:spPr bwMode="auto">
              <a:xfrm>
                <a:off x="8184029" y="5572847"/>
                <a:ext cx="1640339" cy="259465"/>
              </a:xfrm>
              <a:custGeom>
                <a:avLst/>
                <a:gdLst>
                  <a:gd name="T0" fmla="*/ 145 w 154"/>
                  <a:gd name="T1" fmla="*/ 0 h 24"/>
                  <a:gd name="T2" fmla="*/ 0 w 154"/>
                  <a:gd name="T3" fmla="*/ 0 h 24"/>
                  <a:gd name="T4" fmla="*/ 0 w 154"/>
                  <a:gd name="T5" fmla="*/ 1 h 24"/>
                  <a:gd name="T6" fmla="*/ 0 w 154"/>
                  <a:gd name="T7" fmla="*/ 24 h 24"/>
                  <a:gd name="T8" fmla="*/ 145 w 154"/>
                  <a:gd name="T9" fmla="*/ 24 h 24"/>
                  <a:gd name="T10" fmla="*/ 154 w 154"/>
                  <a:gd name="T11" fmla="*/ 12 h 24"/>
                  <a:gd name="T12" fmla="*/ 145 w 15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4" h="24">
                    <a:moveTo>
                      <a:pt x="145" y="0"/>
                    </a:moveTo>
                    <a:cubicBezTo>
                      <a:pt x="0" y="0"/>
                      <a:pt x="0" y="0"/>
                      <a:pt x="0" y="0"/>
                    </a:cubicBezTo>
                    <a:cubicBezTo>
                      <a:pt x="0" y="0"/>
                      <a:pt x="0" y="0"/>
                      <a:pt x="0" y="1"/>
                    </a:cubicBezTo>
                    <a:cubicBezTo>
                      <a:pt x="0" y="24"/>
                      <a:pt x="0" y="24"/>
                      <a:pt x="0" y="24"/>
                    </a:cubicBezTo>
                    <a:cubicBezTo>
                      <a:pt x="145" y="24"/>
                      <a:pt x="145" y="24"/>
                      <a:pt x="145" y="24"/>
                    </a:cubicBezTo>
                    <a:cubicBezTo>
                      <a:pt x="150" y="24"/>
                      <a:pt x="154" y="19"/>
                      <a:pt x="154" y="12"/>
                    </a:cubicBezTo>
                    <a:cubicBezTo>
                      <a:pt x="154" y="5"/>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97">
                <a:extLst>
                  <a:ext uri="{FF2B5EF4-FFF2-40B4-BE49-F238E27FC236}">
                    <a16:creationId xmlns:a16="http://schemas.microsoft.com/office/drawing/2014/main" id="{8988E581-5AB3-7C37-C2B9-9CE5C799B254}"/>
                  </a:ext>
                </a:extLst>
              </p:cNvPr>
              <p:cNvSpPr>
                <a:spLocks/>
              </p:cNvSpPr>
              <p:nvPr/>
            </p:nvSpPr>
            <p:spPr bwMode="auto">
              <a:xfrm>
                <a:off x="8184029" y="5788329"/>
                <a:ext cx="1609552" cy="43975"/>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8" y="4"/>
                      <a:pt x="150" y="3"/>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Oval 98">
                <a:extLst>
                  <a:ext uri="{FF2B5EF4-FFF2-40B4-BE49-F238E27FC236}">
                    <a16:creationId xmlns:a16="http://schemas.microsoft.com/office/drawing/2014/main" id="{8A1781B7-DE64-2CA3-2753-289551A473D5}"/>
                  </a:ext>
                </a:extLst>
              </p:cNvPr>
              <p:cNvSpPr>
                <a:spLocks noChangeArrowheads="1"/>
              </p:cNvSpPr>
              <p:nvPr/>
            </p:nvSpPr>
            <p:spPr bwMode="auto">
              <a:xfrm>
                <a:off x="8087278" y="5572847"/>
                <a:ext cx="211091" cy="259465"/>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04">
                <a:extLst>
                  <a:ext uri="{FF2B5EF4-FFF2-40B4-BE49-F238E27FC236}">
                    <a16:creationId xmlns:a16="http://schemas.microsoft.com/office/drawing/2014/main" id="{DCB49FB2-3526-6E0F-B28F-DA7BCCAEFB5D}"/>
                  </a:ext>
                </a:extLst>
              </p:cNvPr>
              <p:cNvSpPr>
                <a:spLocks/>
              </p:cNvSpPr>
              <p:nvPr/>
            </p:nvSpPr>
            <p:spPr bwMode="auto">
              <a:xfrm>
                <a:off x="8184029" y="5049520"/>
                <a:ext cx="1640339" cy="268261"/>
              </a:xfrm>
              <a:custGeom>
                <a:avLst/>
                <a:gdLst>
                  <a:gd name="T0" fmla="*/ 145 w 154"/>
                  <a:gd name="T1" fmla="*/ 0 h 25"/>
                  <a:gd name="T2" fmla="*/ 0 w 154"/>
                  <a:gd name="T3" fmla="*/ 0 h 25"/>
                  <a:gd name="T4" fmla="*/ 0 w 154"/>
                  <a:gd name="T5" fmla="*/ 1 h 25"/>
                  <a:gd name="T6" fmla="*/ 0 w 154"/>
                  <a:gd name="T7" fmla="*/ 25 h 25"/>
                  <a:gd name="T8" fmla="*/ 145 w 154"/>
                  <a:gd name="T9" fmla="*/ 25 h 25"/>
                  <a:gd name="T10" fmla="*/ 154 w 154"/>
                  <a:gd name="T11" fmla="*/ 12 h 25"/>
                  <a:gd name="T12" fmla="*/ 145 w 15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54" h="25">
                    <a:moveTo>
                      <a:pt x="145" y="0"/>
                    </a:moveTo>
                    <a:cubicBezTo>
                      <a:pt x="0" y="0"/>
                      <a:pt x="0" y="0"/>
                      <a:pt x="0" y="0"/>
                    </a:cubicBezTo>
                    <a:cubicBezTo>
                      <a:pt x="0" y="1"/>
                      <a:pt x="0" y="1"/>
                      <a:pt x="0" y="1"/>
                    </a:cubicBezTo>
                    <a:cubicBezTo>
                      <a:pt x="0" y="25"/>
                      <a:pt x="0" y="25"/>
                      <a:pt x="0" y="25"/>
                    </a:cubicBezTo>
                    <a:cubicBezTo>
                      <a:pt x="145" y="25"/>
                      <a:pt x="145" y="25"/>
                      <a:pt x="145" y="25"/>
                    </a:cubicBezTo>
                    <a:cubicBezTo>
                      <a:pt x="150" y="25"/>
                      <a:pt x="154" y="19"/>
                      <a:pt x="154" y="12"/>
                    </a:cubicBezTo>
                    <a:cubicBezTo>
                      <a:pt x="154" y="6"/>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05">
                <a:extLst>
                  <a:ext uri="{FF2B5EF4-FFF2-40B4-BE49-F238E27FC236}">
                    <a16:creationId xmlns:a16="http://schemas.microsoft.com/office/drawing/2014/main" id="{75E1DB35-35AD-455C-F84B-8F57C2FBE06A}"/>
                  </a:ext>
                </a:extLst>
              </p:cNvPr>
              <p:cNvSpPr>
                <a:spLocks/>
              </p:cNvSpPr>
              <p:nvPr/>
            </p:nvSpPr>
            <p:spPr bwMode="auto">
              <a:xfrm>
                <a:off x="8184029" y="5273802"/>
                <a:ext cx="1609552" cy="43975"/>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8" y="4"/>
                      <a:pt x="150"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Oval 106">
                <a:extLst>
                  <a:ext uri="{FF2B5EF4-FFF2-40B4-BE49-F238E27FC236}">
                    <a16:creationId xmlns:a16="http://schemas.microsoft.com/office/drawing/2014/main" id="{18559A55-5CEC-1250-D4AE-C67C6D380A6F}"/>
                  </a:ext>
                </a:extLst>
              </p:cNvPr>
              <p:cNvSpPr>
                <a:spLocks noChangeArrowheads="1"/>
              </p:cNvSpPr>
              <p:nvPr/>
            </p:nvSpPr>
            <p:spPr bwMode="auto">
              <a:xfrm>
                <a:off x="8087278" y="5049520"/>
                <a:ext cx="211091" cy="268261"/>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12">
                <a:extLst>
                  <a:ext uri="{FF2B5EF4-FFF2-40B4-BE49-F238E27FC236}">
                    <a16:creationId xmlns:a16="http://schemas.microsoft.com/office/drawing/2014/main" id="{95AFE35B-78EB-8355-D172-00ABF7AFB385}"/>
                  </a:ext>
                </a:extLst>
              </p:cNvPr>
              <p:cNvSpPr>
                <a:spLocks/>
              </p:cNvSpPr>
              <p:nvPr/>
            </p:nvSpPr>
            <p:spPr bwMode="auto">
              <a:xfrm>
                <a:off x="8461079" y="5572847"/>
                <a:ext cx="1640339" cy="259465"/>
              </a:xfrm>
              <a:custGeom>
                <a:avLst/>
                <a:gdLst>
                  <a:gd name="T0" fmla="*/ 145 w 154"/>
                  <a:gd name="T1" fmla="*/ 0 h 24"/>
                  <a:gd name="T2" fmla="*/ 0 w 154"/>
                  <a:gd name="T3" fmla="*/ 0 h 24"/>
                  <a:gd name="T4" fmla="*/ 0 w 154"/>
                  <a:gd name="T5" fmla="*/ 1 h 24"/>
                  <a:gd name="T6" fmla="*/ 0 w 154"/>
                  <a:gd name="T7" fmla="*/ 24 h 24"/>
                  <a:gd name="T8" fmla="*/ 145 w 154"/>
                  <a:gd name="T9" fmla="*/ 24 h 24"/>
                  <a:gd name="T10" fmla="*/ 154 w 154"/>
                  <a:gd name="T11" fmla="*/ 12 h 24"/>
                  <a:gd name="T12" fmla="*/ 145 w 15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4" h="24">
                    <a:moveTo>
                      <a:pt x="145" y="0"/>
                    </a:moveTo>
                    <a:cubicBezTo>
                      <a:pt x="0" y="0"/>
                      <a:pt x="0" y="0"/>
                      <a:pt x="0" y="0"/>
                    </a:cubicBezTo>
                    <a:cubicBezTo>
                      <a:pt x="0" y="0"/>
                      <a:pt x="0" y="0"/>
                      <a:pt x="0" y="1"/>
                    </a:cubicBezTo>
                    <a:cubicBezTo>
                      <a:pt x="0" y="24"/>
                      <a:pt x="0" y="24"/>
                      <a:pt x="0" y="24"/>
                    </a:cubicBezTo>
                    <a:cubicBezTo>
                      <a:pt x="145" y="24"/>
                      <a:pt x="145" y="24"/>
                      <a:pt x="145" y="24"/>
                    </a:cubicBezTo>
                    <a:cubicBezTo>
                      <a:pt x="150" y="24"/>
                      <a:pt x="154" y="19"/>
                      <a:pt x="154" y="12"/>
                    </a:cubicBezTo>
                    <a:cubicBezTo>
                      <a:pt x="154" y="5"/>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13">
                <a:extLst>
                  <a:ext uri="{FF2B5EF4-FFF2-40B4-BE49-F238E27FC236}">
                    <a16:creationId xmlns:a16="http://schemas.microsoft.com/office/drawing/2014/main" id="{0101C79F-C3DC-4185-8FBC-5F3E8CA172AE}"/>
                  </a:ext>
                </a:extLst>
              </p:cNvPr>
              <p:cNvSpPr>
                <a:spLocks/>
              </p:cNvSpPr>
              <p:nvPr/>
            </p:nvSpPr>
            <p:spPr bwMode="auto">
              <a:xfrm>
                <a:off x="8461079" y="5788329"/>
                <a:ext cx="1609552" cy="43975"/>
              </a:xfrm>
              <a:custGeom>
                <a:avLst/>
                <a:gdLst>
                  <a:gd name="T0" fmla="*/ 0 w 151"/>
                  <a:gd name="T1" fmla="*/ 0 h 4"/>
                  <a:gd name="T2" fmla="*/ 0 w 151"/>
                  <a:gd name="T3" fmla="*/ 4 h 4"/>
                  <a:gd name="T4" fmla="*/ 145 w 151"/>
                  <a:gd name="T5" fmla="*/ 4 h 4"/>
                  <a:gd name="T6" fmla="*/ 151 w 151"/>
                  <a:gd name="T7" fmla="*/ 0 h 4"/>
                  <a:gd name="T8" fmla="*/ 0 w 151"/>
                  <a:gd name="T9" fmla="*/ 0 h 4"/>
                </a:gdLst>
                <a:ahLst/>
                <a:cxnLst>
                  <a:cxn ang="0">
                    <a:pos x="T0" y="T1"/>
                  </a:cxn>
                  <a:cxn ang="0">
                    <a:pos x="T2" y="T3"/>
                  </a:cxn>
                  <a:cxn ang="0">
                    <a:pos x="T4" y="T5"/>
                  </a:cxn>
                  <a:cxn ang="0">
                    <a:pos x="T6" y="T7"/>
                  </a:cxn>
                  <a:cxn ang="0">
                    <a:pos x="T8" y="T9"/>
                  </a:cxn>
                </a:cxnLst>
                <a:rect l="0" t="0" r="r" b="b"/>
                <a:pathLst>
                  <a:path w="151" h="4">
                    <a:moveTo>
                      <a:pt x="0" y="0"/>
                    </a:moveTo>
                    <a:cubicBezTo>
                      <a:pt x="0" y="4"/>
                      <a:pt x="0" y="4"/>
                      <a:pt x="0" y="4"/>
                    </a:cubicBezTo>
                    <a:cubicBezTo>
                      <a:pt x="145" y="4"/>
                      <a:pt x="145" y="4"/>
                      <a:pt x="145" y="4"/>
                    </a:cubicBezTo>
                    <a:cubicBezTo>
                      <a:pt x="148" y="4"/>
                      <a:pt x="150" y="3"/>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Oval 114">
                <a:extLst>
                  <a:ext uri="{FF2B5EF4-FFF2-40B4-BE49-F238E27FC236}">
                    <a16:creationId xmlns:a16="http://schemas.microsoft.com/office/drawing/2014/main" id="{48951384-FAD8-0D93-3DC4-BDBED43DECA1}"/>
                  </a:ext>
                </a:extLst>
              </p:cNvPr>
              <p:cNvSpPr>
                <a:spLocks noChangeArrowheads="1"/>
              </p:cNvSpPr>
              <p:nvPr/>
            </p:nvSpPr>
            <p:spPr bwMode="auto">
              <a:xfrm>
                <a:off x="8364329" y="5572847"/>
                <a:ext cx="211091" cy="259465"/>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20">
                <a:extLst>
                  <a:ext uri="{FF2B5EF4-FFF2-40B4-BE49-F238E27FC236}">
                    <a16:creationId xmlns:a16="http://schemas.microsoft.com/office/drawing/2014/main" id="{3AE4AC4F-1C3C-6423-5968-14259A97680F}"/>
                  </a:ext>
                </a:extLst>
              </p:cNvPr>
              <p:cNvSpPr>
                <a:spLocks/>
              </p:cNvSpPr>
              <p:nvPr/>
            </p:nvSpPr>
            <p:spPr bwMode="auto">
              <a:xfrm>
                <a:off x="7766245" y="5832308"/>
                <a:ext cx="1631543" cy="255066"/>
              </a:xfrm>
              <a:custGeom>
                <a:avLst/>
                <a:gdLst>
                  <a:gd name="T0" fmla="*/ 145 w 153"/>
                  <a:gd name="T1" fmla="*/ 0 h 24"/>
                  <a:gd name="T2" fmla="*/ 0 w 153"/>
                  <a:gd name="T3" fmla="*/ 0 h 24"/>
                  <a:gd name="T4" fmla="*/ 0 w 153"/>
                  <a:gd name="T5" fmla="*/ 1 h 24"/>
                  <a:gd name="T6" fmla="*/ 0 w 153"/>
                  <a:gd name="T7" fmla="*/ 24 h 24"/>
                  <a:gd name="T8" fmla="*/ 145 w 153"/>
                  <a:gd name="T9" fmla="*/ 24 h 24"/>
                  <a:gd name="T10" fmla="*/ 153 w 153"/>
                  <a:gd name="T11" fmla="*/ 12 h 24"/>
                  <a:gd name="T12" fmla="*/ 145 w 15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3" h="24">
                    <a:moveTo>
                      <a:pt x="145" y="0"/>
                    </a:moveTo>
                    <a:cubicBezTo>
                      <a:pt x="0" y="0"/>
                      <a:pt x="0" y="0"/>
                      <a:pt x="0" y="0"/>
                    </a:cubicBezTo>
                    <a:cubicBezTo>
                      <a:pt x="0" y="0"/>
                      <a:pt x="0" y="1"/>
                      <a:pt x="0" y="1"/>
                    </a:cubicBezTo>
                    <a:cubicBezTo>
                      <a:pt x="0" y="24"/>
                      <a:pt x="0" y="24"/>
                      <a:pt x="0" y="24"/>
                    </a:cubicBezTo>
                    <a:cubicBezTo>
                      <a:pt x="145" y="24"/>
                      <a:pt x="145" y="24"/>
                      <a:pt x="145" y="24"/>
                    </a:cubicBezTo>
                    <a:cubicBezTo>
                      <a:pt x="150" y="24"/>
                      <a:pt x="153" y="19"/>
                      <a:pt x="153" y="12"/>
                    </a:cubicBezTo>
                    <a:cubicBezTo>
                      <a:pt x="153" y="6"/>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21">
                <a:extLst>
                  <a:ext uri="{FF2B5EF4-FFF2-40B4-BE49-F238E27FC236}">
                    <a16:creationId xmlns:a16="http://schemas.microsoft.com/office/drawing/2014/main" id="{C6CCA476-1D93-D3DC-933D-318EA7525E11}"/>
                  </a:ext>
                </a:extLst>
              </p:cNvPr>
              <p:cNvSpPr>
                <a:spLocks/>
              </p:cNvSpPr>
              <p:nvPr/>
            </p:nvSpPr>
            <p:spPr bwMode="auto">
              <a:xfrm>
                <a:off x="7766245" y="6056592"/>
                <a:ext cx="1609552" cy="30785"/>
              </a:xfrm>
              <a:custGeom>
                <a:avLst/>
                <a:gdLst>
                  <a:gd name="T0" fmla="*/ 0 w 151"/>
                  <a:gd name="T1" fmla="*/ 0 h 3"/>
                  <a:gd name="T2" fmla="*/ 0 w 151"/>
                  <a:gd name="T3" fmla="*/ 3 h 3"/>
                  <a:gd name="T4" fmla="*/ 145 w 151"/>
                  <a:gd name="T5" fmla="*/ 3 h 3"/>
                  <a:gd name="T6" fmla="*/ 151 w 151"/>
                  <a:gd name="T7" fmla="*/ 0 h 3"/>
                  <a:gd name="T8" fmla="*/ 0 w 151"/>
                  <a:gd name="T9" fmla="*/ 0 h 3"/>
                </a:gdLst>
                <a:ahLst/>
                <a:cxnLst>
                  <a:cxn ang="0">
                    <a:pos x="T0" y="T1"/>
                  </a:cxn>
                  <a:cxn ang="0">
                    <a:pos x="T2" y="T3"/>
                  </a:cxn>
                  <a:cxn ang="0">
                    <a:pos x="T4" y="T5"/>
                  </a:cxn>
                  <a:cxn ang="0">
                    <a:pos x="T6" y="T7"/>
                  </a:cxn>
                  <a:cxn ang="0">
                    <a:pos x="T8" y="T9"/>
                  </a:cxn>
                </a:cxnLst>
                <a:rect l="0" t="0" r="r" b="b"/>
                <a:pathLst>
                  <a:path w="151" h="3">
                    <a:moveTo>
                      <a:pt x="0" y="0"/>
                    </a:moveTo>
                    <a:cubicBezTo>
                      <a:pt x="0" y="3"/>
                      <a:pt x="0" y="3"/>
                      <a:pt x="0" y="3"/>
                    </a:cubicBezTo>
                    <a:cubicBezTo>
                      <a:pt x="145" y="3"/>
                      <a:pt x="145" y="3"/>
                      <a:pt x="145" y="3"/>
                    </a:cubicBezTo>
                    <a:cubicBezTo>
                      <a:pt x="147" y="3"/>
                      <a:pt x="149"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Oval 122">
                <a:extLst>
                  <a:ext uri="{FF2B5EF4-FFF2-40B4-BE49-F238E27FC236}">
                    <a16:creationId xmlns:a16="http://schemas.microsoft.com/office/drawing/2014/main" id="{D3148F4E-E86F-1268-5C1E-015D03750E04}"/>
                  </a:ext>
                </a:extLst>
              </p:cNvPr>
              <p:cNvSpPr>
                <a:spLocks noChangeArrowheads="1"/>
              </p:cNvSpPr>
              <p:nvPr/>
            </p:nvSpPr>
            <p:spPr bwMode="auto">
              <a:xfrm>
                <a:off x="7669498" y="5832308"/>
                <a:ext cx="215486"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28">
                <a:extLst>
                  <a:ext uri="{FF2B5EF4-FFF2-40B4-BE49-F238E27FC236}">
                    <a16:creationId xmlns:a16="http://schemas.microsoft.com/office/drawing/2014/main" id="{6539BAA5-C508-ED44-DA01-0911A01A2666}"/>
                  </a:ext>
                </a:extLst>
              </p:cNvPr>
              <p:cNvSpPr>
                <a:spLocks/>
              </p:cNvSpPr>
              <p:nvPr/>
            </p:nvSpPr>
            <p:spPr bwMode="auto">
              <a:xfrm>
                <a:off x="8043303" y="5832308"/>
                <a:ext cx="1631543" cy="255066"/>
              </a:xfrm>
              <a:custGeom>
                <a:avLst/>
                <a:gdLst>
                  <a:gd name="T0" fmla="*/ 145 w 153"/>
                  <a:gd name="T1" fmla="*/ 0 h 24"/>
                  <a:gd name="T2" fmla="*/ 0 w 153"/>
                  <a:gd name="T3" fmla="*/ 0 h 24"/>
                  <a:gd name="T4" fmla="*/ 0 w 153"/>
                  <a:gd name="T5" fmla="*/ 1 h 24"/>
                  <a:gd name="T6" fmla="*/ 0 w 153"/>
                  <a:gd name="T7" fmla="*/ 24 h 24"/>
                  <a:gd name="T8" fmla="*/ 145 w 153"/>
                  <a:gd name="T9" fmla="*/ 24 h 24"/>
                  <a:gd name="T10" fmla="*/ 153 w 153"/>
                  <a:gd name="T11" fmla="*/ 12 h 24"/>
                  <a:gd name="T12" fmla="*/ 145 w 15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3" h="24">
                    <a:moveTo>
                      <a:pt x="145" y="0"/>
                    </a:moveTo>
                    <a:cubicBezTo>
                      <a:pt x="0" y="0"/>
                      <a:pt x="0" y="0"/>
                      <a:pt x="0" y="0"/>
                    </a:cubicBezTo>
                    <a:cubicBezTo>
                      <a:pt x="0" y="0"/>
                      <a:pt x="0" y="1"/>
                      <a:pt x="0" y="1"/>
                    </a:cubicBezTo>
                    <a:cubicBezTo>
                      <a:pt x="0" y="24"/>
                      <a:pt x="0" y="24"/>
                      <a:pt x="0" y="24"/>
                    </a:cubicBezTo>
                    <a:cubicBezTo>
                      <a:pt x="145" y="24"/>
                      <a:pt x="145" y="24"/>
                      <a:pt x="145" y="24"/>
                    </a:cubicBezTo>
                    <a:cubicBezTo>
                      <a:pt x="150" y="24"/>
                      <a:pt x="153" y="19"/>
                      <a:pt x="153" y="12"/>
                    </a:cubicBezTo>
                    <a:cubicBezTo>
                      <a:pt x="153" y="6"/>
                      <a:pt x="150"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29">
                <a:extLst>
                  <a:ext uri="{FF2B5EF4-FFF2-40B4-BE49-F238E27FC236}">
                    <a16:creationId xmlns:a16="http://schemas.microsoft.com/office/drawing/2014/main" id="{61C1B94C-B7B9-4DB0-FF77-F9BB788DAAD2}"/>
                  </a:ext>
                </a:extLst>
              </p:cNvPr>
              <p:cNvSpPr>
                <a:spLocks/>
              </p:cNvSpPr>
              <p:nvPr/>
            </p:nvSpPr>
            <p:spPr bwMode="auto">
              <a:xfrm>
                <a:off x="8043303" y="6056592"/>
                <a:ext cx="1613953" cy="30785"/>
              </a:xfrm>
              <a:custGeom>
                <a:avLst/>
                <a:gdLst>
                  <a:gd name="T0" fmla="*/ 0 w 151"/>
                  <a:gd name="T1" fmla="*/ 0 h 3"/>
                  <a:gd name="T2" fmla="*/ 0 w 151"/>
                  <a:gd name="T3" fmla="*/ 3 h 3"/>
                  <a:gd name="T4" fmla="*/ 145 w 151"/>
                  <a:gd name="T5" fmla="*/ 3 h 3"/>
                  <a:gd name="T6" fmla="*/ 151 w 151"/>
                  <a:gd name="T7" fmla="*/ 0 h 3"/>
                  <a:gd name="T8" fmla="*/ 0 w 151"/>
                  <a:gd name="T9" fmla="*/ 0 h 3"/>
                </a:gdLst>
                <a:ahLst/>
                <a:cxnLst>
                  <a:cxn ang="0">
                    <a:pos x="T0" y="T1"/>
                  </a:cxn>
                  <a:cxn ang="0">
                    <a:pos x="T2" y="T3"/>
                  </a:cxn>
                  <a:cxn ang="0">
                    <a:pos x="T4" y="T5"/>
                  </a:cxn>
                  <a:cxn ang="0">
                    <a:pos x="T6" y="T7"/>
                  </a:cxn>
                  <a:cxn ang="0">
                    <a:pos x="T8" y="T9"/>
                  </a:cxn>
                </a:cxnLst>
                <a:rect l="0" t="0" r="r" b="b"/>
                <a:pathLst>
                  <a:path w="151" h="3">
                    <a:moveTo>
                      <a:pt x="0" y="0"/>
                    </a:moveTo>
                    <a:cubicBezTo>
                      <a:pt x="0" y="3"/>
                      <a:pt x="0" y="3"/>
                      <a:pt x="0" y="3"/>
                    </a:cubicBezTo>
                    <a:cubicBezTo>
                      <a:pt x="145" y="3"/>
                      <a:pt x="145" y="3"/>
                      <a:pt x="145" y="3"/>
                    </a:cubicBezTo>
                    <a:cubicBezTo>
                      <a:pt x="147" y="3"/>
                      <a:pt x="149"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Oval 130">
                <a:extLst>
                  <a:ext uri="{FF2B5EF4-FFF2-40B4-BE49-F238E27FC236}">
                    <a16:creationId xmlns:a16="http://schemas.microsoft.com/office/drawing/2014/main" id="{93E7A2DA-24C3-606C-4000-421F19F5FC82}"/>
                  </a:ext>
                </a:extLst>
              </p:cNvPr>
              <p:cNvSpPr>
                <a:spLocks noChangeArrowheads="1"/>
              </p:cNvSpPr>
              <p:nvPr/>
            </p:nvSpPr>
            <p:spPr bwMode="auto">
              <a:xfrm>
                <a:off x="7946552" y="5832308"/>
                <a:ext cx="215486"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36">
                <a:extLst>
                  <a:ext uri="{FF2B5EF4-FFF2-40B4-BE49-F238E27FC236}">
                    <a16:creationId xmlns:a16="http://schemas.microsoft.com/office/drawing/2014/main" id="{791BA842-A472-D393-8A07-260AAB84627D}"/>
                  </a:ext>
                </a:extLst>
              </p:cNvPr>
              <p:cNvSpPr>
                <a:spLocks/>
              </p:cNvSpPr>
              <p:nvPr/>
            </p:nvSpPr>
            <p:spPr bwMode="auto">
              <a:xfrm>
                <a:off x="8320354" y="5832308"/>
                <a:ext cx="1631543" cy="255066"/>
              </a:xfrm>
              <a:custGeom>
                <a:avLst/>
                <a:gdLst>
                  <a:gd name="T0" fmla="*/ 145 w 153"/>
                  <a:gd name="T1" fmla="*/ 0 h 24"/>
                  <a:gd name="T2" fmla="*/ 0 w 153"/>
                  <a:gd name="T3" fmla="*/ 0 h 24"/>
                  <a:gd name="T4" fmla="*/ 0 w 153"/>
                  <a:gd name="T5" fmla="*/ 1 h 24"/>
                  <a:gd name="T6" fmla="*/ 0 w 153"/>
                  <a:gd name="T7" fmla="*/ 24 h 24"/>
                  <a:gd name="T8" fmla="*/ 145 w 153"/>
                  <a:gd name="T9" fmla="*/ 24 h 24"/>
                  <a:gd name="T10" fmla="*/ 153 w 153"/>
                  <a:gd name="T11" fmla="*/ 12 h 24"/>
                  <a:gd name="T12" fmla="*/ 145 w 15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3" h="24">
                    <a:moveTo>
                      <a:pt x="145" y="0"/>
                    </a:moveTo>
                    <a:cubicBezTo>
                      <a:pt x="0" y="0"/>
                      <a:pt x="0" y="0"/>
                      <a:pt x="0" y="0"/>
                    </a:cubicBezTo>
                    <a:cubicBezTo>
                      <a:pt x="0" y="0"/>
                      <a:pt x="0" y="1"/>
                      <a:pt x="0" y="1"/>
                    </a:cubicBezTo>
                    <a:cubicBezTo>
                      <a:pt x="0" y="24"/>
                      <a:pt x="0" y="24"/>
                      <a:pt x="0" y="24"/>
                    </a:cubicBezTo>
                    <a:cubicBezTo>
                      <a:pt x="145" y="24"/>
                      <a:pt x="145" y="24"/>
                      <a:pt x="145" y="24"/>
                    </a:cubicBezTo>
                    <a:cubicBezTo>
                      <a:pt x="149" y="24"/>
                      <a:pt x="153" y="19"/>
                      <a:pt x="153" y="12"/>
                    </a:cubicBezTo>
                    <a:cubicBezTo>
                      <a:pt x="153" y="6"/>
                      <a:pt x="149"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37">
                <a:extLst>
                  <a:ext uri="{FF2B5EF4-FFF2-40B4-BE49-F238E27FC236}">
                    <a16:creationId xmlns:a16="http://schemas.microsoft.com/office/drawing/2014/main" id="{F2360333-515F-B0B8-D002-BF3E3282758B}"/>
                  </a:ext>
                </a:extLst>
              </p:cNvPr>
              <p:cNvSpPr>
                <a:spLocks/>
              </p:cNvSpPr>
              <p:nvPr/>
            </p:nvSpPr>
            <p:spPr bwMode="auto">
              <a:xfrm>
                <a:off x="8320354" y="6056592"/>
                <a:ext cx="1613953" cy="30785"/>
              </a:xfrm>
              <a:custGeom>
                <a:avLst/>
                <a:gdLst>
                  <a:gd name="T0" fmla="*/ 0 w 151"/>
                  <a:gd name="T1" fmla="*/ 0 h 3"/>
                  <a:gd name="T2" fmla="*/ 0 w 151"/>
                  <a:gd name="T3" fmla="*/ 3 h 3"/>
                  <a:gd name="T4" fmla="*/ 145 w 151"/>
                  <a:gd name="T5" fmla="*/ 3 h 3"/>
                  <a:gd name="T6" fmla="*/ 151 w 151"/>
                  <a:gd name="T7" fmla="*/ 0 h 3"/>
                  <a:gd name="T8" fmla="*/ 0 w 151"/>
                  <a:gd name="T9" fmla="*/ 0 h 3"/>
                </a:gdLst>
                <a:ahLst/>
                <a:cxnLst>
                  <a:cxn ang="0">
                    <a:pos x="T0" y="T1"/>
                  </a:cxn>
                  <a:cxn ang="0">
                    <a:pos x="T2" y="T3"/>
                  </a:cxn>
                  <a:cxn ang="0">
                    <a:pos x="T4" y="T5"/>
                  </a:cxn>
                  <a:cxn ang="0">
                    <a:pos x="T6" y="T7"/>
                  </a:cxn>
                  <a:cxn ang="0">
                    <a:pos x="T8" y="T9"/>
                  </a:cxn>
                </a:cxnLst>
                <a:rect l="0" t="0" r="r" b="b"/>
                <a:pathLst>
                  <a:path w="151" h="3">
                    <a:moveTo>
                      <a:pt x="0" y="0"/>
                    </a:moveTo>
                    <a:cubicBezTo>
                      <a:pt x="0" y="3"/>
                      <a:pt x="0" y="3"/>
                      <a:pt x="0" y="3"/>
                    </a:cubicBezTo>
                    <a:cubicBezTo>
                      <a:pt x="145" y="3"/>
                      <a:pt x="145" y="3"/>
                      <a:pt x="145" y="3"/>
                    </a:cubicBezTo>
                    <a:cubicBezTo>
                      <a:pt x="147" y="3"/>
                      <a:pt x="149"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Oval 138">
                <a:extLst>
                  <a:ext uri="{FF2B5EF4-FFF2-40B4-BE49-F238E27FC236}">
                    <a16:creationId xmlns:a16="http://schemas.microsoft.com/office/drawing/2014/main" id="{7C936B0D-6D27-B64F-42CA-9D6ED53D80C3}"/>
                  </a:ext>
                </a:extLst>
              </p:cNvPr>
              <p:cNvSpPr>
                <a:spLocks noChangeArrowheads="1"/>
              </p:cNvSpPr>
              <p:nvPr/>
            </p:nvSpPr>
            <p:spPr bwMode="auto">
              <a:xfrm>
                <a:off x="8223605" y="5832308"/>
                <a:ext cx="215486"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44">
                <a:extLst>
                  <a:ext uri="{FF2B5EF4-FFF2-40B4-BE49-F238E27FC236}">
                    <a16:creationId xmlns:a16="http://schemas.microsoft.com/office/drawing/2014/main" id="{B3BA9911-C0CB-D6BB-2D71-902B1AA8C07F}"/>
                  </a:ext>
                </a:extLst>
              </p:cNvPr>
              <p:cNvSpPr>
                <a:spLocks/>
              </p:cNvSpPr>
              <p:nvPr/>
            </p:nvSpPr>
            <p:spPr bwMode="auto">
              <a:xfrm>
                <a:off x="8597410" y="5832308"/>
                <a:ext cx="1635938" cy="255066"/>
              </a:xfrm>
              <a:custGeom>
                <a:avLst/>
                <a:gdLst>
                  <a:gd name="T0" fmla="*/ 145 w 153"/>
                  <a:gd name="T1" fmla="*/ 0 h 24"/>
                  <a:gd name="T2" fmla="*/ 0 w 153"/>
                  <a:gd name="T3" fmla="*/ 0 h 24"/>
                  <a:gd name="T4" fmla="*/ 0 w 153"/>
                  <a:gd name="T5" fmla="*/ 1 h 24"/>
                  <a:gd name="T6" fmla="*/ 0 w 153"/>
                  <a:gd name="T7" fmla="*/ 24 h 24"/>
                  <a:gd name="T8" fmla="*/ 145 w 153"/>
                  <a:gd name="T9" fmla="*/ 24 h 24"/>
                  <a:gd name="T10" fmla="*/ 153 w 153"/>
                  <a:gd name="T11" fmla="*/ 12 h 24"/>
                  <a:gd name="T12" fmla="*/ 145 w 15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53" h="24">
                    <a:moveTo>
                      <a:pt x="145" y="0"/>
                    </a:moveTo>
                    <a:cubicBezTo>
                      <a:pt x="0" y="0"/>
                      <a:pt x="0" y="0"/>
                      <a:pt x="0" y="0"/>
                    </a:cubicBezTo>
                    <a:cubicBezTo>
                      <a:pt x="0" y="0"/>
                      <a:pt x="0" y="1"/>
                      <a:pt x="0" y="1"/>
                    </a:cubicBezTo>
                    <a:cubicBezTo>
                      <a:pt x="0" y="24"/>
                      <a:pt x="0" y="24"/>
                      <a:pt x="0" y="24"/>
                    </a:cubicBezTo>
                    <a:cubicBezTo>
                      <a:pt x="145" y="24"/>
                      <a:pt x="145" y="24"/>
                      <a:pt x="145" y="24"/>
                    </a:cubicBezTo>
                    <a:cubicBezTo>
                      <a:pt x="149" y="24"/>
                      <a:pt x="153" y="19"/>
                      <a:pt x="153" y="12"/>
                    </a:cubicBezTo>
                    <a:cubicBezTo>
                      <a:pt x="153" y="6"/>
                      <a:pt x="149" y="0"/>
                      <a:pt x="145" y="0"/>
                    </a:cubicBezTo>
                    <a:close/>
                  </a:path>
                </a:pathLst>
              </a:custGeom>
              <a:solidFill>
                <a:srgbClr val="935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45">
                <a:extLst>
                  <a:ext uri="{FF2B5EF4-FFF2-40B4-BE49-F238E27FC236}">
                    <a16:creationId xmlns:a16="http://schemas.microsoft.com/office/drawing/2014/main" id="{4E8B599B-BBC7-CA49-F225-3FCECEF8F4EB}"/>
                  </a:ext>
                </a:extLst>
              </p:cNvPr>
              <p:cNvSpPr>
                <a:spLocks/>
              </p:cNvSpPr>
              <p:nvPr/>
            </p:nvSpPr>
            <p:spPr bwMode="auto">
              <a:xfrm>
                <a:off x="8597410" y="6056592"/>
                <a:ext cx="1613953" cy="30785"/>
              </a:xfrm>
              <a:custGeom>
                <a:avLst/>
                <a:gdLst>
                  <a:gd name="T0" fmla="*/ 0 w 151"/>
                  <a:gd name="T1" fmla="*/ 0 h 3"/>
                  <a:gd name="T2" fmla="*/ 0 w 151"/>
                  <a:gd name="T3" fmla="*/ 3 h 3"/>
                  <a:gd name="T4" fmla="*/ 145 w 151"/>
                  <a:gd name="T5" fmla="*/ 3 h 3"/>
                  <a:gd name="T6" fmla="*/ 151 w 151"/>
                  <a:gd name="T7" fmla="*/ 0 h 3"/>
                  <a:gd name="T8" fmla="*/ 0 w 151"/>
                  <a:gd name="T9" fmla="*/ 0 h 3"/>
                </a:gdLst>
                <a:ahLst/>
                <a:cxnLst>
                  <a:cxn ang="0">
                    <a:pos x="T0" y="T1"/>
                  </a:cxn>
                  <a:cxn ang="0">
                    <a:pos x="T2" y="T3"/>
                  </a:cxn>
                  <a:cxn ang="0">
                    <a:pos x="T4" y="T5"/>
                  </a:cxn>
                  <a:cxn ang="0">
                    <a:pos x="T6" y="T7"/>
                  </a:cxn>
                  <a:cxn ang="0">
                    <a:pos x="T8" y="T9"/>
                  </a:cxn>
                </a:cxnLst>
                <a:rect l="0" t="0" r="r" b="b"/>
                <a:pathLst>
                  <a:path w="151" h="3">
                    <a:moveTo>
                      <a:pt x="0" y="0"/>
                    </a:moveTo>
                    <a:cubicBezTo>
                      <a:pt x="0" y="3"/>
                      <a:pt x="0" y="3"/>
                      <a:pt x="0" y="3"/>
                    </a:cubicBezTo>
                    <a:cubicBezTo>
                      <a:pt x="145" y="3"/>
                      <a:pt x="145" y="3"/>
                      <a:pt x="145" y="3"/>
                    </a:cubicBezTo>
                    <a:cubicBezTo>
                      <a:pt x="147" y="3"/>
                      <a:pt x="149" y="2"/>
                      <a:pt x="151" y="0"/>
                    </a:cubicBezTo>
                    <a:lnTo>
                      <a:pt x="0" y="0"/>
                    </a:lnTo>
                    <a:close/>
                  </a:path>
                </a:pathLst>
              </a:custGeom>
              <a:solidFill>
                <a:srgbClr val="7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Oval 146">
                <a:extLst>
                  <a:ext uri="{FF2B5EF4-FFF2-40B4-BE49-F238E27FC236}">
                    <a16:creationId xmlns:a16="http://schemas.microsoft.com/office/drawing/2014/main" id="{25C876C5-513A-511B-2726-2EE87BACDC83}"/>
                  </a:ext>
                </a:extLst>
              </p:cNvPr>
              <p:cNvSpPr>
                <a:spLocks noChangeArrowheads="1"/>
              </p:cNvSpPr>
              <p:nvPr/>
            </p:nvSpPr>
            <p:spPr bwMode="auto">
              <a:xfrm>
                <a:off x="8500663" y="5832308"/>
                <a:ext cx="215486" cy="263862"/>
              </a:xfrm>
              <a:prstGeom prst="ellipse">
                <a:avLst/>
              </a:pr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a:extLst>
                  <a:ext uri="{FF2B5EF4-FFF2-40B4-BE49-F238E27FC236}">
                    <a16:creationId xmlns:a16="http://schemas.microsoft.com/office/drawing/2014/main" id="{C4D0FD08-FE99-D2AF-CEFE-2EA95AD8F57C}"/>
                  </a:ext>
                </a:extLst>
              </p:cNvPr>
              <p:cNvGrpSpPr/>
              <p:nvPr/>
            </p:nvGrpSpPr>
            <p:grpSpPr>
              <a:xfrm>
                <a:off x="8096075" y="5062716"/>
                <a:ext cx="193498" cy="246269"/>
                <a:chOff x="8096075" y="5062716"/>
                <a:chExt cx="193498" cy="246269"/>
              </a:xfrm>
            </p:grpSpPr>
            <p:sp>
              <p:nvSpPr>
                <p:cNvPr id="308" name="Oval 107">
                  <a:extLst>
                    <a:ext uri="{FF2B5EF4-FFF2-40B4-BE49-F238E27FC236}">
                      <a16:creationId xmlns:a16="http://schemas.microsoft.com/office/drawing/2014/main" id="{69752211-DB07-41E7-BFB7-2536F31D1425}"/>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Shape 308">
                  <a:extLst>
                    <a:ext uri="{FF2B5EF4-FFF2-40B4-BE49-F238E27FC236}">
                      <a16:creationId xmlns:a16="http://schemas.microsoft.com/office/drawing/2014/main" id="{EB760151-B0CF-F231-1FCE-8626D441BA3F}"/>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81" name="Group 280">
                <a:extLst>
                  <a:ext uri="{FF2B5EF4-FFF2-40B4-BE49-F238E27FC236}">
                    <a16:creationId xmlns:a16="http://schemas.microsoft.com/office/drawing/2014/main" id="{11EEAC95-5940-9C56-A777-082EF4226424}"/>
                  </a:ext>
                </a:extLst>
              </p:cNvPr>
              <p:cNvGrpSpPr/>
              <p:nvPr/>
            </p:nvGrpSpPr>
            <p:grpSpPr>
              <a:xfrm>
                <a:off x="7963147" y="5323187"/>
                <a:ext cx="193498" cy="246269"/>
                <a:chOff x="8096075" y="5062716"/>
                <a:chExt cx="193498" cy="246269"/>
              </a:xfrm>
            </p:grpSpPr>
            <p:sp>
              <p:nvSpPr>
                <p:cNvPr id="306" name="Oval 107">
                  <a:extLst>
                    <a:ext uri="{FF2B5EF4-FFF2-40B4-BE49-F238E27FC236}">
                      <a16:creationId xmlns:a16="http://schemas.microsoft.com/office/drawing/2014/main" id="{5A32A339-1932-5229-33F3-79C1E549D22C}"/>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Shape 306">
                  <a:extLst>
                    <a:ext uri="{FF2B5EF4-FFF2-40B4-BE49-F238E27FC236}">
                      <a16:creationId xmlns:a16="http://schemas.microsoft.com/office/drawing/2014/main" id="{6667C522-6A80-0FD6-110A-F61E2D3770F7}"/>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82" name="Group 281">
                <a:extLst>
                  <a:ext uri="{FF2B5EF4-FFF2-40B4-BE49-F238E27FC236}">
                    <a16:creationId xmlns:a16="http://schemas.microsoft.com/office/drawing/2014/main" id="{FFF81875-C11C-0592-0601-D00A12E9EBD1}"/>
                  </a:ext>
                </a:extLst>
              </p:cNvPr>
              <p:cNvGrpSpPr/>
              <p:nvPr/>
            </p:nvGrpSpPr>
            <p:grpSpPr>
              <a:xfrm>
                <a:off x="8249275" y="5323187"/>
                <a:ext cx="193498" cy="246269"/>
                <a:chOff x="8096075" y="5062716"/>
                <a:chExt cx="193498" cy="246269"/>
              </a:xfrm>
            </p:grpSpPr>
            <p:sp>
              <p:nvSpPr>
                <p:cNvPr id="304" name="Oval 107">
                  <a:extLst>
                    <a:ext uri="{FF2B5EF4-FFF2-40B4-BE49-F238E27FC236}">
                      <a16:creationId xmlns:a16="http://schemas.microsoft.com/office/drawing/2014/main" id="{5D728025-1895-332D-0D84-C8C9319F94C2}"/>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Shape 304">
                  <a:extLst>
                    <a:ext uri="{FF2B5EF4-FFF2-40B4-BE49-F238E27FC236}">
                      <a16:creationId xmlns:a16="http://schemas.microsoft.com/office/drawing/2014/main" id="{3622FBE3-2B54-53D9-DD9F-90A3D9DD6F77}"/>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83" name="Group 282">
                <a:extLst>
                  <a:ext uri="{FF2B5EF4-FFF2-40B4-BE49-F238E27FC236}">
                    <a16:creationId xmlns:a16="http://schemas.microsoft.com/office/drawing/2014/main" id="{4F2D0E46-86DA-8B1F-2981-C3A8871E5925}"/>
                  </a:ext>
                </a:extLst>
              </p:cNvPr>
              <p:cNvGrpSpPr/>
              <p:nvPr/>
            </p:nvGrpSpPr>
            <p:grpSpPr>
              <a:xfrm>
                <a:off x="8379724" y="5579986"/>
                <a:ext cx="193498" cy="246269"/>
                <a:chOff x="8096075" y="5062716"/>
                <a:chExt cx="193498" cy="246269"/>
              </a:xfrm>
            </p:grpSpPr>
            <p:sp>
              <p:nvSpPr>
                <p:cNvPr id="302" name="Oval 107">
                  <a:extLst>
                    <a:ext uri="{FF2B5EF4-FFF2-40B4-BE49-F238E27FC236}">
                      <a16:creationId xmlns:a16="http://schemas.microsoft.com/office/drawing/2014/main" id="{44972C68-8B71-8C8A-17F3-C606BCEFE592}"/>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Shape 302">
                  <a:extLst>
                    <a:ext uri="{FF2B5EF4-FFF2-40B4-BE49-F238E27FC236}">
                      <a16:creationId xmlns:a16="http://schemas.microsoft.com/office/drawing/2014/main" id="{6ECF2C7C-C3C7-F890-A94A-4C807C283A07}"/>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84" name="Group 283">
                <a:extLst>
                  <a:ext uri="{FF2B5EF4-FFF2-40B4-BE49-F238E27FC236}">
                    <a16:creationId xmlns:a16="http://schemas.microsoft.com/office/drawing/2014/main" id="{F455AF9F-26F3-4413-9AAE-12A0C047A1AA}"/>
                  </a:ext>
                </a:extLst>
              </p:cNvPr>
              <p:cNvGrpSpPr/>
              <p:nvPr/>
            </p:nvGrpSpPr>
            <p:grpSpPr>
              <a:xfrm>
                <a:off x="8096351" y="5579443"/>
                <a:ext cx="193498" cy="246269"/>
                <a:chOff x="8096075" y="5062716"/>
                <a:chExt cx="193498" cy="246269"/>
              </a:xfrm>
            </p:grpSpPr>
            <p:sp>
              <p:nvSpPr>
                <p:cNvPr id="300" name="Oval 107">
                  <a:extLst>
                    <a:ext uri="{FF2B5EF4-FFF2-40B4-BE49-F238E27FC236}">
                      <a16:creationId xmlns:a16="http://schemas.microsoft.com/office/drawing/2014/main" id="{40B2C327-55E2-E5DE-92BB-694E3644BF81}"/>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Shape 300">
                  <a:extLst>
                    <a:ext uri="{FF2B5EF4-FFF2-40B4-BE49-F238E27FC236}">
                      <a16:creationId xmlns:a16="http://schemas.microsoft.com/office/drawing/2014/main" id="{83E19DE2-B40C-4595-8BB0-27DE7AF13A2F}"/>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85" name="Group 284">
                <a:extLst>
                  <a:ext uri="{FF2B5EF4-FFF2-40B4-BE49-F238E27FC236}">
                    <a16:creationId xmlns:a16="http://schemas.microsoft.com/office/drawing/2014/main" id="{84A8D6F8-7574-8102-9C58-1F013572753B}"/>
                  </a:ext>
                </a:extLst>
              </p:cNvPr>
              <p:cNvGrpSpPr/>
              <p:nvPr/>
            </p:nvGrpSpPr>
            <p:grpSpPr>
              <a:xfrm>
                <a:off x="7820224" y="5575553"/>
                <a:ext cx="193498" cy="246269"/>
                <a:chOff x="8096075" y="5062716"/>
                <a:chExt cx="193498" cy="246269"/>
              </a:xfrm>
            </p:grpSpPr>
            <p:sp>
              <p:nvSpPr>
                <p:cNvPr id="298" name="Oval 107">
                  <a:extLst>
                    <a:ext uri="{FF2B5EF4-FFF2-40B4-BE49-F238E27FC236}">
                      <a16:creationId xmlns:a16="http://schemas.microsoft.com/office/drawing/2014/main" id="{BF2DBE62-51DC-7F04-3181-FD062BA63EC7}"/>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Shape 298">
                  <a:extLst>
                    <a:ext uri="{FF2B5EF4-FFF2-40B4-BE49-F238E27FC236}">
                      <a16:creationId xmlns:a16="http://schemas.microsoft.com/office/drawing/2014/main" id="{DADE9350-6E9A-72C7-E693-1D4F5E0EF655}"/>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86" name="Group 285">
                <a:extLst>
                  <a:ext uri="{FF2B5EF4-FFF2-40B4-BE49-F238E27FC236}">
                    <a16:creationId xmlns:a16="http://schemas.microsoft.com/office/drawing/2014/main" id="{F867C60A-3BF8-6CFE-B76D-48BCC431CA86}"/>
                  </a:ext>
                </a:extLst>
              </p:cNvPr>
              <p:cNvGrpSpPr/>
              <p:nvPr/>
            </p:nvGrpSpPr>
            <p:grpSpPr>
              <a:xfrm>
                <a:off x="7680492" y="5836706"/>
                <a:ext cx="193498" cy="246269"/>
                <a:chOff x="8096075" y="5062716"/>
                <a:chExt cx="193498" cy="246269"/>
              </a:xfrm>
            </p:grpSpPr>
            <p:sp>
              <p:nvSpPr>
                <p:cNvPr id="296" name="Oval 107">
                  <a:extLst>
                    <a:ext uri="{FF2B5EF4-FFF2-40B4-BE49-F238E27FC236}">
                      <a16:creationId xmlns:a16="http://schemas.microsoft.com/office/drawing/2014/main" id="{8784B380-6755-FE86-54DD-9FD6119AAD04}"/>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Shape 296">
                  <a:extLst>
                    <a:ext uri="{FF2B5EF4-FFF2-40B4-BE49-F238E27FC236}">
                      <a16:creationId xmlns:a16="http://schemas.microsoft.com/office/drawing/2014/main" id="{7882A842-1FB6-384E-DABB-C47C8233E090}"/>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87" name="Group 286">
                <a:extLst>
                  <a:ext uri="{FF2B5EF4-FFF2-40B4-BE49-F238E27FC236}">
                    <a16:creationId xmlns:a16="http://schemas.microsoft.com/office/drawing/2014/main" id="{E86AAC71-820B-F1A7-D9B8-18AF3AE5E11F}"/>
                  </a:ext>
                </a:extLst>
              </p:cNvPr>
              <p:cNvGrpSpPr/>
              <p:nvPr/>
            </p:nvGrpSpPr>
            <p:grpSpPr>
              <a:xfrm>
                <a:off x="7955280" y="5835245"/>
                <a:ext cx="193498" cy="246269"/>
                <a:chOff x="8096075" y="5062716"/>
                <a:chExt cx="193498" cy="246269"/>
              </a:xfrm>
            </p:grpSpPr>
            <p:sp>
              <p:nvSpPr>
                <p:cNvPr id="294" name="Oval 107">
                  <a:extLst>
                    <a:ext uri="{FF2B5EF4-FFF2-40B4-BE49-F238E27FC236}">
                      <a16:creationId xmlns:a16="http://schemas.microsoft.com/office/drawing/2014/main" id="{21B1F541-B871-F5A2-EC1C-2EFA08094F38}"/>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Shape 294">
                  <a:extLst>
                    <a:ext uri="{FF2B5EF4-FFF2-40B4-BE49-F238E27FC236}">
                      <a16:creationId xmlns:a16="http://schemas.microsoft.com/office/drawing/2014/main" id="{11F4B297-C789-71DE-BF26-376D53320082}"/>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88" name="Group 287">
                <a:extLst>
                  <a:ext uri="{FF2B5EF4-FFF2-40B4-BE49-F238E27FC236}">
                    <a16:creationId xmlns:a16="http://schemas.microsoft.com/office/drawing/2014/main" id="{04BBC965-4B08-A10E-640F-799FFD5FC353}"/>
                  </a:ext>
                </a:extLst>
              </p:cNvPr>
              <p:cNvGrpSpPr/>
              <p:nvPr/>
            </p:nvGrpSpPr>
            <p:grpSpPr>
              <a:xfrm>
                <a:off x="8233477" y="5841105"/>
                <a:ext cx="193498" cy="246269"/>
                <a:chOff x="8096075" y="5062716"/>
                <a:chExt cx="193498" cy="246269"/>
              </a:xfrm>
            </p:grpSpPr>
            <p:sp>
              <p:nvSpPr>
                <p:cNvPr id="292" name="Oval 107">
                  <a:extLst>
                    <a:ext uri="{FF2B5EF4-FFF2-40B4-BE49-F238E27FC236}">
                      <a16:creationId xmlns:a16="http://schemas.microsoft.com/office/drawing/2014/main" id="{9D0F36B8-CFD6-A518-A515-D59EE90223AF}"/>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Shape 292">
                  <a:extLst>
                    <a:ext uri="{FF2B5EF4-FFF2-40B4-BE49-F238E27FC236}">
                      <a16:creationId xmlns:a16="http://schemas.microsoft.com/office/drawing/2014/main" id="{40E404C0-B5ED-AC9C-C9BE-7EF5873F70FE}"/>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89" name="Group 288">
                <a:extLst>
                  <a:ext uri="{FF2B5EF4-FFF2-40B4-BE49-F238E27FC236}">
                    <a16:creationId xmlns:a16="http://schemas.microsoft.com/office/drawing/2014/main" id="{10541AAF-8B01-41C6-35B3-7C6F4C0F409A}"/>
                  </a:ext>
                </a:extLst>
              </p:cNvPr>
              <p:cNvGrpSpPr/>
              <p:nvPr/>
            </p:nvGrpSpPr>
            <p:grpSpPr>
              <a:xfrm>
                <a:off x="8504843" y="5841105"/>
                <a:ext cx="193498" cy="246269"/>
                <a:chOff x="8096075" y="5062716"/>
                <a:chExt cx="193498" cy="246269"/>
              </a:xfrm>
            </p:grpSpPr>
            <p:sp>
              <p:nvSpPr>
                <p:cNvPr id="290" name="Oval 107">
                  <a:extLst>
                    <a:ext uri="{FF2B5EF4-FFF2-40B4-BE49-F238E27FC236}">
                      <a16:creationId xmlns:a16="http://schemas.microsoft.com/office/drawing/2014/main" id="{9E667013-0707-7608-39B2-E5AC3BECC6BD}"/>
                    </a:ext>
                  </a:extLst>
                </p:cNvPr>
                <p:cNvSpPr>
                  <a:spLocks noChangeArrowheads="1"/>
                </p:cNvSpPr>
                <p:nvPr/>
              </p:nvSpPr>
              <p:spPr bwMode="auto">
                <a:xfrm>
                  <a:off x="8096075" y="5062716"/>
                  <a:ext cx="193498" cy="246269"/>
                </a:xfrm>
                <a:prstGeom prst="ellipse">
                  <a:avLst/>
                </a:prstGeom>
                <a:solidFill>
                  <a:srgbClr val="F9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Shape 290">
                  <a:extLst>
                    <a:ext uri="{FF2B5EF4-FFF2-40B4-BE49-F238E27FC236}">
                      <a16:creationId xmlns:a16="http://schemas.microsoft.com/office/drawing/2014/main" id="{442C290B-24E2-F7BB-6C84-0C9D93810C03}"/>
                    </a:ext>
                  </a:extLst>
                </p:cNvPr>
                <p:cNvSpPr>
                  <a:spLocks/>
                </p:cNvSpPr>
                <p:nvPr/>
              </p:nvSpPr>
              <p:spPr bwMode="auto">
                <a:xfrm>
                  <a:off x="8107922" y="5083364"/>
                  <a:ext cx="171511" cy="219883"/>
                </a:xfrm>
                <a:custGeom>
                  <a:avLst/>
                  <a:gdLst>
                    <a:gd name="connsiteX0" fmla="*/ 53614 w 171511"/>
                    <a:gd name="connsiteY0" fmla="*/ 211852 h 219883"/>
                    <a:gd name="connsiteX1" fmla="*/ 85756 w 171511"/>
                    <a:gd name="connsiteY1" fmla="*/ 219883 h 219883"/>
                    <a:gd name="connsiteX2" fmla="*/ 54267 w 171511"/>
                    <a:gd name="connsiteY2" fmla="*/ 212357 h 219883"/>
                    <a:gd name="connsiteX3" fmla="*/ 30499 w 171511"/>
                    <a:gd name="connsiteY3" fmla="*/ 193954 h 219883"/>
                    <a:gd name="connsiteX4" fmla="*/ 53614 w 171511"/>
                    <a:gd name="connsiteY4" fmla="*/ 211852 h 219883"/>
                    <a:gd name="connsiteX5" fmla="*/ 49745 w 171511"/>
                    <a:gd name="connsiteY5" fmla="*/ 210885 h 219883"/>
                    <a:gd name="connsiteX6" fmla="*/ 26323 w 171511"/>
                    <a:gd name="connsiteY6" fmla="*/ 190281 h 219883"/>
                    <a:gd name="connsiteX7" fmla="*/ 30499 w 171511"/>
                    <a:gd name="connsiteY7" fmla="*/ 193954 h 219883"/>
                    <a:gd name="connsiteX8" fmla="*/ 26798 w 171511"/>
                    <a:gd name="connsiteY8" fmla="*/ 191089 h 219883"/>
                    <a:gd name="connsiteX9" fmla="*/ 12442 w 171511"/>
                    <a:gd name="connsiteY9" fmla="*/ 166670 h 219883"/>
                    <a:gd name="connsiteX10" fmla="*/ 26323 w 171511"/>
                    <a:gd name="connsiteY10" fmla="*/ 190281 h 219883"/>
                    <a:gd name="connsiteX11" fmla="*/ 22779 w 171511"/>
                    <a:gd name="connsiteY11" fmla="*/ 187163 h 219883"/>
                    <a:gd name="connsiteX12" fmla="*/ 6997 w 171511"/>
                    <a:gd name="connsiteY12" fmla="*/ 155874 h 219883"/>
                    <a:gd name="connsiteX13" fmla="*/ 12442 w 171511"/>
                    <a:gd name="connsiteY13" fmla="*/ 166670 h 219883"/>
                    <a:gd name="connsiteX14" fmla="*/ 7369 w 171511"/>
                    <a:gd name="connsiteY14" fmla="*/ 158041 h 219883"/>
                    <a:gd name="connsiteX15" fmla="*/ 140725 w 171511"/>
                    <a:gd name="connsiteY15" fmla="*/ 116542 h 219883"/>
                    <a:gd name="connsiteX16" fmla="*/ 87954 w 171511"/>
                    <a:gd name="connsiteY16" fmla="*/ 180308 h 219883"/>
                    <a:gd name="connsiteX17" fmla="*/ 53652 w 171511"/>
                    <a:gd name="connsiteY17" fmla="*/ 160381 h 219883"/>
                    <a:gd name="connsiteX18" fmla="*/ 50392 w 171511"/>
                    <a:gd name="connsiteY18" fmla="*/ 155334 h 219883"/>
                    <a:gd name="connsiteX19" fmla="*/ 87954 w 171511"/>
                    <a:gd name="connsiteY19" fmla="*/ 169681 h 219883"/>
                    <a:gd name="connsiteX20" fmla="*/ 140725 w 171511"/>
                    <a:gd name="connsiteY20" fmla="*/ 116542 h 219883"/>
                    <a:gd name="connsiteX21" fmla="*/ 35182 w 171511"/>
                    <a:gd name="connsiteY21" fmla="*/ 116542 h 219883"/>
                    <a:gd name="connsiteX22" fmla="*/ 40459 w 171511"/>
                    <a:gd name="connsiteY22" fmla="*/ 139956 h 219883"/>
                    <a:gd name="connsiteX23" fmla="*/ 50392 w 171511"/>
                    <a:gd name="connsiteY23" fmla="*/ 155334 h 219883"/>
                    <a:gd name="connsiteX24" fmla="*/ 49694 w 171511"/>
                    <a:gd name="connsiteY24" fmla="*/ 155068 h 219883"/>
                    <a:gd name="connsiteX25" fmla="*/ 35182 w 171511"/>
                    <a:gd name="connsiteY25" fmla="*/ 116542 h 219883"/>
                    <a:gd name="connsiteX26" fmla="*/ 0 w 171511"/>
                    <a:gd name="connsiteY26" fmla="*/ 115177 h 219883"/>
                    <a:gd name="connsiteX27" fmla="*/ 6997 w 171511"/>
                    <a:gd name="connsiteY27" fmla="*/ 155874 h 219883"/>
                    <a:gd name="connsiteX28" fmla="*/ 5862 w 171511"/>
                    <a:gd name="connsiteY28" fmla="*/ 153624 h 219883"/>
                    <a:gd name="connsiteX29" fmla="*/ 0 w 171511"/>
                    <a:gd name="connsiteY29" fmla="*/ 115177 h 219883"/>
                    <a:gd name="connsiteX30" fmla="*/ 170743 w 171511"/>
                    <a:gd name="connsiteY30" fmla="*/ 109345 h 219883"/>
                    <a:gd name="connsiteX31" fmla="*/ 171511 w 171511"/>
                    <a:gd name="connsiteY31" fmla="*/ 115177 h 219883"/>
                    <a:gd name="connsiteX32" fmla="*/ 85756 w 171511"/>
                    <a:gd name="connsiteY32" fmla="*/ 219883 h 219883"/>
                    <a:gd name="connsiteX33" fmla="*/ 164142 w 171511"/>
                    <a:gd name="connsiteY33" fmla="*/ 149207 h 219883"/>
                    <a:gd name="connsiteX34" fmla="*/ 167101 w 171511"/>
                    <a:gd name="connsiteY34" fmla="*/ 81697 h 219883"/>
                    <a:gd name="connsiteX35" fmla="*/ 171511 w 171511"/>
                    <a:gd name="connsiteY35" fmla="*/ 104706 h 219883"/>
                    <a:gd name="connsiteX36" fmla="*/ 170743 w 171511"/>
                    <a:gd name="connsiteY36" fmla="*/ 109345 h 219883"/>
                    <a:gd name="connsiteX37" fmla="*/ 87954 w 171511"/>
                    <a:gd name="connsiteY37" fmla="*/ 74764 h 219883"/>
                    <a:gd name="connsiteX38" fmla="*/ 118738 w 171511"/>
                    <a:gd name="connsiteY38" fmla="*/ 106804 h 219883"/>
                    <a:gd name="connsiteX39" fmla="*/ 98216 w 171511"/>
                    <a:gd name="connsiteY39" fmla="*/ 85444 h 219883"/>
                    <a:gd name="connsiteX40" fmla="*/ 67432 w 171511"/>
                    <a:gd name="connsiteY40" fmla="*/ 117484 h 219883"/>
                    <a:gd name="connsiteX41" fmla="*/ 98216 w 171511"/>
                    <a:gd name="connsiteY41" fmla="*/ 149524 h 219883"/>
                    <a:gd name="connsiteX42" fmla="*/ 87954 w 171511"/>
                    <a:gd name="connsiteY42" fmla="*/ 149524 h 219883"/>
                    <a:gd name="connsiteX43" fmla="*/ 57170 w 171511"/>
                    <a:gd name="connsiteY43" fmla="*/ 117484 h 219883"/>
                    <a:gd name="connsiteX44" fmla="*/ 87954 w 171511"/>
                    <a:gd name="connsiteY44" fmla="*/ 74764 h 219883"/>
                    <a:gd name="connsiteX45" fmla="*/ 164519 w 171511"/>
                    <a:gd name="connsiteY45" fmla="*/ 68229 h 219883"/>
                    <a:gd name="connsiteX46" fmla="*/ 165649 w 171511"/>
                    <a:gd name="connsiteY46" fmla="*/ 70676 h 219883"/>
                    <a:gd name="connsiteX47" fmla="*/ 167101 w 171511"/>
                    <a:gd name="connsiteY47" fmla="*/ 81697 h 219883"/>
                    <a:gd name="connsiteX48" fmla="*/ 161525 w 171511"/>
                    <a:gd name="connsiteY48" fmla="*/ 61741 h 219883"/>
                    <a:gd name="connsiteX49" fmla="*/ 164142 w 171511"/>
                    <a:gd name="connsiteY49" fmla="*/ 66259 h 219883"/>
                    <a:gd name="connsiteX50" fmla="*/ 164519 w 171511"/>
                    <a:gd name="connsiteY50" fmla="*/ 68229 h 219883"/>
                    <a:gd name="connsiteX51" fmla="*/ 86600 w 171511"/>
                    <a:gd name="connsiteY51" fmla="*/ 17593 h 219883"/>
                    <a:gd name="connsiteX52" fmla="*/ 149520 w 171511"/>
                    <a:gd name="connsiteY52" fmla="*/ 104513 h 219883"/>
                    <a:gd name="connsiteX53" fmla="*/ 149520 w 171511"/>
                    <a:gd name="connsiteY53" fmla="*/ 115378 h 219883"/>
                    <a:gd name="connsiteX54" fmla="*/ 86600 w 171511"/>
                    <a:gd name="connsiteY54" fmla="*/ 28458 h 219883"/>
                    <a:gd name="connsiteX55" fmla="*/ 23679 w 171511"/>
                    <a:gd name="connsiteY55" fmla="*/ 115378 h 219883"/>
                    <a:gd name="connsiteX56" fmla="*/ 86600 w 171511"/>
                    <a:gd name="connsiteY56" fmla="*/ 202298 h 219883"/>
                    <a:gd name="connsiteX57" fmla="*/ 13192 w 171511"/>
                    <a:gd name="connsiteY57" fmla="*/ 104513 h 219883"/>
                    <a:gd name="connsiteX58" fmla="*/ 86600 w 171511"/>
                    <a:gd name="connsiteY58" fmla="*/ 17593 h 219883"/>
                    <a:gd name="connsiteX59" fmla="*/ 85756 w 171511"/>
                    <a:gd name="connsiteY59" fmla="*/ 0 h 219883"/>
                    <a:gd name="connsiteX60" fmla="*/ 148732 w 171511"/>
                    <a:gd name="connsiteY60" fmla="*/ 34029 h 219883"/>
                    <a:gd name="connsiteX61" fmla="*/ 161525 w 171511"/>
                    <a:gd name="connsiteY61" fmla="*/ 61741 h 219883"/>
                    <a:gd name="connsiteX62" fmla="*/ 144713 w 171511"/>
                    <a:gd name="connsiteY62" fmla="*/ 32720 h 219883"/>
                    <a:gd name="connsiteX63" fmla="*/ 85756 w 171511"/>
                    <a:gd name="connsiteY63" fmla="*/ 0 h 2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71511" h="219883">
                      <a:moveTo>
                        <a:pt x="53614" y="211852"/>
                      </a:moveTo>
                      <a:lnTo>
                        <a:pt x="85756" y="219883"/>
                      </a:lnTo>
                      <a:cubicBezTo>
                        <a:pt x="75036" y="219883"/>
                        <a:pt x="64317" y="217266"/>
                        <a:pt x="54267" y="212357"/>
                      </a:cubicBezTo>
                      <a:close/>
                      <a:moveTo>
                        <a:pt x="30499" y="193954"/>
                      </a:moveTo>
                      <a:lnTo>
                        <a:pt x="53614" y="211852"/>
                      </a:lnTo>
                      <a:lnTo>
                        <a:pt x="49745" y="210885"/>
                      </a:lnTo>
                      <a:close/>
                      <a:moveTo>
                        <a:pt x="26323" y="190281"/>
                      </a:moveTo>
                      <a:lnTo>
                        <a:pt x="30499" y="193954"/>
                      </a:lnTo>
                      <a:lnTo>
                        <a:pt x="26798" y="191089"/>
                      </a:lnTo>
                      <a:close/>
                      <a:moveTo>
                        <a:pt x="12442" y="166670"/>
                      </a:moveTo>
                      <a:lnTo>
                        <a:pt x="26323" y="190281"/>
                      </a:lnTo>
                      <a:lnTo>
                        <a:pt x="22779" y="187163"/>
                      </a:lnTo>
                      <a:close/>
                      <a:moveTo>
                        <a:pt x="6997" y="155874"/>
                      </a:moveTo>
                      <a:lnTo>
                        <a:pt x="12442" y="166670"/>
                      </a:lnTo>
                      <a:lnTo>
                        <a:pt x="7369" y="158041"/>
                      </a:lnTo>
                      <a:close/>
                      <a:moveTo>
                        <a:pt x="140725" y="116542"/>
                      </a:moveTo>
                      <a:cubicBezTo>
                        <a:pt x="140725" y="148425"/>
                        <a:pt x="119617" y="180308"/>
                        <a:pt x="87954" y="180308"/>
                      </a:cubicBezTo>
                      <a:cubicBezTo>
                        <a:pt x="77400" y="180308"/>
                        <a:pt x="64207" y="172338"/>
                        <a:pt x="53652" y="160381"/>
                      </a:cubicBezTo>
                      <a:lnTo>
                        <a:pt x="50392" y="155334"/>
                      </a:lnTo>
                      <a:lnTo>
                        <a:pt x="87954" y="169681"/>
                      </a:lnTo>
                      <a:cubicBezTo>
                        <a:pt x="109062" y="169681"/>
                        <a:pt x="140725" y="148425"/>
                        <a:pt x="140725" y="116542"/>
                      </a:cubicBezTo>
                      <a:close/>
                      <a:moveTo>
                        <a:pt x="35182" y="116542"/>
                      </a:moveTo>
                      <a:cubicBezTo>
                        <a:pt x="35182" y="124513"/>
                        <a:pt x="37161" y="132484"/>
                        <a:pt x="40459" y="139956"/>
                      </a:cubicBezTo>
                      <a:lnTo>
                        <a:pt x="50392" y="155334"/>
                      </a:lnTo>
                      <a:lnTo>
                        <a:pt x="49694" y="155068"/>
                      </a:lnTo>
                      <a:cubicBezTo>
                        <a:pt x="40459" y="145768"/>
                        <a:pt x="35182" y="132484"/>
                        <a:pt x="35182" y="116542"/>
                      </a:cubicBezTo>
                      <a:close/>
                      <a:moveTo>
                        <a:pt x="0" y="115177"/>
                      </a:moveTo>
                      <a:lnTo>
                        <a:pt x="6997" y="155874"/>
                      </a:lnTo>
                      <a:lnTo>
                        <a:pt x="5862" y="153624"/>
                      </a:lnTo>
                      <a:cubicBezTo>
                        <a:pt x="2010" y="141354"/>
                        <a:pt x="0" y="128266"/>
                        <a:pt x="0" y="115177"/>
                      </a:cubicBezTo>
                      <a:close/>
                      <a:moveTo>
                        <a:pt x="170743" y="109345"/>
                      </a:moveTo>
                      <a:lnTo>
                        <a:pt x="171511" y="115177"/>
                      </a:lnTo>
                      <a:cubicBezTo>
                        <a:pt x="171511" y="178001"/>
                        <a:pt x="139353" y="219883"/>
                        <a:pt x="85756" y="219883"/>
                      </a:cubicBezTo>
                      <a:cubicBezTo>
                        <a:pt x="117914" y="219883"/>
                        <a:pt x="150072" y="190435"/>
                        <a:pt x="164142" y="149207"/>
                      </a:cubicBezTo>
                      <a:close/>
                      <a:moveTo>
                        <a:pt x="167101" y="81697"/>
                      </a:moveTo>
                      <a:lnTo>
                        <a:pt x="171511" y="104706"/>
                      </a:lnTo>
                      <a:lnTo>
                        <a:pt x="170743" y="109345"/>
                      </a:lnTo>
                      <a:close/>
                      <a:moveTo>
                        <a:pt x="87954" y="74764"/>
                      </a:moveTo>
                      <a:cubicBezTo>
                        <a:pt x="98216" y="74764"/>
                        <a:pt x="108477" y="85444"/>
                        <a:pt x="118738" y="106804"/>
                      </a:cubicBezTo>
                      <a:cubicBezTo>
                        <a:pt x="108477" y="96124"/>
                        <a:pt x="98216" y="85444"/>
                        <a:pt x="98216" y="85444"/>
                      </a:cubicBezTo>
                      <a:cubicBezTo>
                        <a:pt x="77693" y="85444"/>
                        <a:pt x="67432" y="96124"/>
                        <a:pt x="67432" y="117484"/>
                      </a:cubicBezTo>
                      <a:cubicBezTo>
                        <a:pt x="67432" y="138844"/>
                        <a:pt x="77693" y="149524"/>
                        <a:pt x="98216" y="149524"/>
                      </a:cubicBezTo>
                      <a:cubicBezTo>
                        <a:pt x="98216" y="149524"/>
                        <a:pt x="98216" y="149524"/>
                        <a:pt x="87954" y="149524"/>
                      </a:cubicBezTo>
                      <a:cubicBezTo>
                        <a:pt x="77693" y="149524"/>
                        <a:pt x="57170" y="138844"/>
                        <a:pt x="57170" y="117484"/>
                      </a:cubicBezTo>
                      <a:cubicBezTo>
                        <a:pt x="57170" y="96124"/>
                        <a:pt x="77693" y="74764"/>
                        <a:pt x="87954" y="74764"/>
                      </a:cubicBezTo>
                      <a:close/>
                      <a:moveTo>
                        <a:pt x="164519" y="68229"/>
                      </a:moveTo>
                      <a:lnTo>
                        <a:pt x="165649" y="70676"/>
                      </a:lnTo>
                      <a:lnTo>
                        <a:pt x="167101" y="81697"/>
                      </a:lnTo>
                      <a:close/>
                      <a:moveTo>
                        <a:pt x="161525" y="61741"/>
                      </a:moveTo>
                      <a:lnTo>
                        <a:pt x="164142" y="66259"/>
                      </a:lnTo>
                      <a:lnTo>
                        <a:pt x="164519" y="68229"/>
                      </a:lnTo>
                      <a:close/>
                      <a:moveTo>
                        <a:pt x="86600" y="17593"/>
                      </a:moveTo>
                      <a:cubicBezTo>
                        <a:pt x="118060" y="17593"/>
                        <a:pt x="149520" y="61053"/>
                        <a:pt x="149520" y="104513"/>
                      </a:cubicBezTo>
                      <a:cubicBezTo>
                        <a:pt x="149520" y="104513"/>
                        <a:pt x="149520" y="104513"/>
                        <a:pt x="149520" y="115378"/>
                      </a:cubicBezTo>
                      <a:cubicBezTo>
                        <a:pt x="149520" y="61053"/>
                        <a:pt x="118060" y="28458"/>
                        <a:pt x="86600" y="28458"/>
                      </a:cubicBezTo>
                      <a:cubicBezTo>
                        <a:pt x="55139" y="28458"/>
                        <a:pt x="23679" y="61053"/>
                        <a:pt x="23679" y="115378"/>
                      </a:cubicBezTo>
                      <a:cubicBezTo>
                        <a:pt x="23679" y="158838"/>
                        <a:pt x="44652" y="202298"/>
                        <a:pt x="86600" y="202298"/>
                      </a:cubicBezTo>
                      <a:cubicBezTo>
                        <a:pt x="44652" y="202298"/>
                        <a:pt x="13192" y="158838"/>
                        <a:pt x="13192" y="104513"/>
                      </a:cubicBezTo>
                      <a:cubicBezTo>
                        <a:pt x="13192" y="61053"/>
                        <a:pt x="44652" y="17593"/>
                        <a:pt x="86600" y="17593"/>
                      </a:cubicBezTo>
                      <a:close/>
                      <a:moveTo>
                        <a:pt x="85756" y="0"/>
                      </a:moveTo>
                      <a:cubicBezTo>
                        <a:pt x="112554" y="0"/>
                        <a:pt x="133993" y="13088"/>
                        <a:pt x="148732" y="34029"/>
                      </a:cubicBezTo>
                      <a:lnTo>
                        <a:pt x="161525" y="61741"/>
                      </a:lnTo>
                      <a:lnTo>
                        <a:pt x="144713" y="32720"/>
                      </a:lnTo>
                      <a:cubicBezTo>
                        <a:pt x="128633" y="13088"/>
                        <a:pt x="107195" y="0"/>
                        <a:pt x="85756" y="0"/>
                      </a:cubicBezTo>
                      <a:close/>
                    </a:path>
                  </a:pathLst>
                </a:custGeom>
                <a:solidFill>
                  <a:srgbClr val="B16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grpSp>
        <p:nvGrpSpPr>
          <p:cNvPr id="396" name="Group 395">
            <a:extLst>
              <a:ext uri="{FF2B5EF4-FFF2-40B4-BE49-F238E27FC236}">
                <a16:creationId xmlns:a16="http://schemas.microsoft.com/office/drawing/2014/main" id="{B7E3D1BC-3694-075E-43BF-FBA4A2308E52}"/>
              </a:ext>
            </a:extLst>
          </p:cNvPr>
          <p:cNvGrpSpPr/>
          <p:nvPr/>
        </p:nvGrpSpPr>
        <p:grpSpPr>
          <a:xfrm>
            <a:off x="515587" y="5040222"/>
            <a:ext cx="2944023" cy="1719213"/>
            <a:chOff x="5955642" y="2051715"/>
            <a:chExt cx="5114706" cy="2954218"/>
          </a:xfrm>
        </p:grpSpPr>
        <p:sp>
          <p:nvSpPr>
            <p:cNvPr id="397" name="Freeform 9">
              <a:extLst>
                <a:ext uri="{FF2B5EF4-FFF2-40B4-BE49-F238E27FC236}">
                  <a16:creationId xmlns:a16="http://schemas.microsoft.com/office/drawing/2014/main" id="{2ACACB00-E8B0-5DB5-29F5-B7AC4959876D}"/>
                </a:ext>
              </a:extLst>
            </p:cNvPr>
            <p:cNvSpPr>
              <a:spLocks/>
            </p:cNvSpPr>
            <p:nvPr/>
          </p:nvSpPr>
          <p:spPr bwMode="auto">
            <a:xfrm>
              <a:off x="6103706" y="3632149"/>
              <a:ext cx="2427473" cy="1183215"/>
            </a:xfrm>
            <a:custGeom>
              <a:avLst/>
              <a:gdLst>
                <a:gd name="T0" fmla="*/ 736 w 736"/>
                <a:gd name="T1" fmla="*/ 359 h 359"/>
                <a:gd name="T2" fmla="*/ 389 w 736"/>
                <a:gd name="T3" fmla="*/ 12 h 359"/>
                <a:gd name="T4" fmla="*/ 348 w 736"/>
                <a:gd name="T5" fmla="*/ 12 h 359"/>
                <a:gd name="T6" fmla="*/ 0 w 736"/>
                <a:gd name="T7" fmla="*/ 359 h 359"/>
                <a:gd name="T8" fmla="*/ 736 w 736"/>
                <a:gd name="T9" fmla="*/ 359 h 359"/>
              </a:gdLst>
              <a:ahLst/>
              <a:cxnLst>
                <a:cxn ang="0">
                  <a:pos x="T0" y="T1"/>
                </a:cxn>
                <a:cxn ang="0">
                  <a:pos x="T2" y="T3"/>
                </a:cxn>
                <a:cxn ang="0">
                  <a:pos x="T4" y="T5"/>
                </a:cxn>
                <a:cxn ang="0">
                  <a:pos x="T6" y="T7"/>
                </a:cxn>
                <a:cxn ang="0">
                  <a:pos x="T8" y="T9"/>
                </a:cxn>
              </a:cxnLst>
              <a:rect l="0" t="0" r="r" b="b"/>
              <a:pathLst>
                <a:path w="736" h="359">
                  <a:moveTo>
                    <a:pt x="736" y="359"/>
                  </a:moveTo>
                  <a:cubicBezTo>
                    <a:pt x="389" y="12"/>
                    <a:pt x="389" y="12"/>
                    <a:pt x="389" y="12"/>
                  </a:cubicBezTo>
                  <a:cubicBezTo>
                    <a:pt x="377" y="0"/>
                    <a:pt x="359" y="0"/>
                    <a:pt x="348" y="12"/>
                  </a:cubicBezTo>
                  <a:cubicBezTo>
                    <a:pt x="0" y="359"/>
                    <a:pt x="0" y="359"/>
                    <a:pt x="0" y="359"/>
                  </a:cubicBezTo>
                  <a:lnTo>
                    <a:pt x="736" y="359"/>
                  </a:ln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98" name="Freeform 10">
              <a:extLst>
                <a:ext uri="{FF2B5EF4-FFF2-40B4-BE49-F238E27FC236}">
                  <a16:creationId xmlns:a16="http://schemas.microsoft.com/office/drawing/2014/main" id="{54ECE480-04E2-D211-24CA-34CF5FFE4862}"/>
                </a:ext>
              </a:extLst>
            </p:cNvPr>
            <p:cNvSpPr>
              <a:spLocks/>
            </p:cNvSpPr>
            <p:nvPr/>
          </p:nvSpPr>
          <p:spPr bwMode="auto">
            <a:xfrm>
              <a:off x="8527282" y="3632149"/>
              <a:ext cx="2427473" cy="1183215"/>
            </a:xfrm>
            <a:custGeom>
              <a:avLst/>
              <a:gdLst>
                <a:gd name="T0" fmla="*/ 736 w 736"/>
                <a:gd name="T1" fmla="*/ 359 h 359"/>
                <a:gd name="T2" fmla="*/ 389 w 736"/>
                <a:gd name="T3" fmla="*/ 12 h 359"/>
                <a:gd name="T4" fmla="*/ 348 w 736"/>
                <a:gd name="T5" fmla="*/ 12 h 359"/>
                <a:gd name="T6" fmla="*/ 0 w 736"/>
                <a:gd name="T7" fmla="*/ 359 h 359"/>
                <a:gd name="T8" fmla="*/ 736 w 736"/>
                <a:gd name="T9" fmla="*/ 359 h 359"/>
              </a:gdLst>
              <a:ahLst/>
              <a:cxnLst>
                <a:cxn ang="0">
                  <a:pos x="T0" y="T1"/>
                </a:cxn>
                <a:cxn ang="0">
                  <a:pos x="T2" y="T3"/>
                </a:cxn>
                <a:cxn ang="0">
                  <a:pos x="T4" y="T5"/>
                </a:cxn>
                <a:cxn ang="0">
                  <a:pos x="T6" y="T7"/>
                </a:cxn>
                <a:cxn ang="0">
                  <a:pos x="T8" y="T9"/>
                </a:cxn>
              </a:cxnLst>
              <a:rect l="0" t="0" r="r" b="b"/>
              <a:pathLst>
                <a:path w="736" h="359">
                  <a:moveTo>
                    <a:pt x="736" y="359"/>
                  </a:moveTo>
                  <a:cubicBezTo>
                    <a:pt x="389" y="12"/>
                    <a:pt x="389" y="12"/>
                    <a:pt x="389" y="12"/>
                  </a:cubicBezTo>
                  <a:cubicBezTo>
                    <a:pt x="377" y="0"/>
                    <a:pt x="359" y="0"/>
                    <a:pt x="348" y="12"/>
                  </a:cubicBezTo>
                  <a:cubicBezTo>
                    <a:pt x="0" y="359"/>
                    <a:pt x="0" y="359"/>
                    <a:pt x="0" y="359"/>
                  </a:cubicBezTo>
                  <a:lnTo>
                    <a:pt x="736" y="359"/>
                  </a:ln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99" name="Freeform 11">
              <a:extLst>
                <a:ext uri="{FF2B5EF4-FFF2-40B4-BE49-F238E27FC236}">
                  <a16:creationId xmlns:a16="http://schemas.microsoft.com/office/drawing/2014/main" id="{ACEBB599-63EA-FD1C-4BEE-1D6CA777694F}"/>
                </a:ext>
              </a:extLst>
            </p:cNvPr>
            <p:cNvSpPr>
              <a:spLocks noEditPoints="1"/>
            </p:cNvSpPr>
            <p:nvPr/>
          </p:nvSpPr>
          <p:spPr bwMode="auto">
            <a:xfrm>
              <a:off x="6216703" y="4251681"/>
              <a:ext cx="2211870" cy="563683"/>
            </a:xfrm>
            <a:custGeom>
              <a:avLst/>
              <a:gdLst>
                <a:gd name="T0" fmla="*/ 25 w 1703"/>
                <a:gd name="T1" fmla="*/ 0 h 434"/>
                <a:gd name="T2" fmla="*/ 0 w 1703"/>
                <a:gd name="T3" fmla="*/ 25 h 434"/>
                <a:gd name="T4" fmla="*/ 0 w 1703"/>
                <a:gd name="T5" fmla="*/ 208 h 434"/>
                <a:gd name="T6" fmla="*/ 25 w 1703"/>
                <a:gd name="T7" fmla="*/ 208 h 434"/>
                <a:gd name="T8" fmla="*/ 180 w 1703"/>
                <a:gd name="T9" fmla="*/ 218 h 434"/>
                <a:gd name="T10" fmla="*/ 1500 w 1703"/>
                <a:gd name="T11" fmla="*/ 208 h 434"/>
                <a:gd name="T12" fmla="*/ 1617 w 1703"/>
                <a:gd name="T13" fmla="*/ 434 h 434"/>
                <a:gd name="T14" fmla="*/ 1680 w 1703"/>
                <a:gd name="T15" fmla="*/ 208 h 434"/>
                <a:gd name="T16" fmla="*/ 1526 w 1703"/>
                <a:gd name="T17" fmla="*/ 25 h 434"/>
                <a:gd name="T18" fmla="*/ 1526 w 1703"/>
                <a:gd name="T19" fmla="*/ 25 h 434"/>
                <a:gd name="T20" fmla="*/ 1508 w 1703"/>
                <a:gd name="T21" fmla="*/ 43 h 434"/>
                <a:gd name="T22" fmla="*/ 1500 w 1703"/>
                <a:gd name="T23" fmla="*/ 33 h 434"/>
                <a:gd name="T24" fmla="*/ 1261 w 1703"/>
                <a:gd name="T25" fmla="*/ 25 h 434"/>
                <a:gd name="T26" fmla="*/ 1254 w 1703"/>
                <a:gd name="T27" fmla="*/ 33 h 434"/>
                <a:gd name="T28" fmla="*/ 1236 w 1703"/>
                <a:gd name="T29" fmla="*/ 33 h 434"/>
                <a:gd name="T30" fmla="*/ 997 w 1703"/>
                <a:gd name="T31" fmla="*/ 25 h 434"/>
                <a:gd name="T32" fmla="*/ 987 w 1703"/>
                <a:gd name="T33" fmla="*/ 33 h 434"/>
                <a:gd name="T34" fmla="*/ 970 w 1703"/>
                <a:gd name="T35" fmla="*/ 33 h 434"/>
                <a:gd name="T36" fmla="*/ 728 w 1703"/>
                <a:gd name="T37" fmla="*/ 25 h 434"/>
                <a:gd name="T38" fmla="*/ 723 w 1703"/>
                <a:gd name="T39" fmla="*/ 33 h 434"/>
                <a:gd name="T40" fmla="*/ 705 w 1703"/>
                <a:gd name="T41" fmla="*/ 33 h 434"/>
                <a:gd name="T42" fmla="*/ 462 w 1703"/>
                <a:gd name="T43" fmla="*/ 25 h 434"/>
                <a:gd name="T44" fmla="*/ 454 w 1703"/>
                <a:gd name="T45" fmla="*/ 33 h 434"/>
                <a:gd name="T46" fmla="*/ 436 w 1703"/>
                <a:gd name="T47" fmla="*/ 33 h 434"/>
                <a:gd name="T48" fmla="*/ 193 w 1703"/>
                <a:gd name="T49" fmla="*/ 25 h 434"/>
                <a:gd name="T50" fmla="*/ 185 w 1703"/>
                <a:gd name="T51" fmla="*/ 33 h 434"/>
                <a:gd name="T52" fmla="*/ 116 w 1703"/>
                <a:gd name="T53" fmla="*/ 107 h 434"/>
                <a:gd name="T54" fmla="*/ 167 w 1703"/>
                <a:gd name="T55" fmla="*/ 33 h 434"/>
                <a:gd name="T56" fmla="*/ 25 w 1703"/>
                <a:gd name="T57" fmla="*/ 183 h 434"/>
                <a:gd name="T58" fmla="*/ 30 w 1703"/>
                <a:gd name="T59" fmla="*/ 183 h 434"/>
                <a:gd name="T60" fmla="*/ 109 w 1703"/>
                <a:gd name="T61" fmla="*/ 117 h 434"/>
                <a:gd name="T62" fmla="*/ 187 w 1703"/>
                <a:gd name="T63" fmla="*/ 183 h 434"/>
                <a:gd name="T64" fmla="*/ 299 w 1703"/>
                <a:gd name="T65" fmla="*/ 183 h 434"/>
                <a:gd name="T66" fmla="*/ 309 w 1703"/>
                <a:gd name="T67" fmla="*/ 170 h 434"/>
                <a:gd name="T68" fmla="*/ 320 w 1703"/>
                <a:gd name="T69" fmla="*/ 180 h 434"/>
                <a:gd name="T70" fmla="*/ 386 w 1703"/>
                <a:gd name="T71" fmla="*/ 107 h 434"/>
                <a:gd name="T72" fmla="*/ 386 w 1703"/>
                <a:gd name="T73" fmla="*/ 107 h 434"/>
                <a:gd name="T74" fmla="*/ 512 w 1703"/>
                <a:gd name="T75" fmla="*/ 117 h 434"/>
                <a:gd name="T76" fmla="*/ 578 w 1703"/>
                <a:gd name="T77" fmla="*/ 43 h 434"/>
                <a:gd name="T78" fmla="*/ 703 w 1703"/>
                <a:gd name="T79" fmla="*/ 183 h 434"/>
                <a:gd name="T80" fmla="*/ 705 w 1703"/>
                <a:gd name="T81" fmla="*/ 180 h 434"/>
                <a:gd name="T82" fmla="*/ 771 w 1703"/>
                <a:gd name="T83" fmla="*/ 107 h 434"/>
                <a:gd name="T84" fmla="*/ 723 w 1703"/>
                <a:gd name="T85" fmla="*/ 183 h 434"/>
                <a:gd name="T86" fmla="*/ 835 w 1703"/>
                <a:gd name="T87" fmla="*/ 183 h 434"/>
                <a:gd name="T88" fmla="*/ 848 w 1703"/>
                <a:gd name="T89" fmla="*/ 168 h 434"/>
                <a:gd name="T90" fmla="*/ 855 w 1703"/>
                <a:gd name="T91" fmla="*/ 178 h 434"/>
                <a:gd name="T92" fmla="*/ 921 w 1703"/>
                <a:gd name="T93" fmla="*/ 107 h 434"/>
                <a:gd name="T94" fmla="*/ 921 w 1703"/>
                <a:gd name="T95" fmla="*/ 107 h 434"/>
                <a:gd name="T96" fmla="*/ 1046 w 1703"/>
                <a:gd name="T97" fmla="*/ 117 h 434"/>
                <a:gd name="T98" fmla="*/ 1112 w 1703"/>
                <a:gd name="T99" fmla="*/ 43 h 434"/>
                <a:gd name="T100" fmla="*/ 1231 w 1703"/>
                <a:gd name="T101" fmla="*/ 183 h 434"/>
                <a:gd name="T102" fmla="*/ 1236 w 1703"/>
                <a:gd name="T103" fmla="*/ 178 h 434"/>
                <a:gd name="T104" fmla="*/ 1302 w 1703"/>
                <a:gd name="T105" fmla="*/ 107 h 434"/>
                <a:gd name="T106" fmla="*/ 1256 w 1703"/>
                <a:gd name="T107" fmla="*/ 183 h 434"/>
                <a:gd name="T108" fmla="*/ 1366 w 1703"/>
                <a:gd name="T109" fmla="*/ 183 h 434"/>
                <a:gd name="T110" fmla="*/ 1376 w 1703"/>
                <a:gd name="T111" fmla="*/ 168 h 434"/>
                <a:gd name="T112" fmla="*/ 1442 w 1703"/>
                <a:gd name="T113" fmla="*/ 117 h 434"/>
                <a:gd name="T114" fmla="*/ 1520 w 1703"/>
                <a:gd name="T115" fmla="*/ 183 h 434"/>
                <a:gd name="T116" fmla="*/ 1520 w 1703"/>
                <a:gd name="T117" fmla="*/ 183 h 434"/>
                <a:gd name="T118" fmla="*/ 1658 w 1703"/>
                <a:gd name="T119" fmla="*/ 25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3" h="434">
                  <a:moveTo>
                    <a:pt x="1680" y="0"/>
                  </a:moveTo>
                  <a:lnTo>
                    <a:pt x="1680" y="0"/>
                  </a:lnTo>
                  <a:lnTo>
                    <a:pt x="25" y="0"/>
                  </a:lnTo>
                  <a:lnTo>
                    <a:pt x="25" y="0"/>
                  </a:lnTo>
                  <a:lnTo>
                    <a:pt x="0" y="0"/>
                  </a:lnTo>
                  <a:lnTo>
                    <a:pt x="0" y="0"/>
                  </a:lnTo>
                  <a:lnTo>
                    <a:pt x="0" y="0"/>
                  </a:lnTo>
                  <a:lnTo>
                    <a:pt x="0" y="25"/>
                  </a:lnTo>
                  <a:lnTo>
                    <a:pt x="0" y="25"/>
                  </a:lnTo>
                  <a:lnTo>
                    <a:pt x="0" y="183"/>
                  </a:lnTo>
                  <a:lnTo>
                    <a:pt x="0" y="183"/>
                  </a:lnTo>
                  <a:lnTo>
                    <a:pt x="0" y="208"/>
                  </a:lnTo>
                  <a:lnTo>
                    <a:pt x="0" y="208"/>
                  </a:lnTo>
                  <a:lnTo>
                    <a:pt x="0" y="208"/>
                  </a:lnTo>
                  <a:lnTo>
                    <a:pt x="25" y="208"/>
                  </a:lnTo>
                  <a:lnTo>
                    <a:pt x="25" y="208"/>
                  </a:lnTo>
                  <a:lnTo>
                    <a:pt x="170" y="208"/>
                  </a:lnTo>
                  <a:lnTo>
                    <a:pt x="55" y="434"/>
                  </a:lnTo>
                  <a:lnTo>
                    <a:pt x="71" y="434"/>
                  </a:lnTo>
                  <a:lnTo>
                    <a:pt x="180" y="218"/>
                  </a:lnTo>
                  <a:lnTo>
                    <a:pt x="289" y="434"/>
                  </a:lnTo>
                  <a:lnTo>
                    <a:pt x="304" y="434"/>
                  </a:lnTo>
                  <a:lnTo>
                    <a:pt x="190" y="208"/>
                  </a:lnTo>
                  <a:lnTo>
                    <a:pt x="1500" y="208"/>
                  </a:lnTo>
                  <a:lnTo>
                    <a:pt x="1386" y="434"/>
                  </a:lnTo>
                  <a:lnTo>
                    <a:pt x="1401" y="434"/>
                  </a:lnTo>
                  <a:lnTo>
                    <a:pt x="1510" y="218"/>
                  </a:lnTo>
                  <a:lnTo>
                    <a:pt x="1617" y="434"/>
                  </a:lnTo>
                  <a:lnTo>
                    <a:pt x="1635" y="434"/>
                  </a:lnTo>
                  <a:lnTo>
                    <a:pt x="1520" y="208"/>
                  </a:lnTo>
                  <a:lnTo>
                    <a:pt x="1680" y="208"/>
                  </a:lnTo>
                  <a:lnTo>
                    <a:pt x="1680" y="208"/>
                  </a:lnTo>
                  <a:lnTo>
                    <a:pt x="1703" y="208"/>
                  </a:lnTo>
                  <a:lnTo>
                    <a:pt x="1703" y="0"/>
                  </a:lnTo>
                  <a:lnTo>
                    <a:pt x="1680" y="0"/>
                  </a:lnTo>
                  <a:close/>
                  <a:moveTo>
                    <a:pt x="1526" y="25"/>
                  </a:moveTo>
                  <a:lnTo>
                    <a:pt x="1640" y="25"/>
                  </a:lnTo>
                  <a:lnTo>
                    <a:pt x="1574" y="97"/>
                  </a:lnTo>
                  <a:lnTo>
                    <a:pt x="1518" y="33"/>
                  </a:lnTo>
                  <a:lnTo>
                    <a:pt x="1526" y="25"/>
                  </a:lnTo>
                  <a:close/>
                  <a:moveTo>
                    <a:pt x="1566" y="107"/>
                  </a:moveTo>
                  <a:lnTo>
                    <a:pt x="1508" y="168"/>
                  </a:lnTo>
                  <a:lnTo>
                    <a:pt x="1452" y="107"/>
                  </a:lnTo>
                  <a:lnTo>
                    <a:pt x="1508" y="43"/>
                  </a:lnTo>
                  <a:lnTo>
                    <a:pt x="1566" y="107"/>
                  </a:lnTo>
                  <a:close/>
                  <a:moveTo>
                    <a:pt x="1394" y="25"/>
                  </a:moveTo>
                  <a:lnTo>
                    <a:pt x="1493" y="25"/>
                  </a:lnTo>
                  <a:lnTo>
                    <a:pt x="1500" y="33"/>
                  </a:lnTo>
                  <a:lnTo>
                    <a:pt x="1442" y="97"/>
                  </a:lnTo>
                  <a:lnTo>
                    <a:pt x="1386" y="33"/>
                  </a:lnTo>
                  <a:lnTo>
                    <a:pt x="1394" y="25"/>
                  </a:lnTo>
                  <a:close/>
                  <a:moveTo>
                    <a:pt x="1261" y="25"/>
                  </a:moveTo>
                  <a:lnTo>
                    <a:pt x="1358" y="25"/>
                  </a:lnTo>
                  <a:lnTo>
                    <a:pt x="1368" y="33"/>
                  </a:lnTo>
                  <a:lnTo>
                    <a:pt x="1310" y="97"/>
                  </a:lnTo>
                  <a:lnTo>
                    <a:pt x="1254" y="33"/>
                  </a:lnTo>
                  <a:lnTo>
                    <a:pt x="1261" y="25"/>
                  </a:lnTo>
                  <a:close/>
                  <a:moveTo>
                    <a:pt x="1129" y="25"/>
                  </a:moveTo>
                  <a:lnTo>
                    <a:pt x="1226" y="25"/>
                  </a:lnTo>
                  <a:lnTo>
                    <a:pt x="1236" y="33"/>
                  </a:lnTo>
                  <a:lnTo>
                    <a:pt x="1178" y="97"/>
                  </a:lnTo>
                  <a:lnTo>
                    <a:pt x="1119" y="33"/>
                  </a:lnTo>
                  <a:lnTo>
                    <a:pt x="1129" y="25"/>
                  </a:lnTo>
                  <a:close/>
                  <a:moveTo>
                    <a:pt x="997" y="25"/>
                  </a:moveTo>
                  <a:lnTo>
                    <a:pt x="1094" y="25"/>
                  </a:lnTo>
                  <a:lnTo>
                    <a:pt x="1104" y="33"/>
                  </a:lnTo>
                  <a:lnTo>
                    <a:pt x="1046" y="97"/>
                  </a:lnTo>
                  <a:lnTo>
                    <a:pt x="987" y="33"/>
                  </a:lnTo>
                  <a:lnTo>
                    <a:pt x="997" y="25"/>
                  </a:lnTo>
                  <a:close/>
                  <a:moveTo>
                    <a:pt x="863" y="25"/>
                  </a:moveTo>
                  <a:lnTo>
                    <a:pt x="962" y="25"/>
                  </a:lnTo>
                  <a:lnTo>
                    <a:pt x="970" y="33"/>
                  </a:lnTo>
                  <a:lnTo>
                    <a:pt x="914" y="97"/>
                  </a:lnTo>
                  <a:lnTo>
                    <a:pt x="855" y="33"/>
                  </a:lnTo>
                  <a:lnTo>
                    <a:pt x="863" y="25"/>
                  </a:lnTo>
                  <a:close/>
                  <a:moveTo>
                    <a:pt x="728" y="25"/>
                  </a:moveTo>
                  <a:lnTo>
                    <a:pt x="830" y="25"/>
                  </a:lnTo>
                  <a:lnTo>
                    <a:pt x="837" y="33"/>
                  </a:lnTo>
                  <a:lnTo>
                    <a:pt x="782" y="97"/>
                  </a:lnTo>
                  <a:lnTo>
                    <a:pt x="723" y="33"/>
                  </a:lnTo>
                  <a:lnTo>
                    <a:pt x="728" y="25"/>
                  </a:lnTo>
                  <a:close/>
                  <a:moveTo>
                    <a:pt x="596" y="25"/>
                  </a:moveTo>
                  <a:lnTo>
                    <a:pt x="698" y="25"/>
                  </a:lnTo>
                  <a:lnTo>
                    <a:pt x="705" y="33"/>
                  </a:lnTo>
                  <a:lnTo>
                    <a:pt x="647" y="97"/>
                  </a:lnTo>
                  <a:lnTo>
                    <a:pt x="589" y="33"/>
                  </a:lnTo>
                  <a:lnTo>
                    <a:pt x="596" y="25"/>
                  </a:lnTo>
                  <a:close/>
                  <a:moveTo>
                    <a:pt x="462" y="25"/>
                  </a:moveTo>
                  <a:lnTo>
                    <a:pt x="563" y="25"/>
                  </a:lnTo>
                  <a:lnTo>
                    <a:pt x="571" y="33"/>
                  </a:lnTo>
                  <a:lnTo>
                    <a:pt x="512" y="97"/>
                  </a:lnTo>
                  <a:lnTo>
                    <a:pt x="454" y="33"/>
                  </a:lnTo>
                  <a:lnTo>
                    <a:pt x="462" y="25"/>
                  </a:lnTo>
                  <a:close/>
                  <a:moveTo>
                    <a:pt x="327" y="25"/>
                  </a:moveTo>
                  <a:lnTo>
                    <a:pt x="429" y="25"/>
                  </a:lnTo>
                  <a:lnTo>
                    <a:pt x="436" y="33"/>
                  </a:lnTo>
                  <a:lnTo>
                    <a:pt x="378" y="97"/>
                  </a:lnTo>
                  <a:lnTo>
                    <a:pt x="320" y="33"/>
                  </a:lnTo>
                  <a:lnTo>
                    <a:pt x="327" y="25"/>
                  </a:lnTo>
                  <a:close/>
                  <a:moveTo>
                    <a:pt x="193" y="25"/>
                  </a:moveTo>
                  <a:lnTo>
                    <a:pt x="294" y="25"/>
                  </a:lnTo>
                  <a:lnTo>
                    <a:pt x="302" y="33"/>
                  </a:lnTo>
                  <a:lnTo>
                    <a:pt x="243" y="97"/>
                  </a:lnTo>
                  <a:lnTo>
                    <a:pt x="185" y="33"/>
                  </a:lnTo>
                  <a:lnTo>
                    <a:pt x="193" y="25"/>
                  </a:lnTo>
                  <a:close/>
                  <a:moveTo>
                    <a:pt x="233" y="107"/>
                  </a:moveTo>
                  <a:lnTo>
                    <a:pt x="175" y="170"/>
                  </a:lnTo>
                  <a:lnTo>
                    <a:pt x="116" y="107"/>
                  </a:lnTo>
                  <a:lnTo>
                    <a:pt x="175" y="43"/>
                  </a:lnTo>
                  <a:lnTo>
                    <a:pt x="233" y="107"/>
                  </a:lnTo>
                  <a:close/>
                  <a:moveTo>
                    <a:pt x="160" y="25"/>
                  </a:moveTo>
                  <a:lnTo>
                    <a:pt x="167" y="33"/>
                  </a:lnTo>
                  <a:lnTo>
                    <a:pt x="109" y="97"/>
                  </a:lnTo>
                  <a:lnTo>
                    <a:pt x="43" y="25"/>
                  </a:lnTo>
                  <a:lnTo>
                    <a:pt x="160" y="25"/>
                  </a:lnTo>
                  <a:close/>
                  <a:moveTo>
                    <a:pt x="25" y="183"/>
                  </a:moveTo>
                  <a:lnTo>
                    <a:pt x="25" y="25"/>
                  </a:lnTo>
                  <a:lnTo>
                    <a:pt x="25" y="25"/>
                  </a:lnTo>
                  <a:lnTo>
                    <a:pt x="99" y="107"/>
                  </a:lnTo>
                  <a:lnTo>
                    <a:pt x="30" y="183"/>
                  </a:lnTo>
                  <a:lnTo>
                    <a:pt x="25" y="183"/>
                  </a:lnTo>
                  <a:close/>
                  <a:moveTo>
                    <a:pt x="165" y="183"/>
                  </a:moveTo>
                  <a:lnTo>
                    <a:pt x="48" y="183"/>
                  </a:lnTo>
                  <a:lnTo>
                    <a:pt x="109" y="117"/>
                  </a:lnTo>
                  <a:lnTo>
                    <a:pt x="167" y="180"/>
                  </a:lnTo>
                  <a:lnTo>
                    <a:pt x="165" y="183"/>
                  </a:lnTo>
                  <a:close/>
                  <a:moveTo>
                    <a:pt x="299" y="183"/>
                  </a:moveTo>
                  <a:lnTo>
                    <a:pt x="187" y="183"/>
                  </a:lnTo>
                  <a:lnTo>
                    <a:pt x="185" y="180"/>
                  </a:lnTo>
                  <a:lnTo>
                    <a:pt x="243" y="117"/>
                  </a:lnTo>
                  <a:lnTo>
                    <a:pt x="302" y="180"/>
                  </a:lnTo>
                  <a:lnTo>
                    <a:pt x="299" y="183"/>
                  </a:lnTo>
                  <a:close/>
                  <a:moveTo>
                    <a:pt x="251" y="107"/>
                  </a:moveTo>
                  <a:lnTo>
                    <a:pt x="309" y="43"/>
                  </a:lnTo>
                  <a:lnTo>
                    <a:pt x="368" y="107"/>
                  </a:lnTo>
                  <a:lnTo>
                    <a:pt x="309" y="170"/>
                  </a:lnTo>
                  <a:lnTo>
                    <a:pt x="251" y="107"/>
                  </a:lnTo>
                  <a:close/>
                  <a:moveTo>
                    <a:pt x="434" y="183"/>
                  </a:moveTo>
                  <a:lnTo>
                    <a:pt x="322" y="183"/>
                  </a:lnTo>
                  <a:lnTo>
                    <a:pt x="320" y="180"/>
                  </a:lnTo>
                  <a:lnTo>
                    <a:pt x="378" y="117"/>
                  </a:lnTo>
                  <a:lnTo>
                    <a:pt x="436" y="180"/>
                  </a:lnTo>
                  <a:lnTo>
                    <a:pt x="434" y="183"/>
                  </a:lnTo>
                  <a:close/>
                  <a:moveTo>
                    <a:pt x="386" y="107"/>
                  </a:moveTo>
                  <a:lnTo>
                    <a:pt x="444" y="43"/>
                  </a:lnTo>
                  <a:lnTo>
                    <a:pt x="502" y="107"/>
                  </a:lnTo>
                  <a:lnTo>
                    <a:pt x="444" y="170"/>
                  </a:lnTo>
                  <a:lnTo>
                    <a:pt x="386" y="107"/>
                  </a:lnTo>
                  <a:close/>
                  <a:moveTo>
                    <a:pt x="568" y="183"/>
                  </a:moveTo>
                  <a:lnTo>
                    <a:pt x="454" y="183"/>
                  </a:lnTo>
                  <a:lnTo>
                    <a:pt x="454" y="180"/>
                  </a:lnTo>
                  <a:lnTo>
                    <a:pt x="512" y="117"/>
                  </a:lnTo>
                  <a:lnTo>
                    <a:pt x="571" y="180"/>
                  </a:lnTo>
                  <a:lnTo>
                    <a:pt x="568" y="183"/>
                  </a:lnTo>
                  <a:close/>
                  <a:moveTo>
                    <a:pt x="520" y="107"/>
                  </a:moveTo>
                  <a:lnTo>
                    <a:pt x="578" y="43"/>
                  </a:lnTo>
                  <a:lnTo>
                    <a:pt x="637" y="107"/>
                  </a:lnTo>
                  <a:lnTo>
                    <a:pt x="578" y="170"/>
                  </a:lnTo>
                  <a:lnTo>
                    <a:pt x="520" y="107"/>
                  </a:lnTo>
                  <a:close/>
                  <a:moveTo>
                    <a:pt x="703" y="183"/>
                  </a:moveTo>
                  <a:lnTo>
                    <a:pt x="589" y="183"/>
                  </a:lnTo>
                  <a:lnTo>
                    <a:pt x="589" y="180"/>
                  </a:lnTo>
                  <a:lnTo>
                    <a:pt x="647" y="117"/>
                  </a:lnTo>
                  <a:lnTo>
                    <a:pt x="705" y="180"/>
                  </a:lnTo>
                  <a:lnTo>
                    <a:pt x="703" y="183"/>
                  </a:lnTo>
                  <a:close/>
                  <a:moveTo>
                    <a:pt x="655" y="107"/>
                  </a:moveTo>
                  <a:lnTo>
                    <a:pt x="713" y="43"/>
                  </a:lnTo>
                  <a:lnTo>
                    <a:pt x="771" y="107"/>
                  </a:lnTo>
                  <a:lnTo>
                    <a:pt x="713" y="170"/>
                  </a:lnTo>
                  <a:lnTo>
                    <a:pt x="655" y="107"/>
                  </a:lnTo>
                  <a:close/>
                  <a:moveTo>
                    <a:pt x="835" y="183"/>
                  </a:moveTo>
                  <a:lnTo>
                    <a:pt x="723" y="183"/>
                  </a:lnTo>
                  <a:lnTo>
                    <a:pt x="723" y="180"/>
                  </a:lnTo>
                  <a:lnTo>
                    <a:pt x="782" y="117"/>
                  </a:lnTo>
                  <a:lnTo>
                    <a:pt x="837" y="178"/>
                  </a:lnTo>
                  <a:lnTo>
                    <a:pt x="835" y="183"/>
                  </a:lnTo>
                  <a:close/>
                  <a:moveTo>
                    <a:pt x="789" y="107"/>
                  </a:moveTo>
                  <a:lnTo>
                    <a:pt x="848" y="43"/>
                  </a:lnTo>
                  <a:lnTo>
                    <a:pt x="903" y="107"/>
                  </a:lnTo>
                  <a:lnTo>
                    <a:pt x="848" y="168"/>
                  </a:lnTo>
                  <a:lnTo>
                    <a:pt x="789" y="107"/>
                  </a:lnTo>
                  <a:close/>
                  <a:moveTo>
                    <a:pt x="967" y="183"/>
                  </a:moveTo>
                  <a:lnTo>
                    <a:pt x="858" y="183"/>
                  </a:lnTo>
                  <a:lnTo>
                    <a:pt x="855" y="178"/>
                  </a:lnTo>
                  <a:lnTo>
                    <a:pt x="914" y="117"/>
                  </a:lnTo>
                  <a:lnTo>
                    <a:pt x="970" y="178"/>
                  </a:lnTo>
                  <a:lnTo>
                    <a:pt x="967" y="183"/>
                  </a:lnTo>
                  <a:close/>
                  <a:moveTo>
                    <a:pt x="921" y="107"/>
                  </a:moveTo>
                  <a:lnTo>
                    <a:pt x="980" y="43"/>
                  </a:lnTo>
                  <a:lnTo>
                    <a:pt x="1036" y="107"/>
                  </a:lnTo>
                  <a:lnTo>
                    <a:pt x="980" y="168"/>
                  </a:lnTo>
                  <a:lnTo>
                    <a:pt x="921" y="107"/>
                  </a:lnTo>
                  <a:close/>
                  <a:moveTo>
                    <a:pt x="1099" y="183"/>
                  </a:moveTo>
                  <a:lnTo>
                    <a:pt x="992" y="183"/>
                  </a:lnTo>
                  <a:lnTo>
                    <a:pt x="987" y="178"/>
                  </a:lnTo>
                  <a:lnTo>
                    <a:pt x="1046" y="117"/>
                  </a:lnTo>
                  <a:lnTo>
                    <a:pt x="1104" y="178"/>
                  </a:lnTo>
                  <a:lnTo>
                    <a:pt x="1099" y="183"/>
                  </a:lnTo>
                  <a:close/>
                  <a:moveTo>
                    <a:pt x="1053" y="107"/>
                  </a:moveTo>
                  <a:lnTo>
                    <a:pt x="1112" y="43"/>
                  </a:lnTo>
                  <a:lnTo>
                    <a:pt x="1170" y="107"/>
                  </a:lnTo>
                  <a:lnTo>
                    <a:pt x="1112" y="168"/>
                  </a:lnTo>
                  <a:lnTo>
                    <a:pt x="1053" y="107"/>
                  </a:lnTo>
                  <a:close/>
                  <a:moveTo>
                    <a:pt x="1231" y="183"/>
                  </a:moveTo>
                  <a:lnTo>
                    <a:pt x="1124" y="183"/>
                  </a:lnTo>
                  <a:lnTo>
                    <a:pt x="1119" y="178"/>
                  </a:lnTo>
                  <a:lnTo>
                    <a:pt x="1178" y="117"/>
                  </a:lnTo>
                  <a:lnTo>
                    <a:pt x="1236" y="178"/>
                  </a:lnTo>
                  <a:lnTo>
                    <a:pt x="1231" y="183"/>
                  </a:lnTo>
                  <a:close/>
                  <a:moveTo>
                    <a:pt x="1185" y="107"/>
                  </a:moveTo>
                  <a:lnTo>
                    <a:pt x="1244" y="43"/>
                  </a:lnTo>
                  <a:lnTo>
                    <a:pt x="1302" y="107"/>
                  </a:lnTo>
                  <a:lnTo>
                    <a:pt x="1244" y="168"/>
                  </a:lnTo>
                  <a:lnTo>
                    <a:pt x="1185" y="107"/>
                  </a:lnTo>
                  <a:close/>
                  <a:moveTo>
                    <a:pt x="1366" y="183"/>
                  </a:moveTo>
                  <a:lnTo>
                    <a:pt x="1256" y="183"/>
                  </a:lnTo>
                  <a:lnTo>
                    <a:pt x="1254" y="178"/>
                  </a:lnTo>
                  <a:lnTo>
                    <a:pt x="1310" y="117"/>
                  </a:lnTo>
                  <a:lnTo>
                    <a:pt x="1368" y="178"/>
                  </a:lnTo>
                  <a:lnTo>
                    <a:pt x="1366" y="183"/>
                  </a:lnTo>
                  <a:close/>
                  <a:moveTo>
                    <a:pt x="1320" y="107"/>
                  </a:moveTo>
                  <a:lnTo>
                    <a:pt x="1376" y="43"/>
                  </a:lnTo>
                  <a:lnTo>
                    <a:pt x="1434" y="107"/>
                  </a:lnTo>
                  <a:lnTo>
                    <a:pt x="1376" y="168"/>
                  </a:lnTo>
                  <a:lnTo>
                    <a:pt x="1320" y="107"/>
                  </a:lnTo>
                  <a:close/>
                  <a:moveTo>
                    <a:pt x="1388" y="183"/>
                  </a:moveTo>
                  <a:lnTo>
                    <a:pt x="1386" y="178"/>
                  </a:lnTo>
                  <a:lnTo>
                    <a:pt x="1442" y="117"/>
                  </a:lnTo>
                  <a:lnTo>
                    <a:pt x="1500" y="178"/>
                  </a:lnTo>
                  <a:lnTo>
                    <a:pt x="1498" y="183"/>
                  </a:lnTo>
                  <a:lnTo>
                    <a:pt x="1388" y="183"/>
                  </a:lnTo>
                  <a:close/>
                  <a:moveTo>
                    <a:pt x="1520" y="183"/>
                  </a:moveTo>
                  <a:lnTo>
                    <a:pt x="1518" y="178"/>
                  </a:lnTo>
                  <a:lnTo>
                    <a:pt x="1574" y="117"/>
                  </a:lnTo>
                  <a:lnTo>
                    <a:pt x="1635" y="183"/>
                  </a:lnTo>
                  <a:lnTo>
                    <a:pt x="1520" y="183"/>
                  </a:lnTo>
                  <a:close/>
                  <a:moveTo>
                    <a:pt x="1680" y="183"/>
                  </a:moveTo>
                  <a:lnTo>
                    <a:pt x="1652" y="183"/>
                  </a:lnTo>
                  <a:lnTo>
                    <a:pt x="1584" y="107"/>
                  </a:lnTo>
                  <a:lnTo>
                    <a:pt x="1658" y="25"/>
                  </a:lnTo>
                  <a:lnTo>
                    <a:pt x="1680" y="25"/>
                  </a:lnTo>
                  <a:lnTo>
                    <a:pt x="1680" y="183"/>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12">
              <a:extLst>
                <a:ext uri="{FF2B5EF4-FFF2-40B4-BE49-F238E27FC236}">
                  <a16:creationId xmlns:a16="http://schemas.microsoft.com/office/drawing/2014/main" id="{BC3F878E-A64B-1320-E7A2-7B8ADACB6FCD}"/>
                </a:ext>
              </a:extLst>
            </p:cNvPr>
            <p:cNvSpPr>
              <a:spLocks noEditPoints="1"/>
            </p:cNvSpPr>
            <p:nvPr/>
          </p:nvSpPr>
          <p:spPr bwMode="auto">
            <a:xfrm>
              <a:off x="8732494" y="4149075"/>
              <a:ext cx="2213169" cy="646806"/>
            </a:xfrm>
            <a:custGeom>
              <a:avLst/>
              <a:gdLst>
                <a:gd name="T0" fmla="*/ 23 w 1704"/>
                <a:gd name="T1" fmla="*/ 0 h 498"/>
                <a:gd name="T2" fmla="*/ 0 w 1704"/>
                <a:gd name="T3" fmla="*/ 26 h 498"/>
                <a:gd name="T4" fmla="*/ 0 w 1704"/>
                <a:gd name="T5" fmla="*/ 209 h 498"/>
                <a:gd name="T6" fmla="*/ 23 w 1704"/>
                <a:gd name="T7" fmla="*/ 209 h 498"/>
                <a:gd name="T8" fmla="*/ 256 w 1704"/>
                <a:gd name="T9" fmla="*/ 226 h 498"/>
                <a:gd name="T10" fmla="*/ 1498 w 1704"/>
                <a:gd name="T11" fmla="*/ 209 h 498"/>
                <a:gd name="T12" fmla="*/ 1612 w 1704"/>
                <a:gd name="T13" fmla="*/ 498 h 498"/>
                <a:gd name="T14" fmla="*/ 1681 w 1704"/>
                <a:gd name="T15" fmla="*/ 209 h 498"/>
                <a:gd name="T16" fmla="*/ 1526 w 1704"/>
                <a:gd name="T17" fmla="*/ 26 h 498"/>
                <a:gd name="T18" fmla="*/ 1526 w 1704"/>
                <a:gd name="T19" fmla="*/ 26 h 498"/>
                <a:gd name="T20" fmla="*/ 1508 w 1704"/>
                <a:gd name="T21" fmla="*/ 43 h 498"/>
                <a:gd name="T22" fmla="*/ 1500 w 1704"/>
                <a:gd name="T23" fmla="*/ 33 h 498"/>
                <a:gd name="T24" fmla="*/ 1259 w 1704"/>
                <a:gd name="T25" fmla="*/ 26 h 498"/>
                <a:gd name="T26" fmla="*/ 1252 w 1704"/>
                <a:gd name="T27" fmla="*/ 33 h 498"/>
                <a:gd name="T28" fmla="*/ 1234 w 1704"/>
                <a:gd name="T29" fmla="*/ 33 h 498"/>
                <a:gd name="T30" fmla="*/ 995 w 1704"/>
                <a:gd name="T31" fmla="*/ 26 h 498"/>
                <a:gd name="T32" fmla="*/ 988 w 1704"/>
                <a:gd name="T33" fmla="*/ 33 h 498"/>
                <a:gd name="T34" fmla="*/ 970 w 1704"/>
                <a:gd name="T35" fmla="*/ 33 h 498"/>
                <a:gd name="T36" fmla="*/ 729 w 1704"/>
                <a:gd name="T37" fmla="*/ 26 h 498"/>
                <a:gd name="T38" fmla="*/ 721 w 1704"/>
                <a:gd name="T39" fmla="*/ 33 h 498"/>
                <a:gd name="T40" fmla="*/ 703 w 1704"/>
                <a:gd name="T41" fmla="*/ 33 h 498"/>
                <a:gd name="T42" fmla="*/ 459 w 1704"/>
                <a:gd name="T43" fmla="*/ 26 h 498"/>
                <a:gd name="T44" fmla="*/ 452 w 1704"/>
                <a:gd name="T45" fmla="*/ 33 h 498"/>
                <a:gd name="T46" fmla="*/ 434 w 1704"/>
                <a:gd name="T47" fmla="*/ 33 h 498"/>
                <a:gd name="T48" fmla="*/ 190 w 1704"/>
                <a:gd name="T49" fmla="*/ 26 h 498"/>
                <a:gd name="T50" fmla="*/ 183 w 1704"/>
                <a:gd name="T51" fmla="*/ 33 h 498"/>
                <a:gd name="T52" fmla="*/ 106 w 1704"/>
                <a:gd name="T53" fmla="*/ 97 h 498"/>
                <a:gd name="T54" fmla="*/ 23 w 1704"/>
                <a:gd name="T55" fmla="*/ 26 h 498"/>
                <a:gd name="T56" fmla="*/ 23 w 1704"/>
                <a:gd name="T57" fmla="*/ 183 h 498"/>
                <a:gd name="T58" fmla="*/ 165 w 1704"/>
                <a:gd name="T59" fmla="*/ 181 h 498"/>
                <a:gd name="T60" fmla="*/ 233 w 1704"/>
                <a:gd name="T61" fmla="*/ 107 h 498"/>
                <a:gd name="T62" fmla="*/ 185 w 1704"/>
                <a:gd name="T63" fmla="*/ 183 h 498"/>
                <a:gd name="T64" fmla="*/ 299 w 1704"/>
                <a:gd name="T65" fmla="*/ 183 h 498"/>
                <a:gd name="T66" fmla="*/ 310 w 1704"/>
                <a:gd name="T67" fmla="*/ 170 h 498"/>
                <a:gd name="T68" fmla="*/ 317 w 1704"/>
                <a:gd name="T69" fmla="*/ 181 h 498"/>
                <a:gd name="T70" fmla="*/ 386 w 1704"/>
                <a:gd name="T71" fmla="*/ 107 h 498"/>
                <a:gd name="T72" fmla="*/ 386 w 1704"/>
                <a:gd name="T73" fmla="*/ 107 h 498"/>
                <a:gd name="T74" fmla="*/ 510 w 1704"/>
                <a:gd name="T75" fmla="*/ 117 h 498"/>
                <a:gd name="T76" fmla="*/ 579 w 1704"/>
                <a:gd name="T77" fmla="*/ 43 h 498"/>
                <a:gd name="T78" fmla="*/ 703 w 1704"/>
                <a:gd name="T79" fmla="*/ 183 h 498"/>
                <a:gd name="T80" fmla="*/ 703 w 1704"/>
                <a:gd name="T81" fmla="*/ 181 h 498"/>
                <a:gd name="T82" fmla="*/ 772 w 1704"/>
                <a:gd name="T83" fmla="*/ 107 h 498"/>
                <a:gd name="T84" fmla="*/ 723 w 1704"/>
                <a:gd name="T85" fmla="*/ 183 h 498"/>
                <a:gd name="T86" fmla="*/ 835 w 1704"/>
                <a:gd name="T87" fmla="*/ 183 h 498"/>
                <a:gd name="T88" fmla="*/ 845 w 1704"/>
                <a:gd name="T89" fmla="*/ 168 h 498"/>
                <a:gd name="T90" fmla="*/ 856 w 1704"/>
                <a:gd name="T91" fmla="*/ 178 h 498"/>
                <a:gd name="T92" fmla="*/ 922 w 1704"/>
                <a:gd name="T93" fmla="*/ 107 h 498"/>
                <a:gd name="T94" fmla="*/ 922 w 1704"/>
                <a:gd name="T95" fmla="*/ 107 h 498"/>
                <a:gd name="T96" fmla="*/ 1046 w 1704"/>
                <a:gd name="T97" fmla="*/ 117 h 498"/>
                <a:gd name="T98" fmla="*/ 1112 w 1704"/>
                <a:gd name="T99" fmla="*/ 43 h 498"/>
                <a:gd name="T100" fmla="*/ 1231 w 1704"/>
                <a:gd name="T101" fmla="*/ 183 h 498"/>
                <a:gd name="T102" fmla="*/ 1234 w 1704"/>
                <a:gd name="T103" fmla="*/ 178 h 498"/>
                <a:gd name="T104" fmla="*/ 1300 w 1704"/>
                <a:gd name="T105" fmla="*/ 107 h 498"/>
                <a:gd name="T106" fmla="*/ 1254 w 1704"/>
                <a:gd name="T107" fmla="*/ 183 h 498"/>
                <a:gd name="T108" fmla="*/ 1363 w 1704"/>
                <a:gd name="T109" fmla="*/ 183 h 498"/>
                <a:gd name="T110" fmla="*/ 1376 w 1704"/>
                <a:gd name="T111" fmla="*/ 168 h 498"/>
                <a:gd name="T112" fmla="*/ 1442 w 1704"/>
                <a:gd name="T113" fmla="*/ 117 h 498"/>
                <a:gd name="T114" fmla="*/ 1521 w 1704"/>
                <a:gd name="T115" fmla="*/ 183 h 498"/>
                <a:gd name="T116" fmla="*/ 1521 w 1704"/>
                <a:gd name="T117" fmla="*/ 183 h 498"/>
                <a:gd name="T118" fmla="*/ 1658 w 1704"/>
                <a:gd name="T119" fmla="*/ 26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498">
                  <a:moveTo>
                    <a:pt x="1681" y="0"/>
                  </a:moveTo>
                  <a:lnTo>
                    <a:pt x="1681" y="0"/>
                  </a:lnTo>
                  <a:lnTo>
                    <a:pt x="23" y="0"/>
                  </a:lnTo>
                  <a:lnTo>
                    <a:pt x="23" y="0"/>
                  </a:lnTo>
                  <a:lnTo>
                    <a:pt x="0" y="0"/>
                  </a:lnTo>
                  <a:lnTo>
                    <a:pt x="0" y="0"/>
                  </a:lnTo>
                  <a:lnTo>
                    <a:pt x="0" y="0"/>
                  </a:lnTo>
                  <a:lnTo>
                    <a:pt x="0" y="26"/>
                  </a:lnTo>
                  <a:lnTo>
                    <a:pt x="0" y="26"/>
                  </a:lnTo>
                  <a:lnTo>
                    <a:pt x="0" y="183"/>
                  </a:lnTo>
                  <a:lnTo>
                    <a:pt x="0" y="183"/>
                  </a:lnTo>
                  <a:lnTo>
                    <a:pt x="0" y="209"/>
                  </a:lnTo>
                  <a:lnTo>
                    <a:pt x="0" y="209"/>
                  </a:lnTo>
                  <a:lnTo>
                    <a:pt x="0" y="209"/>
                  </a:lnTo>
                  <a:lnTo>
                    <a:pt x="23" y="209"/>
                  </a:lnTo>
                  <a:lnTo>
                    <a:pt x="23" y="209"/>
                  </a:lnTo>
                  <a:lnTo>
                    <a:pt x="244" y="209"/>
                  </a:lnTo>
                  <a:lnTo>
                    <a:pt x="137" y="498"/>
                  </a:lnTo>
                  <a:lnTo>
                    <a:pt x="155" y="498"/>
                  </a:lnTo>
                  <a:lnTo>
                    <a:pt x="256" y="226"/>
                  </a:lnTo>
                  <a:lnTo>
                    <a:pt x="355" y="498"/>
                  </a:lnTo>
                  <a:lnTo>
                    <a:pt x="376" y="498"/>
                  </a:lnTo>
                  <a:lnTo>
                    <a:pt x="269" y="209"/>
                  </a:lnTo>
                  <a:lnTo>
                    <a:pt x="1498" y="209"/>
                  </a:lnTo>
                  <a:lnTo>
                    <a:pt x="1391" y="498"/>
                  </a:lnTo>
                  <a:lnTo>
                    <a:pt x="1412" y="498"/>
                  </a:lnTo>
                  <a:lnTo>
                    <a:pt x="1511" y="226"/>
                  </a:lnTo>
                  <a:lnTo>
                    <a:pt x="1612" y="498"/>
                  </a:lnTo>
                  <a:lnTo>
                    <a:pt x="1632" y="498"/>
                  </a:lnTo>
                  <a:lnTo>
                    <a:pt x="1523" y="209"/>
                  </a:lnTo>
                  <a:lnTo>
                    <a:pt x="1681" y="209"/>
                  </a:lnTo>
                  <a:lnTo>
                    <a:pt x="1681" y="209"/>
                  </a:lnTo>
                  <a:lnTo>
                    <a:pt x="1704" y="209"/>
                  </a:lnTo>
                  <a:lnTo>
                    <a:pt x="1704" y="0"/>
                  </a:lnTo>
                  <a:lnTo>
                    <a:pt x="1681" y="0"/>
                  </a:lnTo>
                  <a:close/>
                  <a:moveTo>
                    <a:pt x="1526" y="26"/>
                  </a:moveTo>
                  <a:lnTo>
                    <a:pt x="1640" y="26"/>
                  </a:lnTo>
                  <a:lnTo>
                    <a:pt x="1574" y="97"/>
                  </a:lnTo>
                  <a:lnTo>
                    <a:pt x="1516" y="33"/>
                  </a:lnTo>
                  <a:lnTo>
                    <a:pt x="1526" y="26"/>
                  </a:lnTo>
                  <a:close/>
                  <a:moveTo>
                    <a:pt x="1566" y="107"/>
                  </a:moveTo>
                  <a:lnTo>
                    <a:pt x="1508" y="168"/>
                  </a:lnTo>
                  <a:lnTo>
                    <a:pt x="1450" y="107"/>
                  </a:lnTo>
                  <a:lnTo>
                    <a:pt x="1508" y="43"/>
                  </a:lnTo>
                  <a:lnTo>
                    <a:pt x="1566" y="107"/>
                  </a:lnTo>
                  <a:close/>
                  <a:moveTo>
                    <a:pt x="1394" y="26"/>
                  </a:moveTo>
                  <a:lnTo>
                    <a:pt x="1490" y="26"/>
                  </a:lnTo>
                  <a:lnTo>
                    <a:pt x="1500" y="33"/>
                  </a:lnTo>
                  <a:lnTo>
                    <a:pt x="1442" y="97"/>
                  </a:lnTo>
                  <a:lnTo>
                    <a:pt x="1384" y="33"/>
                  </a:lnTo>
                  <a:lnTo>
                    <a:pt x="1394" y="26"/>
                  </a:lnTo>
                  <a:close/>
                  <a:moveTo>
                    <a:pt x="1259" y="26"/>
                  </a:moveTo>
                  <a:lnTo>
                    <a:pt x="1358" y="26"/>
                  </a:lnTo>
                  <a:lnTo>
                    <a:pt x="1366" y="33"/>
                  </a:lnTo>
                  <a:lnTo>
                    <a:pt x="1310" y="97"/>
                  </a:lnTo>
                  <a:lnTo>
                    <a:pt x="1252" y="33"/>
                  </a:lnTo>
                  <a:lnTo>
                    <a:pt x="1259" y="26"/>
                  </a:lnTo>
                  <a:close/>
                  <a:moveTo>
                    <a:pt x="1127" y="26"/>
                  </a:moveTo>
                  <a:lnTo>
                    <a:pt x="1226" y="26"/>
                  </a:lnTo>
                  <a:lnTo>
                    <a:pt x="1234" y="33"/>
                  </a:lnTo>
                  <a:lnTo>
                    <a:pt x="1178" y="97"/>
                  </a:lnTo>
                  <a:lnTo>
                    <a:pt x="1120" y="33"/>
                  </a:lnTo>
                  <a:lnTo>
                    <a:pt x="1127" y="26"/>
                  </a:lnTo>
                  <a:close/>
                  <a:moveTo>
                    <a:pt x="995" y="26"/>
                  </a:moveTo>
                  <a:lnTo>
                    <a:pt x="1094" y="26"/>
                  </a:lnTo>
                  <a:lnTo>
                    <a:pt x="1102" y="33"/>
                  </a:lnTo>
                  <a:lnTo>
                    <a:pt x="1046" y="97"/>
                  </a:lnTo>
                  <a:lnTo>
                    <a:pt x="988" y="33"/>
                  </a:lnTo>
                  <a:lnTo>
                    <a:pt x="995" y="26"/>
                  </a:lnTo>
                  <a:close/>
                  <a:moveTo>
                    <a:pt x="863" y="26"/>
                  </a:moveTo>
                  <a:lnTo>
                    <a:pt x="962" y="26"/>
                  </a:lnTo>
                  <a:lnTo>
                    <a:pt x="970" y="33"/>
                  </a:lnTo>
                  <a:lnTo>
                    <a:pt x="911" y="97"/>
                  </a:lnTo>
                  <a:lnTo>
                    <a:pt x="856" y="33"/>
                  </a:lnTo>
                  <a:lnTo>
                    <a:pt x="863" y="26"/>
                  </a:lnTo>
                  <a:close/>
                  <a:moveTo>
                    <a:pt x="729" y="26"/>
                  </a:moveTo>
                  <a:lnTo>
                    <a:pt x="830" y="26"/>
                  </a:lnTo>
                  <a:lnTo>
                    <a:pt x="838" y="33"/>
                  </a:lnTo>
                  <a:lnTo>
                    <a:pt x="779" y="97"/>
                  </a:lnTo>
                  <a:lnTo>
                    <a:pt x="721" y="33"/>
                  </a:lnTo>
                  <a:lnTo>
                    <a:pt x="729" y="26"/>
                  </a:lnTo>
                  <a:close/>
                  <a:moveTo>
                    <a:pt x="594" y="26"/>
                  </a:moveTo>
                  <a:lnTo>
                    <a:pt x="696" y="26"/>
                  </a:lnTo>
                  <a:lnTo>
                    <a:pt x="703" y="33"/>
                  </a:lnTo>
                  <a:lnTo>
                    <a:pt x="645" y="97"/>
                  </a:lnTo>
                  <a:lnTo>
                    <a:pt x="586" y="33"/>
                  </a:lnTo>
                  <a:lnTo>
                    <a:pt x="594" y="26"/>
                  </a:lnTo>
                  <a:close/>
                  <a:moveTo>
                    <a:pt x="459" y="26"/>
                  </a:moveTo>
                  <a:lnTo>
                    <a:pt x="564" y="26"/>
                  </a:lnTo>
                  <a:lnTo>
                    <a:pt x="569" y="33"/>
                  </a:lnTo>
                  <a:lnTo>
                    <a:pt x="510" y="97"/>
                  </a:lnTo>
                  <a:lnTo>
                    <a:pt x="452" y="33"/>
                  </a:lnTo>
                  <a:lnTo>
                    <a:pt x="459" y="26"/>
                  </a:lnTo>
                  <a:close/>
                  <a:moveTo>
                    <a:pt x="325" y="26"/>
                  </a:moveTo>
                  <a:lnTo>
                    <a:pt x="429" y="26"/>
                  </a:lnTo>
                  <a:lnTo>
                    <a:pt x="434" y="33"/>
                  </a:lnTo>
                  <a:lnTo>
                    <a:pt x="376" y="97"/>
                  </a:lnTo>
                  <a:lnTo>
                    <a:pt x="317" y="33"/>
                  </a:lnTo>
                  <a:lnTo>
                    <a:pt x="325" y="26"/>
                  </a:lnTo>
                  <a:close/>
                  <a:moveTo>
                    <a:pt x="190" y="26"/>
                  </a:moveTo>
                  <a:lnTo>
                    <a:pt x="294" y="26"/>
                  </a:lnTo>
                  <a:lnTo>
                    <a:pt x="299" y="33"/>
                  </a:lnTo>
                  <a:lnTo>
                    <a:pt x="241" y="97"/>
                  </a:lnTo>
                  <a:lnTo>
                    <a:pt x="183" y="33"/>
                  </a:lnTo>
                  <a:lnTo>
                    <a:pt x="190" y="26"/>
                  </a:lnTo>
                  <a:close/>
                  <a:moveTo>
                    <a:pt x="160" y="26"/>
                  </a:moveTo>
                  <a:lnTo>
                    <a:pt x="165" y="33"/>
                  </a:lnTo>
                  <a:lnTo>
                    <a:pt x="106" y="97"/>
                  </a:lnTo>
                  <a:lnTo>
                    <a:pt x="43" y="26"/>
                  </a:lnTo>
                  <a:lnTo>
                    <a:pt x="160" y="26"/>
                  </a:lnTo>
                  <a:close/>
                  <a:moveTo>
                    <a:pt x="23" y="183"/>
                  </a:moveTo>
                  <a:lnTo>
                    <a:pt x="23" y="26"/>
                  </a:lnTo>
                  <a:lnTo>
                    <a:pt x="25" y="26"/>
                  </a:lnTo>
                  <a:lnTo>
                    <a:pt x="99" y="107"/>
                  </a:lnTo>
                  <a:lnTo>
                    <a:pt x="30" y="183"/>
                  </a:lnTo>
                  <a:lnTo>
                    <a:pt x="23" y="183"/>
                  </a:lnTo>
                  <a:close/>
                  <a:moveTo>
                    <a:pt x="165" y="183"/>
                  </a:moveTo>
                  <a:lnTo>
                    <a:pt x="48" y="183"/>
                  </a:lnTo>
                  <a:lnTo>
                    <a:pt x="106" y="117"/>
                  </a:lnTo>
                  <a:lnTo>
                    <a:pt x="165" y="181"/>
                  </a:lnTo>
                  <a:lnTo>
                    <a:pt x="165" y="183"/>
                  </a:lnTo>
                  <a:close/>
                  <a:moveTo>
                    <a:pt x="117" y="107"/>
                  </a:moveTo>
                  <a:lnTo>
                    <a:pt x="175" y="43"/>
                  </a:lnTo>
                  <a:lnTo>
                    <a:pt x="233" y="107"/>
                  </a:lnTo>
                  <a:lnTo>
                    <a:pt x="175" y="170"/>
                  </a:lnTo>
                  <a:lnTo>
                    <a:pt x="117" y="107"/>
                  </a:lnTo>
                  <a:close/>
                  <a:moveTo>
                    <a:pt x="299" y="183"/>
                  </a:moveTo>
                  <a:lnTo>
                    <a:pt x="185" y="183"/>
                  </a:lnTo>
                  <a:lnTo>
                    <a:pt x="183" y="181"/>
                  </a:lnTo>
                  <a:lnTo>
                    <a:pt x="241" y="117"/>
                  </a:lnTo>
                  <a:lnTo>
                    <a:pt x="299" y="181"/>
                  </a:lnTo>
                  <a:lnTo>
                    <a:pt x="299" y="183"/>
                  </a:lnTo>
                  <a:close/>
                  <a:moveTo>
                    <a:pt x="251" y="107"/>
                  </a:moveTo>
                  <a:lnTo>
                    <a:pt x="310" y="43"/>
                  </a:lnTo>
                  <a:lnTo>
                    <a:pt x="368" y="107"/>
                  </a:lnTo>
                  <a:lnTo>
                    <a:pt x="310" y="170"/>
                  </a:lnTo>
                  <a:lnTo>
                    <a:pt x="251" y="107"/>
                  </a:lnTo>
                  <a:close/>
                  <a:moveTo>
                    <a:pt x="434" y="183"/>
                  </a:moveTo>
                  <a:lnTo>
                    <a:pt x="320" y="183"/>
                  </a:lnTo>
                  <a:lnTo>
                    <a:pt x="317" y="181"/>
                  </a:lnTo>
                  <a:lnTo>
                    <a:pt x="376" y="117"/>
                  </a:lnTo>
                  <a:lnTo>
                    <a:pt x="434" y="181"/>
                  </a:lnTo>
                  <a:lnTo>
                    <a:pt x="434" y="183"/>
                  </a:lnTo>
                  <a:close/>
                  <a:moveTo>
                    <a:pt x="386" y="107"/>
                  </a:moveTo>
                  <a:lnTo>
                    <a:pt x="444" y="43"/>
                  </a:lnTo>
                  <a:lnTo>
                    <a:pt x="503" y="107"/>
                  </a:lnTo>
                  <a:lnTo>
                    <a:pt x="444" y="170"/>
                  </a:lnTo>
                  <a:lnTo>
                    <a:pt x="386" y="107"/>
                  </a:lnTo>
                  <a:close/>
                  <a:moveTo>
                    <a:pt x="569" y="183"/>
                  </a:moveTo>
                  <a:lnTo>
                    <a:pt x="454" y="183"/>
                  </a:lnTo>
                  <a:lnTo>
                    <a:pt x="452" y="181"/>
                  </a:lnTo>
                  <a:lnTo>
                    <a:pt x="510" y="117"/>
                  </a:lnTo>
                  <a:lnTo>
                    <a:pt x="569" y="181"/>
                  </a:lnTo>
                  <a:lnTo>
                    <a:pt x="569" y="183"/>
                  </a:lnTo>
                  <a:close/>
                  <a:moveTo>
                    <a:pt x="520" y="107"/>
                  </a:moveTo>
                  <a:lnTo>
                    <a:pt x="579" y="43"/>
                  </a:lnTo>
                  <a:lnTo>
                    <a:pt x="637" y="107"/>
                  </a:lnTo>
                  <a:lnTo>
                    <a:pt x="579" y="170"/>
                  </a:lnTo>
                  <a:lnTo>
                    <a:pt x="520" y="107"/>
                  </a:lnTo>
                  <a:close/>
                  <a:moveTo>
                    <a:pt x="703" y="183"/>
                  </a:moveTo>
                  <a:lnTo>
                    <a:pt x="589" y="183"/>
                  </a:lnTo>
                  <a:lnTo>
                    <a:pt x="586" y="181"/>
                  </a:lnTo>
                  <a:lnTo>
                    <a:pt x="645" y="117"/>
                  </a:lnTo>
                  <a:lnTo>
                    <a:pt x="703" y="181"/>
                  </a:lnTo>
                  <a:lnTo>
                    <a:pt x="703" y="183"/>
                  </a:lnTo>
                  <a:close/>
                  <a:moveTo>
                    <a:pt x="655" y="107"/>
                  </a:moveTo>
                  <a:lnTo>
                    <a:pt x="713" y="43"/>
                  </a:lnTo>
                  <a:lnTo>
                    <a:pt x="772" y="107"/>
                  </a:lnTo>
                  <a:lnTo>
                    <a:pt x="713" y="170"/>
                  </a:lnTo>
                  <a:lnTo>
                    <a:pt x="655" y="107"/>
                  </a:lnTo>
                  <a:close/>
                  <a:moveTo>
                    <a:pt x="835" y="183"/>
                  </a:moveTo>
                  <a:lnTo>
                    <a:pt x="723" y="183"/>
                  </a:lnTo>
                  <a:lnTo>
                    <a:pt x="721" y="181"/>
                  </a:lnTo>
                  <a:lnTo>
                    <a:pt x="779" y="117"/>
                  </a:lnTo>
                  <a:lnTo>
                    <a:pt x="838" y="178"/>
                  </a:lnTo>
                  <a:lnTo>
                    <a:pt x="835" y="183"/>
                  </a:lnTo>
                  <a:close/>
                  <a:moveTo>
                    <a:pt x="789" y="107"/>
                  </a:moveTo>
                  <a:lnTo>
                    <a:pt x="845" y="43"/>
                  </a:lnTo>
                  <a:lnTo>
                    <a:pt x="904" y="107"/>
                  </a:lnTo>
                  <a:lnTo>
                    <a:pt x="845" y="168"/>
                  </a:lnTo>
                  <a:lnTo>
                    <a:pt x="789" y="107"/>
                  </a:lnTo>
                  <a:close/>
                  <a:moveTo>
                    <a:pt x="967" y="183"/>
                  </a:moveTo>
                  <a:lnTo>
                    <a:pt x="858" y="183"/>
                  </a:lnTo>
                  <a:lnTo>
                    <a:pt x="856" y="178"/>
                  </a:lnTo>
                  <a:lnTo>
                    <a:pt x="911" y="117"/>
                  </a:lnTo>
                  <a:lnTo>
                    <a:pt x="970" y="178"/>
                  </a:lnTo>
                  <a:lnTo>
                    <a:pt x="967" y="183"/>
                  </a:lnTo>
                  <a:close/>
                  <a:moveTo>
                    <a:pt x="922" y="107"/>
                  </a:moveTo>
                  <a:lnTo>
                    <a:pt x="977" y="43"/>
                  </a:lnTo>
                  <a:lnTo>
                    <a:pt x="1036" y="107"/>
                  </a:lnTo>
                  <a:lnTo>
                    <a:pt x="977" y="168"/>
                  </a:lnTo>
                  <a:lnTo>
                    <a:pt x="922" y="107"/>
                  </a:lnTo>
                  <a:close/>
                  <a:moveTo>
                    <a:pt x="1099" y="183"/>
                  </a:moveTo>
                  <a:lnTo>
                    <a:pt x="990" y="183"/>
                  </a:lnTo>
                  <a:lnTo>
                    <a:pt x="988" y="178"/>
                  </a:lnTo>
                  <a:lnTo>
                    <a:pt x="1046" y="117"/>
                  </a:lnTo>
                  <a:lnTo>
                    <a:pt x="1102" y="178"/>
                  </a:lnTo>
                  <a:lnTo>
                    <a:pt x="1099" y="183"/>
                  </a:lnTo>
                  <a:close/>
                  <a:moveTo>
                    <a:pt x="1054" y="107"/>
                  </a:moveTo>
                  <a:lnTo>
                    <a:pt x="1112" y="43"/>
                  </a:lnTo>
                  <a:lnTo>
                    <a:pt x="1168" y="107"/>
                  </a:lnTo>
                  <a:lnTo>
                    <a:pt x="1112" y="168"/>
                  </a:lnTo>
                  <a:lnTo>
                    <a:pt x="1054" y="107"/>
                  </a:lnTo>
                  <a:close/>
                  <a:moveTo>
                    <a:pt x="1231" y="183"/>
                  </a:moveTo>
                  <a:lnTo>
                    <a:pt x="1122" y="183"/>
                  </a:lnTo>
                  <a:lnTo>
                    <a:pt x="1120" y="178"/>
                  </a:lnTo>
                  <a:lnTo>
                    <a:pt x="1178" y="117"/>
                  </a:lnTo>
                  <a:lnTo>
                    <a:pt x="1234" y="178"/>
                  </a:lnTo>
                  <a:lnTo>
                    <a:pt x="1231" y="183"/>
                  </a:lnTo>
                  <a:close/>
                  <a:moveTo>
                    <a:pt x="1186" y="107"/>
                  </a:moveTo>
                  <a:lnTo>
                    <a:pt x="1244" y="43"/>
                  </a:lnTo>
                  <a:lnTo>
                    <a:pt x="1300" y="107"/>
                  </a:lnTo>
                  <a:lnTo>
                    <a:pt x="1244" y="168"/>
                  </a:lnTo>
                  <a:lnTo>
                    <a:pt x="1186" y="107"/>
                  </a:lnTo>
                  <a:close/>
                  <a:moveTo>
                    <a:pt x="1363" y="183"/>
                  </a:moveTo>
                  <a:lnTo>
                    <a:pt x="1254" y="183"/>
                  </a:lnTo>
                  <a:lnTo>
                    <a:pt x="1252" y="178"/>
                  </a:lnTo>
                  <a:lnTo>
                    <a:pt x="1310" y="117"/>
                  </a:lnTo>
                  <a:lnTo>
                    <a:pt x="1366" y="178"/>
                  </a:lnTo>
                  <a:lnTo>
                    <a:pt x="1363" y="183"/>
                  </a:lnTo>
                  <a:close/>
                  <a:moveTo>
                    <a:pt x="1318" y="107"/>
                  </a:moveTo>
                  <a:lnTo>
                    <a:pt x="1376" y="43"/>
                  </a:lnTo>
                  <a:lnTo>
                    <a:pt x="1432" y="107"/>
                  </a:lnTo>
                  <a:lnTo>
                    <a:pt x="1376" y="168"/>
                  </a:lnTo>
                  <a:lnTo>
                    <a:pt x="1318" y="107"/>
                  </a:lnTo>
                  <a:close/>
                  <a:moveTo>
                    <a:pt x="1389" y="183"/>
                  </a:moveTo>
                  <a:lnTo>
                    <a:pt x="1384" y="178"/>
                  </a:lnTo>
                  <a:lnTo>
                    <a:pt x="1442" y="117"/>
                  </a:lnTo>
                  <a:lnTo>
                    <a:pt x="1500" y="178"/>
                  </a:lnTo>
                  <a:lnTo>
                    <a:pt x="1495" y="183"/>
                  </a:lnTo>
                  <a:lnTo>
                    <a:pt x="1389" y="183"/>
                  </a:lnTo>
                  <a:close/>
                  <a:moveTo>
                    <a:pt x="1521" y="183"/>
                  </a:moveTo>
                  <a:lnTo>
                    <a:pt x="1516" y="178"/>
                  </a:lnTo>
                  <a:lnTo>
                    <a:pt x="1574" y="117"/>
                  </a:lnTo>
                  <a:lnTo>
                    <a:pt x="1635" y="183"/>
                  </a:lnTo>
                  <a:lnTo>
                    <a:pt x="1521" y="183"/>
                  </a:lnTo>
                  <a:close/>
                  <a:moveTo>
                    <a:pt x="1681" y="183"/>
                  </a:moveTo>
                  <a:lnTo>
                    <a:pt x="1653" y="183"/>
                  </a:lnTo>
                  <a:lnTo>
                    <a:pt x="1582" y="107"/>
                  </a:lnTo>
                  <a:lnTo>
                    <a:pt x="1658" y="26"/>
                  </a:lnTo>
                  <a:lnTo>
                    <a:pt x="1681" y="26"/>
                  </a:lnTo>
                  <a:lnTo>
                    <a:pt x="1681" y="183"/>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16">
              <a:extLst>
                <a:ext uri="{FF2B5EF4-FFF2-40B4-BE49-F238E27FC236}">
                  <a16:creationId xmlns:a16="http://schemas.microsoft.com/office/drawing/2014/main" id="{F283F860-1968-DECF-D3B4-6D42A6EAE9E1}"/>
                </a:ext>
              </a:extLst>
            </p:cNvPr>
            <p:cNvSpPr>
              <a:spLocks/>
            </p:cNvSpPr>
            <p:nvPr/>
          </p:nvSpPr>
          <p:spPr bwMode="auto">
            <a:xfrm>
              <a:off x="5955642" y="4911476"/>
              <a:ext cx="5114706" cy="94457"/>
            </a:xfrm>
            <a:custGeom>
              <a:avLst/>
              <a:gdLst>
                <a:gd name="T0" fmla="*/ 1532 w 1551"/>
                <a:gd name="T1" fmla="*/ 114 h 114"/>
                <a:gd name="T2" fmla="*/ 1551 w 1551"/>
                <a:gd name="T3" fmla="*/ 0 h 114"/>
                <a:gd name="T4" fmla="*/ 0 w 1551"/>
                <a:gd name="T5" fmla="*/ 0 h 114"/>
                <a:gd name="T6" fmla="*/ 19 w 1551"/>
                <a:gd name="T7" fmla="*/ 114 h 114"/>
                <a:gd name="T8" fmla="*/ 117 w 1551"/>
                <a:gd name="T9" fmla="*/ 99 h 114"/>
                <a:gd name="T10" fmla="*/ 236 w 1551"/>
                <a:gd name="T11" fmla="*/ 114 h 114"/>
                <a:gd name="T12" fmla="*/ 369 w 1551"/>
                <a:gd name="T13" fmla="*/ 99 h 114"/>
                <a:gd name="T14" fmla="*/ 518 w 1551"/>
                <a:gd name="T15" fmla="*/ 114 h 114"/>
                <a:gd name="T16" fmla="*/ 670 w 1551"/>
                <a:gd name="T17" fmla="*/ 99 h 114"/>
                <a:gd name="T18" fmla="*/ 832 w 1551"/>
                <a:gd name="T19" fmla="*/ 114 h 114"/>
                <a:gd name="T20" fmla="*/ 997 w 1551"/>
                <a:gd name="T21" fmla="*/ 99 h 114"/>
                <a:gd name="T22" fmla="*/ 1154 w 1551"/>
                <a:gd name="T23" fmla="*/ 114 h 114"/>
                <a:gd name="T24" fmla="*/ 1313 w 1551"/>
                <a:gd name="T25" fmla="*/ 99 h 114"/>
                <a:gd name="T26" fmla="*/ 1427 w 1551"/>
                <a:gd name="T27" fmla="*/ 114 h 114"/>
                <a:gd name="T28" fmla="*/ 1532 w 1551"/>
                <a:gd name="T2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1" h="114">
                  <a:moveTo>
                    <a:pt x="1532" y="114"/>
                  </a:moveTo>
                  <a:cubicBezTo>
                    <a:pt x="1541" y="77"/>
                    <a:pt x="1547" y="39"/>
                    <a:pt x="1551" y="0"/>
                  </a:cubicBezTo>
                  <a:cubicBezTo>
                    <a:pt x="0" y="0"/>
                    <a:pt x="0" y="0"/>
                    <a:pt x="0" y="0"/>
                  </a:cubicBezTo>
                  <a:cubicBezTo>
                    <a:pt x="4" y="39"/>
                    <a:pt x="10" y="77"/>
                    <a:pt x="19" y="114"/>
                  </a:cubicBezTo>
                  <a:cubicBezTo>
                    <a:pt x="19" y="114"/>
                    <a:pt x="92" y="99"/>
                    <a:pt x="117" y="99"/>
                  </a:cubicBezTo>
                  <a:cubicBezTo>
                    <a:pt x="147" y="99"/>
                    <a:pt x="207" y="114"/>
                    <a:pt x="236" y="114"/>
                  </a:cubicBezTo>
                  <a:cubicBezTo>
                    <a:pt x="270" y="114"/>
                    <a:pt x="336" y="99"/>
                    <a:pt x="369" y="99"/>
                  </a:cubicBezTo>
                  <a:cubicBezTo>
                    <a:pt x="406" y="99"/>
                    <a:pt x="481" y="114"/>
                    <a:pt x="518" y="114"/>
                  </a:cubicBezTo>
                  <a:cubicBezTo>
                    <a:pt x="556" y="114"/>
                    <a:pt x="632" y="99"/>
                    <a:pt x="670" y="99"/>
                  </a:cubicBezTo>
                  <a:cubicBezTo>
                    <a:pt x="711" y="99"/>
                    <a:pt x="791" y="114"/>
                    <a:pt x="832" y="114"/>
                  </a:cubicBezTo>
                  <a:cubicBezTo>
                    <a:pt x="873" y="114"/>
                    <a:pt x="956" y="99"/>
                    <a:pt x="997" y="99"/>
                  </a:cubicBezTo>
                  <a:cubicBezTo>
                    <a:pt x="1036" y="99"/>
                    <a:pt x="1115" y="114"/>
                    <a:pt x="1154" y="114"/>
                  </a:cubicBezTo>
                  <a:cubicBezTo>
                    <a:pt x="1194" y="114"/>
                    <a:pt x="1273" y="99"/>
                    <a:pt x="1313" y="99"/>
                  </a:cubicBezTo>
                  <a:cubicBezTo>
                    <a:pt x="1342" y="99"/>
                    <a:pt x="1398" y="114"/>
                    <a:pt x="1427" y="114"/>
                  </a:cubicBezTo>
                  <a:cubicBezTo>
                    <a:pt x="1453" y="114"/>
                    <a:pt x="1532" y="114"/>
                    <a:pt x="1532" y="114"/>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02" name="Freeform 17">
              <a:extLst>
                <a:ext uri="{FF2B5EF4-FFF2-40B4-BE49-F238E27FC236}">
                  <a16:creationId xmlns:a16="http://schemas.microsoft.com/office/drawing/2014/main" id="{84CCDD74-A8ED-D747-0B24-24DEEEBD5F42}"/>
                </a:ext>
              </a:extLst>
            </p:cNvPr>
            <p:cNvSpPr>
              <a:spLocks/>
            </p:cNvSpPr>
            <p:nvPr/>
          </p:nvSpPr>
          <p:spPr bwMode="auto">
            <a:xfrm>
              <a:off x="5955642" y="4776400"/>
              <a:ext cx="5114706" cy="135076"/>
            </a:xfrm>
            <a:custGeom>
              <a:avLst/>
              <a:gdLst>
                <a:gd name="T0" fmla="*/ 19 w 1551"/>
                <a:gd name="T1" fmla="*/ 0 h 41"/>
                <a:gd name="T2" fmla="*/ 0 w 1551"/>
                <a:gd name="T3" fmla="*/ 41 h 41"/>
                <a:gd name="T4" fmla="*/ 1551 w 1551"/>
                <a:gd name="T5" fmla="*/ 41 h 41"/>
                <a:gd name="T6" fmla="*/ 1532 w 1551"/>
                <a:gd name="T7" fmla="*/ 0 h 41"/>
                <a:gd name="T8" fmla="*/ 1435 w 1551"/>
                <a:gd name="T9" fmla="*/ 5 h 41"/>
                <a:gd name="T10" fmla="*/ 1315 w 1551"/>
                <a:gd name="T11" fmla="*/ 0 h 41"/>
                <a:gd name="T12" fmla="*/ 1182 w 1551"/>
                <a:gd name="T13" fmla="*/ 5 h 41"/>
                <a:gd name="T14" fmla="*/ 1034 w 1551"/>
                <a:gd name="T15" fmla="*/ 0 h 41"/>
                <a:gd name="T16" fmla="*/ 881 w 1551"/>
                <a:gd name="T17" fmla="*/ 5 h 41"/>
                <a:gd name="T18" fmla="*/ 720 w 1551"/>
                <a:gd name="T19" fmla="*/ 0 h 41"/>
                <a:gd name="T20" fmla="*/ 554 w 1551"/>
                <a:gd name="T21" fmla="*/ 5 h 41"/>
                <a:gd name="T22" fmla="*/ 397 w 1551"/>
                <a:gd name="T23" fmla="*/ 0 h 41"/>
                <a:gd name="T24" fmla="*/ 238 w 1551"/>
                <a:gd name="T25" fmla="*/ 5 h 41"/>
                <a:gd name="T26" fmla="*/ 125 w 1551"/>
                <a:gd name="T27" fmla="*/ 0 h 41"/>
                <a:gd name="T28" fmla="*/ 19 w 1551"/>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1" h="41">
                  <a:moveTo>
                    <a:pt x="19" y="0"/>
                  </a:moveTo>
                  <a:cubicBezTo>
                    <a:pt x="10" y="13"/>
                    <a:pt x="4" y="27"/>
                    <a:pt x="0" y="41"/>
                  </a:cubicBezTo>
                  <a:cubicBezTo>
                    <a:pt x="1551" y="41"/>
                    <a:pt x="1551" y="41"/>
                    <a:pt x="1551" y="41"/>
                  </a:cubicBezTo>
                  <a:cubicBezTo>
                    <a:pt x="1547" y="27"/>
                    <a:pt x="1541" y="13"/>
                    <a:pt x="1532" y="0"/>
                  </a:cubicBezTo>
                  <a:cubicBezTo>
                    <a:pt x="1532" y="0"/>
                    <a:pt x="1459" y="5"/>
                    <a:pt x="1435" y="5"/>
                  </a:cubicBezTo>
                  <a:cubicBezTo>
                    <a:pt x="1405" y="5"/>
                    <a:pt x="1345" y="0"/>
                    <a:pt x="1315" y="0"/>
                  </a:cubicBezTo>
                  <a:cubicBezTo>
                    <a:pt x="1281" y="0"/>
                    <a:pt x="1215" y="5"/>
                    <a:pt x="1182" y="5"/>
                  </a:cubicBezTo>
                  <a:cubicBezTo>
                    <a:pt x="1145" y="5"/>
                    <a:pt x="1071" y="0"/>
                    <a:pt x="1034" y="0"/>
                  </a:cubicBezTo>
                  <a:cubicBezTo>
                    <a:pt x="995" y="0"/>
                    <a:pt x="919" y="5"/>
                    <a:pt x="881" y="5"/>
                  </a:cubicBezTo>
                  <a:cubicBezTo>
                    <a:pt x="841" y="5"/>
                    <a:pt x="760" y="0"/>
                    <a:pt x="720" y="0"/>
                  </a:cubicBezTo>
                  <a:cubicBezTo>
                    <a:pt x="678" y="0"/>
                    <a:pt x="595" y="5"/>
                    <a:pt x="554" y="5"/>
                  </a:cubicBezTo>
                  <a:cubicBezTo>
                    <a:pt x="515" y="5"/>
                    <a:pt x="436" y="0"/>
                    <a:pt x="397" y="0"/>
                  </a:cubicBezTo>
                  <a:cubicBezTo>
                    <a:pt x="357" y="0"/>
                    <a:pt x="278" y="5"/>
                    <a:pt x="238" y="5"/>
                  </a:cubicBezTo>
                  <a:cubicBezTo>
                    <a:pt x="210" y="5"/>
                    <a:pt x="153" y="0"/>
                    <a:pt x="125" y="0"/>
                  </a:cubicBezTo>
                  <a:cubicBezTo>
                    <a:pt x="98" y="0"/>
                    <a:pt x="19" y="0"/>
                    <a:pt x="19"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03" name="Freeform 18">
              <a:extLst>
                <a:ext uri="{FF2B5EF4-FFF2-40B4-BE49-F238E27FC236}">
                  <a16:creationId xmlns:a16="http://schemas.microsoft.com/office/drawing/2014/main" id="{81327D08-8895-0754-B296-F85D1227CF0C}"/>
                </a:ext>
              </a:extLst>
            </p:cNvPr>
            <p:cNvSpPr>
              <a:spLocks/>
            </p:cNvSpPr>
            <p:nvPr/>
          </p:nvSpPr>
          <p:spPr bwMode="auto">
            <a:xfrm>
              <a:off x="8887052" y="2621677"/>
              <a:ext cx="263658" cy="1385829"/>
            </a:xfrm>
            <a:custGeom>
              <a:avLst/>
              <a:gdLst>
                <a:gd name="T0" fmla="*/ 0 w 80"/>
                <a:gd name="T1" fmla="*/ 420 h 420"/>
                <a:gd name="T2" fmla="*/ 80 w 80"/>
                <a:gd name="T3" fmla="*/ 420 h 420"/>
                <a:gd name="T4" fmla="*/ 60 w 80"/>
                <a:gd name="T5" fmla="*/ 113 h 420"/>
                <a:gd name="T6" fmla="*/ 61 w 80"/>
                <a:gd name="T7" fmla="*/ 0 h 420"/>
                <a:gd name="T8" fmla="*/ 19 w 80"/>
                <a:gd name="T9" fmla="*/ 0 h 420"/>
                <a:gd name="T10" fmla="*/ 20 w 80"/>
                <a:gd name="T11" fmla="*/ 113 h 420"/>
                <a:gd name="T12" fmla="*/ 0 w 80"/>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80" h="420">
                  <a:moveTo>
                    <a:pt x="0" y="420"/>
                  </a:moveTo>
                  <a:cubicBezTo>
                    <a:pt x="80" y="420"/>
                    <a:pt x="80" y="420"/>
                    <a:pt x="80" y="420"/>
                  </a:cubicBezTo>
                  <a:cubicBezTo>
                    <a:pt x="72" y="320"/>
                    <a:pt x="61" y="192"/>
                    <a:pt x="60" y="113"/>
                  </a:cubicBezTo>
                  <a:cubicBezTo>
                    <a:pt x="59" y="45"/>
                    <a:pt x="61" y="0"/>
                    <a:pt x="61" y="0"/>
                  </a:cubicBezTo>
                  <a:cubicBezTo>
                    <a:pt x="19" y="0"/>
                    <a:pt x="19" y="0"/>
                    <a:pt x="19" y="0"/>
                  </a:cubicBezTo>
                  <a:cubicBezTo>
                    <a:pt x="19" y="0"/>
                    <a:pt x="21" y="41"/>
                    <a:pt x="20" y="113"/>
                  </a:cubicBezTo>
                  <a:cubicBezTo>
                    <a:pt x="19" y="187"/>
                    <a:pt x="8"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04" name="Freeform 19">
              <a:extLst>
                <a:ext uri="{FF2B5EF4-FFF2-40B4-BE49-F238E27FC236}">
                  <a16:creationId xmlns:a16="http://schemas.microsoft.com/office/drawing/2014/main" id="{C4A41D08-F320-0A05-F068-59B249400A9D}"/>
                </a:ext>
              </a:extLst>
            </p:cNvPr>
            <p:cNvSpPr>
              <a:spLocks/>
            </p:cNvSpPr>
            <p:nvPr/>
          </p:nvSpPr>
          <p:spPr bwMode="auto">
            <a:xfrm>
              <a:off x="8959785" y="2621677"/>
              <a:ext cx="148064" cy="1385829"/>
            </a:xfrm>
            <a:custGeom>
              <a:avLst/>
              <a:gdLst>
                <a:gd name="T0" fmla="*/ 0 w 45"/>
                <a:gd name="T1" fmla="*/ 420 h 420"/>
                <a:gd name="T2" fmla="*/ 45 w 45"/>
                <a:gd name="T3" fmla="*/ 420 h 420"/>
                <a:gd name="T4" fmla="*/ 33 w 45"/>
                <a:gd name="T5" fmla="*/ 113 h 420"/>
                <a:gd name="T6" fmla="*/ 33 w 45"/>
                <a:gd name="T7" fmla="*/ 0 h 420"/>
                <a:gd name="T8" fmla="*/ 9 w 45"/>
                <a:gd name="T9" fmla="*/ 0 h 420"/>
                <a:gd name="T10" fmla="*/ 10 w 45"/>
                <a:gd name="T11" fmla="*/ 113 h 420"/>
                <a:gd name="T12" fmla="*/ 0 w 45"/>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5" h="420">
                  <a:moveTo>
                    <a:pt x="0" y="420"/>
                  </a:moveTo>
                  <a:cubicBezTo>
                    <a:pt x="45" y="420"/>
                    <a:pt x="45" y="420"/>
                    <a:pt x="45" y="420"/>
                  </a:cubicBezTo>
                  <a:cubicBezTo>
                    <a:pt x="40" y="320"/>
                    <a:pt x="33" y="192"/>
                    <a:pt x="33" y="113"/>
                  </a:cubicBezTo>
                  <a:cubicBezTo>
                    <a:pt x="32" y="45"/>
                    <a:pt x="33" y="0"/>
                    <a:pt x="33" y="0"/>
                  </a:cubicBezTo>
                  <a:cubicBezTo>
                    <a:pt x="9" y="0"/>
                    <a:pt x="9" y="0"/>
                    <a:pt x="9" y="0"/>
                  </a:cubicBezTo>
                  <a:cubicBezTo>
                    <a:pt x="9" y="0"/>
                    <a:pt x="10" y="41"/>
                    <a:pt x="10" y="113"/>
                  </a:cubicBezTo>
                  <a:cubicBezTo>
                    <a:pt x="10" y="187"/>
                    <a:pt x="5"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05" name="Freeform 20">
              <a:extLst>
                <a:ext uri="{FF2B5EF4-FFF2-40B4-BE49-F238E27FC236}">
                  <a16:creationId xmlns:a16="http://schemas.microsoft.com/office/drawing/2014/main" id="{E2A3B595-E90E-F580-3B21-9AABA48EF59A}"/>
                </a:ext>
              </a:extLst>
            </p:cNvPr>
            <p:cNvSpPr>
              <a:spLocks/>
            </p:cNvSpPr>
            <p:nvPr/>
          </p:nvSpPr>
          <p:spPr bwMode="auto">
            <a:xfrm>
              <a:off x="9015634" y="2621677"/>
              <a:ext cx="59745" cy="1385829"/>
            </a:xfrm>
            <a:custGeom>
              <a:avLst/>
              <a:gdLst>
                <a:gd name="T0" fmla="*/ 0 w 18"/>
                <a:gd name="T1" fmla="*/ 420 h 420"/>
                <a:gd name="T2" fmla="*/ 18 w 18"/>
                <a:gd name="T3" fmla="*/ 420 h 420"/>
                <a:gd name="T4" fmla="*/ 11 w 18"/>
                <a:gd name="T5" fmla="*/ 113 h 420"/>
                <a:gd name="T6" fmla="*/ 11 w 18"/>
                <a:gd name="T7" fmla="*/ 0 h 420"/>
                <a:gd name="T8" fmla="*/ 1 w 18"/>
                <a:gd name="T9" fmla="*/ 0 h 420"/>
                <a:gd name="T10" fmla="*/ 2 w 18"/>
                <a:gd name="T11" fmla="*/ 113 h 420"/>
                <a:gd name="T12" fmla="*/ 0 w 1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8" h="420">
                  <a:moveTo>
                    <a:pt x="0" y="420"/>
                  </a:moveTo>
                  <a:cubicBezTo>
                    <a:pt x="18" y="420"/>
                    <a:pt x="18" y="420"/>
                    <a:pt x="18" y="420"/>
                  </a:cubicBezTo>
                  <a:cubicBezTo>
                    <a:pt x="16" y="320"/>
                    <a:pt x="12" y="192"/>
                    <a:pt x="11" y="113"/>
                  </a:cubicBezTo>
                  <a:cubicBezTo>
                    <a:pt x="11" y="45"/>
                    <a:pt x="11" y="0"/>
                    <a:pt x="11" y="0"/>
                  </a:cubicBezTo>
                  <a:cubicBezTo>
                    <a:pt x="1" y="0"/>
                    <a:pt x="1" y="0"/>
                    <a:pt x="1" y="0"/>
                  </a:cubicBezTo>
                  <a:cubicBezTo>
                    <a:pt x="1" y="0"/>
                    <a:pt x="2" y="41"/>
                    <a:pt x="2" y="113"/>
                  </a:cubicBezTo>
                  <a:cubicBezTo>
                    <a:pt x="3" y="187"/>
                    <a:pt x="1"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06" name="Rectangle 21">
              <a:extLst>
                <a:ext uri="{FF2B5EF4-FFF2-40B4-BE49-F238E27FC236}">
                  <a16:creationId xmlns:a16="http://schemas.microsoft.com/office/drawing/2014/main" id="{87CB9D71-6702-0825-9FEC-DF2BEC07C542}"/>
                </a:ext>
              </a:extLst>
            </p:cNvPr>
            <p:cNvSpPr>
              <a:spLocks noChangeArrowheads="1"/>
            </p:cNvSpPr>
            <p:nvPr/>
          </p:nvSpPr>
          <p:spPr bwMode="auto">
            <a:xfrm>
              <a:off x="8940303" y="2619079"/>
              <a:ext cx="154559"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Rectangle 22">
              <a:extLst>
                <a:ext uri="{FF2B5EF4-FFF2-40B4-BE49-F238E27FC236}">
                  <a16:creationId xmlns:a16="http://schemas.microsoft.com/office/drawing/2014/main" id="{3326C44C-680D-E612-7EE5-7CC24089AB98}"/>
                </a:ext>
              </a:extLst>
            </p:cNvPr>
            <p:cNvSpPr>
              <a:spLocks noChangeArrowheads="1"/>
            </p:cNvSpPr>
            <p:nvPr/>
          </p:nvSpPr>
          <p:spPr bwMode="auto">
            <a:xfrm>
              <a:off x="8949395" y="2919104"/>
              <a:ext cx="138973"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Rectangle 23">
              <a:extLst>
                <a:ext uri="{FF2B5EF4-FFF2-40B4-BE49-F238E27FC236}">
                  <a16:creationId xmlns:a16="http://schemas.microsoft.com/office/drawing/2014/main" id="{CC1C3EB8-AAC7-4E8C-52B7-DC0D970E19FA}"/>
                </a:ext>
              </a:extLst>
            </p:cNvPr>
            <p:cNvSpPr>
              <a:spLocks noChangeArrowheads="1"/>
            </p:cNvSpPr>
            <p:nvPr/>
          </p:nvSpPr>
          <p:spPr bwMode="auto">
            <a:xfrm>
              <a:off x="8933809" y="3317838"/>
              <a:ext cx="171443"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4">
              <a:extLst>
                <a:ext uri="{FF2B5EF4-FFF2-40B4-BE49-F238E27FC236}">
                  <a16:creationId xmlns:a16="http://schemas.microsoft.com/office/drawing/2014/main" id="{85FCB0D1-B4DE-440A-AE4B-CA8452804B5F}"/>
                </a:ext>
              </a:extLst>
            </p:cNvPr>
            <p:cNvSpPr>
              <a:spLocks/>
            </p:cNvSpPr>
            <p:nvPr/>
          </p:nvSpPr>
          <p:spPr bwMode="auto">
            <a:xfrm>
              <a:off x="8985762" y="2252815"/>
              <a:ext cx="1009174" cy="342885"/>
            </a:xfrm>
            <a:custGeom>
              <a:avLst/>
              <a:gdLst>
                <a:gd name="T0" fmla="*/ 284 w 306"/>
                <a:gd name="T1" fmla="*/ 0 h 104"/>
                <a:gd name="T2" fmla="*/ 198 w 306"/>
                <a:gd name="T3" fmla="*/ 0 h 104"/>
                <a:gd name="T4" fmla="*/ 176 w 306"/>
                <a:gd name="T5" fmla="*/ 18 h 104"/>
                <a:gd name="T6" fmla="*/ 103 w 306"/>
                <a:gd name="T7" fmla="*/ 18 h 104"/>
                <a:gd name="T8" fmla="*/ 84 w 306"/>
                <a:gd name="T9" fmla="*/ 36 h 104"/>
                <a:gd name="T10" fmla="*/ 85 w 306"/>
                <a:gd name="T11" fmla="*/ 42 h 104"/>
                <a:gd name="T12" fmla="*/ 69 w 306"/>
                <a:gd name="T13" fmla="*/ 42 h 104"/>
                <a:gd name="T14" fmla="*/ 53 w 306"/>
                <a:gd name="T15" fmla="*/ 57 h 104"/>
                <a:gd name="T16" fmla="*/ 54 w 306"/>
                <a:gd name="T17" fmla="*/ 60 h 104"/>
                <a:gd name="T18" fmla="*/ 25 w 306"/>
                <a:gd name="T19" fmla="*/ 60 h 104"/>
                <a:gd name="T20" fmla="*/ 8 w 306"/>
                <a:gd name="T21" fmla="*/ 76 h 104"/>
                <a:gd name="T22" fmla="*/ 11 w 306"/>
                <a:gd name="T23" fmla="*/ 84 h 104"/>
                <a:gd name="T24" fmla="*/ 10 w 306"/>
                <a:gd name="T25" fmla="*/ 84 h 104"/>
                <a:gd name="T26" fmla="*/ 0 w 306"/>
                <a:gd name="T27" fmla="*/ 94 h 104"/>
                <a:gd name="T28" fmla="*/ 10 w 306"/>
                <a:gd name="T29" fmla="*/ 104 h 104"/>
                <a:gd name="T30" fmla="*/ 34 w 306"/>
                <a:gd name="T31" fmla="*/ 104 h 104"/>
                <a:gd name="T32" fmla="*/ 44 w 306"/>
                <a:gd name="T33" fmla="*/ 94 h 104"/>
                <a:gd name="T34" fmla="*/ 43 w 306"/>
                <a:gd name="T35" fmla="*/ 93 h 104"/>
                <a:gd name="T36" fmla="*/ 95 w 306"/>
                <a:gd name="T37" fmla="*/ 93 h 104"/>
                <a:gd name="T38" fmla="*/ 111 w 306"/>
                <a:gd name="T39" fmla="*/ 76 h 104"/>
                <a:gd name="T40" fmla="*/ 110 w 306"/>
                <a:gd name="T41" fmla="*/ 73 h 104"/>
                <a:gd name="T42" fmla="*/ 124 w 306"/>
                <a:gd name="T43" fmla="*/ 73 h 104"/>
                <a:gd name="T44" fmla="*/ 139 w 306"/>
                <a:gd name="T45" fmla="*/ 57 h 104"/>
                <a:gd name="T46" fmla="*/ 139 w 306"/>
                <a:gd name="T47" fmla="*/ 55 h 104"/>
                <a:gd name="T48" fmla="*/ 221 w 306"/>
                <a:gd name="T49" fmla="*/ 55 h 104"/>
                <a:gd name="T50" fmla="*/ 238 w 306"/>
                <a:gd name="T51" fmla="*/ 43 h 104"/>
                <a:gd name="T52" fmla="*/ 284 w 306"/>
                <a:gd name="T53" fmla="*/ 43 h 104"/>
                <a:gd name="T54" fmla="*/ 306 w 306"/>
                <a:gd name="T55" fmla="*/ 22 h 104"/>
                <a:gd name="T56" fmla="*/ 284 w 306"/>
                <a:gd name="T5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6" h="104">
                  <a:moveTo>
                    <a:pt x="284" y="0"/>
                  </a:moveTo>
                  <a:cubicBezTo>
                    <a:pt x="198" y="0"/>
                    <a:pt x="198" y="0"/>
                    <a:pt x="198" y="0"/>
                  </a:cubicBezTo>
                  <a:cubicBezTo>
                    <a:pt x="187" y="0"/>
                    <a:pt x="178" y="8"/>
                    <a:pt x="176" y="18"/>
                  </a:cubicBezTo>
                  <a:cubicBezTo>
                    <a:pt x="103" y="18"/>
                    <a:pt x="103" y="18"/>
                    <a:pt x="103" y="18"/>
                  </a:cubicBezTo>
                  <a:cubicBezTo>
                    <a:pt x="93" y="18"/>
                    <a:pt x="84" y="26"/>
                    <a:pt x="84" y="36"/>
                  </a:cubicBezTo>
                  <a:cubicBezTo>
                    <a:pt x="84" y="38"/>
                    <a:pt x="85" y="40"/>
                    <a:pt x="85" y="42"/>
                  </a:cubicBezTo>
                  <a:cubicBezTo>
                    <a:pt x="69" y="42"/>
                    <a:pt x="69" y="42"/>
                    <a:pt x="69" y="42"/>
                  </a:cubicBezTo>
                  <a:cubicBezTo>
                    <a:pt x="60" y="42"/>
                    <a:pt x="53" y="49"/>
                    <a:pt x="53" y="57"/>
                  </a:cubicBezTo>
                  <a:cubicBezTo>
                    <a:pt x="53" y="58"/>
                    <a:pt x="54" y="59"/>
                    <a:pt x="54" y="60"/>
                  </a:cubicBezTo>
                  <a:cubicBezTo>
                    <a:pt x="25" y="60"/>
                    <a:pt x="25" y="60"/>
                    <a:pt x="25" y="60"/>
                  </a:cubicBezTo>
                  <a:cubicBezTo>
                    <a:pt x="16" y="60"/>
                    <a:pt x="8" y="67"/>
                    <a:pt x="8" y="76"/>
                  </a:cubicBezTo>
                  <a:cubicBezTo>
                    <a:pt x="8" y="79"/>
                    <a:pt x="9" y="82"/>
                    <a:pt x="11" y="84"/>
                  </a:cubicBezTo>
                  <a:cubicBezTo>
                    <a:pt x="10" y="84"/>
                    <a:pt x="10" y="84"/>
                    <a:pt x="10" y="84"/>
                  </a:cubicBezTo>
                  <a:cubicBezTo>
                    <a:pt x="4" y="84"/>
                    <a:pt x="0" y="89"/>
                    <a:pt x="0" y="94"/>
                  </a:cubicBezTo>
                  <a:cubicBezTo>
                    <a:pt x="0" y="99"/>
                    <a:pt x="4" y="104"/>
                    <a:pt x="10" y="104"/>
                  </a:cubicBezTo>
                  <a:cubicBezTo>
                    <a:pt x="34" y="104"/>
                    <a:pt x="34" y="104"/>
                    <a:pt x="34" y="104"/>
                  </a:cubicBezTo>
                  <a:cubicBezTo>
                    <a:pt x="39" y="104"/>
                    <a:pt x="44" y="99"/>
                    <a:pt x="44" y="94"/>
                  </a:cubicBezTo>
                  <a:cubicBezTo>
                    <a:pt x="44" y="94"/>
                    <a:pt x="43" y="93"/>
                    <a:pt x="43" y="93"/>
                  </a:cubicBezTo>
                  <a:cubicBezTo>
                    <a:pt x="95" y="93"/>
                    <a:pt x="95" y="93"/>
                    <a:pt x="95" y="93"/>
                  </a:cubicBezTo>
                  <a:cubicBezTo>
                    <a:pt x="104" y="93"/>
                    <a:pt x="111" y="85"/>
                    <a:pt x="111" y="76"/>
                  </a:cubicBezTo>
                  <a:cubicBezTo>
                    <a:pt x="111" y="75"/>
                    <a:pt x="111" y="74"/>
                    <a:pt x="110" y="73"/>
                  </a:cubicBezTo>
                  <a:cubicBezTo>
                    <a:pt x="124" y="73"/>
                    <a:pt x="124" y="73"/>
                    <a:pt x="124" y="73"/>
                  </a:cubicBezTo>
                  <a:cubicBezTo>
                    <a:pt x="132" y="73"/>
                    <a:pt x="139" y="66"/>
                    <a:pt x="139" y="57"/>
                  </a:cubicBezTo>
                  <a:cubicBezTo>
                    <a:pt x="139" y="56"/>
                    <a:pt x="139" y="56"/>
                    <a:pt x="139" y="55"/>
                  </a:cubicBezTo>
                  <a:cubicBezTo>
                    <a:pt x="221" y="55"/>
                    <a:pt x="221" y="55"/>
                    <a:pt x="221" y="55"/>
                  </a:cubicBezTo>
                  <a:cubicBezTo>
                    <a:pt x="229" y="55"/>
                    <a:pt x="235" y="50"/>
                    <a:pt x="238" y="43"/>
                  </a:cubicBezTo>
                  <a:cubicBezTo>
                    <a:pt x="284" y="43"/>
                    <a:pt x="284" y="43"/>
                    <a:pt x="284" y="43"/>
                  </a:cubicBezTo>
                  <a:cubicBezTo>
                    <a:pt x="296" y="43"/>
                    <a:pt x="306" y="34"/>
                    <a:pt x="306" y="22"/>
                  </a:cubicBezTo>
                  <a:cubicBezTo>
                    <a:pt x="306" y="9"/>
                    <a:pt x="296" y="0"/>
                    <a:pt x="284"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10" name="Freeform 25">
              <a:extLst>
                <a:ext uri="{FF2B5EF4-FFF2-40B4-BE49-F238E27FC236}">
                  <a16:creationId xmlns:a16="http://schemas.microsoft.com/office/drawing/2014/main" id="{10AEBB5A-22DE-AE50-1F71-CD7403DCDB39}"/>
                </a:ext>
              </a:extLst>
            </p:cNvPr>
            <p:cNvSpPr>
              <a:spLocks/>
            </p:cNvSpPr>
            <p:nvPr/>
          </p:nvSpPr>
          <p:spPr bwMode="auto">
            <a:xfrm>
              <a:off x="9339037" y="2621677"/>
              <a:ext cx="261061" cy="1385829"/>
            </a:xfrm>
            <a:custGeom>
              <a:avLst/>
              <a:gdLst>
                <a:gd name="T0" fmla="*/ 0 w 79"/>
                <a:gd name="T1" fmla="*/ 420 h 420"/>
                <a:gd name="T2" fmla="*/ 79 w 79"/>
                <a:gd name="T3" fmla="*/ 420 h 420"/>
                <a:gd name="T4" fmla="*/ 60 w 79"/>
                <a:gd name="T5" fmla="*/ 113 h 420"/>
                <a:gd name="T6" fmla="*/ 61 w 79"/>
                <a:gd name="T7" fmla="*/ 0 h 420"/>
                <a:gd name="T8" fmla="*/ 19 w 79"/>
                <a:gd name="T9" fmla="*/ 0 h 420"/>
                <a:gd name="T10" fmla="*/ 20 w 79"/>
                <a:gd name="T11" fmla="*/ 113 h 420"/>
                <a:gd name="T12" fmla="*/ 0 w 79"/>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79" h="420">
                  <a:moveTo>
                    <a:pt x="0" y="420"/>
                  </a:moveTo>
                  <a:cubicBezTo>
                    <a:pt x="79" y="420"/>
                    <a:pt x="79" y="420"/>
                    <a:pt x="79" y="420"/>
                  </a:cubicBezTo>
                  <a:cubicBezTo>
                    <a:pt x="71" y="320"/>
                    <a:pt x="60" y="192"/>
                    <a:pt x="60" y="113"/>
                  </a:cubicBezTo>
                  <a:cubicBezTo>
                    <a:pt x="59" y="45"/>
                    <a:pt x="61" y="0"/>
                    <a:pt x="61" y="0"/>
                  </a:cubicBezTo>
                  <a:cubicBezTo>
                    <a:pt x="19" y="0"/>
                    <a:pt x="19" y="0"/>
                    <a:pt x="19" y="0"/>
                  </a:cubicBezTo>
                  <a:cubicBezTo>
                    <a:pt x="19" y="0"/>
                    <a:pt x="20" y="41"/>
                    <a:pt x="20" y="113"/>
                  </a:cubicBezTo>
                  <a:cubicBezTo>
                    <a:pt x="19" y="187"/>
                    <a:pt x="8"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11" name="Freeform 26">
              <a:extLst>
                <a:ext uri="{FF2B5EF4-FFF2-40B4-BE49-F238E27FC236}">
                  <a16:creationId xmlns:a16="http://schemas.microsoft.com/office/drawing/2014/main" id="{69C4D6C6-DBF3-063D-AE71-865B9D904A15}"/>
                </a:ext>
              </a:extLst>
            </p:cNvPr>
            <p:cNvSpPr>
              <a:spLocks/>
            </p:cNvSpPr>
            <p:nvPr/>
          </p:nvSpPr>
          <p:spPr bwMode="auto">
            <a:xfrm>
              <a:off x="9411771" y="2621677"/>
              <a:ext cx="148064" cy="1385829"/>
            </a:xfrm>
            <a:custGeom>
              <a:avLst/>
              <a:gdLst>
                <a:gd name="T0" fmla="*/ 0 w 45"/>
                <a:gd name="T1" fmla="*/ 420 h 420"/>
                <a:gd name="T2" fmla="*/ 45 w 45"/>
                <a:gd name="T3" fmla="*/ 420 h 420"/>
                <a:gd name="T4" fmla="*/ 32 w 45"/>
                <a:gd name="T5" fmla="*/ 113 h 420"/>
                <a:gd name="T6" fmla="*/ 32 w 45"/>
                <a:gd name="T7" fmla="*/ 0 h 420"/>
                <a:gd name="T8" fmla="*/ 9 w 45"/>
                <a:gd name="T9" fmla="*/ 0 h 420"/>
                <a:gd name="T10" fmla="*/ 10 w 45"/>
                <a:gd name="T11" fmla="*/ 113 h 420"/>
                <a:gd name="T12" fmla="*/ 0 w 45"/>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5" h="420">
                  <a:moveTo>
                    <a:pt x="0" y="420"/>
                  </a:moveTo>
                  <a:cubicBezTo>
                    <a:pt x="45" y="420"/>
                    <a:pt x="45" y="420"/>
                    <a:pt x="45" y="420"/>
                  </a:cubicBezTo>
                  <a:cubicBezTo>
                    <a:pt x="40" y="320"/>
                    <a:pt x="33" y="192"/>
                    <a:pt x="32" y="113"/>
                  </a:cubicBezTo>
                  <a:cubicBezTo>
                    <a:pt x="32" y="45"/>
                    <a:pt x="32" y="0"/>
                    <a:pt x="32" y="0"/>
                  </a:cubicBezTo>
                  <a:cubicBezTo>
                    <a:pt x="9" y="0"/>
                    <a:pt x="9" y="0"/>
                    <a:pt x="9" y="0"/>
                  </a:cubicBezTo>
                  <a:cubicBezTo>
                    <a:pt x="9" y="0"/>
                    <a:pt x="10" y="41"/>
                    <a:pt x="10" y="113"/>
                  </a:cubicBezTo>
                  <a:cubicBezTo>
                    <a:pt x="10" y="187"/>
                    <a:pt x="4"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12" name="Freeform 27">
              <a:extLst>
                <a:ext uri="{FF2B5EF4-FFF2-40B4-BE49-F238E27FC236}">
                  <a16:creationId xmlns:a16="http://schemas.microsoft.com/office/drawing/2014/main" id="{937F22EE-7CD6-D822-ACF3-5F58EFC98259}"/>
                </a:ext>
              </a:extLst>
            </p:cNvPr>
            <p:cNvSpPr>
              <a:spLocks/>
            </p:cNvSpPr>
            <p:nvPr/>
          </p:nvSpPr>
          <p:spPr bwMode="auto">
            <a:xfrm>
              <a:off x="9467619" y="2621677"/>
              <a:ext cx="59745" cy="1385829"/>
            </a:xfrm>
            <a:custGeom>
              <a:avLst/>
              <a:gdLst>
                <a:gd name="T0" fmla="*/ 0 w 18"/>
                <a:gd name="T1" fmla="*/ 420 h 420"/>
                <a:gd name="T2" fmla="*/ 18 w 18"/>
                <a:gd name="T3" fmla="*/ 420 h 420"/>
                <a:gd name="T4" fmla="*/ 11 w 18"/>
                <a:gd name="T5" fmla="*/ 113 h 420"/>
                <a:gd name="T6" fmla="*/ 11 w 18"/>
                <a:gd name="T7" fmla="*/ 0 h 420"/>
                <a:gd name="T8" fmla="*/ 1 w 18"/>
                <a:gd name="T9" fmla="*/ 0 h 420"/>
                <a:gd name="T10" fmla="*/ 2 w 18"/>
                <a:gd name="T11" fmla="*/ 113 h 420"/>
                <a:gd name="T12" fmla="*/ 0 w 1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8" h="420">
                  <a:moveTo>
                    <a:pt x="0" y="420"/>
                  </a:moveTo>
                  <a:cubicBezTo>
                    <a:pt x="18" y="420"/>
                    <a:pt x="18" y="420"/>
                    <a:pt x="18" y="420"/>
                  </a:cubicBezTo>
                  <a:cubicBezTo>
                    <a:pt x="15" y="320"/>
                    <a:pt x="12" y="192"/>
                    <a:pt x="11" y="113"/>
                  </a:cubicBezTo>
                  <a:cubicBezTo>
                    <a:pt x="11" y="45"/>
                    <a:pt x="11" y="0"/>
                    <a:pt x="11" y="0"/>
                  </a:cubicBezTo>
                  <a:cubicBezTo>
                    <a:pt x="1" y="0"/>
                    <a:pt x="1" y="0"/>
                    <a:pt x="1" y="0"/>
                  </a:cubicBezTo>
                  <a:cubicBezTo>
                    <a:pt x="1" y="0"/>
                    <a:pt x="2" y="41"/>
                    <a:pt x="2" y="113"/>
                  </a:cubicBezTo>
                  <a:cubicBezTo>
                    <a:pt x="3" y="187"/>
                    <a:pt x="1" y="318"/>
                    <a:pt x="0" y="420"/>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13" name="Rectangle 28">
              <a:extLst>
                <a:ext uri="{FF2B5EF4-FFF2-40B4-BE49-F238E27FC236}">
                  <a16:creationId xmlns:a16="http://schemas.microsoft.com/office/drawing/2014/main" id="{2D719FB5-1FB8-60B1-2B36-63E3C883B6F0}"/>
                </a:ext>
              </a:extLst>
            </p:cNvPr>
            <p:cNvSpPr>
              <a:spLocks noChangeArrowheads="1"/>
            </p:cNvSpPr>
            <p:nvPr/>
          </p:nvSpPr>
          <p:spPr bwMode="auto">
            <a:xfrm>
              <a:off x="9392288" y="2619079"/>
              <a:ext cx="154559"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Rectangle 29">
              <a:extLst>
                <a:ext uri="{FF2B5EF4-FFF2-40B4-BE49-F238E27FC236}">
                  <a16:creationId xmlns:a16="http://schemas.microsoft.com/office/drawing/2014/main" id="{F05FF596-1C02-19E9-784E-31075A9F324F}"/>
                </a:ext>
              </a:extLst>
            </p:cNvPr>
            <p:cNvSpPr>
              <a:spLocks noChangeArrowheads="1"/>
            </p:cNvSpPr>
            <p:nvPr/>
          </p:nvSpPr>
          <p:spPr bwMode="auto">
            <a:xfrm>
              <a:off x="9401380" y="2919104"/>
              <a:ext cx="135076"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Rectangle 30">
              <a:extLst>
                <a:ext uri="{FF2B5EF4-FFF2-40B4-BE49-F238E27FC236}">
                  <a16:creationId xmlns:a16="http://schemas.microsoft.com/office/drawing/2014/main" id="{3D446103-B5A1-6F79-F7C0-AD6BD8D1E819}"/>
                </a:ext>
              </a:extLst>
            </p:cNvPr>
            <p:cNvSpPr>
              <a:spLocks noChangeArrowheads="1"/>
            </p:cNvSpPr>
            <p:nvPr/>
          </p:nvSpPr>
          <p:spPr bwMode="auto">
            <a:xfrm>
              <a:off x="9385794" y="3317838"/>
              <a:ext cx="171443"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31">
              <a:extLst>
                <a:ext uri="{FF2B5EF4-FFF2-40B4-BE49-F238E27FC236}">
                  <a16:creationId xmlns:a16="http://schemas.microsoft.com/office/drawing/2014/main" id="{71DB691B-D06B-0DF3-B0CF-8FDD719F5820}"/>
                </a:ext>
              </a:extLst>
            </p:cNvPr>
            <p:cNvSpPr>
              <a:spLocks/>
            </p:cNvSpPr>
            <p:nvPr/>
          </p:nvSpPr>
          <p:spPr bwMode="auto">
            <a:xfrm>
              <a:off x="9437747" y="2051715"/>
              <a:ext cx="1596931" cy="543986"/>
            </a:xfrm>
            <a:custGeom>
              <a:avLst/>
              <a:gdLst>
                <a:gd name="T0" fmla="*/ 284 w 305"/>
                <a:gd name="T1" fmla="*/ 0 h 104"/>
                <a:gd name="T2" fmla="*/ 198 w 305"/>
                <a:gd name="T3" fmla="*/ 0 h 104"/>
                <a:gd name="T4" fmla="*/ 176 w 305"/>
                <a:gd name="T5" fmla="*/ 18 h 104"/>
                <a:gd name="T6" fmla="*/ 102 w 305"/>
                <a:gd name="T7" fmla="*/ 18 h 104"/>
                <a:gd name="T8" fmla="*/ 84 w 305"/>
                <a:gd name="T9" fmla="*/ 36 h 104"/>
                <a:gd name="T10" fmla="*/ 85 w 305"/>
                <a:gd name="T11" fmla="*/ 42 h 104"/>
                <a:gd name="T12" fmla="*/ 69 w 305"/>
                <a:gd name="T13" fmla="*/ 42 h 104"/>
                <a:gd name="T14" fmla="*/ 53 w 305"/>
                <a:gd name="T15" fmla="*/ 57 h 104"/>
                <a:gd name="T16" fmla="*/ 54 w 305"/>
                <a:gd name="T17" fmla="*/ 60 h 104"/>
                <a:gd name="T18" fmla="*/ 24 w 305"/>
                <a:gd name="T19" fmla="*/ 60 h 104"/>
                <a:gd name="T20" fmla="*/ 8 w 305"/>
                <a:gd name="T21" fmla="*/ 76 h 104"/>
                <a:gd name="T22" fmla="*/ 10 w 305"/>
                <a:gd name="T23" fmla="*/ 84 h 104"/>
                <a:gd name="T24" fmla="*/ 10 w 305"/>
                <a:gd name="T25" fmla="*/ 84 h 104"/>
                <a:gd name="T26" fmla="*/ 0 w 305"/>
                <a:gd name="T27" fmla="*/ 94 h 104"/>
                <a:gd name="T28" fmla="*/ 10 w 305"/>
                <a:gd name="T29" fmla="*/ 104 h 104"/>
                <a:gd name="T30" fmla="*/ 33 w 305"/>
                <a:gd name="T31" fmla="*/ 104 h 104"/>
                <a:gd name="T32" fmla="*/ 43 w 305"/>
                <a:gd name="T33" fmla="*/ 94 h 104"/>
                <a:gd name="T34" fmla="*/ 43 w 305"/>
                <a:gd name="T35" fmla="*/ 93 h 104"/>
                <a:gd name="T36" fmla="*/ 95 w 305"/>
                <a:gd name="T37" fmla="*/ 93 h 104"/>
                <a:gd name="T38" fmla="*/ 111 w 305"/>
                <a:gd name="T39" fmla="*/ 76 h 104"/>
                <a:gd name="T40" fmla="*/ 110 w 305"/>
                <a:gd name="T41" fmla="*/ 73 h 104"/>
                <a:gd name="T42" fmla="*/ 124 w 305"/>
                <a:gd name="T43" fmla="*/ 73 h 104"/>
                <a:gd name="T44" fmla="*/ 139 w 305"/>
                <a:gd name="T45" fmla="*/ 57 h 104"/>
                <a:gd name="T46" fmla="*/ 139 w 305"/>
                <a:gd name="T47" fmla="*/ 55 h 104"/>
                <a:gd name="T48" fmla="*/ 221 w 305"/>
                <a:gd name="T49" fmla="*/ 55 h 104"/>
                <a:gd name="T50" fmla="*/ 238 w 305"/>
                <a:gd name="T51" fmla="*/ 43 h 104"/>
                <a:gd name="T52" fmla="*/ 284 w 305"/>
                <a:gd name="T53" fmla="*/ 43 h 104"/>
                <a:gd name="T54" fmla="*/ 305 w 305"/>
                <a:gd name="T55" fmla="*/ 22 h 104"/>
                <a:gd name="T56" fmla="*/ 284 w 305"/>
                <a:gd name="T5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5" h="104">
                  <a:moveTo>
                    <a:pt x="284" y="0"/>
                  </a:moveTo>
                  <a:cubicBezTo>
                    <a:pt x="198" y="0"/>
                    <a:pt x="198" y="0"/>
                    <a:pt x="198" y="0"/>
                  </a:cubicBezTo>
                  <a:cubicBezTo>
                    <a:pt x="187" y="0"/>
                    <a:pt x="178" y="8"/>
                    <a:pt x="176" y="18"/>
                  </a:cubicBezTo>
                  <a:cubicBezTo>
                    <a:pt x="102" y="18"/>
                    <a:pt x="102" y="18"/>
                    <a:pt x="102" y="18"/>
                  </a:cubicBezTo>
                  <a:cubicBezTo>
                    <a:pt x="92" y="18"/>
                    <a:pt x="84" y="26"/>
                    <a:pt x="84" y="36"/>
                  </a:cubicBezTo>
                  <a:cubicBezTo>
                    <a:pt x="84" y="38"/>
                    <a:pt x="85" y="40"/>
                    <a:pt x="85" y="42"/>
                  </a:cubicBezTo>
                  <a:cubicBezTo>
                    <a:pt x="69" y="42"/>
                    <a:pt x="69" y="42"/>
                    <a:pt x="69" y="42"/>
                  </a:cubicBezTo>
                  <a:cubicBezTo>
                    <a:pt x="60" y="42"/>
                    <a:pt x="53" y="49"/>
                    <a:pt x="53" y="57"/>
                  </a:cubicBezTo>
                  <a:cubicBezTo>
                    <a:pt x="53" y="58"/>
                    <a:pt x="54" y="59"/>
                    <a:pt x="54" y="60"/>
                  </a:cubicBezTo>
                  <a:cubicBezTo>
                    <a:pt x="24" y="60"/>
                    <a:pt x="24" y="60"/>
                    <a:pt x="24" y="60"/>
                  </a:cubicBezTo>
                  <a:cubicBezTo>
                    <a:pt x="15" y="60"/>
                    <a:pt x="8" y="67"/>
                    <a:pt x="8" y="76"/>
                  </a:cubicBezTo>
                  <a:cubicBezTo>
                    <a:pt x="8" y="79"/>
                    <a:pt x="9" y="82"/>
                    <a:pt x="10" y="84"/>
                  </a:cubicBezTo>
                  <a:cubicBezTo>
                    <a:pt x="10" y="84"/>
                    <a:pt x="10" y="84"/>
                    <a:pt x="10" y="84"/>
                  </a:cubicBezTo>
                  <a:cubicBezTo>
                    <a:pt x="4" y="84"/>
                    <a:pt x="0" y="89"/>
                    <a:pt x="0" y="94"/>
                  </a:cubicBezTo>
                  <a:cubicBezTo>
                    <a:pt x="0" y="99"/>
                    <a:pt x="4" y="104"/>
                    <a:pt x="10" y="104"/>
                  </a:cubicBezTo>
                  <a:cubicBezTo>
                    <a:pt x="33" y="104"/>
                    <a:pt x="33" y="104"/>
                    <a:pt x="33" y="104"/>
                  </a:cubicBezTo>
                  <a:cubicBezTo>
                    <a:pt x="39" y="104"/>
                    <a:pt x="43" y="99"/>
                    <a:pt x="43" y="94"/>
                  </a:cubicBezTo>
                  <a:cubicBezTo>
                    <a:pt x="43" y="94"/>
                    <a:pt x="43" y="93"/>
                    <a:pt x="43" y="93"/>
                  </a:cubicBezTo>
                  <a:cubicBezTo>
                    <a:pt x="95" y="93"/>
                    <a:pt x="95" y="93"/>
                    <a:pt x="95" y="93"/>
                  </a:cubicBezTo>
                  <a:cubicBezTo>
                    <a:pt x="104" y="93"/>
                    <a:pt x="111" y="85"/>
                    <a:pt x="111" y="76"/>
                  </a:cubicBezTo>
                  <a:cubicBezTo>
                    <a:pt x="111" y="75"/>
                    <a:pt x="111" y="74"/>
                    <a:pt x="110" y="73"/>
                  </a:cubicBezTo>
                  <a:cubicBezTo>
                    <a:pt x="124" y="73"/>
                    <a:pt x="124" y="73"/>
                    <a:pt x="124" y="73"/>
                  </a:cubicBezTo>
                  <a:cubicBezTo>
                    <a:pt x="132" y="73"/>
                    <a:pt x="139" y="66"/>
                    <a:pt x="139" y="57"/>
                  </a:cubicBezTo>
                  <a:cubicBezTo>
                    <a:pt x="139" y="56"/>
                    <a:pt x="139" y="56"/>
                    <a:pt x="139" y="55"/>
                  </a:cubicBezTo>
                  <a:cubicBezTo>
                    <a:pt x="221" y="55"/>
                    <a:pt x="221" y="55"/>
                    <a:pt x="221" y="55"/>
                  </a:cubicBezTo>
                  <a:cubicBezTo>
                    <a:pt x="228" y="55"/>
                    <a:pt x="235" y="50"/>
                    <a:pt x="238" y="43"/>
                  </a:cubicBezTo>
                  <a:cubicBezTo>
                    <a:pt x="284" y="43"/>
                    <a:pt x="284" y="43"/>
                    <a:pt x="284" y="43"/>
                  </a:cubicBezTo>
                  <a:cubicBezTo>
                    <a:pt x="296" y="43"/>
                    <a:pt x="305" y="34"/>
                    <a:pt x="305" y="22"/>
                  </a:cubicBezTo>
                  <a:cubicBezTo>
                    <a:pt x="305" y="9"/>
                    <a:pt x="296" y="0"/>
                    <a:pt x="284"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17" name="Rectangle 32">
              <a:extLst>
                <a:ext uri="{FF2B5EF4-FFF2-40B4-BE49-F238E27FC236}">
                  <a16:creationId xmlns:a16="http://schemas.microsoft.com/office/drawing/2014/main" id="{C7CACE05-7940-37CC-875A-201619F832BB}"/>
                </a:ext>
              </a:extLst>
            </p:cNvPr>
            <p:cNvSpPr>
              <a:spLocks noChangeArrowheads="1"/>
            </p:cNvSpPr>
            <p:nvPr/>
          </p:nvSpPr>
          <p:spPr bwMode="auto">
            <a:xfrm>
              <a:off x="7914245" y="3889313"/>
              <a:ext cx="2127448" cy="979301"/>
            </a:xfrm>
            <a:prstGeom prst="rect">
              <a:avLst/>
            </a:pr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18" name="Freeform 33">
              <a:extLst>
                <a:ext uri="{FF2B5EF4-FFF2-40B4-BE49-F238E27FC236}">
                  <a16:creationId xmlns:a16="http://schemas.microsoft.com/office/drawing/2014/main" id="{ED7D8F8C-EE08-21F6-8029-41A7E7931541}"/>
                </a:ext>
              </a:extLst>
            </p:cNvPr>
            <p:cNvSpPr>
              <a:spLocks/>
            </p:cNvSpPr>
            <p:nvPr/>
          </p:nvSpPr>
          <p:spPr bwMode="auto">
            <a:xfrm>
              <a:off x="7897360" y="3186658"/>
              <a:ext cx="264957" cy="1384529"/>
            </a:xfrm>
            <a:custGeom>
              <a:avLst/>
              <a:gdLst>
                <a:gd name="T0" fmla="*/ 0 w 80"/>
                <a:gd name="T1" fmla="*/ 420 h 420"/>
                <a:gd name="T2" fmla="*/ 80 w 80"/>
                <a:gd name="T3" fmla="*/ 420 h 420"/>
                <a:gd name="T4" fmla="*/ 60 w 80"/>
                <a:gd name="T5" fmla="*/ 113 h 420"/>
                <a:gd name="T6" fmla="*/ 61 w 80"/>
                <a:gd name="T7" fmla="*/ 0 h 420"/>
                <a:gd name="T8" fmla="*/ 19 w 80"/>
                <a:gd name="T9" fmla="*/ 0 h 420"/>
                <a:gd name="T10" fmla="*/ 20 w 80"/>
                <a:gd name="T11" fmla="*/ 113 h 420"/>
                <a:gd name="T12" fmla="*/ 0 w 80"/>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80" h="420">
                  <a:moveTo>
                    <a:pt x="0" y="420"/>
                  </a:moveTo>
                  <a:cubicBezTo>
                    <a:pt x="80" y="420"/>
                    <a:pt x="80" y="420"/>
                    <a:pt x="80" y="420"/>
                  </a:cubicBezTo>
                  <a:cubicBezTo>
                    <a:pt x="72" y="320"/>
                    <a:pt x="61" y="192"/>
                    <a:pt x="60" y="113"/>
                  </a:cubicBezTo>
                  <a:cubicBezTo>
                    <a:pt x="59" y="45"/>
                    <a:pt x="61" y="0"/>
                    <a:pt x="61" y="0"/>
                  </a:cubicBezTo>
                  <a:cubicBezTo>
                    <a:pt x="19" y="0"/>
                    <a:pt x="19" y="0"/>
                    <a:pt x="19" y="0"/>
                  </a:cubicBezTo>
                  <a:cubicBezTo>
                    <a:pt x="19" y="0"/>
                    <a:pt x="21" y="41"/>
                    <a:pt x="20" y="113"/>
                  </a:cubicBezTo>
                  <a:cubicBezTo>
                    <a:pt x="19" y="187"/>
                    <a:pt x="8"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19" name="Freeform 34">
              <a:extLst>
                <a:ext uri="{FF2B5EF4-FFF2-40B4-BE49-F238E27FC236}">
                  <a16:creationId xmlns:a16="http://schemas.microsoft.com/office/drawing/2014/main" id="{0FF3554E-76E8-7464-880B-2DB052F2D9D9}"/>
                </a:ext>
              </a:extLst>
            </p:cNvPr>
            <p:cNvSpPr>
              <a:spLocks/>
            </p:cNvSpPr>
            <p:nvPr/>
          </p:nvSpPr>
          <p:spPr bwMode="auto">
            <a:xfrm>
              <a:off x="7970094" y="3186658"/>
              <a:ext cx="149363" cy="1384529"/>
            </a:xfrm>
            <a:custGeom>
              <a:avLst/>
              <a:gdLst>
                <a:gd name="T0" fmla="*/ 0 w 45"/>
                <a:gd name="T1" fmla="*/ 420 h 420"/>
                <a:gd name="T2" fmla="*/ 45 w 45"/>
                <a:gd name="T3" fmla="*/ 420 h 420"/>
                <a:gd name="T4" fmla="*/ 33 w 45"/>
                <a:gd name="T5" fmla="*/ 113 h 420"/>
                <a:gd name="T6" fmla="*/ 33 w 45"/>
                <a:gd name="T7" fmla="*/ 0 h 420"/>
                <a:gd name="T8" fmla="*/ 9 w 45"/>
                <a:gd name="T9" fmla="*/ 0 h 420"/>
                <a:gd name="T10" fmla="*/ 10 w 45"/>
                <a:gd name="T11" fmla="*/ 113 h 420"/>
                <a:gd name="T12" fmla="*/ 0 w 45"/>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5" h="420">
                  <a:moveTo>
                    <a:pt x="0" y="420"/>
                  </a:moveTo>
                  <a:cubicBezTo>
                    <a:pt x="45" y="420"/>
                    <a:pt x="45" y="420"/>
                    <a:pt x="45" y="420"/>
                  </a:cubicBezTo>
                  <a:cubicBezTo>
                    <a:pt x="40" y="320"/>
                    <a:pt x="33" y="192"/>
                    <a:pt x="33" y="113"/>
                  </a:cubicBezTo>
                  <a:cubicBezTo>
                    <a:pt x="32" y="45"/>
                    <a:pt x="33" y="0"/>
                    <a:pt x="33" y="0"/>
                  </a:cubicBezTo>
                  <a:cubicBezTo>
                    <a:pt x="9" y="0"/>
                    <a:pt x="9" y="0"/>
                    <a:pt x="9" y="0"/>
                  </a:cubicBezTo>
                  <a:cubicBezTo>
                    <a:pt x="9" y="0"/>
                    <a:pt x="10" y="41"/>
                    <a:pt x="10" y="113"/>
                  </a:cubicBezTo>
                  <a:cubicBezTo>
                    <a:pt x="10" y="187"/>
                    <a:pt x="5"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20" name="Freeform 35">
              <a:extLst>
                <a:ext uri="{FF2B5EF4-FFF2-40B4-BE49-F238E27FC236}">
                  <a16:creationId xmlns:a16="http://schemas.microsoft.com/office/drawing/2014/main" id="{45381D1D-E045-6492-CCC0-16B13E98671E}"/>
                </a:ext>
              </a:extLst>
            </p:cNvPr>
            <p:cNvSpPr>
              <a:spLocks/>
            </p:cNvSpPr>
            <p:nvPr/>
          </p:nvSpPr>
          <p:spPr bwMode="auto">
            <a:xfrm>
              <a:off x="8027241" y="3186658"/>
              <a:ext cx="58447" cy="1384529"/>
            </a:xfrm>
            <a:custGeom>
              <a:avLst/>
              <a:gdLst>
                <a:gd name="T0" fmla="*/ 0 w 18"/>
                <a:gd name="T1" fmla="*/ 420 h 420"/>
                <a:gd name="T2" fmla="*/ 18 w 18"/>
                <a:gd name="T3" fmla="*/ 420 h 420"/>
                <a:gd name="T4" fmla="*/ 11 w 18"/>
                <a:gd name="T5" fmla="*/ 113 h 420"/>
                <a:gd name="T6" fmla="*/ 11 w 18"/>
                <a:gd name="T7" fmla="*/ 0 h 420"/>
                <a:gd name="T8" fmla="*/ 1 w 18"/>
                <a:gd name="T9" fmla="*/ 0 h 420"/>
                <a:gd name="T10" fmla="*/ 2 w 18"/>
                <a:gd name="T11" fmla="*/ 113 h 420"/>
                <a:gd name="T12" fmla="*/ 0 w 1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8" h="420">
                  <a:moveTo>
                    <a:pt x="0" y="420"/>
                  </a:moveTo>
                  <a:cubicBezTo>
                    <a:pt x="18" y="420"/>
                    <a:pt x="18" y="420"/>
                    <a:pt x="18" y="420"/>
                  </a:cubicBezTo>
                  <a:cubicBezTo>
                    <a:pt x="16" y="320"/>
                    <a:pt x="12" y="192"/>
                    <a:pt x="11" y="113"/>
                  </a:cubicBezTo>
                  <a:cubicBezTo>
                    <a:pt x="11" y="45"/>
                    <a:pt x="11" y="0"/>
                    <a:pt x="11" y="0"/>
                  </a:cubicBezTo>
                  <a:cubicBezTo>
                    <a:pt x="1" y="0"/>
                    <a:pt x="1" y="0"/>
                    <a:pt x="1" y="0"/>
                  </a:cubicBezTo>
                  <a:cubicBezTo>
                    <a:pt x="1" y="0"/>
                    <a:pt x="2" y="41"/>
                    <a:pt x="2" y="113"/>
                  </a:cubicBezTo>
                  <a:cubicBezTo>
                    <a:pt x="3" y="187"/>
                    <a:pt x="1"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21" name="Rectangle 36">
              <a:extLst>
                <a:ext uri="{FF2B5EF4-FFF2-40B4-BE49-F238E27FC236}">
                  <a16:creationId xmlns:a16="http://schemas.microsoft.com/office/drawing/2014/main" id="{FF0EA7AE-2AB5-F0C1-92C3-E974F74EA04A}"/>
                </a:ext>
              </a:extLst>
            </p:cNvPr>
            <p:cNvSpPr>
              <a:spLocks noChangeArrowheads="1"/>
            </p:cNvSpPr>
            <p:nvPr/>
          </p:nvSpPr>
          <p:spPr bwMode="auto">
            <a:xfrm>
              <a:off x="7950611" y="3182762"/>
              <a:ext cx="154559" cy="3376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Rectangle 37">
              <a:extLst>
                <a:ext uri="{FF2B5EF4-FFF2-40B4-BE49-F238E27FC236}">
                  <a16:creationId xmlns:a16="http://schemas.microsoft.com/office/drawing/2014/main" id="{709D861D-416C-3293-8299-06D36899AC0D}"/>
                </a:ext>
              </a:extLst>
            </p:cNvPr>
            <p:cNvSpPr>
              <a:spLocks noChangeArrowheads="1"/>
            </p:cNvSpPr>
            <p:nvPr/>
          </p:nvSpPr>
          <p:spPr bwMode="auto">
            <a:xfrm>
              <a:off x="7961002" y="3482787"/>
              <a:ext cx="137674" cy="3376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38">
              <a:extLst>
                <a:ext uri="{FF2B5EF4-FFF2-40B4-BE49-F238E27FC236}">
                  <a16:creationId xmlns:a16="http://schemas.microsoft.com/office/drawing/2014/main" id="{0C3B8861-68CF-179A-A5B9-23A8E02FC91A}"/>
                </a:ext>
              </a:extLst>
            </p:cNvPr>
            <p:cNvSpPr>
              <a:spLocks noChangeArrowheads="1"/>
            </p:cNvSpPr>
            <p:nvPr/>
          </p:nvSpPr>
          <p:spPr bwMode="auto">
            <a:xfrm>
              <a:off x="7944117" y="3882820"/>
              <a:ext cx="171443" cy="3247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39">
              <a:extLst>
                <a:ext uri="{FF2B5EF4-FFF2-40B4-BE49-F238E27FC236}">
                  <a16:creationId xmlns:a16="http://schemas.microsoft.com/office/drawing/2014/main" id="{8B460F52-A988-7368-4738-A9097C6F9C81}"/>
                </a:ext>
              </a:extLst>
            </p:cNvPr>
            <p:cNvSpPr>
              <a:spLocks/>
            </p:cNvSpPr>
            <p:nvPr/>
          </p:nvSpPr>
          <p:spPr bwMode="auto">
            <a:xfrm>
              <a:off x="7961002" y="2895725"/>
              <a:ext cx="831237" cy="248073"/>
            </a:xfrm>
            <a:custGeom>
              <a:avLst/>
              <a:gdLst>
                <a:gd name="T0" fmla="*/ 236 w 252"/>
                <a:gd name="T1" fmla="*/ 0 h 75"/>
                <a:gd name="T2" fmla="*/ 93 w 252"/>
                <a:gd name="T3" fmla="*/ 0 h 75"/>
                <a:gd name="T4" fmla="*/ 78 w 252"/>
                <a:gd name="T5" fmla="*/ 15 h 75"/>
                <a:gd name="T6" fmla="*/ 48 w 252"/>
                <a:gd name="T7" fmla="*/ 15 h 75"/>
                <a:gd name="T8" fmla="*/ 35 w 252"/>
                <a:gd name="T9" fmla="*/ 27 h 75"/>
                <a:gd name="T10" fmla="*/ 37 w 252"/>
                <a:gd name="T11" fmla="*/ 34 h 75"/>
                <a:gd name="T12" fmla="*/ 17 w 252"/>
                <a:gd name="T13" fmla="*/ 34 h 75"/>
                <a:gd name="T14" fmla="*/ 4 w 252"/>
                <a:gd name="T15" fmla="*/ 48 h 75"/>
                <a:gd name="T16" fmla="*/ 8 w 252"/>
                <a:gd name="T17" fmla="*/ 57 h 75"/>
                <a:gd name="T18" fmla="*/ 0 w 252"/>
                <a:gd name="T19" fmla="*/ 66 h 75"/>
                <a:gd name="T20" fmla="*/ 9 w 252"/>
                <a:gd name="T21" fmla="*/ 75 h 75"/>
                <a:gd name="T22" fmla="*/ 30 w 252"/>
                <a:gd name="T23" fmla="*/ 75 h 75"/>
                <a:gd name="T24" fmla="*/ 39 w 252"/>
                <a:gd name="T25" fmla="*/ 66 h 75"/>
                <a:gd name="T26" fmla="*/ 38 w 252"/>
                <a:gd name="T27" fmla="*/ 61 h 75"/>
                <a:gd name="T28" fmla="*/ 109 w 252"/>
                <a:gd name="T29" fmla="*/ 61 h 75"/>
                <a:gd name="T30" fmla="*/ 121 w 252"/>
                <a:gd name="T31" fmla="*/ 53 h 75"/>
                <a:gd name="T32" fmla="*/ 176 w 252"/>
                <a:gd name="T33" fmla="*/ 53 h 75"/>
                <a:gd name="T34" fmla="*/ 194 w 252"/>
                <a:gd name="T35" fmla="*/ 34 h 75"/>
                <a:gd name="T36" fmla="*/ 194 w 252"/>
                <a:gd name="T37" fmla="*/ 31 h 75"/>
                <a:gd name="T38" fmla="*/ 236 w 252"/>
                <a:gd name="T39" fmla="*/ 31 h 75"/>
                <a:gd name="T40" fmla="*/ 252 w 252"/>
                <a:gd name="T41" fmla="*/ 16 h 75"/>
                <a:gd name="T42" fmla="*/ 236 w 252"/>
                <a:gd name="T4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2" h="75">
                  <a:moveTo>
                    <a:pt x="236" y="0"/>
                  </a:moveTo>
                  <a:cubicBezTo>
                    <a:pt x="93" y="0"/>
                    <a:pt x="93" y="0"/>
                    <a:pt x="93" y="0"/>
                  </a:cubicBezTo>
                  <a:cubicBezTo>
                    <a:pt x="85" y="0"/>
                    <a:pt x="78" y="7"/>
                    <a:pt x="78" y="15"/>
                  </a:cubicBezTo>
                  <a:cubicBezTo>
                    <a:pt x="48" y="15"/>
                    <a:pt x="48" y="15"/>
                    <a:pt x="48" y="15"/>
                  </a:cubicBezTo>
                  <a:cubicBezTo>
                    <a:pt x="41" y="15"/>
                    <a:pt x="35" y="20"/>
                    <a:pt x="35" y="27"/>
                  </a:cubicBezTo>
                  <a:cubicBezTo>
                    <a:pt x="35" y="30"/>
                    <a:pt x="36" y="32"/>
                    <a:pt x="37" y="34"/>
                  </a:cubicBezTo>
                  <a:cubicBezTo>
                    <a:pt x="17" y="34"/>
                    <a:pt x="17" y="34"/>
                    <a:pt x="17" y="34"/>
                  </a:cubicBezTo>
                  <a:cubicBezTo>
                    <a:pt x="10" y="34"/>
                    <a:pt x="4" y="40"/>
                    <a:pt x="4" y="48"/>
                  </a:cubicBezTo>
                  <a:cubicBezTo>
                    <a:pt x="4" y="51"/>
                    <a:pt x="6" y="55"/>
                    <a:pt x="8" y="57"/>
                  </a:cubicBezTo>
                  <a:cubicBezTo>
                    <a:pt x="3" y="58"/>
                    <a:pt x="0" y="61"/>
                    <a:pt x="0" y="66"/>
                  </a:cubicBezTo>
                  <a:cubicBezTo>
                    <a:pt x="0" y="71"/>
                    <a:pt x="4" y="75"/>
                    <a:pt x="9" y="75"/>
                  </a:cubicBezTo>
                  <a:cubicBezTo>
                    <a:pt x="30" y="75"/>
                    <a:pt x="30" y="75"/>
                    <a:pt x="30" y="75"/>
                  </a:cubicBezTo>
                  <a:cubicBezTo>
                    <a:pt x="35" y="75"/>
                    <a:pt x="39" y="71"/>
                    <a:pt x="39" y="66"/>
                  </a:cubicBezTo>
                  <a:cubicBezTo>
                    <a:pt x="39" y="64"/>
                    <a:pt x="39" y="62"/>
                    <a:pt x="38" y="61"/>
                  </a:cubicBezTo>
                  <a:cubicBezTo>
                    <a:pt x="109" y="61"/>
                    <a:pt x="109" y="61"/>
                    <a:pt x="109" y="61"/>
                  </a:cubicBezTo>
                  <a:cubicBezTo>
                    <a:pt x="115" y="61"/>
                    <a:pt x="119" y="58"/>
                    <a:pt x="121" y="53"/>
                  </a:cubicBezTo>
                  <a:cubicBezTo>
                    <a:pt x="176" y="53"/>
                    <a:pt x="176" y="53"/>
                    <a:pt x="176" y="53"/>
                  </a:cubicBezTo>
                  <a:cubicBezTo>
                    <a:pt x="186" y="53"/>
                    <a:pt x="194" y="44"/>
                    <a:pt x="194" y="34"/>
                  </a:cubicBezTo>
                  <a:cubicBezTo>
                    <a:pt x="194" y="33"/>
                    <a:pt x="194" y="32"/>
                    <a:pt x="194" y="31"/>
                  </a:cubicBezTo>
                  <a:cubicBezTo>
                    <a:pt x="236" y="31"/>
                    <a:pt x="236" y="31"/>
                    <a:pt x="236" y="31"/>
                  </a:cubicBezTo>
                  <a:cubicBezTo>
                    <a:pt x="245" y="31"/>
                    <a:pt x="252" y="24"/>
                    <a:pt x="252" y="16"/>
                  </a:cubicBezTo>
                  <a:cubicBezTo>
                    <a:pt x="252" y="7"/>
                    <a:pt x="245" y="0"/>
                    <a:pt x="236"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25" name="Freeform 40">
              <a:extLst>
                <a:ext uri="{FF2B5EF4-FFF2-40B4-BE49-F238E27FC236}">
                  <a16:creationId xmlns:a16="http://schemas.microsoft.com/office/drawing/2014/main" id="{9FA66D9F-C585-F47C-54A8-BC1884B424CC}"/>
                </a:ext>
              </a:extLst>
            </p:cNvPr>
            <p:cNvSpPr>
              <a:spLocks/>
            </p:cNvSpPr>
            <p:nvPr/>
          </p:nvSpPr>
          <p:spPr bwMode="auto">
            <a:xfrm>
              <a:off x="7459662" y="3186658"/>
              <a:ext cx="263658" cy="1384529"/>
            </a:xfrm>
            <a:custGeom>
              <a:avLst/>
              <a:gdLst>
                <a:gd name="T0" fmla="*/ 0 w 80"/>
                <a:gd name="T1" fmla="*/ 420 h 420"/>
                <a:gd name="T2" fmla="*/ 80 w 80"/>
                <a:gd name="T3" fmla="*/ 420 h 420"/>
                <a:gd name="T4" fmla="*/ 60 w 80"/>
                <a:gd name="T5" fmla="*/ 113 h 420"/>
                <a:gd name="T6" fmla="*/ 61 w 80"/>
                <a:gd name="T7" fmla="*/ 0 h 420"/>
                <a:gd name="T8" fmla="*/ 19 w 80"/>
                <a:gd name="T9" fmla="*/ 0 h 420"/>
                <a:gd name="T10" fmla="*/ 20 w 80"/>
                <a:gd name="T11" fmla="*/ 113 h 420"/>
                <a:gd name="T12" fmla="*/ 0 w 80"/>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80" h="420">
                  <a:moveTo>
                    <a:pt x="0" y="420"/>
                  </a:moveTo>
                  <a:cubicBezTo>
                    <a:pt x="80" y="420"/>
                    <a:pt x="80" y="420"/>
                    <a:pt x="80" y="420"/>
                  </a:cubicBezTo>
                  <a:cubicBezTo>
                    <a:pt x="71" y="320"/>
                    <a:pt x="60" y="192"/>
                    <a:pt x="60" y="113"/>
                  </a:cubicBezTo>
                  <a:cubicBezTo>
                    <a:pt x="59" y="45"/>
                    <a:pt x="61" y="0"/>
                    <a:pt x="61" y="0"/>
                  </a:cubicBezTo>
                  <a:cubicBezTo>
                    <a:pt x="19" y="0"/>
                    <a:pt x="19" y="0"/>
                    <a:pt x="19" y="0"/>
                  </a:cubicBezTo>
                  <a:cubicBezTo>
                    <a:pt x="19" y="0"/>
                    <a:pt x="20" y="41"/>
                    <a:pt x="20" y="113"/>
                  </a:cubicBezTo>
                  <a:cubicBezTo>
                    <a:pt x="19" y="187"/>
                    <a:pt x="8"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26" name="Freeform 41">
              <a:extLst>
                <a:ext uri="{FF2B5EF4-FFF2-40B4-BE49-F238E27FC236}">
                  <a16:creationId xmlns:a16="http://schemas.microsoft.com/office/drawing/2014/main" id="{25331B89-FA10-B37B-53EC-963D45A9A6A0}"/>
                </a:ext>
              </a:extLst>
            </p:cNvPr>
            <p:cNvSpPr>
              <a:spLocks/>
            </p:cNvSpPr>
            <p:nvPr/>
          </p:nvSpPr>
          <p:spPr bwMode="auto">
            <a:xfrm>
              <a:off x="7532395" y="3186658"/>
              <a:ext cx="148064" cy="1384529"/>
            </a:xfrm>
            <a:custGeom>
              <a:avLst/>
              <a:gdLst>
                <a:gd name="T0" fmla="*/ 0 w 45"/>
                <a:gd name="T1" fmla="*/ 420 h 420"/>
                <a:gd name="T2" fmla="*/ 45 w 45"/>
                <a:gd name="T3" fmla="*/ 420 h 420"/>
                <a:gd name="T4" fmla="*/ 32 w 45"/>
                <a:gd name="T5" fmla="*/ 113 h 420"/>
                <a:gd name="T6" fmla="*/ 32 w 45"/>
                <a:gd name="T7" fmla="*/ 0 h 420"/>
                <a:gd name="T8" fmla="*/ 9 w 45"/>
                <a:gd name="T9" fmla="*/ 0 h 420"/>
                <a:gd name="T10" fmla="*/ 10 w 45"/>
                <a:gd name="T11" fmla="*/ 113 h 420"/>
                <a:gd name="T12" fmla="*/ 0 w 45"/>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5" h="420">
                  <a:moveTo>
                    <a:pt x="0" y="420"/>
                  </a:moveTo>
                  <a:cubicBezTo>
                    <a:pt x="45" y="420"/>
                    <a:pt x="45" y="420"/>
                    <a:pt x="45" y="420"/>
                  </a:cubicBezTo>
                  <a:cubicBezTo>
                    <a:pt x="40" y="320"/>
                    <a:pt x="33" y="192"/>
                    <a:pt x="32" y="113"/>
                  </a:cubicBezTo>
                  <a:cubicBezTo>
                    <a:pt x="32" y="45"/>
                    <a:pt x="32" y="0"/>
                    <a:pt x="32" y="0"/>
                  </a:cubicBezTo>
                  <a:cubicBezTo>
                    <a:pt x="9" y="0"/>
                    <a:pt x="9" y="0"/>
                    <a:pt x="9" y="0"/>
                  </a:cubicBezTo>
                  <a:cubicBezTo>
                    <a:pt x="9" y="0"/>
                    <a:pt x="10" y="41"/>
                    <a:pt x="10" y="113"/>
                  </a:cubicBezTo>
                  <a:cubicBezTo>
                    <a:pt x="10" y="187"/>
                    <a:pt x="4"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27" name="Freeform 42">
              <a:extLst>
                <a:ext uri="{FF2B5EF4-FFF2-40B4-BE49-F238E27FC236}">
                  <a16:creationId xmlns:a16="http://schemas.microsoft.com/office/drawing/2014/main" id="{DB51B8AC-38BC-6250-B7FE-913F6D6FBC1B}"/>
                </a:ext>
              </a:extLst>
            </p:cNvPr>
            <p:cNvSpPr>
              <a:spLocks/>
            </p:cNvSpPr>
            <p:nvPr/>
          </p:nvSpPr>
          <p:spPr bwMode="auto">
            <a:xfrm>
              <a:off x="7588244" y="3186658"/>
              <a:ext cx="59745" cy="1384529"/>
            </a:xfrm>
            <a:custGeom>
              <a:avLst/>
              <a:gdLst>
                <a:gd name="T0" fmla="*/ 0 w 18"/>
                <a:gd name="T1" fmla="*/ 420 h 420"/>
                <a:gd name="T2" fmla="*/ 18 w 18"/>
                <a:gd name="T3" fmla="*/ 420 h 420"/>
                <a:gd name="T4" fmla="*/ 11 w 18"/>
                <a:gd name="T5" fmla="*/ 113 h 420"/>
                <a:gd name="T6" fmla="*/ 11 w 18"/>
                <a:gd name="T7" fmla="*/ 0 h 420"/>
                <a:gd name="T8" fmla="*/ 1 w 18"/>
                <a:gd name="T9" fmla="*/ 0 h 420"/>
                <a:gd name="T10" fmla="*/ 2 w 18"/>
                <a:gd name="T11" fmla="*/ 113 h 420"/>
                <a:gd name="T12" fmla="*/ 0 w 1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8" h="420">
                  <a:moveTo>
                    <a:pt x="0" y="420"/>
                  </a:moveTo>
                  <a:cubicBezTo>
                    <a:pt x="18" y="420"/>
                    <a:pt x="18" y="420"/>
                    <a:pt x="18" y="420"/>
                  </a:cubicBezTo>
                  <a:cubicBezTo>
                    <a:pt x="15" y="320"/>
                    <a:pt x="12" y="192"/>
                    <a:pt x="11" y="113"/>
                  </a:cubicBezTo>
                  <a:cubicBezTo>
                    <a:pt x="11" y="45"/>
                    <a:pt x="11" y="0"/>
                    <a:pt x="11" y="0"/>
                  </a:cubicBezTo>
                  <a:cubicBezTo>
                    <a:pt x="1" y="0"/>
                    <a:pt x="1" y="0"/>
                    <a:pt x="1" y="0"/>
                  </a:cubicBezTo>
                  <a:cubicBezTo>
                    <a:pt x="1" y="0"/>
                    <a:pt x="2" y="41"/>
                    <a:pt x="2" y="113"/>
                  </a:cubicBezTo>
                  <a:cubicBezTo>
                    <a:pt x="3" y="187"/>
                    <a:pt x="1"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28" name="Rectangle 43">
              <a:extLst>
                <a:ext uri="{FF2B5EF4-FFF2-40B4-BE49-F238E27FC236}">
                  <a16:creationId xmlns:a16="http://schemas.microsoft.com/office/drawing/2014/main" id="{15F0725A-6520-7A9B-F60A-071387CA7D5F}"/>
                </a:ext>
              </a:extLst>
            </p:cNvPr>
            <p:cNvSpPr>
              <a:spLocks noChangeArrowheads="1"/>
            </p:cNvSpPr>
            <p:nvPr/>
          </p:nvSpPr>
          <p:spPr bwMode="auto">
            <a:xfrm>
              <a:off x="7511614" y="3182762"/>
              <a:ext cx="155857" cy="3376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Rectangle 44">
              <a:extLst>
                <a:ext uri="{FF2B5EF4-FFF2-40B4-BE49-F238E27FC236}">
                  <a16:creationId xmlns:a16="http://schemas.microsoft.com/office/drawing/2014/main" id="{C1A7A91F-33CF-B10C-2059-E06C196DF34E}"/>
                </a:ext>
              </a:extLst>
            </p:cNvPr>
            <p:cNvSpPr>
              <a:spLocks noChangeArrowheads="1"/>
            </p:cNvSpPr>
            <p:nvPr/>
          </p:nvSpPr>
          <p:spPr bwMode="auto">
            <a:xfrm>
              <a:off x="7522004" y="3482787"/>
              <a:ext cx="135076" cy="3376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45">
              <a:extLst>
                <a:ext uri="{FF2B5EF4-FFF2-40B4-BE49-F238E27FC236}">
                  <a16:creationId xmlns:a16="http://schemas.microsoft.com/office/drawing/2014/main" id="{D699647F-260F-DCA1-7F46-09FC6925C23A}"/>
                </a:ext>
              </a:extLst>
            </p:cNvPr>
            <p:cNvSpPr>
              <a:spLocks noChangeArrowheads="1"/>
            </p:cNvSpPr>
            <p:nvPr/>
          </p:nvSpPr>
          <p:spPr bwMode="auto">
            <a:xfrm>
              <a:off x="7505120" y="3882820"/>
              <a:ext cx="171443" cy="3247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46">
              <a:extLst>
                <a:ext uri="{FF2B5EF4-FFF2-40B4-BE49-F238E27FC236}">
                  <a16:creationId xmlns:a16="http://schemas.microsoft.com/office/drawing/2014/main" id="{4579264F-E317-AA2E-F632-7DC685244715}"/>
                </a:ext>
              </a:extLst>
            </p:cNvPr>
            <p:cNvSpPr>
              <a:spLocks/>
            </p:cNvSpPr>
            <p:nvPr/>
          </p:nvSpPr>
          <p:spPr bwMode="auto">
            <a:xfrm>
              <a:off x="7483040" y="2734673"/>
              <a:ext cx="926051" cy="415619"/>
            </a:xfrm>
            <a:custGeom>
              <a:avLst/>
              <a:gdLst>
                <a:gd name="T0" fmla="*/ 262 w 281"/>
                <a:gd name="T1" fmla="*/ 0 h 126"/>
                <a:gd name="T2" fmla="*/ 126 w 281"/>
                <a:gd name="T3" fmla="*/ 0 h 126"/>
                <a:gd name="T4" fmla="*/ 107 w 281"/>
                <a:gd name="T5" fmla="*/ 18 h 126"/>
                <a:gd name="T6" fmla="*/ 110 w 281"/>
                <a:gd name="T7" fmla="*/ 28 h 126"/>
                <a:gd name="T8" fmla="*/ 62 w 281"/>
                <a:gd name="T9" fmla="*/ 28 h 126"/>
                <a:gd name="T10" fmla="*/ 48 w 281"/>
                <a:gd name="T11" fmla="*/ 42 h 126"/>
                <a:gd name="T12" fmla="*/ 50 w 281"/>
                <a:gd name="T13" fmla="*/ 49 h 126"/>
                <a:gd name="T14" fmla="*/ 44 w 281"/>
                <a:gd name="T15" fmla="*/ 49 h 126"/>
                <a:gd name="T16" fmla="*/ 29 w 281"/>
                <a:gd name="T17" fmla="*/ 65 h 126"/>
                <a:gd name="T18" fmla="*/ 32 w 281"/>
                <a:gd name="T19" fmla="*/ 75 h 126"/>
                <a:gd name="T20" fmla="*/ 17 w 281"/>
                <a:gd name="T21" fmla="*/ 75 h 126"/>
                <a:gd name="T22" fmla="*/ 0 w 281"/>
                <a:gd name="T23" fmla="*/ 91 h 126"/>
                <a:gd name="T24" fmla="*/ 12 w 281"/>
                <a:gd name="T25" fmla="*/ 106 h 126"/>
                <a:gd name="T26" fmla="*/ 9 w 281"/>
                <a:gd name="T27" fmla="*/ 114 h 126"/>
                <a:gd name="T28" fmla="*/ 20 w 281"/>
                <a:gd name="T29" fmla="*/ 126 h 126"/>
                <a:gd name="T30" fmla="*/ 43 w 281"/>
                <a:gd name="T31" fmla="*/ 126 h 126"/>
                <a:gd name="T32" fmla="*/ 54 w 281"/>
                <a:gd name="T33" fmla="*/ 114 h 126"/>
                <a:gd name="T34" fmla="*/ 51 w 281"/>
                <a:gd name="T35" fmla="*/ 107 h 126"/>
                <a:gd name="T36" fmla="*/ 74 w 281"/>
                <a:gd name="T37" fmla="*/ 107 h 126"/>
                <a:gd name="T38" fmla="*/ 90 w 281"/>
                <a:gd name="T39" fmla="*/ 91 h 126"/>
                <a:gd name="T40" fmla="*/ 86 w 281"/>
                <a:gd name="T41" fmla="*/ 80 h 126"/>
                <a:gd name="T42" fmla="*/ 93 w 281"/>
                <a:gd name="T43" fmla="*/ 80 h 126"/>
                <a:gd name="T44" fmla="*/ 109 w 281"/>
                <a:gd name="T45" fmla="*/ 65 h 126"/>
                <a:gd name="T46" fmla="*/ 106 w 281"/>
                <a:gd name="T47" fmla="*/ 56 h 126"/>
                <a:gd name="T48" fmla="*/ 147 w 281"/>
                <a:gd name="T49" fmla="*/ 56 h 126"/>
                <a:gd name="T50" fmla="*/ 161 w 281"/>
                <a:gd name="T51" fmla="*/ 42 h 126"/>
                <a:gd name="T52" fmla="*/ 160 w 281"/>
                <a:gd name="T53" fmla="*/ 37 h 126"/>
                <a:gd name="T54" fmla="*/ 262 w 281"/>
                <a:gd name="T55" fmla="*/ 37 h 126"/>
                <a:gd name="T56" fmla="*/ 281 w 281"/>
                <a:gd name="T57" fmla="*/ 18 h 126"/>
                <a:gd name="T58" fmla="*/ 262 w 281"/>
                <a:gd name="T5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1" h="126">
                  <a:moveTo>
                    <a:pt x="262" y="0"/>
                  </a:moveTo>
                  <a:cubicBezTo>
                    <a:pt x="126" y="0"/>
                    <a:pt x="126" y="0"/>
                    <a:pt x="126" y="0"/>
                  </a:cubicBezTo>
                  <a:cubicBezTo>
                    <a:pt x="116" y="0"/>
                    <a:pt x="107" y="8"/>
                    <a:pt x="107" y="18"/>
                  </a:cubicBezTo>
                  <a:cubicBezTo>
                    <a:pt x="107" y="22"/>
                    <a:pt x="108" y="25"/>
                    <a:pt x="110" y="28"/>
                  </a:cubicBezTo>
                  <a:cubicBezTo>
                    <a:pt x="62" y="28"/>
                    <a:pt x="62" y="28"/>
                    <a:pt x="62" y="28"/>
                  </a:cubicBezTo>
                  <a:cubicBezTo>
                    <a:pt x="55" y="28"/>
                    <a:pt x="48" y="35"/>
                    <a:pt x="48" y="42"/>
                  </a:cubicBezTo>
                  <a:cubicBezTo>
                    <a:pt x="48" y="45"/>
                    <a:pt x="49" y="47"/>
                    <a:pt x="50" y="49"/>
                  </a:cubicBezTo>
                  <a:cubicBezTo>
                    <a:pt x="44" y="49"/>
                    <a:pt x="44" y="49"/>
                    <a:pt x="44" y="49"/>
                  </a:cubicBezTo>
                  <a:cubicBezTo>
                    <a:pt x="35" y="49"/>
                    <a:pt x="29" y="56"/>
                    <a:pt x="29" y="65"/>
                  </a:cubicBezTo>
                  <a:cubicBezTo>
                    <a:pt x="29" y="69"/>
                    <a:pt x="30" y="72"/>
                    <a:pt x="32" y="75"/>
                  </a:cubicBezTo>
                  <a:cubicBezTo>
                    <a:pt x="17" y="75"/>
                    <a:pt x="17" y="75"/>
                    <a:pt x="17" y="75"/>
                  </a:cubicBezTo>
                  <a:cubicBezTo>
                    <a:pt x="8" y="75"/>
                    <a:pt x="0" y="82"/>
                    <a:pt x="0" y="91"/>
                  </a:cubicBezTo>
                  <a:cubicBezTo>
                    <a:pt x="0" y="98"/>
                    <a:pt x="5" y="104"/>
                    <a:pt x="12" y="106"/>
                  </a:cubicBezTo>
                  <a:cubicBezTo>
                    <a:pt x="10" y="108"/>
                    <a:pt x="9" y="111"/>
                    <a:pt x="9" y="114"/>
                  </a:cubicBezTo>
                  <a:cubicBezTo>
                    <a:pt x="9" y="120"/>
                    <a:pt x="14" y="126"/>
                    <a:pt x="20" y="126"/>
                  </a:cubicBezTo>
                  <a:cubicBezTo>
                    <a:pt x="43" y="126"/>
                    <a:pt x="43" y="126"/>
                    <a:pt x="43" y="126"/>
                  </a:cubicBezTo>
                  <a:cubicBezTo>
                    <a:pt x="49" y="126"/>
                    <a:pt x="54" y="120"/>
                    <a:pt x="54" y="114"/>
                  </a:cubicBezTo>
                  <a:cubicBezTo>
                    <a:pt x="54" y="112"/>
                    <a:pt x="53" y="109"/>
                    <a:pt x="51" y="107"/>
                  </a:cubicBezTo>
                  <a:cubicBezTo>
                    <a:pt x="74" y="107"/>
                    <a:pt x="74" y="107"/>
                    <a:pt x="74" y="107"/>
                  </a:cubicBezTo>
                  <a:cubicBezTo>
                    <a:pt x="83" y="107"/>
                    <a:pt x="90" y="100"/>
                    <a:pt x="90" y="91"/>
                  </a:cubicBezTo>
                  <a:cubicBezTo>
                    <a:pt x="90" y="87"/>
                    <a:pt x="89" y="83"/>
                    <a:pt x="86" y="80"/>
                  </a:cubicBezTo>
                  <a:cubicBezTo>
                    <a:pt x="93" y="80"/>
                    <a:pt x="93" y="80"/>
                    <a:pt x="93" y="80"/>
                  </a:cubicBezTo>
                  <a:cubicBezTo>
                    <a:pt x="102" y="80"/>
                    <a:pt x="109" y="73"/>
                    <a:pt x="109" y="65"/>
                  </a:cubicBezTo>
                  <a:cubicBezTo>
                    <a:pt x="109" y="62"/>
                    <a:pt x="108" y="59"/>
                    <a:pt x="106" y="56"/>
                  </a:cubicBezTo>
                  <a:cubicBezTo>
                    <a:pt x="147" y="56"/>
                    <a:pt x="147" y="56"/>
                    <a:pt x="147" y="56"/>
                  </a:cubicBezTo>
                  <a:cubicBezTo>
                    <a:pt x="155" y="56"/>
                    <a:pt x="161" y="50"/>
                    <a:pt x="161" y="42"/>
                  </a:cubicBezTo>
                  <a:cubicBezTo>
                    <a:pt x="161" y="40"/>
                    <a:pt x="160" y="38"/>
                    <a:pt x="160" y="37"/>
                  </a:cubicBezTo>
                  <a:cubicBezTo>
                    <a:pt x="262" y="37"/>
                    <a:pt x="262" y="37"/>
                    <a:pt x="262" y="37"/>
                  </a:cubicBezTo>
                  <a:cubicBezTo>
                    <a:pt x="272" y="37"/>
                    <a:pt x="281" y="29"/>
                    <a:pt x="281" y="18"/>
                  </a:cubicBezTo>
                  <a:cubicBezTo>
                    <a:pt x="281" y="8"/>
                    <a:pt x="272" y="0"/>
                    <a:pt x="262"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2" name="Freeform 47">
              <a:extLst>
                <a:ext uri="{FF2B5EF4-FFF2-40B4-BE49-F238E27FC236}">
                  <a16:creationId xmlns:a16="http://schemas.microsoft.com/office/drawing/2014/main" id="{74A0E0D4-9246-0565-506A-5D89CE2ACC4C}"/>
                </a:ext>
              </a:extLst>
            </p:cNvPr>
            <p:cNvSpPr>
              <a:spLocks/>
            </p:cNvSpPr>
            <p:nvPr/>
          </p:nvSpPr>
          <p:spPr bwMode="auto">
            <a:xfrm>
              <a:off x="7014171" y="2889231"/>
              <a:ext cx="261061" cy="1385829"/>
            </a:xfrm>
            <a:custGeom>
              <a:avLst/>
              <a:gdLst>
                <a:gd name="T0" fmla="*/ 0 w 79"/>
                <a:gd name="T1" fmla="*/ 420 h 420"/>
                <a:gd name="T2" fmla="*/ 79 w 79"/>
                <a:gd name="T3" fmla="*/ 420 h 420"/>
                <a:gd name="T4" fmla="*/ 60 w 79"/>
                <a:gd name="T5" fmla="*/ 113 h 420"/>
                <a:gd name="T6" fmla="*/ 61 w 79"/>
                <a:gd name="T7" fmla="*/ 0 h 420"/>
                <a:gd name="T8" fmla="*/ 19 w 79"/>
                <a:gd name="T9" fmla="*/ 0 h 420"/>
                <a:gd name="T10" fmla="*/ 20 w 79"/>
                <a:gd name="T11" fmla="*/ 113 h 420"/>
                <a:gd name="T12" fmla="*/ 0 w 79"/>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79" h="420">
                  <a:moveTo>
                    <a:pt x="0" y="420"/>
                  </a:moveTo>
                  <a:cubicBezTo>
                    <a:pt x="79" y="420"/>
                    <a:pt x="79" y="420"/>
                    <a:pt x="79" y="420"/>
                  </a:cubicBezTo>
                  <a:cubicBezTo>
                    <a:pt x="71" y="320"/>
                    <a:pt x="60" y="192"/>
                    <a:pt x="60" y="113"/>
                  </a:cubicBezTo>
                  <a:cubicBezTo>
                    <a:pt x="59" y="45"/>
                    <a:pt x="61" y="0"/>
                    <a:pt x="61" y="0"/>
                  </a:cubicBezTo>
                  <a:cubicBezTo>
                    <a:pt x="19" y="0"/>
                    <a:pt x="19" y="0"/>
                    <a:pt x="19" y="0"/>
                  </a:cubicBezTo>
                  <a:cubicBezTo>
                    <a:pt x="19" y="0"/>
                    <a:pt x="20" y="41"/>
                    <a:pt x="20" y="113"/>
                  </a:cubicBezTo>
                  <a:cubicBezTo>
                    <a:pt x="19" y="188"/>
                    <a:pt x="8"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3" name="Freeform 48">
              <a:extLst>
                <a:ext uri="{FF2B5EF4-FFF2-40B4-BE49-F238E27FC236}">
                  <a16:creationId xmlns:a16="http://schemas.microsoft.com/office/drawing/2014/main" id="{5B8F9BE3-B4A6-8C7E-637E-F644DB9CA6A2}"/>
                </a:ext>
              </a:extLst>
            </p:cNvPr>
            <p:cNvSpPr>
              <a:spLocks/>
            </p:cNvSpPr>
            <p:nvPr/>
          </p:nvSpPr>
          <p:spPr bwMode="auto">
            <a:xfrm>
              <a:off x="7086904" y="2889231"/>
              <a:ext cx="148064" cy="1385829"/>
            </a:xfrm>
            <a:custGeom>
              <a:avLst/>
              <a:gdLst>
                <a:gd name="T0" fmla="*/ 0 w 45"/>
                <a:gd name="T1" fmla="*/ 420 h 420"/>
                <a:gd name="T2" fmla="*/ 45 w 45"/>
                <a:gd name="T3" fmla="*/ 420 h 420"/>
                <a:gd name="T4" fmla="*/ 32 w 45"/>
                <a:gd name="T5" fmla="*/ 113 h 420"/>
                <a:gd name="T6" fmla="*/ 32 w 45"/>
                <a:gd name="T7" fmla="*/ 0 h 420"/>
                <a:gd name="T8" fmla="*/ 9 w 45"/>
                <a:gd name="T9" fmla="*/ 0 h 420"/>
                <a:gd name="T10" fmla="*/ 10 w 45"/>
                <a:gd name="T11" fmla="*/ 113 h 420"/>
                <a:gd name="T12" fmla="*/ 0 w 45"/>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5" h="420">
                  <a:moveTo>
                    <a:pt x="0" y="420"/>
                  </a:moveTo>
                  <a:cubicBezTo>
                    <a:pt x="45" y="420"/>
                    <a:pt x="45" y="420"/>
                    <a:pt x="45" y="420"/>
                  </a:cubicBezTo>
                  <a:cubicBezTo>
                    <a:pt x="40" y="320"/>
                    <a:pt x="33" y="192"/>
                    <a:pt x="32" y="113"/>
                  </a:cubicBezTo>
                  <a:cubicBezTo>
                    <a:pt x="32" y="45"/>
                    <a:pt x="32" y="0"/>
                    <a:pt x="32" y="0"/>
                  </a:cubicBezTo>
                  <a:cubicBezTo>
                    <a:pt x="9" y="0"/>
                    <a:pt x="9" y="0"/>
                    <a:pt x="9" y="0"/>
                  </a:cubicBezTo>
                  <a:cubicBezTo>
                    <a:pt x="9" y="0"/>
                    <a:pt x="10" y="41"/>
                    <a:pt x="10" y="113"/>
                  </a:cubicBezTo>
                  <a:cubicBezTo>
                    <a:pt x="10" y="188"/>
                    <a:pt x="4"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4" name="Freeform 49">
              <a:extLst>
                <a:ext uri="{FF2B5EF4-FFF2-40B4-BE49-F238E27FC236}">
                  <a16:creationId xmlns:a16="http://schemas.microsoft.com/office/drawing/2014/main" id="{CA817B8C-8EBF-90EE-CDF7-F6CD33457000}"/>
                </a:ext>
              </a:extLst>
            </p:cNvPr>
            <p:cNvSpPr>
              <a:spLocks/>
            </p:cNvSpPr>
            <p:nvPr/>
          </p:nvSpPr>
          <p:spPr bwMode="auto">
            <a:xfrm>
              <a:off x="7142753" y="2889231"/>
              <a:ext cx="59745" cy="1385829"/>
            </a:xfrm>
            <a:custGeom>
              <a:avLst/>
              <a:gdLst>
                <a:gd name="T0" fmla="*/ 0 w 18"/>
                <a:gd name="T1" fmla="*/ 420 h 420"/>
                <a:gd name="T2" fmla="*/ 18 w 18"/>
                <a:gd name="T3" fmla="*/ 420 h 420"/>
                <a:gd name="T4" fmla="*/ 11 w 18"/>
                <a:gd name="T5" fmla="*/ 113 h 420"/>
                <a:gd name="T6" fmla="*/ 11 w 18"/>
                <a:gd name="T7" fmla="*/ 0 h 420"/>
                <a:gd name="T8" fmla="*/ 1 w 18"/>
                <a:gd name="T9" fmla="*/ 0 h 420"/>
                <a:gd name="T10" fmla="*/ 2 w 18"/>
                <a:gd name="T11" fmla="*/ 113 h 420"/>
                <a:gd name="T12" fmla="*/ 0 w 1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8" h="420">
                  <a:moveTo>
                    <a:pt x="0" y="420"/>
                  </a:moveTo>
                  <a:cubicBezTo>
                    <a:pt x="18" y="420"/>
                    <a:pt x="18" y="420"/>
                    <a:pt x="18" y="420"/>
                  </a:cubicBezTo>
                  <a:cubicBezTo>
                    <a:pt x="15" y="320"/>
                    <a:pt x="12" y="192"/>
                    <a:pt x="11" y="113"/>
                  </a:cubicBezTo>
                  <a:cubicBezTo>
                    <a:pt x="11" y="45"/>
                    <a:pt x="11" y="0"/>
                    <a:pt x="11" y="0"/>
                  </a:cubicBezTo>
                  <a:cubicBezTo>
                    <a:pt x="1" y="0"/>
                    <a:pt x="1" y="0"/>
                    <a:pt x="1" y="0"/>
                  </a:cubicBezTo>
                  <a:cubicBezTo>
                    <a:pt x="1" y="0"/>
                    <a:pt x="2" y="41"/>
                    <a:pt x="2" y="113"/>
                  </a:cubicBezTo>
                  <a:cubicBezTo>
                    <a:pt x="2" y="188"/>
                    <a:pt x="1"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5" name="Rectangle 50">
              <a:extLst>
                <a:ext uri="{FF2B5EF4-FFF2-40B4-BE49-F238E27FC236}">
                  <a16:creationId xmlns:a16="http://schemas.microsoft.com/office/drawing/2014/main" id="{E87777C0-AEEA-4E33-7057-08675B4192D8}"/>
                </a:ext>
              </a:extLst>
            </p:cNvPr>
            <p:cNvSpPr>
              <a:spLocks noChangeArrowheads="1"/>
            </p:cNvSpPr>
            <p:nvPr/>
          </p:nvSpPr>
          <p:spPr bwMode="auto">
            <a:xfrm>
              <a:off x="7067422" y="2886633"/>
              <a:ext cx="154559" cy="3247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51">
              <a:extLst>
                <a:ext uri="{FF2B5EF4-FFF2-40B4-BE49-F238E27FC236}">
                  <a16:creationId xmlns:a16="http://schemas.microsoft.com/office/drawing/2014/main" id="{68A3C0EB-8BA6-5384-93CB-159A68D177EF}"/>
                </a:ext>
              </a:extLst>
            </p:cNvPr>
            <p:cNvSpPr>
              <a:spLocks noChangeArrowheads="1"/>
            </p:cNvSpPr>
            <p:nvPr/>
          </p:nvSpPr>
          <p:spPr bwMode="auto">
            <a:xfrm>
              <a:off x="7076514" y="3186658"/>
              <a:ext cx="135076" cy="3247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52">
              <a:extLst>
                <a:ext uri="{FF2B5EF4-FFF2-40B4-BE49-F238E27FC236}">
                  <a16:creationId xmlns:a16="http://schemas.microsoft.com/office/drawing/2014/main" id="{9A833381-83D4-D040-5EB1-F3480F61B48D}"/>
                </a:ext>
              </a:extLst>
            </p:cNvPr>
            <p:cNvSpPr>
              <a:spLocks noChangeArrowheads="1"/>
            </p:cNvSpPr>
            <p:nvPr/>
          </p:nvSpPr>
          <p:spPr bwMode="auto">
            <a:xfrm>
              <a:off x="7057031" y="3585392"/>
              <a:ext cx="175339" cy="3247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53">
              <a:extLst>
                <a:ext uri="{FF2B5EF4-FFF2-40B4-BE49-F238E27FC236}">
                  <a16:creationId xmlns:a16="http://schemas.microsoft.com/office/drawing/2014/main" id="{6EE0749E-4266-80AF-AF28-653EF2F06C13}"/>
                </a:ext>
              </a:extLst>
            </p:cNvPr>
            <p:cNvSpPr>
              <a:spLocks/>
            </p:cNvSpPr>
            <p:nvPr/>
          </p:nvSpPr>
          <p:spPr bwMode="auto">
            <a:xfrm>
              <a:off x="7112880" y="2220345"/>
              <a:ext cx="1880708" cy="645507"/>
            </a:xfrm>
            <a:custGeom>
              <a:avLst/>
              <a:gdLst>
                <a:gd name="T0" fmla="*/ 283 w 305"/>
                <a:gd name="T1" fmla="*/ 0 h 105"/>
                <a:gd name="T2" fmla="*/ 198 w 305"/>
                <a:gd name="T3" fmla="*/ 0 h 105"/>
                <a:gd name="T4" fmla="*/ 176 w 305"/>
                <a:gd name="T5" fmla="*/ 19 h 105"/>
                <a:gd name="T6" fmla="*/ 102 w 305"/>
                <a:gd name="T7" fmla="*/ 19 h 105"/>
                <a:gd name="T8" fmla="*/ 84 w 305"/>
                <a:gd name="T9" fmla="*/ 37 h 105"/>
                <a:gd name="T10" fmla="*/ 85 w 305"/>
                <a:gd name="T11" fmla="*/ 43 h 105"/>
                <a:gd name="T12" fmla="*/ 69 w 305"/>
                <a:gd name="T13" fmla="*/ 43 h 105"/>
                <a:gd name="T14" fmla="*/ 53 w 305"/>
                <a:gd name="T15" fmla="*/ 58 h 105"/>
                <a:gd name="T16" fmla="*/ 54 w 305"/>
                <a:gd name="T17" fmla="*/ 61 h 105"/>
                <a:gd name="T18" fmla="*/ 24 w 305"/>
                <a:gd name="T19" fmla="*/ 61 h 105"/>
                <a:gd name="T20" fmla="*/ 8 w 305"/>
                <a:gd name="T21" fmla="*/ 77 h 105"/>
                <a:gd name="T22" fmla="*/ 10 w 305"/>
                <a:gd name="T23" fmla="*/ 85 h 105"/>
                <a:gd name="T24" fmla="*/ 9 w 305"/>
                <a:gd name="T25" fmla="*/ 85 h 105"/>
                <a:gd name="T26" fmla="*/ 0 w 305"/>
                <a:gd name="T27" fmla="*/ 95 h 105"/>
                <a:gd name="T28" fmla="*/ 9 w 305"/>
                <a:gd name="T29" fmla="*/ 105 h 105"/>
                <a:gd name="T30" fmla="*/ 33 w 305"/>
                <a:gd name="T31" fmla="*/ 105 h 105"/>
                <a:gd name="T32" fmla="*/ 43 w 305"/>
                <a:gd name="T33" fmla="*/ 95 h 105"/>
                <a:gd name="T34" fmla="*/ 43 w 305"/>
                <a:gd name="T35" fmla="*/ 93 h 105"/>
                <a:gd name="T36" fmla="*/ 95 w 305"/>
                <a:gd name="T37" fmla="*/ 93 h 105"/>
                <a:gd name="T38" fmla="*/ 111 w 305"/>
                <a:gd name="T39" fmla="*/ 77 h 105"/>
                <a:gd name="T40" fmla="*/ 110 w 305"/>
                <a:gd name="T41" fmla="*/ 74 h 105"/>
                <a:gd name="T42" fmla="*/ 124 w 305"/>
                <a:gd name="T43" fmla="*/ 74 h 105"/>
                <a:gd name="T44" fmla="*/ 139 w 305"/>
                <a:gd name="T45" fmla="*/ 58 h 105"/>
                <a:gd name="T46" fmla="*/ 139 w 305"/>
                <a:gd name="T47" fmla="*/ 55 h 105"/>
                <a:gd name="T48" fmla="*/ 221 w 305"/>
                <a:gd name="T49" fmla="*/ 55 h 105"/>
                <a:gd name="T50" fmla="*/ 238 w 305"/>
                <a:gd name="T51" fmla="*/ 44 h 105"/>
                <a:gd name="T52" fmla="*/ 283 w 305"/>
                <a:gd name="T53" fmla="*/ 44 h 105"/>
                <a:gd name="T54" fmla="*/ 305 w 305"/>
                <a:gd name="T55" fmla="*/ 22 h 105"/>
                <a:gd name="T56" fmla="*/ 283 w 305"/>
                <a:gd name="T5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5" h="105">
                  <a:moveTo>
                    <a:pt x="283" y="0"/>
                  </a:moveTo>
                  <a:cubicBezTo>
                    <a:pt x="198" y="0"/>
                    <a:pt x="198" y="0"/>
                    <a:pt x="198" y="0"/>
                  </a:cubicBezTo>
                  <a:cubicBezTo>
                    <a:pt x="187" y="0"/>
                    <a:pt x="178" y="8"/>
                    <a:pt x="176" y="19"/>
                  </a:cubicBezTo>
                  <a:cubicBezTo>
                    <a:pt x="102" y="19"/>
                    <a:pt x="102" y="19"/>
                    <a:pt x="102" y="19"/>
                  </a:cubicBezTo>
                  <a:cubicBezTo>
                    <a:pt x="92" y="19"/>
                    <a:pt x="84" y="27"/>
                    <a:pt x="84" y="37"/>
                  </a:cubicBezTo>
                  <a:cubicBezTo>
                    <a:pt x="84" y="39"/>
                    <a:pt x="85" y="41"/>
                    <a:pt x="85" y="43"/>
                  </a:cubicBezTo>
                  <a:cubicBezTo>
                    <a:pt x="69" y="43"/>
                    <a:pt x="69" y="43"/>
                    <a:pt x="69" y="43"/>
                  </a:cubicBezTo>
                  <a:cubicBezTo>
                    <a:pt x="60" y="43"/>
                    <a:pt x="53" y="50"/>
                    <a:pt x="53" y="58"/>
                  </a:cubicBezTo>
                  <a:cubicBezTo>
                    <a:pt x="53" y="59"/>
                    <a:pt x="54" y="60"/>
                    <a:pt x="54" y="61"/>
                  </a:cubicBezTo>
                  <a:cubicBezTo>
                    <a:pt x="24" y="61"/>
                    <a:pt x="24" y="61"/>
                    <a:pt x="24" y="61"/>
                  </a:cubicBezTo>
                  <a:cubicBezTo>
                    <a:pt x="15" y="61"/>
                    <a:pt x="8" y="68"/>
                    <a:pt x="8" y="77"/>
                  </a:cubicBezTo>
                  <a:cubicBezTo>
                    <a:pt x="8" y="80"/>
                    <a:pt x="9" y="83"/>
                    <a:pt x="10" y="85"/>
                  </a:cubicBezTo>
                  <a:cubicBezTo>
                    <a:pt x="9" y="85"/>
                    <a:pt x="9" y="85"/>
                    <a:pt x="9" y="85"/>
                  </a:cubicBezTo>
                  <a:cubicBezTo>
                    <a:pt x="4" y="85"/>
                    <a:pt x="0" y="89"/>
                    <a:pt x="0" y="95"/>
                  </a:cubicBezTo>
                  <a:cubicBezTo>
                    <a:pt x="0" y="100"/>
                    <a:pt x="4" y="105"/>
                    <a:pt x="9" y="105"/>
                  </a:cubicBezTo>
                  <a:cubicBezTo>
                    <a:pt x="33" y="105"/>
                    <a:pt x="33" y="105"/>
                    <a:pt x="33" y="105"/>
                  </a:cubicBezTo>
                  <a:cubicBezTo>
                    <a:pt x="39" y="105"/>
                    <a:pt x="43" y="100"/>
                    <a:pt x="43" y="95"/>
                  </a:cubicBezTo>
                  <a:cubicBezTo>
                    <a:pt x="43" y="94"/>
                    <a:pt x="43" y="94"/>
                    <a:pt x="43" y="93"/>
                  </a:cubicBezTo>
                  <a:cubicBezTo>
                    <a:pt x="95" y="93"/>
                    <a:pt x="95" y="93"/>
                    <a:pt x="95" y="93"/>
                  </a:cubicBezTo>
                  <a:cubicBezTo>
                    <a:pt x="104" y="93"/>
                    <a:pt x="111" y="86"/>
                    <a:pt x="111" y="77"/>
                  </a:cubicBezTo>
                  <a:cubicBezTo>
                    <a:pt x="111" y="76"/>
                    <a:pt x="110" y="75"/>
                    <a:pt x="110" y="74"/>
                  </a:cubicBezTo>
                  <a:cubicBezTo>
                    <a:pt x="124" y="74"/>
                    <a:pt x="124" y="74"/>
                    <a:pt x="124" y="74"/>
                  </a:cubicBezTo>
                  <a:cubicBezTo>
                    <a:pt x="132" y="74"/>
                    <a:pt x="139" y="67"/>
                    <a:pt x="139" y="58"/>
                  </a:cubicBezTo>
                  <a:cubicBezTo>
                    <a:pt x="139" y="57"/>
                    <a:pt x="139" y="56"/>
                    <a:pt x="139" y="55"/>
                  </a:cubicBezTo>
                  <a:cubicBezTo>
                    <a:pt x="221" y="55"/>
                    <a:pt x="221" y="55"/>
                    <a:pt x="221" y="55"/>
                  </a:cubicBezTo>
                  <a:cubicBezTo>
                    <a:pt x="228" y="55"/>
                    <a:pt x="235" y="51"/>
                    <a:pt x="238" y="44"/>
                  </a:cubicBezTo>
                  <a:cubicBezTo>
                    <a:pt x="283" y="44"/>
                    <a:pt x="283" y="44"/>
                    <a:pt x="283" y="44"/>
                  </a:cubicBezTo>
                  <a:cubicBezTo>
                    <a:pt x="296" y="44"/>
                    <a:pt x="305" y="34"/>
                    <a:pt x="305" y="22"/>
                  </a:cubicBezTo>
                  <a:cubicBezTo>
                    <a:pt x="305" y="10"/>
                    <a:pt x="296" y="0"/>
                    <a:pt x="283"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9" name="Rectangle 54">
              <a:extLst>
                <a:ext uri="{FF2B5EF4-FFF2-40B4-BE49-F238E27FC236}">
                  <a16:creationId xmlns:a16="http://schemas.microsoft.com/office/drawing/2014/main" id="{D9917203-4E79-5D37-A278-41F21E100917}"/>
                </a:ext>
              </a:extLst>
            </p:cNvPr>
            <p:cNvSpPr>
              <a:spLocks noChangeArrowheads="1"/>
            </p:cNvSpPr>
            <p:nvPr/>
          </p:nvSpPr>
          <p:spPr bwMode="auto">
            <a:xfrm>
              <a:off x="6853119" y="4178948"/>
              <a:ext cx="2275512" cy="689668"/>
            </a:xfrm>
            <a:prstGeom prst="rect">
              <a:avLst/>
            </a:pr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40" name="Rectangle 55">
              <a:extLst>
                <a:ext uri="{FF2B5EF4-FFF2-40B4-BE49-F238E27FC236}">
                  <a16:creationId xmlns:a16="http://schemas.microsoft.com/office/drawing/2014/main" id="{8E2E7895-D93C-71F2-7B48-5AC63BE19F53}"/>
                </a:ext>
              </a:extLst>
            </p:cNvPr>
            <p:cNvSpPr>
              <a:spLocks noChangeArrowheads="1"/>
            </p:cNvSpPr>
            <p:nvPr/>
          </p:nvSpPr>
          <p:spPr bwMode="auto">
            <a:xfrm>
              <a:off x="6977804" y="4558200"/>
              <a:ext cx="428607" cy="303921"/>
            </a:xfrm>
            <a:prstGeom prst="rect">
              <a:avLst/>
            </a:pr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41" name="Rectangle 56">
              <a:extLst>
                <a:ext uri="{FF2B5EF4-FFF2-40B4-BE49-F238E27FC236}">
                  <a16:creationId xmlns:a16="http://schemas.microsoft.com/office/drawing/2014/main" id="{E075F2B6-1944-E3FC-73F9-E3BF9754AA68}"/>
                </a:ext>
              </a:extLst>
            </p:cNvPr>
            <p:cNvSpPr>
              <a:spLocks noChangeArrowheads="1"/>
            </p:cNvSpPr>
            <p:nvPr/>
          </p:nvSpPr>
          <p:spPr bwMode="auto">
            <a:xfrm>
              <a:off x="9493595" y="4558200"/>
              <a:ext cx="428607" cy="303921"/>
            </a:xfrm>
            <a:prstGeom prst="rect">
              <a:avLst/>
            </a:pr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442" name="Group 441">
            <a:extLst>
              <a:ext uri="{FF2B5EF4-FFF2-40B4-BE49-F238E27FC236}">
                <a16:creationId xmlns:a16="http://schemas.microsoft.com/office/drawing/2014/main" id="{33343DF3-8EB0-3596-2A12-7388E7BED782}"/>
              </a:ext>
            </a:extLst>
          </p:cNvPr>
          <p:cNvGrpSpPr/>
          <p:nvPr/>
        </p:nvGrpSpPr>
        <p:grpSpPr>
          <a:xfrm>
            <a:off x="8393069" y="566798"/>
            <a:ext cx="2619175" cy="1489977"/>
            <a:chOff x="1811621" y="3709996"/>
            <a:chExt cx="850471" cy="483810"/>
          </a:xfrm>
        </p:grpSpPr>
        <p:sp>
          <p:nvSpPr>
            <p:cNvPr id="443" name="Freeform 22">
              <a:extLst>
                <a:ext uri="{FF2B5EF4-FFF2-40B4-BE49-F238E27FC236}">
                  <a16:creationId xmlns:a16="http://schemas.microsoft.com/office/drawing/2014/main" id="{D02B3A96-305B-347D-9A33-B4D2C7B240A8}"/>
                </a:ext>
              </a:extLst>
            </p:cNvPr>
            <p:cNvSpPr>
              <a:spLocks noChangeArrowheads="1"/>
            </p:cNvSpPr>
            <p:nvPr/>
          </p:nvSpPr>
          <p:spPr bwMode="auto">
            <a:xfrm>
              <a:off x="1811621" y="3709996"/>
              <a:ext cx="800302" cy="4662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52000">
                  <a:schemeClr val="tx2">
                    <a:lumMod val="60000"/>
                    <a:lumOff val="40000"/>
                  </a:schemeClr>
                </a:gs>
                <a:gs pos="0">
                  <a:schemeClr val="tx2">
                    <a:alpha val="0"/>
                  </a:schemeClr>
                </a:gs>
                <a:gs pos="100000">
                  <a:schemeClr val="tx2">
                    <a:lumMod val="50000"/>
                  </a:scheme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dirty="0">
                <a:solidFill>
                  <a:srgbClr val="FFFFFF"/>
                </a:solidFill>
                <a:latin typeface="Calibri" pitchFamily="-105" charset="0"/>
              </a:endParaRPr>
            </a:p>
          </p:txBody>
        </p:sp>
        <p:sp>
          <p:nvSpPr>
            <p:cNvPr id="444" name="Freeform 23">
              <a:extLst>
                <a:ext uri="{FF2B5EF4-FFF2-40B4-BE49-F238E27FC236}">
                  <a16:creationId xmlns:a16="http://schemas.microsoft.com/office/drawing/2014/main" id="{FA2695C4-858B-D761-E487-09DDFB7D1B00}"/>
                </a:ext>
              </a:extLst>
            </p:cNvPr>
            <p:cNvSpPr>
              <a:spLocks noChangeArrowheads="1"/>
            </p:cNvSpPr>
            <p:nvPr/>
          </p:nvSpPr>
          <p:spPr bwMode="auto">
            <a:xfrm>
              <a:off x="2211771" y="3931439"/>
              <a:ext cx="450321" cy="26236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52000">
                  <a:schemeClr val="tx2">
                    <a:lumMod val="60000"/>
                    <a:lumOff val="40000"/>
                  </a:schemeClr>
                </a:gs>
                <a:gs pos="0">
                  <a:schemeClr val="tx2">
                    <a:alpha val="0"/>
                  </a:schemeClr>
                </a:gs>
                <a:gs pos="100000">
                  <a:schemeClr val="tx2">
                    <a:lumMod val="50000"/>
                  </a:scheme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nvGrpSpPr>
          <p:cNvPr id="445" name="Group 444">
            <a:extLst>
              <a:ext uri="{FF2B5EF4-FFF2-40B4-BE49-F238E27FC236}">
                <a16:creationId xmlns:a16="http://schemas.microsoft.com/office/drawing/2014/main" id="{B9241864-BF0E-8F71-7808-ADAC2A8892C8}"/>
              </a:ext>
            </a:extLst>
          </p:cNvPr>
          <p:cNvGrpSpPr/>
          <p:nvPr/>
        </p:nvGrpSpPr>
        <p:grpSpPr>
          <a:xfrm>
            <a:off x="10400323" y="1003061"/>
            <a:ext cx="1586215" cy="902354"/>
            <a:chOff x="1811621" y="3709996"/>
            <a:chExt cx="850471" cy="483810"/>
          </a:xfrm>
        </p:grpSpPr>
        <p:sp>
          <p:nvSpPr>
            <p:cNvPr id="446" name="Freeform 22">
              <a:extLst>
                <a:ext uri="{FF2B5EF4-FFF2-40B4-BE49-F238E27FC236}">
                  <a16:creationId xmlns:a16="http://schemas.microsoft.com/office/drawing/2014/main" id="{524135B9-B716-EAF4-1AB7-6BD6133A99CD}"/>
                </a:ext>
              </a:extLst>
            </p:cNvPr>
            <p:cNvSpPr>
              <a:spLocks noChangeArrowheads="1"/>
            </p:cNvSpPr>
            <p:nvPr/>
          </p:nvSpPr>
          <p:spPr bwMode="auto">
            <a:xfrm>
              <a:off x="1811621" y="3709996"/>
              <a:ext cx="800302" cy="4662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52000">
                  <a:schemeClr val="tx2">
                    <a:lumMod val="60000"/>
                    <a:lumOff val="40000"/>
                  </a:schemeClr>
                </a:gs>
                <a:gs pos="0">
                  <a:schemeClr val="tx2">
                    <a:alpha val="0"/>
                  </a:schemeClr>
                </a:gs>
                <a:gs pos="100000">
                  <a:schemeClr val="tx2">
                    <a:lumMod val="50000"/>
                  </a:scheme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dirty="0">
                <a:solidFill>
                  <a:srgbClr val="FFFFFF"/>
                </a:solidFill>
                <a:latin typeface="Calibri" pitchFamily="-105" charset="0"/>
              </a:endParaRPr>
            </a:p>
          </p:txBody>
        </p:sp>
        <p:sp>
          <p:nvSpPr>
            <p:cNvPr id="447" name="Freeform 23">
              <a:extLst>
                <a:ext uri="{FF2B5EF4-FFF2-40B4-BE49-F238E27FC236}">
                  <a16:creationId xmlns:a16="http://schemas.microsoft.com/office/drawing/2014/main" id="{C01887F6-F4ED-A292-EC8B-18FF4B003FD0}"/>
                </a:ext>
              </a:extLst>
            </p:cNvPr>
            <p:cNvSpPr>
              <a:spLocks noChangeArrowheads="1"/>
            </p:cNvSpPr>
            <p:nvPr/>
          </p:nvSpPr>
          <p:spPr bwMode="auto">
            <a:xfrm>
              <a:off x="2211771" y="3931439"/>
              <a:ext cx="450321" cy="26236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52000">
                  <a:schemeClr val="tx2">
                    <a:lumMod val="60000"/>
                    <a:lumOff val="40000"/>
                  </a:schemeClr>
                </a:gs>
                <a:gs pos="0">
                  <a:schemeClr val="tx2">
                    <a:alpha val="0"/>
                  </a:schemeClr>
                </a:gs>
                <a:gs pos="100000">
                  <a:schemeClr val="tx2">
                    <a:lumMod val="50000"/>
                  </a:scheme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nvGrpSpPr>
          <p:cNvPr id="448" name="Group 447">
            <a:extLst>
              <a:ext uri="{FF2B5EF4-FFF2-40B4-BE49-F238E27FC236}">
                <a16:creationId xmlns:a16="http://schemas.microsoft.com/office/drawing/2014/main" id="{488B97AC-055B-7B32-FDD4-FF59093931EF}"/>
              </a:ext>
            </a:extLst>
          </p:cNvPr>
          <p:cNvGrpSpPr/>
          <p:nvPr/>
        </p:nvGrpSpPr>
        <p:grpSpPr>
          <a:xfrm>
            <a:off x="9882768" y="2039322"/>
            <a:ext cx="644111" cy="747868"/>
            <a:chOff x="10975975" y="138112"/>
            <a:chExt cx="1517650" cy="1762125"/>
          </a:xfrm>
          <a:effectLst/>
        </p:grpSpPr>
        <p:sp>
          <p:nvSpPr>
            <p:cNvPr id="449" name="Freeform 73">
              <a:extLst>
                <a:ext uri="{FF2B5EF4-FFF2-40B4-BE49-F238E27FC236}">
                  <a16:creationId xmlns:a16="http://schemas.microsoft.com/office/drawing/2014/main" id="{DD6B2D01-D107-0720-66FF-38CD098C9D81}"/>
                </a:ext>
              </a:extLst>
            </p:cNvPr>
            <p:cNvSpPr>
              <a:spLocks/>
            </p:cNvSpPr>
            <p:nvPr/>
          </p:nvSpPr>
          <p:spPr bwMode="auto">
            <a:xfrm>
              <a:off x="11820525" y="1381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4 h 222"/>
                <a:gd name="T12" fmla="*/ 124 w 160"/>
                <a:gd name="T13" fmla="*/ 92 h 222"/>
                <a:gd name="T14" fmla="*/ 122 w 160"/>
                <a:gd name="T15" fmla="*/ 92 h 222"/>
                <a:gd name="T16" fmla="*/ 122 w 160"/>
                <a:gd name="T17" fmla="*/ 92 h 222"/>
                <a:gd name="T18" fmla="*/ 86 w 160"/>
                <a:gd name="T19" fmla="*/ 72 h 222"/>
                <a:gd name="T20" fmla="*/ 86 w 160"/>
                <a:gd name="T21" fmla="*/ 72 h 222"/>
                <a:gd name="T22" fmla="*/ 60 w 160"/>
                <a:gd name="T23" fmla="*/ 54 h 222"/>
                <a:gd name="T24" fmla="*/ 36 w 160"/>
                <a:gd name="T25" fmla="*/ 36 h 222"/>
                <a:gd name="T26" fmla="*/ 18 w 160"/>
                <a:gd name="T27" fmla="*/ 18 h 222"/>
                <a:gd name="T28" fmla="*/ 10 w 160"/>
                <a:gd name="T29" fmla="*/ 8 h 222"/>
                <a:gd name="T30" fmla="*/ 4 w 160"/>
                <a:gd name="T31" fmla="*/ 0 h 222"/>
                <a:gd name="T32" fmla="*/ 4 w 160"/>
                <a:gd name="T33" fmla="*/ 0 h 222"/>
                <a:gd name="T34" fmla="*/ 2 w 160"/>
                <a:gd name="T35" fmla="*/ 36 h 222"/>
                <a:gd name="T36" fmla="*/ 0 w 160"/>
                <a:gd name="T37" fmla="*/ 66 h 222"/>
                <a:gd name="T38" fmla="*/ 2 w 160"/>
                <a:gd name="T39" fmla="*/ 94 h 222"/>
                <a:gd name="T40" fmla="*/ 4 w 160"/>
                <a:gd name="T41" fmla="*/ 118 h 222"/>
                <a:gd name="T42" fmla="*/ 8 w 160"/>
                <a:gd name="T43" fmla="*/ 138 h 222"/>
                <a:gd name="T44" fmla="*/ 14 w 160"/>
                <a:gd name="T45" fmla="*/ 156 h 222"/>
                <a:gd name="T46" fmla="*/ 20 w 160"/>
                <a:gd name="T47" fmla="*/ 170 h 222"/>
                <a:gd name="T48" fmla="*/ 26 w 160"/>
                <a:gd name="T49" fmla="*/ 182 h 222"/>
                <a:gd name="T50" fmla="*/ 34 w 160"/>
                <a:gd name="T51" fmla="*/ 192 h 222"/>
                <a:gd name="T52" fmla="*/ 40 w 160"/>
                <a:gd name="T53" fmla="*/ 200 h 222"/>
                <a:gd name="T54" fmla="*/ 52 w 160"/>
                <a:gd name="T55" fmla="*/ 210 h 222"/>
                <a:gd name="T56" fmla="*/ 62 w 160"/>
                <a:gd name="T57" fmla="*/ 216 h 222"/>
                <a:gd name="T58" fmla="*/ 64 w 160"/>
                <a:gd name="T59" fmla="*/ 218 h 222"/>
                <a:gd name="T60" fmla="*/ 64 w 160"/>
                <a:gd name="T61" fmla="*/ 216 h 222"/>
                <a:gd name="T62" fmla="*/ 64 w 160"/>
                <a:gd name="T63" fmla="*/ 216 h 222"/>
                <a:gd name="T64" fmla="*/ 74 w 160"/>
                <a:gd name="T65" fmla="*/ 220 h 222"/>
                <a:gd name="T66" fmla="*/ 82 w 160"/>
                <a:gd name="T67" fmla="*/ 222 h 222"/>
                <a:gd name="T68" fmla="*/ 92 w 160"/>
                <a:gd name="T69" fmla="*/ 222 h 222"/>
                <a:gd name="T70" fmla="*/ 102 w 160"/>
                <a:gd name="T71" fmla="*/ 222 h 222"/>
                <a:gd name="T72" fmla="*/ 102 w 160"/>
                <a:gd name="T73" fmla="*/ 222 h 222"/>
                <a:gd name="T74" fmla="*/ 114 w 160"/>
                <a:gd name="T75" fmla="*/ 218 h 222"/>
                <a:gd name="T76" fmla="*/ 128 w 160"/>
                <a:gd name="T77" fmla="*/ 214 h 222"/>
                <a:gd name="T78" fmla="*/ 138 w 160"/>
                <a:gd name="T79" fmla="*/ 206 h 222"/>
                <a:gd name="T80" fmla="*/ 146 w 160"/>
                <a:gd name="T81" fmla="*/ 196 h 222"/>
                <a:gd name="T82" fmla="*/ 154 w 160"/>
                <a:gd name="T83" fmla="*/ 184 h 222"/>
                <a:gd name="T84" fmla="*/ 158 w 160"/>
                <a:gd name="T85" fmla="*/ 172 h 222"/>
                <a:gd name="T86" fmla="*/ 160 w 160"/>
                <a:gd name="T87" fmla="*/ 158 h 222"/>
                <a:gd name="T88" fmla="*/ 160 w 160"/>
                <a:gd name="T89" fmla="*/ 144 h 222"/>
                <a:gd name="T90" fmla="*/ 160 w 160"/>
                <a:gd name="T91" fmla="*/ 144 h 222"/>
                <a:gd name="T92" fmla="*/ 156 w 160"/>
                <a:gd name="T93" fmla="*/ 132 h 222"/>
                <a:gd name="T94" fmla="*/ 152 w 160"/>
                <a:gd name="T95" fmla="*/ 120 h 222"/>
                <a:gd name="T96" fmla="*/ 144 w 160"/>
                <a:gd name="T97" fmla="*/ 110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4"/>
                  </a:lnTo>
                  <a:lnTo>
                    <a:pt x="124" y="92"/>
                  </a:lnTo>
                  <a:lnTo>
                    <a:pt x="122" y="92"/>
                  </a:lnTo>
                  <a:lnTo>
                    <a:pt x="122" y="92"/>
                  </a:lnTo>
                  <a:lnTo>
                    <a:pt x="86" y="72"/>
                  </a:lnTo>
                  <a:lnTo>
                    <a:pt x="86" y="72"/>
                  </a:lnTo>
                  <a:lnTo>
                    <a:pt x="60" y="54"/>
                  </a:lnTo>
                  <a:lnTo>
                    <a:pt x="36" y="36"/>
                  </a:lnTo>
                  <a:lnTo>
                    <a:pt x="18" y="18"/>
                  </a:lnTo>
                  <a:lnTo>
                    <a:pt x="10" y="8"/>
                  </a:lnTo>
                  <a:lnTo>
                    <a:pt x="4" y="0"/>
                  </a:lnTo>
                  <a:lnTo>
                    <a:pt x="4" y="0"/>
                  </a:lnTo>
                  <a:lnTo>
                    <a:pt x="2" y="36"/>
                  </a:lnTo>
                  <a:lnTo>
                    <a:pt x="0" y="66"/>
                  </a:lnTo>
                  <a:lnTo>
                    <a:pt x="2" y="94"/>
                  </a:lnTo>
                  <a:lnTo>
                    <a:pt x="4" y="118"/>
                  </a:lnTo>
                  <a:lnTo>
                    <a:pt x="8" y="138"/>
                  </a:lnTo>
                  <a:lnTo>
                    <a:pt x="14" y="156"/>
                  </a:lnTo>
                  <a:lnTo>
                    <a:pt x="20" y="170"/>
                  </a:lnTo>
                  <a:lnTo>
                    <a:pt x="26" y="182"/>
                  </a:lnTo>
                  <a:lnTo>
                    <a:pt x="34" y="192"/>
                  </a:lnTo>
                  <a:lnTo>
                    <a:pt x="40" y="200"/>
                  </a:lnTo>
                  <a:lnTo>
                    <a:pt x="52" y="210"/>
                  </a:lnTo>
                  <a:lnTo>
                    <a:pt x="62" y="216"/>
                  </a:lnTo>
                  <a:lnTo>
                    <a:pt x="64" y="218"/>
                  </a:lnTo>
                  <a:lnTo>
                    <a:pt x="64" y="216"/>
                  </a:lnTo>
                  <a:lnTo>
                    <a:pt x="64" y="216"/>
                  </a:lnTo>
                  <a:lnTo>
                    <a:pt x="74" y="220"/>
                  </a:lnTo>
                  <a:lnTo>
                    <a:pt x="82" y="222"/>
                  </a:lnTo>
                  <a:lnTo>
                    <a:pt x="92" y="222"/>
                  </a:lnTo>
                  <a:lnTo>
                    <a:pt x="102" y="222"/>
                  </a:lnTo>
                  <a:lnTo>
                    <a:pt x="102" y="222"/>
                  </a:lnTo>
                  <a:lnTo>
                    <a:pt x="114" y="218"/>
                  </a:lnTo>
                  <a:lnTo>
                    <a:pt x="128" y="214"/>
                  </a:lnTo>
                  <a:lnTo>
                    <a:pt x="138" y="206"/>
                  </a:lnTo>
                  <a:lnTo>
                    <a:pt x="146" y="196"/>
                  </a:lnTo>
                  <a:lnTo>
                    <a:pt x="154" y="184"/>
                  </a:lnTo>
                  <a:lnTo>
                    <a:pt x="158" y="172"/>
                  </a:lnTo>
                  <a:lnTo>
                    <a:pt x="160" y="158"/>
                  </a:lnTo>
                  <a:lnTo>
                    <a:pt x="160" y="144"/>
                  </a:lnTo>
                  <a:lnTo>
                    <a:pt x="160" y="144"/>
                  </a:lnTo>
                  <a:lnTo>
                    <a:pt x="156" y="132"/>
                  </a:lnTo>
                  <a:lnTo>
                    <a:pt x="152" y="120"/>
                  </a:lnTo>
                  <a:lnTo>
                    <a:pt x="144" y="110"/>
                  </a:lnTo>
                  <a:lnTo>
                    <a:pt x="134" y="10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50" name="Freeform 74">
              <a:extLst>
                <a:ext uri="{FF2B5EF4-FFF2-40B4-BE49-F238E27FC236}">
                  <a16:creationId xmlns:a16="http://schemas.microsoft.com/office/drawing/2014/main" id="{63DE8C0D-9AC9-BA77-6279-B800D710C115}"/>
                </a:ext>
              </a:extLst>
            </p:cNvPr>
            <p:cNvSpPr>
              <a:spLocks/>
            </p:cNvSpPr>
            <p:nvPr/>
          </p:nvSpPr>
          <p:spPr bwMode="auto">
            <a:xfrm>
              <a:off x="11820525" y="1381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4 h 222"/>
                <a:gd name="T12" fmla="*/ 124 w 160"/>
                <a:gd name="T13" fmla="*/ 92 h 222"/>
                <a:gd name="T14" fmla="*/ 122 w 160"/>
                <a:gd name="T15" fmla="*/ 92 h 222"/>
                <a:gd name="T16" fmla="*/ 122 w 160"/>
                <a:gd name="T17" fmla="*/ 92 h 222"/>
                <a:gd name="T18" fmla="*/ 86 w 160"/>
                <a:gd name="T19" fmla="*/ 72 h 222"/>
                <a:gd name="T20" fmla="*/ 86 w 160"/>
                <a:gd name="T21" fmla="*/ 72 h 222"/>
                <a:gd name="T22" fmla="*/ 60 w 160"/>
                <a:gd name="T23" fmla="*/ 54 h 222"/>
                <a:gd name="T24" fmla="*/ 36 w 160"/>
                <a:gd name="T25" fmla="*/ 36 h 222"/>
                <a:gd name="T26" fmla="*/ 18 w 160"/>
                <a:gd name="T27" fmla="*/ 18 h 222"/>
                <a:gd name="T28" fmla="*/ 10 w 160"/>
                <a:gd name="T29" fmla="*/ 8 h 222"/>
                <a:gd name="T30" fmla="*/ 4 w 160"/>
                <a:gd name="T31" fmla="*/ 0 h 222"/>
                <a:gd name="T32" fmla="*/ 4 w 160"/>
                <a:gd name="T33" fmla="*/ 0 h 222"/>
                <a:gd name="T34" fmla="*/ 2 w 160"/>
                <a:gd name="T35" fmla="*/ 36 h 222"/>
                <a:gd name="T36" fmla="*/ 0 w 160"/>
                <a:gd name="T37" fmla="*/ 66 h 222"/>
                <a:gd name="T38" fmla="*/ 2 w 160"/>
                <a:gd name="T39" fmla="*/ 94 h 222"/>
                <a:gd name="T40" fmla="*/ 4 w 160"/>
                <a:gd name="T41" fmla="*/ 118 h 222"/>
                <a:gd name="T42" fmla="*/ 8 w 160"/>
                <a:gd name="T43" fmla="*/ 138 h 222"/>
                <a:gd name="T44" fmla="*/ 14 w 160"/>
                <a:gd name="T45" fmla="*/ 156 h 222"/>
                <a:gd name="T46" fmla="*/ 20 w 160"/>
                <a:gd name="T47" fmla="*/ 170 h 222"/>
                <a:gd name="T48" fmla="*/ 26 w 160"/>
                <a:gd name="T49" fmla="*/ 182 h 222"/>
                <a:gd name="T50" fmla="*/ 34 w 160"/>
                <a:gd name="T51" fmla="*/ 192 h 222"/>
                <a:gd name="T52" fmla="*/ 40 w 160"/>
                <a:gd name="T53" fmla="*/ 200 h 222"/>
                <a:gd name="T54" fmla="*/ 52 w 160"/>
                <a:gd name="T55" fmla="*/ 210 h 222"/>
                <a:gd name="T56" fmla="*/ 62 w 160"/>
                <a:gd name="T57" fmla="*/ 216 h 222"/>
                <a:gd name="T58" fmla="*/ 64 w 160"/>
                <a:gd name="T59" fmla="*/ 218 h 222"/>
                <a:gd name="T60" fmla="*/ 64 w 160"/>
                <a:gd name="T61" fmla="*/ 216 h 222"/>
                <a:gd name="T62" fmla="*/ 64 w 160"/>
                <a:gd name="T63" fmla="*/ 216 h 222"/>
                <a:gd name="T64" fmla="*/ 74 w 160"/>
                <a:gd name="T65" fmla="*/ 220 h 222"/>
                <a:gd name="T66" fmla="*/ 82 w 160"/>
                <a:gd name="T67" fmla="*/ 222 h 222"/>
                <a:gd name="T68" fmla="*/ 92 w 160"/>
                <a:gd name="T69" fmla="*/ 222 h 222"/>
                <a:gd name="T70" fmla="*/ 102 w 160"/>
                <a:gd name="T71" fmla="*/ 222 h 222"/>
                <a:gd name="T72" fmla="*/ 102 w 160"/>
                <a:gd name="T73" fmla="*/ 222 h 222"/>
                <a:gd name="T74" fmla="*/ 114 w 160"/>
                <a:gd name="T75" fmla="*/ 218 h 222"/>
                <a:gd name="T76" fmla="*/ 128 w 160"/>
                <a:gd name="T77" fmla="*/ 214 h 222"/>
                <a:gd name="T78" fmla="*/ 138 w 160"/>
                <a:gd name="T79" fmla="*/ 206 h 222"/>
                <a:gd name="T80" fmla="*/ 146 w 160"/>
                <a:gd name="T81" fmla="*/ 196 h 222"/>
                <a:gd name="T82" fmla="*/ 154 w 160"/>
                <a:gd name="T83" fmla="*/ 184 h 222"/>
                <a:gd name="T84" fmla="*/ 158 w 160"/>
                <a:gd name="T85" fmla="*/ 172 h 222"/>
                <a:gd name="T86" fmla="*/ 160 w 160"/>
                <a:gd name="T87" fmla="*/ 158 h 222"/>
                <a:gd name="T88" fmla="*/ 160 w 160"/>
                <a:gd name="T89" fmla="*/ 144 h 222"/>
                <a:gd name="T90" fmla="*/ 160 w 160"/>
                <a:gd name="T91" fmla="*/ 144 h 222"/>
                <a:gd name="T92" fmla="*/ 156 w 160"/>
                <a:gd name="T93" fmla="*/ 132 h 222"/>
                <a:gd name="T94" fmla="*/ 152 w 160"/>
                <a:gd name="T95" fmla="*/ 120 h 222"/>
                <a:gd name="T96" fmla="*/ 144 w 160"/>
                <a:gd name="T97" fmla="*/ 110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4"/>
                  </a:lnTo>
                  <a:lnTo>
                    <a:pt x="124" y="92"/>
                  </a:lnTo>
                  <a:lnTo>
                    <a:pt x="122" y="92"/>
                  </a:lnTo>
                  <a:lnTo>
                    <a:pt x="122" y="92"/>
                  </a:lnTo>
                  <a:lnTo>
                    <a:pt x="86" y="72"/>
                  </a:lnTo>
                  <a:lnTo>
                    <a:pt x="86" y="72"/>
                  </a:lnTo>
                  <a:lnTo>
                    <a:pt x="60" y="54"/>
                  </a:lnTo>
                  <a:lnTo>
                    <a:pt x="36" y="36"/>
                  </a:lnTo>
                  <a:lnTo>
                    <a:pt x="18" y="18"/>
                  </a:lnTo>
                  <a:lnTo>
                    <a:pt x="10" y="8"/>
                  </a:lnTo>
                  <a:lnTo>
                    <a:pt x="4" y="0"/>
                  </a:lnTo>
                  <a:lnTo>
                    <a:pt x="4" y="0"/>
                  </a:lnTo>
                  <a:lnTo>
                    <a:pt x="2" y="36"/>
                  </a:lnTo>
                  <a:lnTo>
                    <a:pt x="0" y="66"/>
                  </a:lnTo>
                  <a:lnTo>
                    <a:pt x="2" y="94"/>
                  </a:lnTo>
                  <a:lnTo>
                    <a:pt x="4" y="118"/>
                  </a:lnTo>
                  <a:lnTo>
                    <a:pt x="8" y="138"/>
                  </a:lnTo>
                  <a:lnTo>
                    <a:pt x="14" y="156"/>
                  </a:lnTo>
                  <a:lnTo>
                    <a:pt x="20" y="170"/>
                  </a:lnTo>
                  <a:lnTo>
                    <a:pt x="26" y="182"/>
                  </a:lnTo>
                  <a:lnTo>
                    <a:pt x="34" y="192"/>
                  </a:lnTo>
                  <a:lnTo>
                    <a:pt x="40" y="200"/>
                  </a:lnTo>
                  <a:lnTo>
                    <a:pt x="52" y="210"/>
                  </a:lnTo>
                  <a:lnTo>
                    <a:pt x="62" y="216"/>
                  </a:lnTo>
                  <a:lnTo>
                    <a:pt x="64" y="218"/>
                  </a:lnTo>
                  <a:lnTo>
                    <a:pt x="64" y="216"/>
                  </a:lnTo>
                  <a:lnTo>
                    <a:pt x="64" y="216"/>
                  </a:lnTo>
                  <a:lnTo>
                    <a:pt x="74" y="220"/>
                  </a:lnTo>
                  <a:lnTo>
                    <a:pt x="82" y="222"/>
                  </a:lnTo>
                  <a:lnTo>
                    <a:pt x="92" y="222"/>
                  </a:lnTo>
                  <a:lnTo>
                    <a:pt x="102" y="222"/>
                  </a:lnTo>
                  <a:lnTo>
                    <a:pt x="102" y="222"/>
                  </a:lnTo>
                  <a:lnTo>
                    <a:pt x="114" y="218"/>
                  </a:lnTo>
                  <a:lnTo>
                    <a:pt x="128" y="214"/>
                  </a:lnTo>
                  <a:lnTo>
                    <a:pt x="138" y="206"/>
                  </a:lnTo>
                  <a:lnTo>
                    <a:pt x="146" y="196"/>
                  </a:lnTo>
                  <a:lnTo>
                    <a:pt x="154" y="184"/>
                  </a:lnTo>
                  <a:lnTo>
                    <a:pt x="158" y="172"/>
                  </a:lnTo>
                  <a:lnTo>
                    <a:pt x="160" y="158"/>
                  </a:lnTo>
                  <a:lnTo>
                    <a:pt x="160" y="144"/>
                  </a:lnTo>
                  <a:lnTo>
                    <a:pt x="160" y="144"/>
                  </a:lnTo>
                  <a:lnTo>
                    <a:pt x="156" y="132"/>
                  </a:lnTo>
                  <a:lnTo>
                    <a:pt x="152" y="120"/>
                  </a:lnTo>
                  <a:lnTo>
                    <a:pt x="144" y="110"/>
                  </a:lnTo>
                  <a:lnTo>
                    <a:pt x="134" y="10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51" name="Freeform 77">
              <a:extLst>
                <a:ext uri="{FF2B5EF4-FFF2-40B4-BE49-F238E27FC236}">
                  <a16:creationId xmlns:a16="http://schemas.microsoft.com/office/drawing/2014/main" id="{41147CB4-A9B5-7BA6-4F79-42D68AB8872C}"/>
                </a:ext>
              </a:extLst>
            </p:cNvPr>
            <p:cNvSpPr>
              <a:spLocks/>
            </p:cNvSpPr>
            <p:nvPr/>
          </p:nvSpPr>
          <p:spPr bwMode="auto">
            <a:xfrm>
              <a:off x="11842750" y="379412"/>
              <a:ext cx="231775" cy="111125"/>
            </a:xfrm>
            <a:custGeom>
              <a:avLst/>
              <a:gdLst>
                <a:gd name="T0" fmla="*/ 0 w 146"/>
                <a:gd name="T1" fmla="*/ 0 h 70"/>
                <a:gd name="T2" fmla="*/ 0 w 146"/>
                <a:gd name="T3" fmla="*/ 0 h 70"/>
                <a:gd name="T4" fmla="*/ 8 w 146"/>
                <a:gd name="T5" fmla="*/ 20 h 70"/>
                <a:gd name="T6" fmla="*/ 16 w 146"/>
                <a:gd name="T7" fmla="*/ 34 h 70"/>
                <a:gd name="T8" fmla="*/ 24 w 146"/>
                <a:gd name="T9" fmla="*/ 46 h 70"/>
                <a:gd name="T10" fmla="*/ 32 w 146"/>
                <a:gd name="T11" fmla="*/ 54 h 70"/>
                <a:gd name="T12" fmla="*/ 40 w 146"/>
                <a:gd name="T13" fmla="*/ 60 h 70"/>
                <a:gd name="T14" fmla="*/ 46 w 146"/>
                <a:gd name="T15" fmla="*/ 62 h 70"/>
                <a:gd name="T16" fmla="*/ 52 w 146"/>
                <a:gd name="T17" fmla="*/ 64 h 70"/>
                <a:gd name="T18" fmla="*/ 52 w 146"/>
                <a:gd name="T19" fmla="*/ 64 h 70"/>
                <a:gd name="T20" fmla="*/ 52 w 146"/>
                <a:gd name="T21" fmla="*/ 64 h 70"/>
                <a:gd name="T22" fmla="*/ 64 w 146"/>
                <a:gd name="T23" fmla="*/ 70 h 70"/>
                <a:gd name="T24" fmla="*/ 80 w 146"/>
                <a:gd name="T25" fmla="*/ 70 h 70"/>
                <a:gd name="T26" fmla="*/ 80 w 146"/>
                <a:gd name="T27" fmla="*/ 70 h 70"/>
                <a:gd name="T28" fmla="*/ 88 w 146"/>
                <a:gd name="T29" fmla="*/ 70 h 70"/>
                <a:gd name="T30" fmla="*/ 88 w 146"/>
                <a:gd name="T31" fmla="*/ 70 h 70"/>
                <a:gd name="T32" fmla="*/ 90 w 146"/>
                <a:gd name="T33" fmla="*/ 70 h 70"/>
                <a:gd name="T34" fmla="*/ 90 w 146"/>
                <a:gd name="T35" fmla="*/ 70 h 70"/>
                <a:gd name="T36" fmla="*/ 102 w 146"/>
                <a:gd name="T37" fmla="*/ 66 h 70"/>
                <a:gd name="T38" fmla="*/ 114 w 146"/>
                <a:gd name="T39" fmla="*/ 62 h 70"/>
                <a:gd name="T40" fmla="*/ 122 w 146"/>
                <a:gd name="T41" fmla="*/ 54 h 70"/>
                <a:gd name="T42" fmla="*/ 132 w 146"/>
                <a:gd name="T43" fmla="*/ 46 h 70"/>
                <a:gd name="T44" fmla="*/ 138 w 146"/>
                <a:gd name="T45" fmla="*/ 36 h 70"/>
                <a:gd name="T46" fmla="*/ 142 w 146"/>
                <a:gd name="T47" fmla="*/ 24 h 70"/>
                <a:gd name="T48" fmla="*/ 146 w 146"/>
                <a:gd name="T49" fmla="*/ 14 h 70"/>
                <a:gd name="T50" fmla="*/ 146 w 146"/>
                <a:gd name="T51" fmla="*/ 0 h 70"/>
                <a:gd name="T52" fmla="*/ 146 w 146"/>
                <a:gd name="T53" fmla="*/ 0 h 70"/>
                <a:gd name="T54" fmla="*/ 142 w 146"/>
                <a:gd name="T55" fmla="*/ 10 h 70"/>
                <a:gd name="T56" fmla="*/ 136 w 146"/>
                <a:gd name="T57" fmla="*/ 18 h 70"/>
                <a:gd name="T58" fmla="*/ 130 w 146"/>
                <a:gd name="T59" fmla="*/ 26 h 70"/>
                <a:gd name="T60" fmla="*/ 124 w 146"/>
                <a:gd name="T61" fmla="*/ 32 h 70"/>
                <a:gd name="T62" fmla="*/ 116 w 146"/>
                <a:gd name="T63" fmla="*/ 38 h 70"/>
                <a:gd name="T64" fmla="*/ 106 w 146"/>
                <a:gd name="T65" fmla="*/ 44 h 70"/>
                <a:gd name="T66" fmla="*/ 96 w 146"/>
                <a:gd name="T67" fmla="*/ 48 h 70"/>
                <a:gd name="T68" fmla="*/ 86 w 146"/>
                <a:gd name="T69" fmla="*/ 50 h 70"/>
                <a:gd name="T70" fmla="*/ 86 w 146"/>
                <a:gd name="T71" fmla="*/ 50 h 70"/>
                <a:gd name="T72" fmla="*/ 76 w 146"/>
                <a:gd name="T73" fmla="*/ 50 h 70"/>
                <a:gd name="T74" fmla="*/ 76 w 146"/>
                <a:gd name="T75" fmla="*/ 50 h 70"/>
                <a:gd name="T76" fmla="*/ 60 w 146"/>
                <a:gd name="T77" fmla="*/ 48 h 70"/>
                <a:gd name="T78" fmla="*/ 46 w 146"/>
                <a:gd name="T79" fmla="*/ 44 h 70"/>
                <a:gd name="T80" fmla="*/ 46 w 146"/>
                <a:gd name="T81" fmla="*/ 44 h 70"/>
                <a:gd name="T82" fmla="*/ 46 w 146"/>
                <a:gd name="T83" fmla="*/ 44 h 70"/>
                <a:gd name="T84" fmla="*/ 40 w 146"/>
                <a:gd name="T85" fmla="*/ 42 h 70"/>
                <a:gd name="T86" fmla="*/ 30 w 146"/>
                <a:gd name="T87" fmla="*/ 36 h 70"/>
                <a:gd name="T88" fmla="*/ 24 w 146"/>
                <a:gd name="T89" fmla="*/ 30 h 70"/>
                <a:gd name="T90" fmla="*/ 16 w 146"/>
                <a:gd name="T91" fmla="*/ 22 h 70"/>
                <a:gd name="T92" fmla="*/ 8 w 146"/>
                <a:gd name="T93" fmla="*/ 12 h 70"/>
                <a:gd name="T94" fmla="*/ 0 w 146"/>
                <a:gd name="T9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6" h="70">
                  <a:moveTo>
                    <a:pt x="0" y="0"/>
                  </a:moveTo>
                  <a:lnTo>
                    <a:pt x="0" y="0"/>
                  </a:lnTo>
                  <a:lnTo>
                    <a:pt x="8" y="20"/>
                  </a:lnTo>
                  <a:lnTo>
                    <a:pt x="16" y="34"/>
                  </a:lnTo>
                  <a:lnTo>
                    <a:pt x="24" y="46"/>
                  </a:lnTo>
                  <a:lnTo>
                    <a:pt x="32" y="54"/>
                  </a:lnTo>
                  <a:lnTo>
                    <a:pt x="40" y="60"/>
                  </a:lnTo>
                  <a:lnTo>
                    <a:pt x="46" y="62"/>
                  </a:lnTo>
                  <a:lnTo>
                    <a:pt x="52" y="64"/>
                  </a:lnTo>
                  <a:lnTo>
                    <a:pt x="52" y="64"/>
                  </a:lnTo>
                  <a:lnTo>
                    <a:pt x="52" y="64"/>
                  </a:lnTo>
                  <a:lnTo>
                    <a:pt x="64" y="70"/>
                  </a:lnTo>
                  <a:lnTo>
                    <a:pt x="80" y="70"/>
                  </a:lnTo>
                  <a:lnTo>
                    <a:pt x="80" y="70"/>
                  </a:lnTo>
                  <a:lnTo>
                    <a:pt x="88" y="70"/>
                  </a:lnTo>
                  <a:lnTo>
                    <a:pt x="88" y="70"/>
                  </a:lnTo>
                  <a:lnTo>
                    <a:pt x="90" y="70"/>
                  </a:lnTo>
                  <a:lnTo>
                    <a:pt x="90" y="70"/>
                  </a:lnTo>
                  <a:lnTo>
                    <a:pt x="102" y="66"/>
                  </a:lnTo>
                  <a:lnTo>
                    <a:pt x="114" y="62"/>
                  </a:lnTo>
                  <a:lnTo>
                    <a:pt x="122" y="54"/>
                  </a:lnTo>
                  <a:lnTo>
                    <a:pt x="132" y="46"/>
                  </a:lnTo>
                  <a:lnTo>
                    <a:pt x="138" y="36"/>
                  </a:lnTo>
                  <a:lnTo>
                    <a:pt x="142" y="24"/>
                  </a:lnTo>
                  <a:lnTo>
                    <a:pt x="146" y="14"/>
                  </a:lnTo>
                  <a:lnTo>
                    <a:pt x="146" y="0"/>
                  </a:lnTo>
                  <a:lnTo>
                    <a:pt x="146" y="0"/>
                  </a:lnTo>
                  <a:lnTo>
                    <a:pt x="142" y="10"/>
                  </a:lnTo>
                  <a:lnTo>
                    <a:pt x="136" y="18"/>
                  </a:lnTo>
                  <a:lnTo>
                    <a:pt x="130" y="26"/>
                  </a:lnTo>
                  <a:lnTo>
                    <a:pt x="124" y="32"/>
                  </a:lnTo>
                  <a:lnTo>
                    <a:pt x="116" y="38"/>
                  </a:lnTo>
                  <a:lnTo>
                    <a:pt x="106" y="44"/>
                  </a:lnTo>
                  <a:lnTo>
                    <a:pt x="96" y="48"/>
                  </a:lnTo>
                  <a:lnTo>
                    <a:pt x="86" y="50"/>
                  </a:lnTo>
                  <a:lnTo>
                    <a:pt x="86" y="50"/>
                  </a:lnTo>
                  <a:lnTo>
                    <a:pt x="76" y="50"/>
                  </a:lnTo>
                  <a:lnTo>
                    <a:pt x="76" y="50"/>
                  </a:lnTo>
                  <a:lnTo>
                    <a:pt x="60" y="48"/>
                  </a:lnTo>
                  <a:lnTo>
                    <a:pt x="46" y="44"/>
                  </a:lnTo>
                  <a:lnTo>
                    <a:pt x="46" y="44"/>
                  </a:lnTo>
                  <a:lnTo>
                    <a:pt x="46" y="44"/>
                  </a:lnTo>
                  <a:lnTo>
                    <a:pt x="40" y="42"/>
                  </a:lnTo>
                  <a:lnTo>
                    <a:pt x="30" y="36"/>
                  </a:lnTo>
                  <a:lnTo>
                    <a:pt x="24" y="30"/>
                  </a:lnTo>
                  <a:lnTo>
                    <a:pt x="16" y="22"/>
                  </a:lnTo>
                  <a:lnTo>
                    <a:pt x="8" y="12"/>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bg1"/>
                </a:solidFill>
                <a:latin typeface="Raleway" panose="020B0503030101060003" pitchFamily="34" charset="0"/>
              </a:endParaRPr>
            </a:p>
          </p:txBody>
        </p:sp>
        <p:sp>
          <p:nvSpPr>
            <p:cNvPr id="452" name="Freeform 79">
              <a:extLst>
                <a:ext uri="{FF2B5EF4-FFF2-40B4-BE49-F238E27FC236}">
                  <a16:creationId xmlns:a16="http://schemas.microsoft.com/office/drawing/2014/main" id="{1DBC5EDB-55BE-55A9-39D7-DB2F13092EEE}"/>
                </a:ext>
              </a:extLst>
            </p:cNvPr>
            <p:cNvSpPr>
              <a:spLocks/>
            </p:cNvSpPr>
            <p:nvPr/>
          </p:nvSpPr>
          <p:spPr bwMode="auto">
            <a:xfrm>
              <a:off x="11626850" y="576262"/>
              <a:ext cx="327025" cy="454025"/>
            </a:xfrm>
            <a:custGeom>
              <a:avLst/>
              <a:gdLst>
                <a:gd name="T0" fmla="*/ 172 w 206"/>
                <a:gd name="T1" fmla="*/ 130 h 286"/>
                <a:gd name="T2" fmla="*/ 172 w 206"/>
                <a:gd name="T3" fmla="*/ 128 h 286"/>
                <a:gd name="T4" fmla="*/ 172 w 206"/>
                <a:gd name="T5" fmla="*/ 128 h 286"/>
                <a:gd name="T6" fmla="*/ 162 w 206"/>
                <a:gd name="T7" fmla="*/ 122 h 286"/>
                <a:gd name="T8" fmla="*/ 162 w 206"/>
                <a:gd name="T9" fmla="*/ 122 h 286"/>
                <a:gd name="T10" fmla="*/ 160 w 206"/>
                <a:gd name="T11" fmla="*/ 120 h 286"/>
                <a:gd name="T12" fmla="*/ 158 w 206"/>
                <a:gd name="T13" fmla="*/ 120 h 286"/>
                <a:gd name="T14" fmla="*/ 158 w 206"/>
                <a:gd name="T15" fmla="*/ 118 h 286"/>
                <a:gd name="T16" fmla="*/ 158 w 206"/>
                <a:gd name="T17" fmla="*/ 118 h 286"/>
                <a:gd name="T18" fmla="*/ 108 w 206"/>
                <a:gd name="T19" fmla="*/ 92 h 286"/>
                <a:gd name="T20" fmla="*/ 108 w 206"/>
                <a:gd name="T21" fmla="*/ 92 h 286"/>
                <a:gd name="T22" fmla="*/ 76 w 206"/>
                <a:gd name="T23" fmla="*/ 70 h 286"/>
                <a:gd name="T24" fmla="*/ 46 w 206"/>
                <a:gd name="T25" fmla="*/ 46 h 286"/>
                <a:gd name="T26" fmla="*/ 22 w 206"/>
                <a:gd name="T27" fmla="*/ 22 h 286"/>
                <a:gd name="T28" fmla="*/ 12 w 206"/>
                <a:gd name="T29" fmla="*/ 12 h 286"/>
                <a:gd name="T30" fmla="*/ 4 w 206"/>
                <a:gd name="T31" fmla="*/ 0 h 286"/>
                <a:gd name="T32" fmla="*/ 4 w 206"/>
                <a:gd name="T33" fmla="*/ 0 h 286"/>
                <a:gd name="T34" fmla="*/ 2 w 206"/>
                <a:gd name="T35" fmla="*/ 46 h 286"/>
                <a:gd name="T36" fmla="*/ 0 w 206"/>
                <a:gd name="T37" fmla="*/ 86 h 286"/>
                <a:gd name="T38" fmla="*/ 2 w 206"/>
                <a:gd name="T39" fmla="*/ 120 h 286"/>
                <a:gd name="T40" fmla="*/ 4 w 206"/>
                <a:gd name="T41" fmla="*/ 150 h 286"/>
                <a:gd name="T42" fmla="*/ 10 w 206"/>
                <a:gd name="T43" fmla="*/ 178 h 286"/>
                <a:gd name="T44" fmla="*/ 16 w 206"/>
                <a:gd name="T45" fmla="*/ 200 h 286"/>
                <a:gd name="T46" fmla="*/ 24 w 206"/>
                <a:gd name="T47" fmla="*/ 218 h 286"/>
                <a:gd name="T48" fmla="*/ 32 w 206"/>
                <a:gd name="T49" fmla="*/ 234 h 286"/>
                <a:gd name="T50" fmla="*/ 42 w 206"/>
                <a:gd name="T51" fmla="*/ 248 h 286"/>
                <a:gd name="T52" fmla="*/ 50 w 206"/>
                <a:gd name="T53" fmla="*/ 258 h 286"/>
                <a:gd name="T54" fmla="*/ 58 w 206"/>
                <a:gd name="T55" fmla="*/ 266 h 286"/>
                <a:gd name="T56" fmla="*/ 66 w 206"/>
                <a:gd name="T57" fmla="*/ 272 h 286"/>
                <a:gd name="T58" fmla="*/ 78 w 206"/>
                <a:gd name="T59" fmla="*/ 278 h 286"/>
                <a:gd name="T60" fmla="*/ 82 w 206"/>
                <a:gd name="T61" fmla="*/ 280 h 286"/>
                <a:gd name="T62" fmla="*/ 82 w 206"/>
                <a:gd name="T63" fmla="*/ 280 h 286"/>
                <a:gd name="T64" fmla="*/ 82 w 206"/>
                <a:gd name="T65" fmla="*/ 280 h 286"/>
                <a:gd name="T66" fmla="*/ 94 w 206"/>
                <a:gd name="T67" fmla="*/ 284 h 286"/>
                <a:gd name="T68" fmla="*/ 106 w 206"/>
                <a:gd name="T69" fmla="*/ 286 h 286"/>
                <a:gd name="T70" fmla="*/ 118 w 206"/>
                <a:gd name="T71" fmla="*/ 286 h 286"/>
                <a:gd name="T72" fmla="*/ 130 w 206"/>
                <a:gd name="T73" fmla="*/ 286 h 286"/>
                <a:gd name="T74" fmla="*/ 130 w 206"/>
                <a:gd name="T75" fmla="*/ 286 h 286"/>
                <a:gd name="T76" fmla="*/ 146 w 206"/>
                <a:gd name="T77" fmla="*/ 282 h 286"/>
                <a:gd name="T78" fmla="*/ 162 w 206"/>
                <a:gd name="T79" fmla="*/ 274 h 286"/>
                <a:gd name="T80" fmla="*/ 176 w 206"/>
                <a:gd name="T81" fmla="*/ 264 h 286"/>
                <a:gd name="T82" fmla="*/ 188 w 206"/>
                <a:gd name="T83" fmla="*/ 252 h 286"/>
                <a:gd name="T84" fmla="*/ 196 w 206"/>
                <a:gd name="T85" fmla="*/ 236 h 286"/>
                <a:gd name="T86" fmla="*/ 202 w 206"/>
                <a:gd name="T87" fmla="*/ 220 h 286"/>
                <a:gd name="T88" fmla="*/ 206 w 206"/>
                <a:gd name="T89" fmla="*/ 204 h 286"/>
                <a:gd name="T90" fmla="*/ 204 w 206"/>
                <a:gd name="T91" fmla="*/ 186 h 286"/>
                <a:gd name="T92" fmla="*/ 204 w 206"/>
                <a:gd name="T93" fmla="*/ 186 h 286"/>
                <a:gd name="T94" fmla="*/ 200 w 206"/>
                <a:gd name="T95" fmla="*/ 168 h 286"/>
                <a:gd name="T96" fmla="*/ 194 w 206"/>
                <a:gd name="T97" fmla="*/ 154 h 286"/>
                <a:gd name="T98" fmla="*/ 184 w 206"/>
                <a:gd name="T99" fmla="*/ 140 h 286"/>
                <a:gd name="T100" fmla="*/ 172 w 206"/>
                <a:gd name="T101" fmla="*/ 13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6" h="286">
                  <a:moveTo>
                    <a:pt x="172" y="130"/>
                  </a:moveTo>
                  <a:lnTo>
                    <a:pt x="172" y="128"/>
                  </a:lnTo>
                  <a:lnTo>
                    <a:pt x="172" y="128"/>
                  </a:lnTo>
                  <a:lnTo>
                    <a:pt x="162" y="122"/>
                  </a:lnTo>
                  <a:lnTo>
                    <a:pt x="162" y="122"/>
                  </a:lnTo>
                  <a:lnTo>
                    <a:pt x="160" y="120"/>
                  </a:lnTo>
                  <a:lnTo>
                    <a:pt x="158" y="120"/>
                  </a:lnTo>
                  <a:lnTo>
                    <a:pt x="158" y="118"/>
                  </a:lnTo>
                  <a:lnTo>
                    <a:pt x="158" y="118"/>
                  </a:lnTo>
                  <a:lnTo>
                    <a:pt x="108" y="92"/>
                  </a:lnTo>
                  <a:lnTo>
                    <a:pt x="108" y="92"/>
                  </a:lnTo>
                  <a:lnTo>
                    <a:pt x="76" y="70"/>
                  </a:lnTo>
                  <a:lnTo>
                    <a:pt x="46" y="46"/>
                  </a:lnTo>
                  <a:lnTo>
                    <a:pt x="22" y="22"/>
                  </a:lnTo>
                  <a:lnTo>
                    <a:pt x="12" y="12"/>
                  </a:lnTo>
                  <a:lnTo>
                    <a:pt x="4" y="0"/>
                  </a:lnTo>
                  <a:lnTo>
                    <a:pt x="4" y="0"/>
                  </a:lnTo>
                  <a:lnTo>
                    <a:pt x="2" y="46"/>
                  </a:lnTo>
                  <a:lnTo>
                    <a:pt x="0" y="86"/>
                  </a:lnTo>
                  <a:lnTo>
                    <a:pt x="2" y="120"/>
                  </a:lnTo>
                  <a:lnTo>
                    <a:pt x="4" y="150"/>
                  </a:lnTo>
                  <a:lnTo>
                    <a:pt x="10" y="178"/>
                  </a:lnTo>
                  <a:lnTo>
                    <a:pt x="16" y="200"/>
                  </a:lnTo>
                  <a:lnTo>
                    <a:pt x="24" y="218"/>
                  </a:lnTo>
                  <a:lnTo>
                    <a:pt x="32" y="234"/>
                  </a:lnTo>
                  <a:lnTo>
                    <a:pt x="42" y="248"/>
                  </a:lnTo>
                  <a:lnTo>
                    <a:pt x="50" y="258"/>
                  </a:lnTo>
                  <a:lnTo>
                    <a:pt x="58" y="266"/>
                  </a:lnTo>
                  <a:lnTo>
                    <a:pt x="66" y="272"/>
                  </a:lnTo>
                  <a:lnTo>
                    <a:pt x="78" y="278"/>
                  </a:lnTo>
                  <a:lnTo>
                    <a:pt x="82" y="280"/>
                  </a:lnTo>
                  <a:lnTo>
                    <a:pt x="82" y="280"/>
                  </a:lnTo>
                  <a:lnTo>
                    <a:pt x="82" y="280"/>
                  </a:lnTo>
                  <a:lnTo>
                    <a:pt x="94" y="284"/>
                  </a:lnTo>
                  <a:lnTo>
                    <a:pt x="106" y="286"/>
                  </a:lnTo>
                  <a:lnTo>
                    <a:pt x="118" y="286"/>
                  </a:lnTo>
                  <a:lnTo>
                    <a:pt x="130" y="286"/>
                  </a:lnTo>
                  <a:lnTo>
                    <a:pt x="130" y="286"/>
                  </a:lnTo>
                  <a:lnTo>
                    <a:pt x="146" y="282"/>
                  </a:lnTo>
                  <a:lnTo>
                    <a:pt x="162" y="274"/>
                  </a:lnTo>
                  <a:lnTo>
                    <a:pt x="176" y="264"/>
                  </a:lnTo>
                  <a:lnTo>
                    <a:pt x="188" y="252"/>
                  </a:lnTo>
                  <a:lnTo>
                    <a:pt x="196" y="236"/>
                  </a:lnTo>
                  <a:lnTo>
                    <a:pt x="202" y="220"/>
                  </a:lnTo>
                  <a:lnTo>
                    <a:pt x="206" y="204"/>
                  </a:lnTo>
                  <a:lnTo>
                    <a:pt x="204" y="186"/>
                  </a:lnTo>
                  <a:lnTo>
                    <a:pt x="204" y="186"/>
                  </a:lnTo>
                  <a:lnTo>
                    <a:pt x="200" y="168"/>
                  </a:lnTo>
                  <a:lnTo>
                    <a:pt x="194" y="154"/>
                  </a:lnTo>
                  <a:lnTo>
                    <a:pt x="184" y="140"/>
                  </a:lnTo>
                  <a:lnTo>
                    <a:pt x="172" y="13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53" name="Freeform 80">
              <a:extLst>
                <a:ext uri="{FF2B5EF4-FFF2-40B4-BE49-F238E27FC236}">
                  <a16:creationId xmlns:a16="http://schemas.microsoft.com/office/drawing/2014/main" id="{B02048EB-5B69-612D-DEC5-84167DAC0F29}"/>
                </a:ext>
              </a:extLst>
            </p:cNvPr>
            <p:cNvSpPr>
              <a:spLocks/>
            </p:cNvSpPr>
            <p:nvPr/>
          </p:nvSpPr>
          <p:spPr bwMode="auto">
            <a:xfrm>
              <a:off x="11626850" y="576262"/>
              <a:ext cx="327025" cy="454025"/>
            </a:xfrm>
            <a:custGeom>
              <a:avLst/>
              <a:gdLst>
                <a:gd name="T0" fmla="*/ 172 w 206"/>
                <a:gd name="T1" fmla="*/ 130 h 286"/>
                <a:gd name="T2" fmla="*/ 172 w 206"/>
                <a:gd name="T3" fmla="*/ 128 h 286"/>
                <a:gd name="T4" fmla="*/ 172 w 206"/>
                <a:gd name="T5" fmla="*/ 128 h 286"/>
                <a:gd name="T6" fmla="*/ 162 w 206"/>
                <a:gd name="T7" fmla="*/ 122 h 286"/>
                <a:gd name="T8" fmla="*/ 162 w 206"/>
                <a:gd name="T9" fmla="*/ 122 h 286"/>
                <a:gd name="T10" fmla="*/ 160 w 206"/>
                <a:gd name="T11" fmla="*/ 120 h 286"/>
                <a:gd name="T12" fmla="*/ 158 w 206"/>
                <a:gd name="T13" fmla="*/ 120 h 286"/>
                <a:gd name="T14" fmla="*/ 158 w 206"/>
                <a:gd name="T15" fmla="*/ 118 h 286"/>
                <a:gd name="T16" fmla="*/ 158 w 206"/>
                <a:gd name="T17" fmla="*/ 118 h 286"/>
                <a:gd name="T18" fmla="*/ 108 w 206"/>
                <a:gd name="T19" fmla="*/ 92 h 286"/>
                <a:gd name="T20" fmla="*/ 108 w 206"/>
                <a:gd name="T21" fmla="*/ 92 h 286"/>
                <a:gd name="T22" fmla="*/ 76 w 206"/>
                <a:gd name="T23" fmla="*/ 70 h 286"/>
                <a:gd name="T24" fmla="*/ 46 w 206"/>
                <a:gd name="T25" fmla="*/ 46 h 286"/>
                <a:gd name="T26" fmla="*/ 22 w 206"/>
                <a:gd name="T27" fmla="*/ 22 h 286"/>
                <a:gd name="T28" fmla="*/ 12 w 206"/>
                <a:gd name="T29" fmla="*/ 12 h 286"/>
                <a:gd name="T30" fmla="*/ 4 w 206"/>
                <a:gd name="T31" fmla="*/ 0 h 286"/>
                <a:gd name="T32" fmla="*/ 4 w 206"/>
                <a:gd name="T33" fmla="*/ 0 h 286"/>
                <a:gd name="T34" fmla="*/ 2 w 206"/>
                <a:gd name="T35" fmla="*/ 46 h 286"/>
                <a:gd name="T36" fmla="*/ 0 w 206"/>
                <a:gd name="T37" fmla="*/ 86 h 286"/>
                <a:gd name="T38" fmla="*/ 2 w 206"/>
                <a:gd name="T39" fmla="*/ 120 h 286"/>
                <a:gd name="T40" fmla="*/ 4 w 206"/>
                <a:gd name="T41" fmla="*/ 150 h 286"/>
                <a:gd name="T42" fmla="*/ 10 w 206"/>
                <a:gd name="T43" fmla="*/ 178 h 286"/>
                <a:gd name="T44" fmla="*/ 16 w 206"/>
                <a:gd name="T45" fmla="*/ 200 h 286"/>
                <a:gd name="T46" fmla="*/ 24 w 206"/>
                <a:gd name="T47" fmla="*/ 218 h 286"/>
                <a:gd name="T48" fmla="*/ 32 w 206"/>
                <a:gd name="T49" fmla="*/ 234 h 286"/>
                <a:gd name="T50" fmla="*/ 42 w 206"/>
                <a:gd name="T51" fmla="*/ 248 h 286"/>
                <a:gd name="T52" fmla="*/ 50 w 206"/>
                <a:gd name="T53" fmla="*/ 258 h 286"/>
                <a:gd name="T54" fmla="*/ 58 w 206"/>
                <a:gd name="T55" fmla="*/ 266 h 286"/>
                <a:gd name="T56" fmla="*/ 66 w 206"/>
                <a:gd name="T57" fmla="*/ 272 h 286"/>
                <a:gd name="T58" fmla="*/ 78 w 206"/>
                <a:gd name="T59" fmla="*/ 278 h 286"/>
                <a:gd name="T60" fmla="*/ 82 w 206"/>
                <a:gd name="T61" fmla="*/ 280 h 286"/>
                <a:gd name="T62" fmla="*/ 82 w 206"/>
                <a:gd name="T63" fmla="*/ 280 h 286"/>
                <a:gd name="T64" fmla="*/ 82 w 206"/>
                <a:gd name="T65" fmla="*/ 280 h 286"/>
                <a:gd name="T66" fmla="*/ 94 w 206"/>
                <a:gd name="T67" fmla="*/ 284 h 286"/>
                <a:gd name="T68" fmla="*/ 106 w 206"/>
                <a:gd name="T69" fmla="*/ 286 h 286"/>
                <a:gd name="T70" fmla="*/ 118 w 206"/>
                <a:gd name="T71" fmla="*/ 286 h 286"/>
                <a:gd name="T72" fmla="*/ 130 w 206"/>
                <a:gd name="T73" fmla="*/ 286 h 286"/>
                <a:gd name="T74" fmla="*/ 130 w 206"/>
                <a:gd name="T75" fmla="*/ 286 h 286"/>
                <a:gd name="T76" fmla="*/ 146 w 206"/>
                <a:gd name="T77" fmla="*/ 282 h 286"/>
                <a:gd name="T78" fmla="*/ 162 w 206"/>
                <a:gd name="T79" fmla="*/ 274 h 286"/>
                <a:gd name="T80" fmla="*/ 176 w 206"/>
                <a:gd name="T81" fmla="*/ 264 h 286"/>
                <a:gd name="T82" fmla="*/ 188 w 206"/>
                <a:gd name="T83" fmla="*/ 252 h 286"/>
                <a:gd name="T84" fmla="*/ 196 w 206"/>
                <a:gd name="T85" fmla="*/ 236 h 286"/>
                <a:gd name="T86" fmla="*/ 202 w 206"/>
                <a:gd name="T87" fmla="*/ 220 h 286"/>
                <a:gd name="T88" fmla="*/ 206 w 206"/>
                <a:gd name="T89" fmla="*/ 204 h 286"/>
                <a:gd name="T90" fmla="*/ 204 w 206"/>
                <a:gd name="T91" fmla="*/ 186 h 286"/>
                <a:gd name="T92" fmla="*/ 204 w 206"/>
                <a:gd name="T93" fmla="*/ 186 h 286"/>
                <a:gd name="T94" fmla="*/ 200 w 206"/>
                <a:gd name="T95" fmla="*/ 168 h 286"/>
                <a:gd name="T96" fmla="*/ 194 w 206"/>
                <a:gd name="T97" fmla="*/ 154 h 286"/>
                <a:gd name="T98" fmla="*/ 184 w 206"/>
                <a:gd name="T99" fmla="*/ 140 h 286"/>
                <a:gd name="T100" fmla="*/ 172 w 206"/>
                <a:gd name="T101" fmla="*/ 13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6" h="286">
                  <a:moveTo>
                    <a:pt x="172" y="130"/>
                  </a:moveTo>
                  <a:lnTo>
                    <a:pt x="172" y="128"/>
                  </a:lnTo>
                  <a:lnTo>
                    <a:pt x="172" y="128"/>
                  </a:lnTo>
                  <a:lnTo>
                    <a:pt x="162" y="122"/>
                  </a:lnTo>
                  <a:lnTo>
                    <a:pt x="162" y="122"/>
                  </a:lnTo>
                  <a:lnTo>
                    <a:pt x="160" y="120"/>
                  </a:lnTo>
                  <a:lnTo>
                    <a:pt x="158" y="120"/>
                  </a:lnTo>
                  <a:lnTo>
                    <a:pt x="158" y="118"/>
                  </a:lnTo>
                  <a:lnTo>
                    <a:pt x="158" y="118"/>
                  </a:lnTo>
                  <a:lnTo>
                    <a:pt x="108" y="92"/>
                  </a:lnTo>
                  <a:lnTo>
                    <a:pt x="108" y="92"/>
                  </a:lnTo>
                  <a:lnTo>
                    <a:pt x="76" y="70"/>
                  </a:lnTo>
                  <a:lnTo>
                    <a:pt x="46" y="46"/>
                  </a:lnTo>
                  <a:lnTo>
                    <a:pt x="22" y="22"/>
                  </a:lnTo>
                  <a:lnTo>
                    <a:pt x="12" y="12"/>
                  </a:lnTo>
                  <a:lnTo>
                    <a:pt x="4" y="0"/>
                  </a:lnTo>
                  <a:lnTo>
                    <a:pt x="4" y="0"/>
                  </a:lnTo>
                  <a:lnTo>
                    <a:pt x="2" y="46"/>
                  </a:lnTo>
                  <a:lnTo>
                    <a:pt x="0" y="86"/>
                  </a:lnTo>
                  <a:lnTo>
                    <a:pt x="2" y="120"/>
                  </a:lnTo>
                  <a:lnTo>
                    <a:pt x="4" y="150"/>
                  </a:lnTo>
                  <a:lnTo>
                    <a:pt x="10" y="178"/>
                  </a:lnTo>
                  <a:lnTo>
                    <a:pt x="16" y="200"/>
                  </a:lnTo>
                  <a:lnTo>
                    <a:pt x="24" y="218"/>
                  </a:lnTo>
                  <a:lnTo>
                    <a:pt x="32" y="234"/>
                  </a:lnTo>
                  <a:lnTo>
                    <a:pt x="42" y="248"/>
                  </a:lnTo>
                  <a:lnTo>
                    <a:pt x="50" y="258"/>
                  </a:lnTo>
                  <a:lnTo>
                    <a:pt x="58" y="266"/>
                  </a:lnTo>
                  <a:lnTo>
                    <a:pt x="66" y="272"/>
                  </a:lnTo>
                  <a:lnTo>
                    <a:pt x="78" y="278"/>
                  </a:lnTo>
                  <a:lnTo>
                    <a:pt x="82" y="280"/>
                  </a:lnTo>
                  <a:lnTo>
                    <a:pt x="82" y="280"/>
                  </a:lnTo>
                  <a:lnTo>
                    <a:pt x="82" y="280"/>
                  </a:lnTo>
                  <a:lnTo>
                    <a:pt x="94" y="284"/>
                  </a:lnTo>
                  <a:lnTo>
                    <a:pt x="106" y="286"/>
                  </a:lnTo>
                  <a:lnTo>
                    <a:pt x="118" y="286"/>
                  </a:lnTo>
                  <a:lnTo>
                    <a:pt x="130" y="286"/>
                  </a:lnTo>
                  <a:lnTo>
                    <a:pt x="130" y="286"/>
                  </a:lnTo>
                  <a:lnTo>
                    <a:pt x="146" y="282"/>
                  </a:lnTo>
                  <a:lnTo>
                    <a:pt x="162" y="274"/>
                  </a:lnTo>
                  <a:lnTo>
                    <a:pt x="176" y="264"/>
                  </a:lnTo>
                  <a:lnTo>
                    <a:pt x="188" y="252"/>
                  </a:lnTo>
                  <a:lnTo>
                    <a:pt x="196" y="236"/>
                  </a:lnTo>
                  <a:lnTo>
                    <a:pt x="202" y="220"/>
                  </a:lnTo>
                  <a:lnTo>
                    <a:pt x="206" y="204"/>
                  </a:lnTo>
                  <a:lnTo>
                    <a:pt x="204" y="186"/>
                  </a:lnTo>
                  <a:lnTo>
                    <a:pt x="204" y="186"/>
                  </a:lnTo>
                  <a:lnTo>
                    <a:pt x="200" y="168"/>
                  </a:lnTo>
                  <a:lnTo>
                    <a:pt x="194" y="154"/>
                  </a:lnTo>
                  <a:lnTo>
                    <a:pt x="184" y="140"/>
                  </a:lnTo>
                  <a:lnTo>
                    <a:pt x="172" y="13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54" name="Freeform 81">
              <a:extLst>
                <a:ext uri="{FF2B5EF4-FFF2-40B4-BE49-F238E27FC236}">
                  <a16:creationId xmlns:a16="http://schemas.microsoft.com/office/drawing/2014/main" id="{DDF83C71-B3E1-EB82-8376-BD03571E997F}"/>
                </a:ext>
              </a:extLst>
            </p:cNvPr>
            <p:cNvSpPr>
              <a:spLocks/>
            </p:cNvSpPr>
            <p:nvPr/>
          </p:nvSpPr>
          <p:spPr bwMode="auto">
            <a:xfrm>
              <a:off x="11833225" y="887412"/>
              <a:ext cx="120650" cy="142875"/>
            </a:xfrm>
            <a:custGeom>
              <a:avLst/>
              <a:gdLst>
                <a:gd name="T0" fmla="*/ 76 w 76"/>
                <a:gd name="T1" fmla="*/ 0 h 90"/>
                <a:gd name="T2" fmla="*/ 76 w 76"/>
                <a:gd name="T3" fmla="*/ 0 h 90"/>
                <a:gd name="T4" fmla="*/ 76 w 76"/>
                <a:gd name="T5" fmla="*/ 0 h 90"/>
                <a:gd name="T6" fmla="*/ 76 w 76"/>
                <a:gd name="T7" fmla="*/ 0 h 90"/>
                <a:gd name="T8" fmla="*/ 74 w 76"/>
                <a:gd name="T9" fmla="*/ 16 h 90"/>
                <a:gd name="T10" fmla="*/ 70 w 76"/>
                <a:gd name="T11" fmla="*/ 32 h 90"/>
                <a:gd name="T12" fmla="*/ 64 w 76"/>
                <a:gd name="T13" fmla="*/ 46 h 90"/>
                <a:gd name="T14" fmla="*/ 54 w 76"/>
                <a:gd name="T15" fmla="*/ 60 h 90"/>
                <a:gd name="T16" fmla="*/ 44 w 76"/>
                <a:gd name="T17" fmla="*/ 70 h 90"/>
                <a:gd name="T18" fmla="*/ 30 w 76"/>
                <a:gd name="T19" fmla="*/ 80 h 90"/>
                <a:gd name="T20" fmla="*/ 16 w 76"/>
                <a:gd name="T21" fmla="*/ 86 h 90"/>
                <a:gd name="T22" fmla="*/ 0 w 76"/>
                <a:gd name="T23" fmla="*/ 90 h 90"/>
                <a:gd name="T24" fmla="*/ 0 w 76"/>
                <a:gd name="T25" fmla="*/ 90 h 90"/>
                <a:gd name="T26" fmla="*/ 0 w 76"/>
                <a:gd name="T27" fmla="*/ 90 h 90"/>
                <a:gd name="T28" fmla="*/ 0 w 76"/>
                <a:gd name="T29" fmla="*/ 90 h 90"/>
                <a:gd name="T30" fmla="*/ 0 w 76"/>
                <a:gd name="T31" fmla="*/ 90 h 90"/>
                <a:gd name="T32" fmla="*/ 0 w 76"/>
                <a:gd name="T33" fmla="*/ 90 h 90"/>
                <a:gd name="T34" fmla="*/ 16 w 76"/>
                <a:gd name="T35" fmla="*/ 86 h 90"/>
                <a:gd name="T36" fmla="*/ 32 w 76"/>
                <a:gd name="T37" fmla="*/ 80 h 90"/>
                <a:gd name="T38" fmla="*/ 44 w 76"/>
                <a:gd name="T39" fmla="*/ 70 h 90"/>
                <a:gd name="T40" fmla="*/ 56 w 76"/>
                <a:gd name="T41" fmla="*/ 58 h 90"/>
                <a:gd name="T42" fmla="*/ 64 w 76"/>
                <a:gd name="T43" fmla="*/ 46 h 90"/>
                <a:gd name="T44" fmla="*/ 72 w 76"/>
                <a:gd name="T45" fmla="*/ 32 h 90"/>
                <a:gd name="T46" fmla="*/ 76 w 76"/>
                <a:gd name="T47" fmla="*/ 16 h 90"/>
                <a:gd name="T48" fmla="*/ 76 w 76"/>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90">
                  <a:moveTo>
                    <a:pt x="76" y="0"/>
                  </a:moveTo>
                  <a:lnTo>
                    <a:pt x="76" y="0"/>
                  </a:lnTo>
                  <a:lnTo>
                    <a:pt x="76" y="0"/>
                  </a:lnTo>
                  <a:lnTo>
                    <a:pt x="76" y="0"/>
                  </a:lnTo>
                  <a:lnTo>
                    <a:pt x="74" y="16"/>
                  </a:lnTo>
                  <a:lnTo>
                    <a:pt x="70" y="32"/>
                  </a:lnTo>
                  <a:lnTo>
                    <a:pt x="64" y="46"/>
                  </a:lnTo>
                  <a:lnTo>
                    <a:pt x="54" y="60"/>
                  </a:lnTo>
                  <a:lnTo>
                    <a:pt x="44" y="70"/>
                  </a:lnTo>
                  <a:lnTo>
                    <a:pt x="30" y="80"/>
                  </a:lnTo>
                  <a:lnTo>
                    <a:pt x="16" y="86"/>
                  </a:lnTo>
                  <a:lnTo>
                    <a:pt x="0" y="90"/>
                  </a:lnTo>
                  <a:lnTo>
                    <a:pt x="0" y="90"/>
                  </a:lnTo>
                  <a:lnTo>
                    <a:pt x="0" y="90"/>
                  </a:lnTo>
                  <a:lnTo>
                    <a:pt x="0" y="90"/>
                  </a:lnTo>
                  <a:lnTo>
                    <a:pt x="0" y="90"/>
                  </a:lnTo>
                  <a:lnTo>
                    <a:pt x="0" y="90"/>
                  </a:lnTo>
                  <a:lnTo>
                    <a:pt x="16" y="86"/>
                  </a:lnTo>
                  <a:lnTo>
                    <a:pt x="32" y="80"/>
                  </a:lnTo>
                  <a:lnTo>
                    <a:pt x="44" y="70"/>
                  </a:lnTo>
                  <a:lnTo>
                    <a:pt x="56" y="58"/>
                  </a:lnTo>
                  <a:lnTo>
                    <a:pt x="64" y="46"/>
                  </a:lnTo>
                  <a:lnTo>
                    <a:pt x="72" y="32"/>
                  </a:lnTo>
                  <a:lnTo>
                    <a:pt x="76" y="16"/>
                  </a:lnTo>
                  <a:lnTo>
                    <a:pt x="76"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55" name="Freeform 82">
              <a:extLst>
                <a:ext uri="{FF2B5EF4-FFF2-40B4-BE49-F238E27FC236}">
                  <a16:creationId xmlns:a16="http://schemas.microsoft.com/office/drawing/2014/main" id="{BEFFEF02-5721-C76F-79FF-BDB0C8EA63EF}"/>
                </a:ext>
              </a:extLst>
            </p:cNvPr>
            <p:cNvSpPr>
              <a:spLocks/>
            </p:cNvSpPr>
            <p:nvPr/>
          </p:nvSpPr>
          <p:spPr bwMode="auto">
            <a:xfrm>
              <a:off x="11833225" y="887412"/>
              <a:ext cx="120650" cy="142875"/>
            </a:xfrm>
            <a:custGeom>
              <a:avLst/>
              <a:gdLst>
                <a:gd name="T0" fmla="*/ 76 w 76"/>
                <a:gd name="T1" fmla="*/ 0 h 90"/>
                <a:gd name="T2" fmla="*/ 76 w 76"/>
                <a:gd name="T3" fmla="*/ 0 h 90"/>
                <a:gd name="T4" fmla="*/ 76 w 76"/>
                <a:gd name="T5" fmla="*/ 0 h 90"/>
                <a:gd name="T6" fmla="*/ 76 w 76"/>
                <a:gd name="T7" fmla="*/ 0 h 90"/>
                <a:gd name="T8" fmla="*/ 74 w 76"/>
                <a:gd name="T9" fmla="*/ 16 h 90"/>
                <a:gd name="T10" fmla="*/ 70 w 76"/>
                <a:gd name="T11" fmla="*/ 32 h 90"/>
                <a:gd name="T12" fmla="*/ 64 w 76"/>
                <a:gd name="T13" fmla="*/ 46 h 90"/>
                <a:gd name="T14" fmla="*/ 54 w 76"/>
                <a:gd name="T15" fmla="*/ 60 h 90"/>
                <a:gd name="T16" fmla="*/ 44 w 76"/>
                <a:gd name="T17" fmla="*/ 70 h 90"/>
                <a:gd name="T18" fmla="*/ 30 w 76"/>
                <a:gd name="T19" fmla="*/ 80 h 90"/>
                <a:gd name="T20" fmla="*/ 16 w 76"/>
                <a:gd name="T21" fmla="*/ 86 h 90"/>
                <a:gd name="T22" fmla="*/ 0 w 76"/>
                <a:gd name="T23" fmla="*/ 90 h 90"/>
                <a:gd name="T24" fmla="*/ 0 w 76"/>
                <a:gd name="T25" fmla="*/ 90 h 90"/>
                <a:gd name="T26" fmla="*/ 0 w 76"/>
                <a:gd name="T27" fmla="*/ 90 h 90"/>
                <a:gd name="T28" fmla="*/ 0 w 76"/>
                <a:gd name="T29" fmla="*/ 90 h 90"/>
                <a:gd name="T30" fmla="*/ 0 w 76"/>
                <a:gd name="T31" fmla="*/ 90 h 90"/>
                <a:gd name="T32" fmla="*/ 0 w 76"/>
                <a:gd name="T33" fmla="*/ 90 h 90"/>
                <a:gd name="T34" fmla="*/ 16 w 76"/>
                <a:gd name="T35" fmla="*/ 86 h 90"/>
                <a:gd name="T36" fmla="*/ 32 w 76"/>
                <a:gd name="T37" fmla="*/ 80 h 90"/>
                <a:gd name="T38" fmla="*/ 44 w 76"/>
                <a:gd name="T39" fmla="*/ 70 h 90"/>
                <a:gd name="T40" fmla="*/ 56 w 76"/>
                <a:gd name="T41" fmla="*/ 58 h 90"/>
                <a:gd name="T42" fmla="*/ 64 w 76"/>
                <a:gd name="T43" fmla="*/ 46 h 90"/>
                <a:gd name="T44" fmla="*/ 72 w 76"/>
                <a:gd name="T45" fmla="*/ 32 h 90"/>
                <a:gd name="T46" fmla="*/ 76 w 76"/>
                <a:gd name="T47" fmla="*/ 16 h 90"/>
                <a:gd name="T48" fmla="*/ 76 w 76"/>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90">
                  <a:moveTo>
                    <a:pt x="76" y="0"/>
                  </a:moveTo>
                  <a:lnTo>
                    <a:pt x="76" y="0"/>
                  </a:lnTo>
                  <a:lnTo>
                    <a:pt x="76" y="0"/>
                  </a:lnTo>
                  <a:lnTo>
                    <a:pt x="76" y="0"/>
                  </a:lnTo>
                  <a:lnTo>
                    <a:pt x="74" y="16"/>
                  </a:lnTo>
                  <a:lnTo>
                    <a:pt x="70" y="32"/>
                  </a:lnTo>
                  <a:lnTo>
                    <a:pt x="64" y="46"/>
                  </a:lnTo>
                  <a:lnTo>
                    <a:pt x="54" y="60"/>
                  </a:lnTo>
                  <a:lnTo>
                    <a:pt x="44" y="70"/>
                  </a:lnTo>
                  <a:lnTo>
                    <a:pt x="30" y="80"/>
                  </a:lnTo>
                  <a:lnTo>
                    <a:pt x="16" y="86"/>
                  </a:lnTo>
                  <a:lnTo>
                    <a:pt x="0" y="90"/>
                  </a:lnTo>
                  <a:lnTo>
                    <a:pt x="0" y="90"/>
                  </a:lnTo>
                  <a:lnTo>
                    <a:pt x="0" y="90"/>
                  </a:lnTo>
                  <a:lnTo>
                    <a:pt x="0" y="90"/>
                  </a:lnTo>
                  <a:lnTo>
                    <a:pt x="0" y="90"/>
                  </a:lnTo>
                  <a:lnTo>
                    <a:pt x="0" y="90"/>
                  </a:lnTo>
                  <a:lnTo>
                    <a:pt x="16" y="86"/>
                  </a:lnTo>
                  <a:lnTo>
                    <a:pt x="32" y="80"/>
                  </a:lnTo>
                  <a:lnTo>
                    <a:pt x="44" y="70"/>
                  </a:lnTo>
                  <a:lnTo>
                    <a:pt x="56" y="58"/>
                  </a:lnTo>
                  <a:lnTo>
                    <a:pt x="64" y="46"/>
                  </a:lnTo>
                  <a:lnTo>
                    <a:pt x="72" y="32"/>
                  </a:lnTo>
                  <a:lnTo>
                    <a:pt x="76" y="16"/>
                  </a:lnTo>
                  <a:lnTo>
                    <a:pt x="76"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56" name="Freeform 83">
              <a:extLst>
                <a:ext uri="{FF2B5EF4-FFF2-40B4-BE49-F238E27FC236}">
                  <a16:creationId xmlns:a16="http://schemas.microsoft.com/office/drawing/2014/main" id="{9DABBED6-26A9-6339-16E3-7D0F073B2D7B}"/>
                </a:ext>
              </a:extLst>
            </p:cNvPr>
            <p:cNvSpPr>
              <a:spLocks/>
            </p:cNvSpPr>
            <p:nvPr/>
          </p:nvSpPr>
          <p:spPr bwMode="auto">
            <a:xfrm>
              <a:off x="11652250" y="887412"/>
              <a:ext cx="301625" cy="142875"/>
            </a:xfrm>
            <a:custGeom>
              <a:avLst/>
              <a:gdLst>
                <a:gd name="T0" fmla="*/ 0 w 190"/>
                <a:gd name="T1" fmla="*/ 0 h 90"/>
                <a:gd name="T2" fmla="*/ 0 w 190"/>
                <a:gd name="T3" fmla="*/ 0 h 90"/>
                <a:gd name="T4" fmla="*/ 10 w 190"/>
                <a:gd name="T5" fmla="*/ 24 h 90"/>
                <a:gd name="T6" fmla="*/ 22 w 190"/>
                <a:gd name="T7" fmla="*/ 44 h 90"/>
                <a:gd name="T8" fmla="*/ 32 w 190"/>
                <a:gd name="T9" fmla="*/ 58 h 90"/>
                <a:gd name="T10" fmla="*/ 42 w 190"/>
                <a:gd name="T11" fmla="*/ 68 h 90"/>
                <a:gd name="T12" fmla="*/ 52 w 190"/>
                <a:gd name="T13" fmla="*/ 76 h 90"/>
                <a:gd name="T14" fmla="*/ 60 w 190"/>
                <a:gd name="T15" fmla="*/ 80 h 90"/>
                <a:gd name="T16" fmla="*/ 68 w 190"/>
                <a:gd name="T17" fmla="*/ 84 h 90"/>
                <a:gd name="T18" fmla="*/ 68 w 190"/>
                <a:gd name="T19" fmla="*/ 84 h 90"/>
                <a:gd name="T20" fmla="*/ 68 w 190"/>
                <a:gd name="T21" fmla="*/ 84 h 90"/>
                <a:gd name="T22" fmla="*/ 84 w 190"/>
                <a:gd name="T23" fmla="*/ 88 h 90"/>
                <a:gd name="T24" fmla="*/ 102 w 190"/>
                <a:gd name="T25" fmla="*/ 90 h 90"/>
                <a:gd name="T26" fmla="*/ 102 w 190"/>
                <a:gd name="T27" fmla="*/ 90 h 90"/>
                <a:gd name="T28" fmla="*/ 114 w 190"/>
                <a:gd name="T29" fmla="*/ 90 h 90"/>
                <a:gd name="T30" fmla="*/ 114 w 190"/>
                <a:gd name="T31" fmla="*/ 90 h 90"/>
                <a:gd name="T32" fmla="*/ 114 w 190"/>
                <a:gd name="T33" fmla="*/ 90 h 90"/>
                <a:gd name="T34" fmla="*/ 114 w 190"/>
                <a:gd name="T35" fmla="*/ 90 h 90"/>
                <a:gd name="T36" fmla="*/ 130 w 190"/>
                <a:gd name="T37" fmla="*/ 86 h 90"/>
                <a:gd name="T38" fmla="*/ 144 w 190"/>
                <a:gd name="T39" fmla="*/ 80 h 90"/>
                <a:gd name="T40" fmla="*/ 158 w 190"/>
                <a:gd name="T41" fmla="*/ 70 h 90"/>
                <a:gd name="T42" fmla="*/ 168 w 190"/>
                <a:gd name="T43" fmla="*/ 60 h 90"/>
                <a:gd name="T44" fmla="*/ 178 w 190"/>
                <a:gd name="T45" fmla="*/ 46 h 90"/>
                <a:gd name="T46" fmla="*/ 184 w 190"/>
                <a:gd name="T47" fmla="*/ 32 h 90"/>
                <a:gd name="T48" fmla="*/ 188 w 190"/>
                <a:gd name="T49" fmla="*/ 16 h 90"/>
                <a:gd name="T50" fmla="*/ 190 w 190"/>
                <a:gd name="T51" fmla="*/ 0 h 90"/>
                <a:gd name="T52" fmla="*/ 190 w 190"/>
                <a:gd name="T53" fmla="*/ 0 h 90"/>
                <a:gd name="T54" fmla="*/ 184 w 190"/>
                <a:gd name="T55" fmla="*/ 12 h 90"/>
                <a:gd name="T56" fmla="*/ 178 w 190"/>
                <a:gd name="T57" fmla="*/ 24 h 90"/>
                <a:gd name="T58" fmla="*/ 170 w 190"/>
                <a:gd name="T59" fmla="*/ 34 h 90"/>
                <a:gd name="T60" fmla="*/ 160 w 190"/>
                <a:gd name="T61" fmla="*/ 42 h 90"/>
                <a:gd name="T62" fmla="*/ 150 w 190"/>
                <a:gd name="T63" fmla="*/ 50 h 90"/>
                <a:gd name="T64" fmla="*/ 138 w 190"/>
                <a:gd name="T65" fmla="*/ 56 h 90"/>
                <a:gd name="T66" fmla="*/ 126 w 190"/>
                <a:gd name="T67" fmla="*/ 60 h 90"/>
                <a:gd name="T68" fmla="*/ 112 w 190"/>
                <a:gd name="T69" fmla="*/ 64 h 90"/>
                <a:gd name="T70" fmla="*/ 112 w 190"/>
                <a:gd name="T71" fmla="*/ 64 h 90"/>
                <a:gd name="T72" fmla="*/ 98 w 190"/>
                <a:gd name="T73" fmla="*/ 64 h 90"/>
                <a:gd name="T74" fmla="*/ 98 w 190"/>
                <a:gd name="T75" fmla="*/ 64 h 90"/>
                <a:gd name="T76" fmla="*/ 78 w 190"/>
                <a:gd name="T77" fmla="*/ 62 h 90"/>
                <a:gd name="T78" fmla="*/ 60 w 190"/>
                <a:gd name="T79" fmla="*/ 56 h 90"/>
                <a:gd name="T80" fmla="*/ 60 w 190"/>
                <a:gd name="T81" fmla="*/ 56 h 90"/>
                <a:gd name="T82" fmla="*/ 60 w 190"/>
                <a:gd name="T83" fmla="*/ 56 h 90"/>
                <a:gd name="T84" fmla="*/ 54 w 190"/>
                <a:gd name="T85" fmla="*/ 54 h 90"/>
                <a:gd name="T86" fmla="*/ 40 w 190"/>
                <a:gd name="T87" fmla="*/ 46 h 90"/>
                <a:gd name="T88" fmla="*/ 30 w 190"/>
                <a:gd name="T89" fmla="*/ 38 h 90"/>
                <a:gd name="T90" fmla="*/ 20 w 190"/>
                <a:gd name="T91" fmla="*/ 28 h 90"/>
                <a:gd name="T92" fmla="*/ 10 w 190"/>
                <a:gd name="T93" fmla="*/ 16 h 90"/>
                <a:gd name="T94" fmla="*/ 0 w 190"/>
                <a:gd name="T9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0" h="90">
                  <a:moveTo>
                    <a:pt x="0" y="0"/>
                  </a:moveTo>
                  <a:lnTo>
                    <a:pt x="0" y="0"/>
                  </a:lnTo>
                  <a:lnTo>
                    <a:pt x="10" y="24"/>
                  </a:lnTo>
                  <a:lnTo>
                    <a:pt x="22" y="44"/>
                  </a:lnTo>
                  <a:lnTo>
                    <a:pt x="32" y="58"/>
                  </a:lnTo>
                  <a:lnTo>
                    <a:pt x="42" y="68"/>
                  </a:lnTo>
                  <a:lnTo>
                    <a:pt x="52" y="76"/>
                  </a:lnTo>
                  <a:lnTo>
                    <a:pt x="60" y="80"/>
                  </a:lnTo>
                  <a:lnTo>
                    <a:pt x="68" y="84"/>
                  </a:lnTo>
                  <a:lnTo>
                    <a:pt x="68" y="84"/>
                  </a:lnTo>
                  <a:lnTo>
                    <a:pt x="68" y="84"/>
                  </a:lnTo>
                  <a:lnTo>
                    <a:pt x="84" y="88"/>
                  </a:lnTo>
                  <a:lnTo>
                    <a:pt x="102" y="90"/>
                  </a:lnTo>
                  <a:lnTo>
                    <a:pt x="102" y="90"/>
                  </a:lnTo>
                  <a:lnTo>
                    <a:pt x="114" y="90"/>
                  </a:lnTo>
                  <a:lnTo>
                    <a:pt x="114" y="90"/>
                  </a:lnTo>
                  <a:lnTo>
                    <a:pt x="114" y="90"/>
                  </a:lnTo>
                  <a:lnTo>
                    <a:pt x="114" y="90"/>
                  </a:lnTo>
                  <a:lnTo>
                    <a:pt x="130" y="86"/>
                  </a:lnTo>
                  <a:lnTo>
                    <a:pt x="144" y="80"/>
                  </a:lnTo>
                  <a:lnTo>
                    <a:pt x="158" y="70"/>
                  </a:lnTo>
                  <a:lnTo>
                    <a:pt x="168" y="60"/>
                  </a:lnTo>
                  <a:lnTo>
                    <a:pt x="178" y="46"/>
                  </a:lnTo>
                  <a:lnTo>
                    <a:pt x="184" y="32"/>
                  </a:lnTo>
                  <a:lnTo>
                    <a:pt x="188" y="16"/>
                  </a:lnTo>
                  <a:lnTo>
                    <a:pt x="190" y="0"/>
                  </a:lnTo>
                  <a:lnTo>
                    <a:pt x="190" y="0"/>
                  </a:lnTo>
                  <a:lnTo>
                    <a:pt x="184" y="12"/>
                  </a:lnTo>
                  <a:lnTo>
                    <a:pt x="178" y="24"/>
                  </a:lnTo>
                  <a:lnTo>
                    <a:pt x="170" y="34"/>
                  </a:lnTo>
                  <a:lnTo>
                    <a:pt x="160" y="42"/>
                  </a:lnTo>
                  <a:lnTo>
                    <a:pt x="150" y="50"/>
                  </a:lnTo>
                  <a:lnTo>
                    <a:pt x="138" y="56"/>
                  </a:lnTo>
                  <a:lnTo>
                    <a:pt x="126" y="60"/>
                  </a:lnTo>
                  <a:lnTo>
                    <a:pt x="112" y="64"/>
                  </a:lnTo>
                  <a:lnTo>
                    <a:pt x="112" y="64"/>
                  </a:lnTo>
                  <a:lnTo>
                    <a:pt x="98" y="64"/>
                  </a:lnTo>
                  <a:lnTo>
                    <a:pt x="98" y="64"/>
                  </a:lnTo>
                  <a:lnTo>
                    <a:pt x="78" y="62"/>
                  </a:lnTo>
                  <a:lnTo>
                    <a:pt x="60" y="56"/>
                  </a:lnTo>
                  <a:lnTo>
                    <a:pt x="60" y="56"/>
                  </a:lnTo>
                  <a:lnTo>
                    <a:pt x="60" y="56"/>
                  </a:lnTo>
                  <a:lnTo>
                    <a:pt x="54" y="54"/>
                  </a:lnTo>
                  <a:lnTo>
                    <a:pt x="40" y="46"/>
                  </a:lnTo>
                  <a:lnTo>
                    <a:pt x="30" y="38"/>
                  </a:lnTo>
                  <a:lnTo>
                    <a:pt x="20" y="28"/>
                  </a:lnTo>
                  <a:lnTo>
                    <a:pt x="10" y="16"/>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57" name="Freeform 85">
              <a:extLst>
                <a:ext uri="{FF2B5EF4-FFF2-40B4-BE49-F238E27FC236}">
                  <a16:creationId xmlns:a16="http://schemas.microsoft.com/office/drawing/2014/main" id="{56FD77B3-0B18-334D-9DC8-0864BCB76F93}"/>
                </a:ext>
              </a:extLst>
            </p:cNvPr>
            <p:cNvSpPr>
              <a:spLocks/>
            </p:cNvSpPr>
            <p:nvPr/>
          </p:nvSpPr>
          <p:spPr bwMode="auto">
            <a:xfrm>
              <a:off x="10975975" y="846137"/>
              <a:ext cx="311150" cy="469900"/>
            </a:xfrm>
            <a:custGeom>
              <a:avLst/>
              <a:gdLst>
                <a:gd name="T0" fmla="*/ 170 w 196"/>
                <a:gd name="T1" fmla="*/ 144 h 296"/>
                <a:gd name="T2" fmla="*/ 170 w 196"/>
                <a:gd name="T3" fmla="*/ 144 h 296"/>
                <a:gd name="T4" fmla="*/ 170 w 196"/>
                <a:gd name="T5" fmla="*/ 144 h 296"/>
                <a:gd name="T6" fmla="*/ 160 w 196"/>
                <a:gd name="T7" fmla="*/ 136 h 296"/>
                <a:gd name="T8" fmla="*/ 160 w 196"/>
                <a:gd name="T9" fmla="*/ 136 h 296"/>
                <a:gd name="T10" fmla="*/ 158 w 196"/>
                <a:gd name="T11" fmla="*/ 134 h 296"/>
                <a:gd name="T12" fmla="*/ 158 w 196"/>
                <a:gd name="T13" fmla="*/ 134 h 296"/>
                <a:gd name="T14" fmla="*/ 156 w 196"/>
                <a:gd name="T15" fmla="*/ 132 h 296"/>
                <a:gd name="T16" fmla="*/ 156 w 196"/>
                <a:gd name="T17" fmla="*/ 132 h 296"/>
                <a:gd name="T18" fmla="*/ 110 w 196"/>
                <a:gd name="T19" fmla="*/ 102 h 296"/>
                <a:gd name="T20" fmla="*/ 110 w 196"/>
                <a:gd name="T21" fmla="*/ 102 h 296"/>
                <a:gd name="T22" fmla="*/ 80 w 196"/>
                <a:gd name="T23" fmla="*/ 76 h 296"/>
                <a:gd name="T24" fmla="*/ 52 w 196"/>
                <a:gd name="T25" fmla="*/ 50 h 296"/>
                <a:gd name="T26" fmla="*/ 30 w 196"/>
                <a:gd name="T27" fmla="*/ 24 h 296"/>
                <a:gd name="T28" fmla="*/ 22 w 196"/>
                <a:gd name="T29" fmla="*/ 12 h 296"/>
                <a:gd name="T30" fmla="*/ 16 w 196"/>
                <a:gd name="T31" fmla="*/ 0 h 296"/>
                <a:gd name="T32" fmla="*/ 16 w 196"/>
                <a:gd name="T33" fmla="*/ 0 h 296"/>
                <a:gd name="T34" fmla="*/ 8 w 196"/>
                <a:gd name="T35" fmla="*/ 44 h 296"/>
                <a:gd name="T36" fmla="*/ 2 w 196"/>
                <a:gd name="T37" fmla="*/ 84 h 296"/>
                <a:gd name="T38" fmla="*/ 0 w 196"/>
                <a:gd name="T39" fmla="*/ 120 h 296"/>
                <a:gd name="T40" fmla="*/ 2 w 196"/>
                <a:gd name="T41" fmla="*/ 150 h 296"/>
                <a:gd name="T42" fmla="*/ 4 w 196"/>
                <a:gd name="T43" fmla="*/ 176 h 296"/>
                <a:gd name="T44" fmla="*/ 8 w 196"/>
                <a:gd name="T45" fmla="*/ 200 h 296"/>
                <a:gd name="T46" fmla="*/ 14 w 196"/>
                <a:gd name="T47" fmla="*/ 220 h 296"/>
                <a:gd name="T48" fmla="*/ 22 w 196"/>
                <a:gd name="T49" fmla="*/ 236 h 296"/>
                <a:gd name="T50" fmla="*/ 28 w 196"/>
                <a:gd name="T51" fmla="*/ 250 h 296"/>
                <a:gd name="T52" fmla="*/ 36 w 196"/>
                <a:gd name="T53" fmla="*/ 260 h 296"/>
                <a:gd name="T54" fmla="*/ 44 w 196"/>
                <a:gd name="T55" fmla="*/ 270 h 296"/>
                <a:gd name="T56" fmla="*/ 52 w 196"/>
                <a:gd name="T57" fmla="*/ 276 h 296"/>
                <a:gd name="T58" fmla="*/ 62 w 196"/>
                <a:gd name="T59" fmla="*/ 284 h 296"/>
                <a:gd name="T60" fmla="*/ 66 w 196"/>
                <a:gd name="T61" fmla="*/ 286 h 296"/>
                <a:gd name="T62" fmla="*/ 66 w 196"/>
                <a:gd name="T63" fmla="*/ 286 h 296"/>
                <a:gd name="T64" fmla="*/ 66 w 196"/>
                <a:gd name="T65" fmla="*/ 286 h 296"/>
                <a:gd name="T66" fmla="*/ 78 w 196"/>
                <a:gd name="T67" fmla="*/ 290 h 296"/>
                <a:gd name="T68" fmla="*/ 88 w 196"/>
                <a:gd name="T69" fmla="*/ 294 h 296"/>
                <a:gd name="T70" fmla="*/ 100 w 196"/>
                <a:gd name="T71" fmla="*/ 296 h 296"/>
                <a:gd name="T72" fmla="*/ 112 w 196"/>
                <a:gd name="T73" fmla="*/ 296 h 296"/>
                <a:gd name="T74" fmla="*/ 112 w 196"/>
                <a:gd name="T75" fmla="*/ 296 h 296"/>
                <a:gd name="T76" fmla="*/ 130 w 196"/>
                <a:gd name="T77" fmla="*/ 294 h 296"/>
                <a:gd name="T78" fmla="*/ 146 w 196"/>
                <a:gd name="T79" fmla="*/ 288 h 296"/>
                <a:gd name="T80" fmla="*/ 162 w 196"/>
                <a:gd name="T81" fmla="*/ 280 h 296"/>
                <a:gd name="T82" fmla="*/ 174 w 196"/>
                <a:gd name="T83" fmla="*/ 268 h 296"/>
                <a:gd name="T84" fmla="*/ 184 w 196"/>
                <a:gd name="T85" fmla="*/ 254 h 296"/>
                <a:gd name="T86" fmla="*/ 192 w 196"/>
                <a:gd name="T87" fmla="*/ 238 h 296"/>
                <a:gd name="T88" fmla="*/ 196 w 196"/>
                <a:gd name="T89" fmla="*/ 222 h 296"/>
                <a:gd name="T90" fmla="*/ 196 w 196"/>
                <a:gd name="T91" fmla="*/ 204 h 296"/>
                <a:gd name="T92" fmla="*/ 196 w 196"/>
                <a:gd name="T93" fmla="*/ 204 h 296"/>
                <a:gd name="T94" fmla="*/ 194 w 196"/>
                <a:gd name="T95" fmla="*/ 186 h 296"/>
                <a:gd name="T96" fmla="*/ 190 w 196"/>
                <a:gd name="T97" fmla="*/ 172 h 296"/>
                <a:gd name="T98" fmla="*/ 180 w 196"/>
                <a:gd name="T99" fmla="*/ 158 h 296"/>
                <a:gd name="T100" fmla="*/ 170 w 196"/>
                <a:gd name="T101"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296">
                  <a:moveTo>
                    <a:pt x="170" y="144"/>
                  </a:moveTo>
                  <a:lnTo>
                    <a:pt x="170" y="144"/>
                  </a:lnTo>
                  <a:lnTo>
                    <a:pt x="170" y="144"/>
                  </a:lnTo>
                  <a:lnTo>
                    <a:pt x="160" y="136"/>
                  </a:lnTo>
                  <a:lnTo>
                    <a:pt x="160" y="136"/>
                  </a:lnTo>
                  <a:lnTo>
                    <a:pt x="158" y="134"/>
                  </a:lnTo>
                  <a:lnTo>
                    <a:pt x="158" y="134"/>
                  </a:lnTo>
                  <a:lnTo>
                    <a:pt x="156" y="132"/>
                  </a:lnTo>
                  <a:lnTo>
                    <a:pt x="156" y="132"/>
                  </a:lnTo>
                  <a:lnTo>
                    <a:pt x="110" y="102"/>
                  </a:lnTo>
                  <a:lnTo>
                    <a:pt x="110" y="102"/>
                  </a:lnTo>
                  <a:lnTo>
                    <a:pt x="80" y="76"/>
                  </a:lnTo>
                  <a:lnTo>
                    <a:pt x="52" y="50"/>
                  </a:lnTo>
                  <a:lnTo>
                    <a:pt x="30" y="24"/>
                  </a:lnTo>
                  <a:lnTo>
                    <a:pt x="22" y="12"/>
                  </a:lnTo>
                  <a:lnTo>
                    <a:pt x="16" y="0"/>
                  </a:lnTo>
                  <a:lnTo>
                    <a:pt x="16" y="0"/>
                  </a:lnTo>
                  <a:lnTo>
                    <a:pt x="8" y="44"/>
                  </a:lnTo>
                  <a:lnTo>
                    <a:pt x="2" y="84"/>
                  </a:lnTo>
                  <a:lnTo>
                    <a:pt x="0" y="120"/>
                  </a:lnTo>
                  <a:lnTo>
                    <a:pt x="2" y="150"/>
                  </a:lnTo>
                  <a:lnTo>
                    <a:pt x="4" y="176"/>
                  </a:lnTo>
                  <a:lnTo>
                    <a:pt x="8" y="200"/>
                  </a:lnTo>
                  <a:lnTo>
                    <a:pt x="14" y="220"/>
                  </a:lnTo>
                  <a:lnTo>
                    <a:pt x="22" y="236"/>
                  </a:lnTo>
                  <a:lnTo>
                    <a:pt x="28" y="250"/>
                  </a:lnTo>
                  <a:lnTo>
                    <a:pt x="36" y="260"/>
                  </a:lnTo>
                  <a:lnTo>
                    <a:pt x="44" y="270"/>
                  </a:lnTo>
                  <a:lnTo>
                    <a:pt x="52" y="276"/>
                  </a:lnTo>
                  <a:lnTo>
                    <a:pt x="62" y="284"/>
                  </a:lnTo>
                  <a:lnTo>
                    <a:pt x="66" y="286"/>
                  </a:lnTo>
                  <a:lnTo>
                    <a:pt x="66" y="286"/>
                  </a:lnTo>
                  <a:lnTo>
                    <a:pt x="66" y="286"/>
                  </a:lnTo>
                  <a:lnTo>
                    <a:pt x="78" y="290"/>
                  </a:lnTo>
                  <a:lnTo>
                    <a:pt x="88" y="294"/>
                  </a:lnTo>
                  <a:lnTo>
                    <a:pt x="100" y="296"/>
                  </a:lnTo>
                  <a:lnTo>
                    <a:pt x="112" y="296"/>
                  </a:lnTo>
                  <a:lnTo>
                    <a:pt x="112" y="296"/>
                  </a:lnTo>
                  <a:lnTo>
                    <a:pt x="130" y="294"/>
                  </a:lnTo>
                  <a:lnTo>
                    <a:pt x="146" y="288"/>
                  </a:lnTo>
                  <a:lnTo>
                    <a:pt x="162" y="280"/>
                  </a:lnTo>
                  <a:lnTo>
                    <a:pt x="174" y="268"/>
                  </a:lnTo>
                  <a:lnTo>
                    <a:pt x="184" y="254"/>
                  </a:lnTo>
                  <a:lnTo>
                    <a:pt x="192" y="238"/>
                  </a:lnTo>
                  <a:lnTo>
                    <a:pt x="196" y="222"/>
                  </a:lnTo>
                  <a:lnTo>
                    <a:pt x="196" y="204"/>
                  </a:lnTo>
                  <a:lnTo>
                    <a:pt x="196" y="204"/>
                  </a:lnTo>
                  <a:lnTo>
                    <a:pt x="194" y="186"/>
                  </a:lnTo>
                  <a:lnTo>
                    <a:pt x="190" y="172"/>
                  </a:lnTo>
                  <a:lnTo>
                    <a:pt x="180" y="158"/>
                  </a:lnTo>
                  <a:lnTo>
                    <a:pt x="170" y="144"/>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58" name="Freeform 86">
              <a:extLst>
                <a:ext uri="{FF2B5EF4-FFF2-40B4-BE49-F238E27FC236}">
                  <a16:creationId xmlns:a16="http://schemas.microsoft.com/office/drawing/2014/main" id="{C7628606-0424-DC91-7422-41542DBE9501}"/>
                </a:ext>
              </a:extLst>
            </p:cNvPr>
            <p:cNvSpPr>
              <a:spLocks/>
            </p:cNvSpPr>
            <p:nvPr/>
          </p:nvSpPr>
          <p:spPr bwMode="auto">
            <a:xfrm>
              <a:off x="10975975" y="846137"/>
              <a:ext cx="311150" cy="469900"/>
            </a:xfrm>
            <a:custGeom>
              <a:avLst/>
              <a:gdLst>
                <a:gd name="T0" fmla="*/ 170 w 196"/>
                <a:gd name="T1" fmla="*/ 144 h 296"/>
                <a:gd name="T2" fmla="*/ 170 w 196"/>
                <a:gd name="T3" fmla="*/ 144 h 296"/>
                <a:gd name="T4" fmla="*/ 170 w 196"/>
                <a:gd name="T5" fmla="*/ 144 h 296"/>
                <a:gd name="T6" fmla="*/ 160 w 196"/>
                <a:gd name="T7" fmla="*/ 136 h 296"/>
                <a:gd name="T8" fmla="*/ 160 w 196"/>
                <a:gd name="T9" fmla="*/ 136 h 296"/>
                <a:gd name="T10" fmla="*/ 158 w 196"/>
                <a:gd name="T11" fmla="*/ 134 h 296"/>
                <a:gd name="T12" fmla="*/ 158 w 196"/>
                <a:gd name="T13" fmla="*/ 134 h 296"/>
                <a:gd name="T14" fmla="*/ 156 w 196"/>
                <a:gd name="T15" fmla="*/ 132 h 296"/>
                <a:gd name="T16" fmla="*/ 156 w 196"/>
                <a:gd name="T17" fmla="*/ 132 h 296"/>
                <a:gd name="T18" fmla="*/ 110 w 196"/>
                <a:gd name="T19" fmla="*/ 102 h 296"/>
                <a:gd name="T20" fmla="*/ 110 w 196"/>
                <a:gd name="T21" fmla="*/ 102 h 296"/>
                <a:gd name="T22" fmla="*/ 80 w 196"/>
                <a:gd name="T23" fmla="*/ 76 h 296"/>
                <a:gd name="T24" fmla="*/ 52 w 196"/>
                <a:gd name="T25" fmla="*/ 50 h 296"/>
                <a:gd name="T26" fmla="*/ 30 w 196"/>
                <a:gd name="T27" fmla="*/ 24 h 296"/>
                <a:gd name="T28" fmla="*/ 22 w 196"/>
                <a:gd name="T29" fmla="*/ 12 h 296"/>
                <a:gd name="T30" fmla="*/ 16 w 196"/>
                <a:gd name="T31" fmla="*/ 0 h 296"/>
                <a:gd name="T32" fmla="*/ 16 w 196"/>
                <a:gd name="T33" fmla="*/ 0 h 296"/>
                <a:gd name="T34" fmla="*/ 8 w 196"/>
                <a:gd name="T35" fmla="*/ 44 h 296"/>
                <a:gd name="T36" fmla="*/ 2 w 196"/>
                <a:gd name="T37" fmla="*/ 84 h 296"/>
                <a:gd name="T38" fmla="*/ 0 w 196"/>
                <a:gd name="T39" fmla="*/ 120 h 296"/>
                <a:gd name="T40" fmla="*/ 2 w 196"/>
                <a:gd name="T41" fmla="*/ 150 h 296"/>
                <a:gd name="T42" fmla="*/ 4 w 196"/>
                <a:gd name="T43" fmla="*/ 176 h 296"/>
                <a:gd name="T44" fmla="*/ 8 w 196"/>
                <a:gd name="T45" fmla="*/ 200 h 296"/>
                <a:gd name="T46" fmla="*/ 14 w 196"/>
                <a:gd name="T47" fmla="*/ 220 h 296"/>
                <a:gd name="T48" fmla="*/ 22 w 196"/>
                <a:gd name="T49" fmla="*/ 236 h 296"/>
                <a:gd name="T50" fmla="*/ 28 w 196"/>
                <a:gd name="T51" fmla="*/ 250 h 296"/>
                <a:gd name="T52" fmla="*/ 36 w 196"/>
                <a:gd name="T53" fmla="*/ 260 h 296"/>
                <a:gd name="T54" fmla="*/ 44 w 196"/>
                <a:gd name="T55" fmla="*/ 270 h 296"/>
                <a:gd name="T56" fmla="*/ 52 w 196"/>
                <a:gd name="T57" fmla="*/ 276 h 296"/>
                <a:gd name="T58" fmla="*/ 62 w 196"/>
                <a:gd name="T59" fmla="*/ 284 h 296"/>
                <a:gd name="T60" fmla="*/ 66 w 196"/>
                <a:gd name="T61" fmla="*/ 286 h 296"/>
                <a:gd name="T62" fmla="*/ 66 w 196"/>
                <a:gd name="T63" fmla="*/ 286 h 296"/>
                <a:gd name="T64" fmla="*/ 66 w 196"/>
                <a:gd name="T65" fmla="*/ 286 h 296"/>
                <a:gd name="T66" fmla="*/ 78 w 196"/>
                <a:gd name="T67" fmla="*/ 290 h 296"/>
                <a:gd name="T68" fmla="*/ 88 w 196"/>
                <a:gd name="T69" fmla="*/ 294 h 296"/>
                <a:gd name="T70" fmla="*/ 100 w 196"/>
                <a:gd name="T71" fmla="*/ 296 h 296"/>
                <a:gd name="T72" fmla="*/ 112 w 196"/>
                <a:gd name="T73" fmla="*/ 296 h 296"/>
                <a:gd name="T74" fmla="*/ 112 w 196"/>
                <a:gd name="T75" fmla="*/ 296 h 296"/>
                <a:gd name="T76" fmla="*/ 130 w 196"/>
                <a:gd name="T77" fmla="*/ 294 h 296"/>
                <a:gd name="T78" fmla="*/ 146 w 196"/>
                <a:gd name="T79" fmla="*/ 288 h 296"/>
                <a:gd name="T80" fmla="*/ 162 w 196"/>
                <a:gd name="T81" fmla="*/ 280 h 296"/>
                <a:gd name="T82" fmla="*/ 174 w 196"/>
                <a:gd name="T83" fmla="*/ 268 h 296"/>
                <a:gd name="T84" fmla="*/ 184 w 196"/>
                <a:gd name="T85" fmla="*/ 254 h 296"/>
                <a:gd name="T86" fmla="*/ 192 w 196"/>
                <a:gd name="T87" fmla="*/ 238 h 296"/>
                <a:gd name="T88" fmla="*/ 196 w 196"/>
                <a:gd name="T89" fmla="*/ 222 h 296"/>
                <a:gd name="T90" fmla="*/ 196 w 196"/>
                <a:gd name="T91" fmla="*/ 204 h 296"/>
                <a:gd name="T92" fmla="*/ 196 w 196"/>
                <a:gd name="T93" fmla="*/ 204 h 296"/>
                <a:gd name="T94" fmla="*/ 194 w 196"/>
                <a:gd name="T95" fmla="*/ 186 h 296"/>
                <a:gd name="T96" fmla="*/ 190 w 196"/>
                <a:gd name="T97" fmla="*/ 172 h 296"/>
                <a:gd name="T98" fmla="*/ 180 w 196"/>
                <a:gd name="T99" fmla="*/ 158 h 296"/>
                <a:gd name="T100" fmla="*/ 170 w 196"/>
                <a:gd name="T101"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296">
                  <a:moveTo>
                    <a:pt x="170" y="144"/>
                  </a:moveTo>
                  <a:lnTo>
                    <a:pt x="170" y="144"/>
                  </a:lnTo>
                  <a:lnTo>
                    <a:pt x="170" y="144"/>
                  </a:lnTo>
                  <a:lnTo>
                    <a:pt x="160" y="136"/>
                  </a:lnTo>
                  <a:lnTo>
                    <a:pt x="160" y="136"/>
                  </a:lnTo>
                  <a:lnTo>
                    <a:pt x="158" y="134"/>
                  </a:lnTo>
                  <a:lnTo>
                    <a:pt x="158" y="134"/>
                  </a:lnTo>
                  <a:lnTo>
                    <a:pt x="156" y="132"/>
                  </a:lnTo>
                  <a:lnTo>
                    <a:pt x="156" y="132"/>
                  </a:lnTo>
                  <a:lnTo>
                    <a:pt x="110" y="102"/>
                  </a:lnTo>
                  <a:lnTo>
                    <a:pt x="110" y="102"/>
                  </a:lnTo>
                  <a:lnTo>
                    <a:pt x="80" y="76"/>
                  </a:lnTo>
                  <a:lnTo>
                    <a:pt x="52" y="50"/>
                  </a:lnTo>
                  <a:lnTo>
                    <a:pt x="30" y="24"/>
                  </a:lnTo>
                  <a:lnTo>
                    <a:pt x="22" y="12"/>
                  </a:lnTo>
                  <a:lnTo>
                    <a:pt x="16" y="0"/>
                  </a:lnTo>
                  <a:lnTo>
                    <a:pt x="16" y="0"/>
                  </a:lnTo>
                  <a:lnTo>
                    <a:pt x="8" y="44"/>
                  </a:lnTo>
                  <a:lnTo>
                    <a:pt x="2" y="84"/>
                  </a:lnTo>
                  <a:lnTo>
                    <a:pt x="0" y="120"/>
                  </a:lnTo>
                  <a:lnTo>
                    <a:pt x="2" y="150"/>
                  </a:lnTo>
                  <a:lnTo>
                    <a:pt x="4" y="176"/>
                  </a:lnTo>
                  <a:lnTo>
                    <a:pt x="8" y="200"/>
                  </a:lnTo>
                  <a:lnTo>
                    <a:pt x="14" y="220"/>
                  </a:lnTo>
                  <a:lnTo>
                    <a:pt x="22" y="236"/>
                  </a:lnTo>
                  <a:lnTo>
                    <a:pt x="28" y="250"/>
                  </a:lnTo>
                  <a:lnTo>
                    <a:pt x="36" y="260"/>
                  </a:lnTo>
                  <a:lnTo>
                    <a:pt x="44" y="270"/>
                  </a:lnTo>
                  <a:lnTo>
                    <a:pt x="52" y="276"/>
                  </a:lnTo>
                  <a:lnTo>
                    <a:pt x="62" y="284"/>
                  </a:lnTo>
                  <a:lnTo>
                    <a:pt x="66" y="286"/>
                  </a:lnTo>
                  <a:lnTo>
                    <a:pt x="66" y="286"/>
                  </a:lnTo>
                  <a:lnTo>
                    <a:pt x="66" y="286"/>
                  </a:lnTo>
                  <a:lnTo>
                    <a:pt x="78" y="290"/>
                  </a:lnTo>
                  <a:lnTo>
                    <a:pt x="88" y="294"/>
                  </a:lnTo>
                  <a:lnTo>
                    <a:pt x="100" y="296"/>
                  </a:lnTo>
                  <a:lnTo>
                    <a:pt x="112" y="296"/>
                  </a:lnTo>
                  <a:lnTo>
                    <a:pt x="112" y="296"/>
                  </a:lnTo>
                  <a:lnTo>
                    <a:pt x="130" y="294"/>
                  </a:lnTo>
                  <a:lnTo>
                    <a:pt x="146" y="288"/>
                  </a:lnTo>
                  <a:lnTo>
                    <a:pt x="162" y="280"/>
                  </a:lnTo>
                  <a:lnTo>
                    <a:pt x="174" y="268"/>
                  </a:lnTo>
                  <a:lnTo>
                    <a:pt x="184" y="254"/>
                  </a:lnTo>
                  <a:lnTo>
                    <a:pt x="192" y="238"/>
                  </a:lnTo>
                  <a:lnTo>
                    <a:pt x="196" y="222"/>
                  </a:lnTo>
                  <a:lnTo>
                    <a:pt x="196" y="204"/>
                  </a:lnTo>
                  <a:lnTo>
                    <a:pt x="196" y="204"/>
                  </a:lnTo>
                  <a:lnTo>
                    <a:pt x="194" y="186"/>
                  </a:lnTo>
                  <a:lnTo>
                    <a:pt x="190" y="172"/>
                  </a:lnTo>
                  <a:lnTo>
                    <a:pt x="180" y="158"/>
                  </a:lnTo>
                  <a:lnTo>
                    <a:pt x="170" y="144"/>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59" name="Freeform 87">
              <a:extLst>
                <a:ext uri="{FF2B5EF4-FFF2-40B4-BE49-F238E27FC236}">
                  <a16:creationId xmlns:a16="http://schemas.microsoft.com/office/drawing/2014/main" id="{21945BDF-643B-33FF-19CF-19221B02F0CF}"/>
                </a:ext>
              </a:extLst>
            </p:cNvPr>
            <p:cNvSpPr>
              <a:spLocks/>
            </p:cNvSpPr>
            <p:nvPr/>
          </p:nvSpPr>
          <p:spPr bwMode="auto">
            <a:xfrm>
              <a:off x="11153775" y="1185862"/>
              <a:ext cx="136525" cy="130175"/>
            </a:xfrm>
            <a:custGeom>
              <a:avLst/>
              <a:gdLst>
                <a:gd name="T0" fmla="*/ 86 w 86"/>
                <a:gd name="T1" fmla="*/ 0 h 82"/>
                <a:gd name="T2" fmla="*/ 86 w 86"/>
                <a:gd name="T3" fmla="*/ 0 h 82"/>
                <a:gd name="T4" fmla="*/ 84 w 86"/>
                <a:gd name="T5" fmla="*/ 0 h 82"/>
                <a:gd name="T6" fmla="*/ 84 w 86"/>
                <a:gd name="T7" fmla="*/ 0 h 82"/>
                <a:gd name="T8" fmla="*/ 82 w 86"/>
                <a:gd name="T9" fmla="*/ 16 h 82"/>
                <a:gd name="T10" fmla="*/ 76 w 86"/>
                <a:gd name="T11" fmla="*/ 32 h 82"/>
                <a:gd name="T12" fmla="*/ 68 w 86"/>
                <a:gd name="T13" fmla="*/ 46 h 82"/>
                <a:gd name="T14" fmla="*/ 58 w 86"/>
                <a:gd name="T15" fmla="*/ 58 h 82"/>
                <a:gd name="T16" fmla="*/ 46 w 86"/>
                <a:gd name="T17" fmla="*/ 68 h 82"/>
                <a:gd name="T18" fmla="*/ 32 w 86"/>
                <a:gd name="T19" fmla="*/ 76 h 82"/>
                <a:gd name="T20" fmla="*/ 18 w 86"/>
                <a:gd name="T21" fmla="*/ 80 h 82"/>
                <a:gd name="T22" fmla="*/ 0 w 86"/>
                <a:gd name="T23" fmla="*/ 82 h 82"/>
                <a:gd name="T24" fmla="*/ 0 w 86"/>
                <a:gd name="T25" fmla="*/ 82 h 82"/>
                <a:gd name="T26" fmla="*/ 2 w 86"/>
                <a:gd name="T27" fmla="*/ 82 h 82"/>
                <a:gd name="T28" fmla="*/ 2 w 86"/>
                <a:gd name="T29" fmla="*/ 82 h 82"/>
                <a:gd name="T30" fmla="*/ 18 w 86"/>
                <a:gd name="T31" fmla="*/ 80 h 82"/>
                <a:gd name="T32" fmla="*/ 34 w 86"/>
                <a:gd name="T33" fmla="*/ 76 h 82"/>
                <a:gd name="T34" fmla="*/ 48 w 86"/>
                <a:gd name="T35" fmla="*/ 68 h 82"/>
                <a:gd name="T36" fmla="*/ 60 w 86"/>
                <a:gd name="T37" fmla="*/ 58 h 82"/>
                <a:gd name="T38" fmla="*/ 70 w 86"/>
                <a:gd name="T39" fmla="*/ 46 h 82"/>
                <a:gd name="T40" fmla="*/ 78 w 86"/>
                <a:gd name="T41" fmla="*/ 32 h 82"/>
                <a:gd name="T42" fmla="*/ 82 w 86"/>
                <a:gd name="T43" fmla="*/ 16 h 82"/>
                <a:gd name="T44" fmla="*/ 86 w 86"/>
                <a:gd name="T4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82">
                  <a:moveTo>
                    <a:pt x="86" y="0"/>
                  </a:moveTo>
                  <a:lnTo>
                    <a:pt x="86" y="0"/>
                  </a:lnTo>
                  <a:lnTo>
                    <a:pt x="84" y="0"/>
                  </a:lnTo>
                  <a:lnTo>
                    <a:pt x="84" y="0"/>
                  </a:lnTo>
                  <a:lnTo>
                    <a:pt x="82" y="16"/>
                  </a:lnTo>
                  <a:lnTo>
                    <a:pt x="76" y="32"/>
                  </a:lnTo>
                  <a:lnTo>
                    <a:pt x="68" y="46"/>
                  </a:lnTo>
                  <a:lnTo>
                    <a:pt x="58" y="58"/>
                  </a:lnTo>
                  <a:lnTo>
                    <a:pt x="46" y="68"/>
                  </a:lnTo>
                  <a:lnTo>
                    <a:pt x="32" y="76"/>
                  </a:lnTo>
                  <a:lnTo>
                    <a:pt x="18" y="80"/>
                  </a:lnTo>
                  <a:lnTo>
                    <a:pt x="0" y="82"/>
                  </a:lnTo>
                  <a:lnTo>
                    <a:pt x="0" y="82"/>
                  </a:lnTo>
                  <a:lnTo>
                    <a:pt x="2" y="82"/>
                  </a:lnTo>
                  <a:lnTo>
                    <a:pt x="2" y="82"/>
                  </a:lnTo>
                  <a:lnTo>
                    <a:pt x="18" y="80"/>
                  </a:lnTo>
                  <a:lnTo>
                    <a:pt x="34" y="76"/>
                  </a:lnTo>
                  <a:lnTo>
                    <a:pt x="48" y="68"/>
                  </a:lnTo>
                  <a:lnTo>
                    <a:pt x="60" y="58"/>
                  </a:lnTo>
                  <a:lnTo>
                    <a:pt x="70" y="46"/>
                  </a:lnTo>
                  <a:lnTo>
                    <a:pt x="78" y="32"/>
                  </a:lnTo>
                  <a:lnTo>
                    <a:pt x="82" y="16"/>
                  </a:lnTo>
                  <a:lnTo>
                    <a:pt x="86"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0" name="Freeform 88">
              <a:extLst>
                <a:ext uri="{FF2B5EF4-FFF2-40B4-BE49-F238E27FC236}">
                  <a16:creationId xmlns:a16="http://schemas.microsoft.com/office/drawing/2014/main" id="{8C8F7280-98EA-3FD1-B554-5A77E929E4E8}"/>
                </a:ext>
              </a:extLst>
            </p:cNvPr>
            <p:cNvSpPr>
              <a:spLocks/>
            </p:cNvSpPr>
            <p:nvPr/>
          </p:nvSpPr>
          <p:spPr bwMode="auto">
            <a:xfrm>
              <a:off x="11153775" y="1185862"/>
              <a:ext cx="136525" cy="130175"/>
            </a:xfrm>
            <a:custGeom>
              <a:avLst/>
              <a:gdLst>
                <a:gd name="T0" fmla="*/ 86 w 86"/>
                <a:gd name="T1" fmla="*/ 0 h 82"/>
                <a:gd name="T2" fmla="*/ 86 w 86"/>
                <a:gd name="T3" fmla="*/ 0 h 82"/>
                <a:gd name="T4" fmla="*/ 84 w 86"/>
                <a:gd name="T5" fmla="*/ 0 h 82"/>
                <a:gd name="T6" fmla="*/ 84 w 86"/>
                <a:gd name="T7" fmla="*/ 0 h 82"/>
                <a:gd name="T8" fmla="*/ 82 w 86"/>
                <a:gd name="T9" fmla="*/ 16 h 82"/>
                <a:gd name="T10" fmla="*/ 76 w 86"/>
                <a:gd name="T11" fmla="*/ 32 h 82"/>
                <a:gd name="T12" fmla="*/ 68 w 86"/>
                <a:gd name="T13" fmla="*/ 46 h 82"/>
                <a:gd name="T14" fmla="*/ 58 w 86"/>
                <a:gd name="T15" fmla="*/ 58 h 82"/>
                <a:gd name="T16" fmla="*/ 46 w 86"/>
                <a:gd name="T17" fmla="*/ 68 h 82"/>
                <a:gd name="T18" fmla="*/ 32 w 86"/>
                <a:gd name="T19" fmla="*/ 76 h 82"/>
                <a:gd name="T20" fmla="*/ 18 w 86"/>
                <a:gd name="T21" fmla="*/ 80 h 82"/>
                <a:gd name="T22" fmla="*/ 0 w 86"/>
                <a:gd name="T23" fmla="*/ 82 h 82"/>
                <a:gd name="T24" fmla="*/ 0 w 86"/>
                <a:gd name="T25" fmla="*/ 82 h 82"/>
                <a:gd name="T26" fmla="*/ 2 w 86"/>
                <a:gd name="T27" fmla="*/ 82 h 82"/>
                <a:gd name="T28" fmla="*/ 2 w 86"/>
                <a:gd name="T29" fmla="*/ 82 h 82"/>
                <a:gd name="T30" fmla="*/ 18 w 86"/>
                <a:gd name="T31" fmla="*/ 80 h 82"/>
                <a:gd name="T32" fmla="*/ 34 w 86"/>
                <a:gd name="T33" fmla="*/ 76 h 82"/>
                <a:gd name="T34" fmla="*/ 48 w 86"/>
                <a:gd name="T35" fmla="*/ 68 h 82"/>
                <a:gd name="T36" fmla="*/ 60 w 86"/>
                <a:gd name="T37" fmla="*/ 58 h 82"/>
                <a:gd name="T38" fmla="*/ 70 w 86"/>
                <a:gd name="T39" fmla="*/ 46 h 82"/>
                <a:gd name="T40" fmla="*/ 78 w 86"/>
                <a:gd name="T41" fmla="*/ 32 h 82"/>
                <a:gd name="T42" fmla="*/ 82 w 86"/>
                <a:gd name="T43" fmla="*/ 16 h 82"/>
                <a:gd name="T44" fmla="*/ 86 w 86"/>
                <a:gd name="T4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82">
                  <a:moveTo>
                    <a:pt x="86" y="0"/>
                  </a:moveTo>
                  <a:lnTo>
                    <a:pt x="86" y="0"/>
                  </a:lnTo>
                  <a:lnTo>
                    <a:pt x="84" y="0"/>
                  </a:lnTo>
                  <a:lnTo>
                    <a:pt x="84" y="0"/>
                  </a:lnTo>
                  <a:lnTo>
                    <a:pt x="82" y="16"/>
                  </a:lnTo>
                  <a:lnTo>
                    <a:pt x="76" y="32"/>
                  </a:lnTo>
                  <a:lnTo>
                    <a:pt x="68" y="46"/>
                  </a:lnTo>
                  <a:lnTo>
                    <a:pt x="58" y="58"/>
                  </a:lnTo>
                  <a:lnTo>
                    <a:pt x="46" y="68"/>
                  </a:lnTo>
                  <a:lnTo>
                    <a:pt x="32" y="76"/>
                  </a:lnTo>
                  <a:lnTo>
                    <a:pt x="18" y="80"/>
                  </a:lnTo>
                  <a:lnTo>
                    <a:pt x="0" y="82"/>
                  </a:lnTo>
                  <a:lnTo>
                    <a:pt x="0" y="82"/>
                  </a:lnTo>
                  <a:lnTo>
                    <a:pt x="2" y="82"/>
                  </a:lnTo>
                  <a:lnTo>
                    <a:pt x="2" y="82"/>
                  </a:lnTo>
                  <a:lnTo>
                    <a:pt x="18" y="80"/>
                  </a:lnTo>
                  <a:lnTo>
                    <a:pt x="34" y="76"/>
                  </a:lnTo>
                  <a:lnTo>
                    <a:pt x="48" y="68"/>
                  </a:lnTo>
                  <a:lnTo>
                    <a:pt x="60" y="58"/>
                  </a:lnTo>
                  <a:lnTo>
                    <a:pt x="70" y="46"/>
                  </a:lnTo>
                  <a:lnTo>
                    <a:pt x="78" y="32"/>
                  </a:lnTo>
                  <a:lnTo>
                    <a:pt x="82" y="16"/>
                  </a:lnTo>
                  <a:lnTo>
                    <a:pt x="86"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1" name="Freeform 89">
              <a:extLst>
                <a:ext uri="{FF2B5EF4-FFF2-40B4-BE49-F238E27FC236}">
                  <a16:creationId xmlns:a16="http://schemas.microsoft.com/office/drawing/2014/main" id="{7DC55172-93A2-7F59-0556-4CD99D79E5B1}"/>
                </a:ext>
              </a:extLst>
            </p:cNvPr>
            <p:cNvSpPr>
              <a:spLocks/>
            </p:cNvSpPr>
            <p:nvPr/>
          </p:nvSpPr>
          <p:spPr bwMode="auto">
            <a:xfrm>
              <a:off x="10988675" y="1157287"/>
              <a:ext cx="298450" cy="158750"/>
            </a:xfrm>
            <a:custGeom>
              <a:avLst/>
              <a:gdLst>
                <a:gd name="T0" fmla="*/ 0 w 188"/>
                <a:gd name="T1" fmla="*/ 0 h 100"/>
                <a:gd name="T2" fmla="*/ 0 w 188"/>
                <a:gd name="T3" fmla="*/ 0 h 100"/>
                <a:gd name="T4" fmla="*/ 8 w 188"/>
                <a:gd name="T5" fmla="*/ 26 h 100"/>
                <a:gd name="T6" fmla="*/ 18 w 188"/>
                <a:gd name="T7" fmla="*/ 46 h 100"/>
                <a:gd name="T8" fmla="*/ 26 w 188"/>
                <a:gd name="T9" fmla="*/ 62 h 100"/>
                <a:gd name="T10" fmla="*/ 36 w 188"/>
                <a:gd name="T11" fmla="*/ 72 h 100"/>
                <a:gd name="T12" fmla="*/ 46 w 188"/>
                <a:gd name="T13" fmla="*/ 80 h 100"/>
                <a:gd name="T14" fmla="*/ 52 w 188"/>
                <a:gd name="T15" fmla="*/ 86 h 100"/>
                <a:gd name="T16" fmla="*/ 60 w 188"/>
                <a:gd name="T17" fmla="*/ 90 h 100"/>
                <a:gd name="T18" fmla="*/ 60 w 188"/>
                <a:gd name="T19" fmla="*/ 90 h 100"/>
                <a:gd name="T20" fmla="*/ 60 w 188"/>
                <a:gd name="T21" fmla="*/ 90 h 100"/>
                <a:gd name="T22" fmla="*/ 70 w 188"/>
                <a:gd name="T23" fmla="*/ 94 h 100"/>
                <a:gd name="T24" fmla="*/ 80 w 188"/>
                <a:gd name="T25" fmla="*/ 98 h 100"/>
                <a:gd name="T26" fmla="*/ 90 w 188"/>
                <a:gd name="T27" fmla="*/ 100 h 100"/>
                <a:gd name="T28" fmla="*/ 102 w 188"/>
                <a:gd name="T29" fmla="*/ 100 h 100"/>
                <a:gd name="T30" fmla="*/ 102 w 188"/>
                <a:gd name="T31" fmla="*/ 100 h 100"/>
                <a:gd name="T32" fmla="*/ 104 w 188"/>
                <a:gd name="T33" fmla="*/ 100 h 100"/>
                <a:gd name="T34" fmla="*/ 104 w 188"/>
                <a:gd name="T35" fmla="*/ 100 h 100"/>
                <a:gd name="T36" fmla="*/ 122 w 188"/>
                <a:gd name="T37" fmla="*/ 98 h 100"/>
                <a:gd name="T38" fmla="*/ 136 w 188"/>
                <a:gd name="T39" fmla="*/ 94 h 100"/>
                <a:gd name="T40" fmla="*/ 150 w 188"/>
                <a:gd name="T41" fmla="*/ 86 h 100"/>
                <a:gd name="T42" fmla="*/ 162 w 188"/>
                <a:gd name="T43" fmla="*/ 76 h 100"/>
                <a:gd name="T44" fmla="*/ 172 w 188"/>
                <a:gd name="T45" fmla="*/ 64 h 100"/>
                <a:gd name="T46" fmla="*/ 180 w 188"/>
                <a:gd name="T47" fmla="*/ 50 h 100"/>
                <a:gd name="T48" fmla="*/ 186 w 188"/>
                <a:gd name="T49" fmla="*/ 34 h 100"/>
                <a:gd name="T50" fmla="*/ 188 w 188"/>
                <a:gd name="T51" fmla="*/ 18 h 100"/>
                <a:gd name="T52" fmla="*/ 188 w 188"/>
                <a:gd name="T53" fmla="*/ 18 h 100"/>
                <a:gd name="T54" fmla="*/ 182 w 188"/>
                <a:gd name="T55" fmla="*/ 30 h 100"/>
                <a:gd name="T56" fmla="*/ 174 w 188"/>
                <a:gd name="T57" fmla="*/ 40 h 100"/>
                <a:gd name="T58" fmla="*/ 166 w 188"/>
                <a:gd name="T59" fmla="*/ 50 h 100"/>
                <a:gd name="T60" fmla="*/ 156 w 188"/>
                <a:gd name="T61" fmla="*/ 58 h 100"/>
                <a:gd name="T62" fmla="*/ 144 w 188"/>
                <a:gd name="T63" fmla="*/ 64 h 100"/>
                <a:gd name="T64" fmla="*/ 132 w 188"/>
                <a:gd name="T65" fmla="*/ 68 h 100"/>
                <a:gd name="T66" fmla="*/ 120 w 188"/>
                <a:gd name="T67" fmla="*/ 72 h 100"/>
                <a:gd name="T68" fmla="*/ 106 w 188"/>
                <a:gd name="T69" fmla="*/ 74 h 100"/>
                <a:gd name="T70" fmla="*/ 106 w 188"/>
                <a:gd name="T71" fmla="*/ 74 h 100"/>
                <a:gd name="T72" fmla="*/ 102 w 188"/>
                <a:gd name="T73" fmla="*/ 74 h 100"/>
                <a:gd name="T74" fmla="*/ 102 w 188"/>
                <a:gd name="T75" fmla="*/ 74 h 100"/>
                <a:gd name="T76" fmla="*/ 88 w 188"/>
                <a:gd name="T77" fmla="*/ 72 h 100"/>
                <a:gd name="T78" fmla="*/ 76 w 188"/>
                <a:gd name="T79" fmla="*/ 70 h 100"/>
                <a:gd name="T80" fmla="*/ 64 w 188"/>
                <a:gd name="T81" fmla="*/ 66 h 100"/>
                <a:gd name="T82" fmla="*/ 54 w 188"/>
                <a:gd name="T83" fmla="*/ 62 h 100"/>
                <a:gd name="T84" fmla="*/ 54 w 188"/>
                <a:gd name="T85" fmla="*/ 62 h 100"/>
                <a:gd name="T86" fmla="*/ 54 w 188"/>
                <a:gd name="T87" fmla="*/ 62 h 100"/>
                <a:gd name="T88" fmla="*/ 48 w 188"/>
                <a:gd name="T89" fmla="*/ 58 h 100"/>
                <a:gd name="T90" fmla="*/ 36 w 188"/>
                <a:gd name="T91" fmla="*/ 50 h 100"/>
                <a:gd name="T92" fmla="*/ 28 w 188"/>
                <a:gd name="T93" fmla="*/ 42 h 100"/>
                <a:gd name="T94" fmla="*/ 18 w 188"/>
                <a:gd name="T95" fmla="*/ 30 h 100"/>
                <a:gd name="T96" fmla="*/ 10 w 188"/>
                <a:gd name="T97" fmla="*/ 16 h 100"/>
                <a:gd name="T98" fmla="*/ 0 w 188"/>
                <a:gd name="T9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00">
                  <a:moveTo>
                    <a:pt x="0" y="0"/>
                  </a:moveTo>
                  <a:lnTo>
                    <a:pt x="0" y="0"/>
                  </a:lnTo>
                  <a:lnTo>
                    <a:pt x="8" y="26"/>
                  </a:lnTo>
                  <a:lnTo>
                    <a:pt x="18" y="46"/>
                  </a:lnTo>
                  <a:lnTo>
                    <a:pt x="26" y="62"/>
                  </a:lnTo>
                  <a:lnTo>
                    <a:pt x="36" y="72"/>
                  </a:lnTo>
                  <a:lnTo>
                    <a:pt x="46" y="80"/>
                  </a:lnTo>
                  <a:lnTo>
                    <a:pt x="52" y="86"/>
                  </a:lnTo>
                  <a:lnTo>
                    <a:pt x="60" y="90"/>
                  </a:lnTo>
                  <a:lnTo>
                    <a:pt x="60" y="90"/>
                  </a:lnTo>
                  <a:lnTo>
                    <a:pt x="60" y="90"/>
                  </a:lnTo>
                  <a:lnTo>
                    <a:pt x="70" y="94"/>
                  </a:lnTo>
                  <a:lnTo>
                    <a:pt x="80" y="98"/>
                  </a:lnTo>
                  <a:lnTo>
                    <a:pt x="90" y="100"/>
                  </a:lnTo>
                  <a:lnTo>
                    <a:pt x="102" y="100"/>
                  </a:lnTo>
                  <a:lnTo>
                    <a:pt x="102" y="100"/>
                  </a:lnTo>
                  <a:lnTo>
                    <a:pt x="104" y="100"/>
                  </a:lnTo>
                  <a:lnTo>
                    <a:pt x="104" y="100"/>
                  </a:lnTo>
                  <a:lnTo>
                    <a:pt x="122" y="98"/>
                  </a:lnTo>
                  <a:lnTo>
                    <a:pt x="136" y="94"/>
                  </a:lnTo>
                  <a:lnTo>
                    <a:pt x="150" y="86"/>
                  </a:lnTo>
                  <a:lnTo>
                    <a:pt x="162" y="76"/>
                  </a:lnTo>
                  <a:lnTo>
                    <a:pt x="172" y="64"/>
                  </a:lnTo>
                  <a:lnTo>
                    <a:pt x="180" y="50"/>
                  </a:lnTo>
                  <a:lnTo>
                    <a:pt x="186" y="34"/>
                  </a:lnTo>
                  <a:lnTo>
                    <a:pt x="188" y="18"/>
                  </a:lnTo>
                  <a:lnTo>
                    <a:pt x="188" y="18"/>
                  </a:lnTo>
                  <a:lnTo>
                    <a:pt x="182" y="30"/>
                  </a:lnTo>
                  <a:lnTo>
                    <a:pt x="174" y="40"/>
                  </a:lnTo>
                  <a:lnTo>
                    <a:pt x="166" y="50"/>
                  </a:lnTo>
                  <a:lnTo>
                    <a:pt x="156" y="58"/>
                  </a:lnTo>
                  <a:lnTo>
                    <a:pt x="144" y="64"/>
                  </a:lnTo>
                  <a:lnTo>
                    <a:pt x="132" y="68"/>
                  </a:lnTo>
                  <a:lnTo>
                    <a:pt x="120" y="72"/>
                  </a:lnTo>
                  <a:lnTo>
                    <a:pt x="106" y="74"/>
                  </a:lnTo>
                  <a:lnTo>
                    <a:pt x="106" y="74"/>
                  </a:lnTo>
                  <a:lnTo>
                    <a:pt x="102" y="74"/>
                  </a:lnTo>
                  <a:lnTo>
                    <a:pt x="102" y="74"/>
                  </a:lnTo>
                  <a:lnTo>
                    <a:pt x="88" y="72"/>
                  </a:lnTo>
                  <a:lnTo>
                    <a:pt x="76" y="70"/>
                  </a:lnTo>
                  <a:lnTo>
                    <a:pt x="64" y="66"/>
                  </a:lnTo>
                  <a:lnTo>
                    <a:pt x="54" y="62"/>
                  </a:lnTo>
                  <a:lnTo>
                    <a:pt x="54" y="62"/>
                  </a:lnTo>
                  <a:lnTo>
                    <a:pt x="54" y="62"/>
                  </a:lnTo>
                  <a:lnTo>
                    <a:pt x="48" y="58"/>
                  </a:lnTo>
                  <a:lnTo>
                    <a:pt x="36" y="50"/>
                  </a:lnTo>
                  <a:lnTo>
                    <a:pt x="28" y="42"/>
                  </a:lnTo>
                  <a:lnTo>
                    <a:pt x="18" y="30"/>
                  </a:lnTo>
                  <a:lnTo>
                    <a:pt x="10" y="16"/>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2" name="Freeform 91">
              <a:extLst>
                <a:ext uri="{FF2B5EF4-FFF2-40B4-BE49-F238E27FC236}">
                  <a16:creationId xmlns:a16="http://schemas.microsoft.com/office/drawing/2014/main" id="{9BC32F9A-18A2-5E2C-2FB1-A0616FE1EBD7}"/>
                </a:ext>
              </a:extLst>
            </p:cNvPr>
            <p:cNvSpPr>
              <a:spLocks/>
            </p:cNvSpPr>
            <p:nvPr/>
          </p:nvSpPr>
          <p:spPr bwMode="auto">
            <a:xfrm>
              <a:off x="12128500" y="855662"/>
              <a:ext cx="361950" cy="504825"/>
            </a:xfrm>
            <a:custGeom>
              <a:avLst/>
              <a:gdLst>
                <a:gd name="T0" fmla="*/ 192 w 228"/>
                <a:gd name="T1" fmla="*/ 142 h 318"/>
                <a:gd name="T2" fmla="*/ 192 w 228"/>
                <a:gd name="T3" fmla="*/ 142 h 318"/>
                <a:gd name="T4" fmla="*/ 192 w 228"/>
                <a:gd name="T5" fmla="*/ 142 h 318"/>
                <a:gd name="T6" fmla="*/ 180 w 228"/>
                <a:gd name="T7" fmla="*/ 134 h 318"/>
                <a:gd name="T8" fmla="*/ 180 w 228"/>
                <a:gd name="T9" fmla="*/ 134 h 318"/>
                <a:gd name="T10" fmla="*/ 178 w 228"/>
                <a:gd name="T11" fmla="*/ 132 h 318"/>
                <a:gd name="T12" fmla="*/ 176 w 228"/>
                <a:gd name="T13" fmla="*/ 132 h 318"/>
                <a:gd name="T14" fmla="*/ 176 w 228"/>
                <a:gd name="T15" fmla="*/ 130 h 318"/>
                <a:gd name="T16" fmla="*/ 176 w 228"/>
                <a:gd name="T17" fmla="*/ 130 h 318"/>
                <a:gd name="T18" fmla="*/ 122 w 228"/>
                <a:gd name="T19" fmla="*/ 102 h 318"/>
                <a:gd name="T20" fmla="*/ 122 w 228"/>
                <a:gd name="T21" fmla="*/ 102 h 318"/>
                <a:gd name="T22" fmla="*/ 86 w 228"/>
                <a:gd name="T23" fmla="*/ 76 h 318"/>
                <a:gd name="T24" fmla="*/ 52 w 228"/>
                <a:gd name="T25" fmla="*/ 50 h 318"/>
                <a:gd name="T26" fmla="*/ 36 w 228"/>
                <a:gd name="T27" fmla="*/ 36 h 318"/>
                <a:gd name="T28" fmla="*/ 24 w 228"/>
                <a:gd name="T29" fmla="*/ 24 h 318"/>
                <a:gd name="T30" fmla="*/ 14 w 228"/>
                <a:gd name="T31" fmla="*/ 12 h 318"/>
                <a:gd name="T32" fmla="*/ 6 w 228"/>
                <a:gd name="T33" fmla="*/ 0 h 318"/>
                <a:gd name="T34" fmla="*/ 6 w 228"/>
                <a:gd name="T35" fmla="*/ 0 h 318"/>
                <a:gd name="T36" fmla="*/ 2 w 228"/>
                <a:gd name="T37" fmla="*/ 48 h 318"/>
                <a:gd name="T38" fmla="*/ 0 w 228"/>
                <a:gd name="T39" fmla="*/ 94 h 318"/>
                <a:gd name="T40" fmla="*/ 2 w 228"/>
                <a:gd name="T41" fmla="*/ 132 h 318"/>
                <a:gd name="T42" fmla="*/ 6 w 228"/>
                <a:gd name="T43" fmla="*/ 166 h 318"/>
                <a:gd name="T44" fmla="*/ 12 w 228"/>
                <a:gd name="T45" fmla="*/ 196 h 318"/>
                <a:gd name="T46" fmla="*/ 20 w 228"/>
                <a:gd name="T47" fmla="*/ 220 h 318"/>
                <a:gd name="T48" fmla="*/ 28 w 228"/>
                <a:gd name="T49" fmla="*/ 242 h 318"/>
                <a:gd name="T50" fmla="*/ 38 w 228"/>
                <a:gd name="T51" fmla="*/ 260 h 318"/>
                <a:gd name="T52" fmla="*/ 46 w 228"/>
                <a:gd name="T53" fmla="*/ 274 h 318"/>
                <a:gd name="T54" fmla="*/ 56 w 228"/>
                <a:gd name="T55" fmla="*/ 286 h 318"/>
                <a:gd name="T56" fmla="*/ 66 w 228"/>
                <a:gd name="T57" fmla="*/ 294 h 318"/>
                <a:gd name="T58" fmla="*/ 74 w 228"/>
                <a:gd name="T59" fmla="*/ 300 h 318"/>
                <a:gd name="T60" fmla="*/ 88 w 228"/>
                <a:gd name="T61" fmla="*/ 308 h 318"/>
                <a:gd name="T62" fmla="*/ 92 w 228"/>
                <a:gd name="T63" fmla="*/ 310 h 318"/>
                <a:gd name="T64" fmla="*/ 92 w 228"/>
                <a:gd name="T65" fmla="*/ 310 h 318"/>
                <a:gd name="T66" fmla="*/ 92 w 228"/>
                <a:gd name="T67" fmla="*/ 310 h 318"/>
                <a:gd name="T68" fmla="*/ 104 w 228"/>
                <a:gd name="T69" fmla="*/ 314 h 318"/>
                <a:gd name="T70" fmla="*/ 118 w 228"/>
                <a:gd name="T71" fmla="*/ 316 h 318"/>
                <a:gd name="T72" fmla="*/ 130 w 228"/>
                <a:gd name="T73" fmla="*/ 318 h 318"/>
                <a:gd name="T74" fmla="*/ 144 w 228"/>
                <a:gd name="T75" fmla="*/ 316 h 318"/>
                <a:gd name="T76" fmla="*/ 144 w 228"/>
                <a:gd name="T77" fmla="*/ 316 h 318"/>
                <a:gd name="T78" fmla="*/ 164 w 228"/>
                <a:gd name="T79" fmla="*/ 312 h 318"/>
                <a:gd name="T80" fmla="*/ 182 w 228"/>
                <a:gd name="T81" fmla="*/ 304 h 318"/>
                <a:gd name="T82" fmla="*/ 196 w 228"/>
                <a:gd name="T83" fmla="*/ 292 h 318"/>
                <a:gd name="T84" fmla="*/ 210 w 228"/>
                <a:gd name="T85" fmla="*/ 278 h 318"/>
                <a:gd name="T86" fmla="*/ 220 w 228"/>
                <a:gd name="T87" fmla="*/ 262 h 318"/>
                <a:gd name="T88" fmla="*/ 226 w 228"/>
                <a:gd name="T89" fmla="*/ 244 h 318"/>
                <a:gd name="T90" fmla="*/ 228 w 228"/>
                <a:gd name="T91" fmla="*/ 224 h 318"/>
                <a:gd name="T92" fmla="*/ 228 w 228"/>
                <a:gd name="T93" fmla="*/ 204 h 318"/>
                <a:gd name="T94" fmla="*/ 228 w 228"/>
                <a:gd name="T95" fmla="*/ 204 h 318"/>
                <a:gd name="T96" fmla="*/ 224 w 228"/>
                <a:gd name="T97" fmla="*/ 186 h 318"/>
                <a:gd name="T98" fmla="*/ 216 w 228"/>
                <a:gd name="T99" fmla="*/ 170 h 318"/>
                <a:gd name="T100" fmla="*/ 206 w 228"/>
                <a:gd name="T101" fmla="*/ 154 h 318"/>
                <a:gd name="T102" fmla="*/ 192 w 228"/>
                <a:gd name="T103" fmla="*/ 14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318">
                  <a:moveTo>
                    <a:pt x="192" y="142"/>
                  </a:moveTo>
                  <a:lnTo>
                    <a:pt x="192" y="142"/>
                  </a:lnTo>
                  <a:lnTo>
                    <a:pt x="192" y="142"/>
                  </a:lnTo>
                  <a:lnTo>
                    <a:pt x="180" y="134"/>
                  </a:lnTo>
                  <a:lnTo>
                    <a:pt x="180" y="134"/>
                  </a:lnTo>
                  <a:lnTo>
                    <a:pt x="178" y="132"/>
                  </a:lnTo>
                  <a:lnTo>
                    <a:pt x="176" y="132"/>
                  </a:lnTo>
                  <a:lnTo>
                    <a:pt x="176" y="130"/>
                  </a:lnTo>
                  <a:lnTo>
                    <a:pt x="176" y="130"/>
                  </a:lnTo>
                  <a:lnTo>
                    <a:pt x="122" y="102"/>
                  </a:lnTo>
                  <a:lnTo>
                    <a:pt x="122" y="102"/>
                  </a:lnTo>
                  <a:lnTo>
                    <a:pt x="86" y="76"/>
                  </a:lnTo>
                  <a:lnTo>
                    <a:pt x="52" y="50"/>
                  </a:lnTo>
                  <a:lnTo>
                    <a:pt x="36" y="36"/>
                  </a:lnTo>
                  <a:lnTo>
                    <a:pt x="24" y="24"/>
                  </a:lnTo>
                  <a:lnTo>
                    <a:pt x="14" y="12"/>
                  </a:lnTo>
                  <a:lnTo>
                    <a:pt x="6" y="0"/>
                  </a:lnTo>
                  <a:lnTo>
                    <a:pt x="6" y="0"/>
                  </a:lnTo>
                  <a:lnTo>
                    <a:pt x="2" y="48"/>
                  </a:lnTo>
                  <a:lnTo>
                    <a:pt x="0" y="94"/>
                  </a:lnTo>
                  <a:lnTo>
                    <a:pt x="2" y="132"/>
                  </a:lnTo>
                  <a:lnTo>
                    <a:pt x="6" y="166"/>
                  </a:lnTo>
                  <a:lnTo>
                    <a:pt x="12" y="196"/>
                  </a:lnTo>
                  <a:lnTo>
                    <a:pt x="20" y="220"/>
                  </a:lnTo>
                  <a:lnTo>
                    <a:pt x="28" y="242"/>
                  </a:lnTo>
                  <a:lnTo>
                    <a:pt x="38" y="260"/>
                  </a:lnTo>
                  <a:lnTo>
                    <a:pt x="46" y="274"/>
                  </a:lnTo>
                  <a:lnTo>
                    <a:pt x="56" y="286"/>
                  </a:lnTo>
                  <a:lnTo>
                    <a:pt x="66" y="294"/>
                  </a:lnTo>
                  <a:lnTo>
                    <a:pt x="74" y="300"/>
                  </a:lnTo>
                  <a:lnTo>
                    <a:pt x="88" y="308"/>
                  </a:lnTo>
                  <a:lnTo>
                    <a:pt x="92" y="310"/>
                  </a:lnTo>
                  <a:lnTo>
                    <a:pt x="92" y="310"/>
                  </a:lnTo>
                  <a:lnTo>
                    <a:pt x="92" y="310"/>
                  </a:lnTo>
                  <a:lnTo>
                    <a:pt x="104" y="314"/>
                  </a:lnTo>
                  <a:lnTo>
                    <a:pt x="118" y="316"/>
                  </a:lnTo>
                  <a:lnTo>
                    <a:pt x="130" y="318"/>
                  </a:lnTo>
                  <a:lnTo>
                    <a:pt x="144" y="316"/>
                  </a:lnTo>
                  <a:lnTo>
                    <a:pt x="144" y="316"/>
                  </a:lnTo>
                  <a:lnTo>
                    <a:pt x="164" y="312"/>
                  </a:lnTo>
                  <a:lnTo>
                    <a:pt x="182" y="304"/>
                  </a:lnTo>
                  <a:lnTo>
                    <a:pt x="196" y="292"/>
                  </a:lnTo>
                  <a:lnTo>
                    <a:pt x="210" y="278"/>
                  </a:lnTo>
                  <a:lnTo>
                    <a:pt x="220" y="262"/>
                  </a:lnTo>
                  <a:lnTo>
                    <a:pt x="226" y="244"/>
                  </a:lnTo>
                  <a:lnTo>
                    <a:pt x="228" y="224"/>
                  </a:lnTo>
                  <a:lnTo>
                    <a:pt x="228" y="204"/>
                  </a:lnTo>
                  <a:lnTo>
                    <a:pt x="228" y="204"/>
                  </a:lnTo>
                  <a:lnTo>
                    <a:pt x="224" y="186"/>
                  </a:lnTo>
                  <a:lnTo>
                    <a:pt x="216" y="170"/>
                  </a:lnTo>
                  <a:lnTo>
                    <a:pt x="206" y="154"/>
                  </a:lnTo>
                  <a:lnTo>
                    <a:pt x="192" y="142"/>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3" name="Freeform 92">
              <a:extLst>
                <a:ext uri="{FF2B5EF4-FFF2-40B4-BE49-F238E27FC236}">
                  <a16:creationId xmlns:a16="http://schemas.microsoft.com/office/drawing/2014/main" id="{08185D66-0751-EAC6-6D9E-7066A7E7F1C2}"/>
                </a:ext>
              </a:extLst>
            </p:cNvPr>
            <p:cNvSpPr>
              <a:spLocks/>
            </p:cNvSpPr>
            <p:nvPr/>
          </p:nvSpPr>
          <p:spPr bwMode="auto">
            <a:xfrm>
              <a:off x="12128500" y="855662"/>
              <a:ext cx="361950" cy="504825"/>
            </a:xfrm>
            <a:custGeom>
              <a:avLst/>
              <a:gdLst>
                <a:gd name="T0" fmla="*/ 192 w 228"/>
                <a:gd name="T1" fmla="*/ 142 h 318"/>
                <a:gd name="T2" fmla="*/ 192 w 228"/>
                <a:gd name="T3" fmla="*/ 142 h 318"/>
                <a:gd name="T4" fmla="*/ 192 w 228"/>
                <a:gd name="T5" fmla="*/ 142 h 318"/>
                <a:gd name="T6" fmla="*/ 180 w 228"/>
                <a:gd name="T7" fmla="*/ 134 h 318"/>
                <a:gd name="T8" fmla="*/ 180 w 228"/>
                <a:gd name="T9" fmla="*/ 134 h 318"/>
                <a:gd name="T10" fmla="*/ 178 w 228"/>
                <a:gd name="T11" fmla="*/ 132 h 318"/>
                <a:gd name="T12" fmla="*/ 176 w 228"/>
                <a:gd name="T13" fmla="*/ 132 h 318"/>
                <a:gd name="T14" fmla="*/ 176 w 228"/>
                <a:gd name="T15" fmla="*/ 130 h 318"/>
                <a:gd name="T16" fmla="*/ 176 w 228"/>
                <a:gd name="T17" fmla="*/ 130 h 318"/>
                <a:gd name="T18" fmla="*/ 122 w 228"/>
                <a:gd name="T19" fmla="*/ 102 h 318"/>
                <a:gd name="T20" fmla="*/ 122 w 228"/>
                <a:gd name="T21" fmla="*/ 102 h 318"/>
                <a:gd name="T22" fmla="*/ 86 w 228"/>
                <a:gd name="T23" fmla="*/ 76 h 318"/>
                <a:gd name="T24" fmla="*/ 52 w 228"/>
                <a:gd name="T25" fmla="*/ 50 h 318"/>
                <a:gd name="T26" fmla="*/ 36 w 228"/>
                <a:gd name="T27" fmla="*/ 36 h 318"/>
                <a:gd name="T28" fmla="*/ 24 w 228"/>
                <a:gd name="T29" fmla="*/ 24 h 318"/>
                <a:gd name="T30" fmla="*/ 14 w 228"/>
                <a:gd name="T31" fmla="*/ 12 h 318"/>
                <a:gd name="T32" fmla="*/ 6 w 228"/>
                <a:gd name="T33" fmla="*/ 0 h 318"/>
                <a:gd name="T34" fmla="*/ 6 w 228"/>
                <a:gd name="T35" fmla="*/ 0 h 318"/>
                <a:gd name="T36" fmla="*/ 2 w 228"/>
                <a:gd name="T37" fmla="*/ 48 h 318"/>
                <a:gd name="T38" fmla="*/ 0 w 228"/>
                <a:gd name="T39" fmla="*/ 94 h 318"/>
                <a:gd name="T40" fmla="*/ 2 w 228"/>
                <a:gd name="T41" fmla="*/ 132 h 318"/>
                <a:gd name="T42" fmla="*/ 6 w 228"/>
                <a:gd name="T43" fmla="*/ 166 h 318"/>
                <a:gd name="T44" fmla="*/ 12 w 228"/>
                <a:gd name="T45" fmla="*/ 196 h 318"/>
                <a:gd name="T46" fmla="*/ 20 w 228"/>
                <a:gd name="T47" fmla="*/ 220 h 318"/>
                <a:gd name="T48" fmla="*/ 28 w 228"/>
                <a:gd name="T49" fmla="*/ 242 h 318"/>
                <a:gd name="T50" fmla="*/ 38 w 228"/>
                <a:gd name="T51" fmla="*/ 260 h 318"/>
                <a:gd name="T52" fmla="*/ 46 w 228"/>
                <a:gd name="T53" fmla="*/ 274 h 318"/>
                <a:gd name="T54" fmla="*/ 56 w 228"/>
                <a:gd name="T55" fmla="*/ 286 h 318"/>
                <a:gd name="T56" fmla="*/ 66 w 228"/>
                <a:gd name="T57" fmla="*/ 294 h 318"/>
                <a:gd name="T58" fmla="*/ 74 w 228"/>
                <a:gd name="T59" fmla="*/ 300 h 318"/>
                <a:gd name="T60" fmla="*/ 88 w 228"/>
                <a:gd name="T61" fmla="*/ 308 h 318"/>
                <a:gd name="T62" fmla="*/ 92 w 228"/>
                <a:gd name="T63" fmla="*/ 310 h 318"/>
                <a:gd name="T64" fmla="*/ 92 w 228"/>
                <a:gd name="T65" fmla="*/ 310 h 318"/>
                <a:gd name="T66" fmla="*/ 92 w 228"/>
                <a:gd name="T67" fmla="*/ 310 h 318"/>
                <a:gd name="T68" fmla="*/ 104 w 228"/>
                <a:gd name="T69" fmla="*/ 314 h 318"/>
                <a:gd name="T70" fmla="*/ 118 w 228"/>
                <a:gd name="T71" fmla="*/ 316 h 318"/>
                <a:gd name="T72" fmla="*/ 130 w 228"/>
                <a:gd name="T73" fmla="*/ 318 h 318"/>
                <a:gd name="T74" fmla="*/ 144 w 228"/>
                <a:gd name="T75" fmla="*/ 316 h 318"/>
                <a:gd name="T76" fmla="*/ 144 w 228"/>
                <a:gd name="T77" fmla="*/ 316 h 318"/>
                <a:gd name="T78" fmla="*/ 164 w 228"/>
                <a:gd name="T79" fmla="*/ 312 h 318"/>
                <a:gd name="T80" fmla="*/ 182 w 228"/>
                <a:gd name="T81" fmla="*/ 304 h 318"/>
                <a:gd name="T82" fmla="*/ 196 w 228"/>
                <a:gd name="T83" fmla="*/ 292 h 318"/>
                <a:gd name="T84" fmla="*/ 210 w 228"/>
                <a:gd name="T85" fmla="*/ 278 h 318"/>
                <a:gd name="T86" fmla="*/ 220 w 228"/>
                <a:gd name="T87" fmla="*/ 262 h 318"/>
                <a:gd name="T88" fmla="*/ 226 w 228"/>
                <a:gd name="T89" fmla="*/ 244 h 318"/>
                <a:gd name="T90" fmla="*/ 228 w 228"/>
                <a:gd name="T91" fmla="*/ 224 h 318"/>
                <a:gd name="T92" fmla="*/ 228 w 228"/>
                <a:gd name="T93" fmla="*/ 204 h 318"/>
                <a:gd name="T94" fmla="*/ 228 w 228"/>
                <a:gd name="T95" fmla="*/ 204 h 318"/>
                <a:gd name="T96" fmla="*/ 224 w 228"/>
                <a:gd name="T97" fmla="*/ 186 h 318"/>
                <a:gd name="T98" fmla="*/ 216 w 228"/>
                <a:gd name="T99" fmla="*/ 170 h 318"/>
                <a:gd name="T100" fmla="*/ 206 w 228"/>
                <a:gd name="T101" fmla="*/ 154 h 318"/>
                <a:gd name="T102" fmla="*/ 192 w 228"/>
                <a:gd name="T103" fmla="*/ 14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318">
                  <a:moveTo>
                    <a:pt x="192" y="142"/>
                  </a:moveTo>
                  <a:lnTo>
                    <a:pt x="192" y="142"/>
                  </a:lnTo>
                  <a:lnTo>
                    <a:pt x="192" y="142"/>
                  </a:lnTo>
                  <a:lnTo>
                    <a:pt x="180" y="134"/>
                  </a:lnTo>
                  <a:lnTo>
                    <a:pt x="180" y="134"/>
                  </a:lnTo>
                  <a:lnTo>
                    <a:pt x="178" y="132"/>
                  </a:lnTo>
                  <a:lnTo>
                    <a:pt x="176" y="132"/>
                  </a:lnTo>
                  <a:lnTo>
                    <a:pt x="176" y="130"/>
                  </a:lnTo>
                  <a:lnTo>
                    <a:pt x="176" y="130"/>
                  </a:lnTo>
                  <a:lnTo>
                    <a:pt x="122" y="102"/>
                  </a:lnTo>
                  <a:lnTo>
                    <a:pt x="122" y="102"/>
                  </a:lnTo>
                  <a:lnTo>
                    <a:pt x="86" y="76"/>
                  </a:lnTo>
                  <a:lnTo>
                    <a:pt x="52" y="50"/>
                  </a:lnTo>
                  <a:lnTo>
                    <a:pt x="36" y="36"/>
                  </a:lnTo>
                  <a:lnTo>
                    <a:pt x="24" y="24"/>
                  </a:lnTo>
                  <a:lnTo>
                    <a:pt x="14" y="12"/>
                  </a:lnTo>
                  <a:lnTo>
                    <a:pt x="6" y="0"/>
                  </a:lnTo>
                  <a:lnTo>
                    <a:pt x="6" y="0"/>
                  </a:lnTo>
                  <a:lnTo>
                    <a:pt x="2" y="48"/>
                  </a:lnTo>
                  <a:lnTo>
                    <a:pt x="0" y="94"/>
                  </a:lnTo>
                  <a:lnTo>
                    <a:pt x="2" y="132"/>
                  </a:lnTo>
                  <a:lnTo>
                    <a:pt x="6" y="166"/>
                  </a:lnTo>
                  <a:lnTo>
                    <a:pt x="12" y="196"/>
                  </a:lnTo>
                  <a:lnTo>
                    <a:pt x="20" y="220"/>
                  </a:lnTo>
                  <a:lnTo>
                    <a:pt x="28" y="242"/>
                  </a:lnTo>
                  <a:lnTo>
                    <a:pt x="38" y="260"/>
                  </a:lnTo>
                  <a:lnTo>
                    <a:pt x="46" y="274"/>
                  </a:lnTo>
                  <a:lnTo>
                    <a:pt x="56" y="286"/>
                  </a:lnTo>
                  <a:lnTo>
                    <a:pt x="66" y="294"/>
                  </a:lnTo>
                  <a:lnTo>
                    <a:pt x="74" y="300"/>
                  </a:lnTo>
                  <a:lnTo>
                    <a:pt x="88" y="308"/>
                  </a:lnTo>
                  <a:lnTo>
                    <a:pt x="92" y="310"/>
                  </a:lnTo>
                  <a:lnTo>
                    <a:pt x="92" y="310"/>
                  </a:lnTo>
                  <a:lnTo>
                    <a:pt x="92" y="310"/>
                  </a:lnTo>
                  <a:lnTo>
                    <a:pt x="104" y="314"/>
                  </a:lnTo>
                  <a:lnTo>
                    <a:pt x="118" y="316"/>
                  </a:lnTo>
                  <a:lnTo>
                    <a:pt x="130" y="318"/>
                  </a:lnTo>
                  <a:lnTo>
                    <a:pt x="144" y="316"/>
                  </a:lnTo>
                  <a:lnTo>
                    <a:pt x="144" y="316"/>
                  </a:lnTo>
                  <a:lnTo>
                    <a:pt x="164" y="312"/>
                  </a:lnTo>
                  <a:lnTo>
                    <a:pt x="182" y="304"/>
                  </a:lnTo>
                  <a:lnTo>
                    <a:pt x="196" y="292"/>
                  </a:lnTo>
                  <a:lnTo>
                    <a:pt x="210" y="278"/>
                  </a:lnTo>
                  <a:lnTo>
                    <a:pt x="220" y="262"/>
                  </a:lnTo>
                  <a:lnTo>
                    <a:pt x="226" y="244"/>
                  </a:lnTo>
                  <a:lnTo>
                    <a:pt x="228" y="224"/>
                  </a:lnTo>
                  <a:lnTo>
                    <a:pt x="228" y="204"/>
                  </a:lnTo>
                  <a:lnTo>
                    <a:pt x="228" y="204"/>
                  </a:lnTo>
                  <a:lnTo>
                    <a:pt x="224" y="186"/>
                  </a:lnTo>
                  <a:lnTo>
                    <a:pt x="216" y="170"/>
                  </a:lnTo>
                  <a:lnTo>
                    <a:pt x="206" y="154"/>
                  </a:lnTo>
                  <a:lnTo>
                    <a:pt x="192" y="142"/>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4" name="Freeform 93">
              <a:extLst>
                <a:ext uri="{FF2B5EF4-FFF2-40B4-BE49-F238E27FC236}">
                  <a16:creationId xmlns:a16="http://schemas.microsoft.com/office/drawing/2014/main" id="{90F4F496-B2D8-1545-C56E-2F69EC9161C7}"/>
                </a:ext>
              </a:extLst>
            </p:cNvPr>
            <p:cNvSpPr>
              <a:spLocks/>
            </p:cNvSpPr>
            <p:nvPr/>
          </p:nvSpPr>
          <p:spPr bwMode="auto">
            <a:xfrm>
              <a:off x="12357100" y="1198562"/>
              <a:ext cx="136525" cy="158750"/>
            </a:xfrm>
            <a:custGeom>
              <a:avLst/>
              <a:gdLst>
                <a:gd name="T0" fmla="*/ 86 w 86"/>
                <a:gd name="T1" fmla="*/ 0 h 100"/>
                <a:gd name="T2" fmla="*/ 86 w 86"/>
                <a:gd name="T3" fmla="*/ 0 h 100"/>
                <a:gd name="T4" fmla="*/ 86 w 86"/>
                <a:gd name="T5" fmla="*/ 2 h 100"/>
                <a:gd name="T6" fmla="*/ 86 w 86"/>
                <a:gd name="T7" fmla="*/ 2 h 100"/>
                <a:gd name="T8" fmla="*/ 84 w 86"/>
                <a:gd name="T9" fmla="*/ 20 h 100"/>
                <a:gd name="T10" fmla="*/ 80 w 86"/>
                <a:gd name="T11" fmla="*/ 36 h 100"/>
                <a:gd name="T12" fmla="*/ 72 w 86"/>
                <a:gd name="T13" fmla="*/ 52 h 100"/>
                <a:gd name="T14" fmla="*/ 62 w 86"/>
                <a:gd name="T15" fmla="*/ 66 h 100"/>
                <a:gd name="T16" fmla="*/ 50 w 86"/>
                <a:gd name="T17" fmla="*/ 78 h 100"/>
                <a:gd name="T18" fmla="*/ 36 w 86"/>
                <a:gd name="T19" fmla="*/ 88 h 100"/>
                <a:gd name="T20" fmla="*/ 18 w 86"/>
                <a:gd name="T21" fmla="*/ 96 h 100"/>
                <a:gd name="T22" fmla="*/ 0 w 86"/>
                <a:gd name="T23" fmla="*/ 100 h 100"/>
                <a:gd name="T24" fmla="*/ 0 w 86"/>
                <a:gd name="T25" fmla="*/ 100 h 100"/>
                <a:gd name="T26" fmla="*/ 2 w 86"/>
                <a:gd name="T27" fmla="*/ 100 h 100"/>
                <a:gd name="T28" fmla="*/ 2 w 86"/>
                <a:gd name="T29" fmla="*/ 100 h 100"/>
                <a:gd name="T30" fmla="*/ 20 w 86"/>
                <a:gd name="T31" fmla="*/ 96 h 100"/>
                <a:gd name="T32" fmla="*/ 36 w 86"/>
                <a:gd name="T33" fmla="*/ 88 h 100"/>
                <a:gd name="T34" fmla="*/ 50 w 86"/>
                <a:gd name="T35" fmla="*/ 78 h 100"/>
                <a:gd name="T36" fmla="*/ 62 w 86"/>
                <a:gd name="T37" fmla="*/ 66 h 100"/>
                <a:gd name="T38" fmla="*/ 72 w 86"/>
                <a:gd name="T39" fmla="*/ 52 h 100"/>
                <a:gd name="T40" fmla="*/ 80 w 86"/>
                <a:gd name="T41" fmla="*/ 36 h 100"/>
                <a:gd name="T42" fmla="*/ 84 w 86"/>
                <a:gd name="T43" fmla="*/ 18 h 100"/>
                <a:gd name="T44" fmla="*/ 86 w 86"/>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00">
                  <a:moveTo>
                    <a:pt x="86" y="0"/>
                  </a:moveTo>
                  <a:lnTo>
                    <a:pt x="86" y="0"/>
                  </a:lnTo>
                  <a:lnTo>
                    <a:pt x="86" y="2"/>
                  </a:lnTo>
                  <a:lnTo>
                    <a:pt x="86" y="2"/>
                  </a:lnTo>
                  <a:lnTo>
                    <a:pt x="84" y="20"/>
                  </a:lnTo>
                  <a:lnTo>
                    <a:pt x="80" y="36"/>
                  </a:lnTo>
                  <a:lnTo>
                    <a:pt x="72" y="52"/>
                  </a:lnTo>
                  <a:lnTo>
                    <a:pt x="62" y="66"/>
                  </a:lnTo>
                  <a:lnTo>
                    <a:pt x="50" y="78"/>
                  </a:lnTo>
                  <a:lnTo>
                    <a:pt x="36" y="88"/>
                  </a:lnTo>
                  <a:lnTo>
                    <a:pt x="18" y="96"/>
                  </a:lnTo>
                  <a:lnTo>
                    <a:pt x="0" y="100"/>
                  </a:lnTo>
                  <a:lnTo>
                    <a:pt x="0" y="100"/>
                  </a:lnTo>
                  <a:lnTo>
                    <a:pt x="2" y="100"/>
                  </a:lnTo>
                  <a:lnTo>
                    <a:pt x="2" y="100"/>
                  </a:lnTo>
                  <a:lnTo>
                    <a:pt x="20" y="96"/>
                  </a:lnTo>
                  <a:lnTo>
                    <a:pt x="36" y="88"/>
                  </a:lnTo>
                  <a:lnTo>
                    <a:pt x="50" y="78"/>
                  </a:lnTo>
                  <a:lnTo>
                    <a:pt x="62" y="66"/>
                  </a:lnTo>
                  <a:lnTo>
                    <a:pt x="72" y="52"/>
                  </a:lnTo>
                  <a:lnTo>
                    <a:pt x="80" y="36"/>
                  </a:lnTo>
                  <a:lnTo>
                    <a:pt x="84" y="18"/>
                  </a:lnTo>
                  <a:lnTo>
                    <a:pt x="86"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5" name="Freeform 94">
              <a:extLst>
                <a:ext uri="{FF2B5EF4-FFF2-40B4-BE49-F238E27FC236}">
                  <a16:creationId xmlns:a16="http://schemas.microsoft.com/office/drawing/2014/main" id="{10D26DD3-56F9-2660-525F-65933AE6EC74}"/>
                </a:ext>
              </a:extLst>
            </p:cNvPr>
            <p:cNvSpPr>
              <a:spLocks/>
            </p:cNvSpPr>
            <p:nvPr/>
          </p:nvSpPr>
          <p:spPr bwMode="auto">
            <a:xfrm>
              <a:off x="12357100" y="1198562"/>
              <a:ext cx="136525" cy="158750"/>
            </a:xfrm>
            <a:custGeom>
              <a:avLst/>
              <a:gdLst>
                <a:gd name="T0" fmla="*/ 86 w 86"/>
                <a:gd name="T1" fmla="*/ 0 h 100"/>
                <a:gd name="T2" fmla="*/ 86 w 86"/>
                <a:gd name="T3" fmla="*/ 0 h 100"/>
                <a:gd name="T4" fmla="*/ 86 w 86"/>
                <a:gd name="T5" fmla="*/ 2 h 100"/>
                <a:gd name="T6" fmla="*/ 86 w 86"/>
                <a:gd name="T7" fmla="*/ 2 h 100"/>
                <a:gd name="T8" fmla="*/ 84 w 86"/>
                <a:gd name="T9" fmla="*/ 20 h 100"/>
                <a:gd name="T10" fmla="*/ 80 w 86"/>
                <a:gd name="T11" fmla="*/ 36 h 100"/>
                <a:gd name="T12" fmla="*/ 72 w 86"/>
                <a:gd name="T13" fmla="*/ 52 h 100"/>
                <a:gd name="T14" fmla="*/ 62 w 86"/>
                <a:gd name="T15" fmla="*/ 66 h 100"/>
                <a:gd name="T16" fmla="*/ 50 w 86"/>
                <a:gd name="T17" fmla="*/ 78 h 100"/>
                <a:gd name="T18" fmla="*/ 36 w 86"/>
                <a:gd name="T19" fmla="*/ 88 h 100"/>
                <a:gd name="T20" fmla="*/ 18 w 86"/>
                <a:gd name="T21" fmla="*/ 96 h 100"/>
                <a:gd name="T22" fmla="*/ 0 w 86"/>
                <a:gd name="T23" fmla="*/ 100 h 100"/>
                <a:gd name="T24" fmla="*/ 0 w 86"/>
                <a:gd name="T25" fmla="*/ 100 h 100"/>
                <a:gd name="T26" fmla="*/ 2 w 86"/>
                <a:gd name="T27" fmla="*/ 100 h 100"/>
                <a:gd name="T28" fmla="*/ 2 w 86"/>
                <a:gd name="T29" fmla="*/ 100 h 100"/>
                <a:gd name="T30" fmla="*/ 20 w 86"/>
                <a:gd name="T31" fmla="*/ 96 h 100"/>
                <a:gd name="T32" fmla="*/ 36 w 86"/>
                <a:gd name="T33" fmla="*/ 88 h 100"/>
                <a:gd name="T34" fmla="*/ 50 w 86"/>
                <a:gd name="T35" fmla="*/ 78 h 100"/>
                <a:gd name="T36" fmla="*/ 62 w 86"/>
                <a:gd name="T37" fmla="*/ 66 h 100"/>
                <a:gd name="T38" fmla="*/ 72 w 86"/>
                <a:gd name="T39" fmla="*/ 52 h 100"/>
                <a:gd name="T40" fmla="*/ 80 w 86"/>
                <a:gd name="T41" fmla="*/ 36 h 100"/>
                <a:gd name="T42" fmla="*/ 84 w 86"/>
                <a:gd name="T43" fmla="*/ 18 h 100"/>
                <a:gd name="T44" fmla="*/ 86 w 86"/>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00">
                  <a:moveTo>
                    <a:pt x="86" y="0"/>
                  </a:moveTo>
                  <a:lnTo>
                    <a:pt x="86" y="0"/>
                  </a:lnTo>
                  <a:lnTo>
                    <a:pt x="86" y="2"/>
                  </a:lnTo>
                  <a:lnTo>
                    <a:pt x="86" y="2"/>
                  </a:lnTo>
                  <a:lnTo>
                    <a:pt x="84" y="20"/>
                  </a:lnTo>
                  <a:lnTo>
                    <a:pt x="80" y="36"/>
                  </a:lnTo>
                  <a:lnTo>
                    <a:pt x="72" y="52"/>
                  </a:lnTo>
                  <a:lnTo>
                    <a:pt x="62" y="66"/>
                  </a:lnTo>
                  <a:lnTo>
                    <a:pt x="50" y="78"/>
                  </a:lnTo>
                  <a:lnTo>
                    <a:pt x="36" y="88"/>
                  </a:lnTo>
                  <a:lnTo>
                    <a:pt x="18" y="96"/>
                  </a:lnTo>
                  <a:lnTo>
                    <a:pt x="0" y="100"/>
                  </a:lnTo>
                  <a:lnTo>
                    <a:pt x="0" y="100"/>
                  </a:lnTo>
                  <a:lnTo>
                    <a:pt x="2" y="100"/>
                  </a:lnTo>
                  <a:lnTo>
                    <a:pt x="2" y="100"/>
                  </a:lnTo>
                  <a:lnTo>
                    <a:pt x="20" y="96"/>
                  </a:lnTo>
                  <a:lnTo>
                    <a:pt x="36" y="88"/>
                  </a:lnTo>
                  <a:lnTo>
                    <a:pt x="50" y="78"/>
                  </a:lnTo>
                  <a:lnTo>
                    <a:pt x="62" y="66"/>
                  </a:lnTo>
                  <a:lnTo>
                    <a:pt x="72" y="52"/>
                  </a:lnTo>
                  <a:lnTo>
                    <a:pt x="80" y="36"/>
                  </a:lnTo>
                  <a:lnTo>
                    <a:pt x="84" y="18"/>
                  </a:lnTo>
                  <a:lnTo>
                    <a:pt x="86"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6" name="Freeform 95">
              <a:extLst>
                <a:ext uri="{FF2B5EF4-FFF2-40B4-BE49-F238E27FC236}">
                  <a16:creationId xmlns:a16="http://schemas.microsoft.com/office/drawing/2014/main" id="{EC2F65C0-3106-DB50-D644-FFD93144076A}"/>
                </a:ext>
              </a:extLst>
            </p:cNvPr>
            <p:cNvSpPr>
              <a:spLocks/>
            </p:cNvSpPr>
            <p:nvPr/>
          </p:nvSpPr>
          <p:spPr bwMode="auto">
            <a:xfrm>
              <a:off x="12157075" y="1198562"/>
              <a:ext cx="336550" cy="161925"/>
            </a:xfrm>
            <a:custGeom>
              <a:avLst/>
              <a:gdLst>
                <a:gd name="T0" fmla="*/ 0 w 212"/>
                <a:gd name="T1" fmla="*/ 0 h 102"/>
                <a:gd name="T2" fmla="*/ 0 w 212"/>
                <a:gd name="T3" fmla="*/ 0 h 102"/>
                <a:gd name="T4" fmla="*/ 12 w 212"/>
                <a:gd name="T5" fmla="*/ 28 h 102"/>
                <a:gd name="T6" fmla="*/ 24 w 212"/>
                <a:gd name="T7" fmla="*/ 48 h 102"/>
                <a:gd name="T8" fmla="*/ 36 w 212"/>
                <a:gd name="T9" fmla="*/ 66 h 102"/>
                <a:gd name="T10" fmla="*/ 48 w 212"/>
                <a:gd name="T11" fmla="*/ 76 h 102"/>
                <a:gd name="T12" fmla="*/ 58 w 212"/>
                <a:gd name="T13" fmla="*/ 86 h 102"/>
                <a:gd name="T14" fmla="*/ 68 w 212"/>
                <a:gd name="T15" fmla="*/ 90 h 102"/>
                <a:gd name="T16" fmla="*/ 76 w 212"/>
                <a:gd name="T17" fmla="*/ 94 h 102"/>
                <a:gd name="T18" fmla="*/ 76 w 212"/>
                <a:gd name="T19" fmla="*/ 92 h 102"/>
                <a:gd name="T20" fmla="*/ 76 w 212"/>
                <a:gd name="T21" fmla="*/ 92 h 102"/>
                <a:gd name="T22" fmla="*/ 94 w 212"/>
                <a:gd name="T23" fmla="*/ 100 h 102"/>
                <a:gd name="T24" fmla="*/ 114 w 212"/>
                <a:gd name="T25" fmla="*/ 102 h 102"/>
                <a:gd name="T26" fmla="*/ 114 w 212"/>
                <a:gd name="T27" fmla="*/ 102 h 102"/>
                <a:gd name="T28" fmla="*/ 126 w 212"/>
                <a:gd name="T29" fmla="*/ 100 h 102"/>
                <a:gd name="T30" fmla="*/ 126 w 212"/>
                <a:gd name="T31" fmla="*/ 100 h 102"/>
                <a:gd name="T32" fmla="*/ 144 w 212"/>
                <a:gd name="T33" fmla="*/ 96 h 102"/>
                <a:gd name="T34" fmla="*/ 162 w 212"/>
                <a:gd name="T35" fmla="*/ 88 h 102"/>
                <a:gd name="T36" fmla="*/ 176 w 212"/>
                <a:gd name="T37" fmla="*/ 78 h 102"/>
                <a:gd name="T38" fmla="*/ 188 w 212"/>
                <a:gd name="T39" fmla="*/ 66 h 102"/>
                <a:gd name="T40" fmla="*/ 198 w 212"/>
                <a:gd name="T41" fmla="*/ 52 h 102"/>
                <a:gd name="T42" fmla="*/ 206 w 212"/>
                <a:gd name="T43" fmla="*/ 36 h 102"/>
                <a:gd name="T44" fmla="*/ 210 w 212"/>
                <a:gd name="T45" fmla="*/ 20 h 102"/>
                <a:gd name="T46" fmla="*/ 212 w 212"/>
                <a:gd name="T47" fmla="*/ 2 h 102"/>
                <a:gd name="T48" fmla="*/ 212 w 212"/>
                <a:gd name="T49" fmla="*/ 2 h 102"/>
                <a:gd name="T50" fmla="*/ 206 w 212"/>
                <a:gd name="T51" fmla="*/ 14 h 102"/>
                <a:gd name="T52" fmla="*/ 198 w 212"/>
                <a:gd name="T53" fmla="*/ 26 h 102"/>
                <a:gd name="T54" fmla="*/ 188 w 212"/>
                <a:gd name="T55" fmla="*/ 38 h 102"/>
                <a:gd name="T56" fmla="*/ 178 w 212"/>
                <a:gd name="T57" fmla="*/ 48 h 102"/>
                <a:gd name="T58" fmla="*/ 166 w 212"/>
                <a:gd name="T59" fmla="*/ 56 h 102"/>
                <a:gd name="T60" fmla="*/ 154 w 212"/>
                <a:gd name="T61" fmla="*/ 62 h 102"/>
                <a:gd name="T62" fmla="*/ 140 w 212"/>
                <a:gd name="T63" fmla="*/ 68 h 102"/>
                <a:gd name="T64" fmla="*/ 124 w 212"/>
                <a:gd name="T65" fmla="*/ 70 h 102"/>
                <a:gd name="T66" fmla="*/ 124 w 212"/>
                <a:gd name="T67" fmla="*/ 70 h 102"/>
                <a:gd name="T68" fmla="*/ 110 w 212"/>
                <a:gd name="T69" fmla="*/ 72 h 102"/>
                <a:gd name="T70" fmla="*/ 110 w 212"/>
                <a:gd name="T71" fmla="*/ 72 h 102"/>
                <a:gd name="T72" fmla="*/ 98 w 212"/>
                <a:gd name="T73" fmla="*/ 72 h 102"/>
                <a:gd name="T74" fmla="*/ 88 w 212"/>
                <a:gd name="T75" fmla="*/ 70 h 102"/>
                <a:gd name="T76" fmla="*/ 66 w 212"/>
                <a:gd name="T77" fmla="*/ 62 h 102"/>
                <a:gd name="T78" fmla="*/ 66 w 212"/>
                <a:gd name="T79" fmla="*/ 62 h 102"/>
                <a:gd name="T80" fmla="*/ 66 w 212"/>
                <a:gd name="T81" fmla="*/ 62 h 102"/>
                <a:gd name="T82" fmla="*/ 60 w 212"/>
                <a:gd name="T83" fmla="*/ 60 h 102"/>
                <a:gd name="T84" fmla="*/ 44 w 212"/>
                <a:gd name="T85" fmla="*/ 52 h 102"/>
                <a:gd name="T86" fmla="*/ 34 w 212"/>
                <a:gd name="T87" fmla="*/ 44 h 102"/>
                <a:gd name="T88" fmla="*/ 24 w 212"/>
                <a:gd name="T89" fmla="*/ 32 h 102"/>
                <a:gd name="T90" fmla="*/ 12 w 212"/>
                <a:gd name="T91" fmla="*/ 18 h 102"/>
                <a:gd name="T92" fmla="*/ 0 w 212"/>
                <a:gd name="T9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102">
                  <a:moveTo>
                    <a:pt x="0" y="0"/>
                  </a:moveTo>
                  <a:lnTo>
                    <a:pt x="0" y="0"/>
                  </a:lnTo>
                  <a:lnTo>
                    <a:pt x="12" y="28"/>
                  </a:lnTo>
                  <a:lnTo>
                    <a:pt x="24" y="48"/>
                  </a:lnTo>
                  <a:lnTo>
                    <a:pt x="36" y="66"/>
                  </a:lnTo>
                  <a:lnTo>
                    <a:pt x="48" y="76"/>
                  </a:lnTo>
                  <a:lnTo>
                    <a:pt x="58" y="86"/>
                  </a:lnTo>
                  <a:lnTo>
                    <a:pt x="68" y="90"/>
                  </a:lnTo>
                  <a:lnTo>
                    <a:pt x="76" y="94"/>
                  </a:lnTo>
                  <a:lnTo>
                    <a:pt x="76" y="92"/>
                  </a:lnTo>
                  <a:lnTo>
                    <a:pt x="76" y="92"/>
                  </a:lnTo>
                  <a:lnTo>
                    <a:pt x="94" y="100"/>
                  </a:lnTo>
                  <a:lnTo>
                    <a:pt x="114" y="102"/>
                  </a:lnTo>
                  <a:lnTo>
                    <a:pt x="114" y="102"/>
                  </a:lnTo>
                  <a:lnTo>
                    <a:pt x="126" y="100"/>
                  </a:lnTo>
                  <a:lnTo>
                    <a:pt x="126" y="100"/>
                  </a:lnTo>
                  <a:lnTo>
                    <a:pt x="144" y="96"/>
                  </a:lnTo>
                  <a:lnTo>
                    <a:pt x="162" y="88"/>
                  </a:lnTo>
                  <a:lnTo>
                    <a:pt x="176" y="78"/>
                  </a:lnTo>
                  <a:lnTo>
                    <a:pt x="188" y="66"/>
                  </a:lnTo>
                  <a:lnTo>
                    <a:pt x="198" y="52"/>
                  </a:lnTo>
                  <a:lnTo>
                    <a:pt x="206" y="36"/>
                  </a:lnTo>
                  <a:lnTo>
                    <a:pt x="210" y="20"/>
                  </a:lnTo>
                  <a:lnTo>
                    <a:pt x="212" y="2"/>
                  </a:lnTo>
                  <a:lnTo>
                    <a:pt x="212" y="2"/>
                  </a:lnTo>
                  <a:lnTo>
                    <a:pt x="206" y="14"/>
                  </a:lnTo>
                  <a:lnTo>
                    <a:pt x="198" y="26"/>
                  </a:lnTo>
                  <a:lnTo>
                    <a:pt x="188" y="38"/>
                  </a:lnTo>
                  <a:lnTo>
                    <a:pt x="178" y="48"/>
                  </a:lnTo>
                  <a:lnTo>
                    <a:pt x="166" y="56"/>
                  </a:lnTo>
                  <a:lnTo>
                    <a:pt x="154" y="62"/>
                  </a:lnTo>
                  <a:lnTo>
                    <a:pt x="140" y="68"/>
                  </a:lnTo>
                  <a:lnTo>
                    <a:pt x="124" y="70"/>
                  </a:lnTo>
                  <a:lnTo>
                    <a:pt x="124" y="70"/>
                  </a:lnTo>
                  <a:lnTo>
                    <a:pt x="110" y="72"/>
                  </a:lnTo>
                  <a:lnTo>
                    <a:pt x="110" y="72"/>
                  </a:lnTo>
                  <a:lnTo>
                    <a:pt x="98" y="72"/>
                  </a:lnTo>
                  <a:lnTo>
                    <a:pt x="88" y="70"/>
                  </a:lnTo>
                  <a:lnTo>
                    <a:pt x="66" y="62"/>
                  </a:lnTo>
                  <a:lnTo>
                    <a:pt x="66" y="62"/>
                  </a:lnTo>
                  <a:lnTo>
                    <a:pt x="66" y="62"/>
                  </a:lnTo>
                  <a:lnTo>
                    <a:pt x="60" y="60"/>
                  </a:lnTo>
                  <a:lnTo>
                    <a:pt x="44" y="52"/>
                  </a:lnTo>
                  <a:lnTo>
                    <a:pt x="34" y="44"/>
                  </a:lnTo>
                  <a:lnTo>
                    <a:pt x="24" y="32"/>
                  </a:lnTo>
                  <a:lnTo>
                    <a:pt x="12" y="18"/>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7" name="Freeform 97">
              <a:extLst>
                <a:ext uri="{FF2B5EF4-FFF2-40B4-BE49-F238E27FC236}">
                  <a16:creationId xmlns:a16="http://schemas.microsoft.com/office/drawing/2014/main" id="{67D37976-4C3D-00F3-3CD3-EC7C4CE6A06D}"/>
                </a:ext>
              </a:extLst>
            </p:cNvPr>
            <p:cNvSpPr>
              <a:spLocks/>
            </p:cNvSpPr>
            <p:nvPr/>
          </p:nvSpPr>
          <p:spPr bwMode="auto">
            <a:xfrm>
              <a:off x="12074525" y="1338262"/>
              <a:ext cx="406400" cy="561975"/>
            </a:xfrm>
            <a:custGeom>
              <a:avLst/>
              <a:gdLst>
                <a:gd name="T0" fmla="*/ 214 w 256"/>
                <a:gd name="T1" fmla="*/ 160 h 354"/>
                <a:gd name="T2" fmla="*/ 214 w 256"/>
                <a:gd name="T3" fmla="*/ 158 h 354"/>
                <a:gd name="T4" fmla="*/ 214 w 256"/>
                <a:gd name="T5" fmla="*/ 158 h 354"/>
                <a:gd name="T6" fmla="*/ 202 w 256"/>
                <a:gd name="T7" fmla="*/ 150 h 354"/>
                <a:gd name="T8" fmla="*/ 202 w 256"/>
                <a:gd name="T9" fmla="*/ 150 h 354"/>
                <a:gd name="T10" fmla="*/ 198 w 256"/>
                <a:gd name="T11" fmla="*/ 148 h 354"/>
                <a:gd name="T12" fmla="*/ 198 w 256"/>
                <a:gd name="T13" fmla="*/ 146 h 354"/>
                <a:gd name="T14" fmla="*/ 196 w 256"/>
                <a:gd name="T15" fmla="*/ 146 h 354"/>
                <a:gd name="T16" fmla="*/ 196 w 256"/>
                <a:gd name="T17" fmla="*/ 146 h 354"/>
                <a:gd name="T18" fmla="*/ 136 w 256"/>
                <a:gd name="T19" fmla="*/ 114 h 354"/>
                <a:gd name="T20" fmla="*/ 136 w 256"/>
                <a:gd name="T21" fmla="*/ 114 h 354"/>
                <a:gd name="T22" fmla="*/ 96 w 256"/>
                <a:gd name="T23" fmla="*/ 86 h 354"/>
                <a:gd name="T24" fmla="*/ 58 w 256"/>
                <a:gd name="T25" fmla="*/ 56 h 354"/>
                <a:gd name="T26" fmla="*/ 42 w 256"/>
                <a:gd name="T27" fmla="*/ 42 h 354"/>
                <a:gd name="T28" fmla="*/ 26 w 256"/>
                <a:gd name="T29" fmla="*/ 28 h 354"/>
                <a:gd name="T30" fmla="*/ 16 w 256"/>
                <a:gd name="T31" fmla="*/ 14 h 354"/>
                <a:gd name="T32" fmla="*/ 6 w 256"/>
                <a:gd name="T33" fmla="*/ 0 h 354"/>
                <a:gd name="T34" fmla="*/ 6 w 256"/>
                <a:gd name="T35" fmla="*/ 0 h 354"/>
                <a:gd name="T36" fmla="*/ 2 w 256"/>
                <a:gd name="T37" fmla="*/ 56 h 354"/>
                <a:gd name="T38" fmla="*/ 0 w 256"/>
                <a:gd name="T39" fmla="*/ 104 h 354"/>
                <a:gd name="T40" fmla="*/ 2 w 256"/>
                <a:gd name="T41" fmla="*/ 148 h 354"/>
                <a:gd name="T42" fmla="*/ 6 w 256"/>
                <a:gd name="T43" fmla="*/ 186 h 354"/>
                <a:gd name="T44" fmla="*/ 14 w 256"/>
                <a:gd name="T45" fmla="*/ 218 h 354"/>
                <a:gd name="T46" fmla="*/ 22 w 256"/>
                <a:gd name="T47" fmla="*/ 246 h 354"/>
                <a:gd name="T48" fmla="*/ 32 w 256"/>
                <a:gd name="T49" fmla="*/ 270 h 354"/>
                <a:gd name="T50" fmla="*/ 42 w 256"/>
                <a:gd name="T51" fmla="*/ 290 h 354"/>
                <a:gd name="T52" fmla="*/ 52 w 256"/>
                <a:gd name="T53" fmla="*/ 306 h 354"/>
                <a:gd name="T54" fmla="*/ 62 w 256"/>
                <a:gd name="T55" fmla="*/ 318 h 354"/>
                <a:gd name="T56" fmla="*/ 74 w 256"/>
                <a:gd name="T57" fmla="*/ 328 h 354"/>
                <a:gd name="T58" fmla="*/ 82 w 256"/>
                <a:gd name="T59" fmla="*/ 336 h 354"/>
                <a:gd name="T60" fmla="*/ 98 w 256"/>
                <a:gd name="T61" fmla="*/ 344 h 354"/>
                <a:gd name="T62" fmla="*/ 102 w 256"/>
                <a:gd name="T63" fmla="*/ 346 h 354"/>
                <a:gd name="T64" fmla="*/ 102 w 256"/>
                <a:gd name="T65" fmla="*/ 344 h 354"/>
                <a:gd name="T66" fmla="*/ 102 w 256"/>
                <a:gd name="T67" fmla="*/ 344 h 354"/>
                <a:gd name="T68" fmla="*/ 116 w 256"/>
                <a:gd name="T69" fmla="*/ 350 h 354"/>
                <a:gd name="T70" fmla="*/ 130 w 256"/>
                <a:gd name="T71" fmla="*/ 354 h 354"/>
                <a:gd name="T72" fmla="*/ 146 w 256"/>
                <a:gd name="T73" fmla="*/ 354 h 354"/>
                <a:gd name="T74" fmla="*/ 162 w 256"/>
                <a:gd name="T75" fmla="*/ 354 h 354"/>
                <a:gd name="T76" fmla="*/ 162 w 256"/>
                <a:gd name="T77" fmla="*/ 354 h 354"/>
                <a:gd name="T78" fmla="*/ 182 w 256"/>
                <a:gd name="T79" fmla="*/ 348 h 354"/>
                <a:gd name="T80" fmla="*/ 202 w 256"/>
                <a:gd name="T81" fmla="*/ 338 h 354"/>
                <a:gd name="T82" fmla="*/ 220 w 256"/>
                <a:gd name="T83" fmla="*/ 326 h 354"/>
                <a:gd name="T84" fmla="*/ 234 w 256"/>
                <a:gd name="T85" fmla="*/ 310 h 354"/>
                <a:gd name="T86" fmla="*/ 244 w 256"/>
                <a:gd name="T87" fmla="*/ 292 h 354"/>
                <a:gd name="T88" fmla="*/ 252 w 256"/>
                <a:gd name="T89" fmla="*/ 272 h 354"/>
                <a:gd name="T90" fmla="*/ 256 w 256"/>
                <a:gd name="T91" fmla="*/ 252 h 354"/>
                <a:gd name="T92" fmla="*/ 254 w 256"/>
                <a:gd name="T93" fmla="*/ 228 h 354"/>
                <a:gd name="T94" fmla="*/ 254 w 256"/>
                <a:gd name="T95" fmla="*/ 228 h 354"/>
                <a:gd name="T96" fmla="*/ 250 w 256"/>
                <a:gd name="T97" fmla="*/ 208 h 354"/>
                <a:gd name="T98" fmla="*/ 240 w 256"/>
                <a:gd name="T99" fmla="*/ 190 h 354"/>
                <a:gd name="T100" fmla="*/ 228 w 256"/>
                <a:gd name="T101" fmla="*/ 174 h 354"/>
                <a:gd name="T102" fmla="*/ 214 w 256"/>
                <a:gd name="T103" fmla="*/ 16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354">
                  <a:moveTo>
                    <a:pt x="214" y="160"/>
                  </a:moveTo>
                  <a:lnTo>
                    <a:pt x="214" y="158"/>
                  </a:lnTo>
                  <a:lnTo>
                    <a:pt x="214" y="158"/>
                  </a:lnTo>
                  <a:lnTo>
                    <a:pt x="202" y="150"/>
                  </a:lnTo>
                  <a:lnTo>
                    <a:pt x="202" y="150"/>
                  </a:lnTo>
                  <a:lnTo>
                    <a:pt x="198" y="148"/>
                  </a:lnTo>
                  <a:lnTo>
                    <a:pt x="198" y="146"/>
                  </a:lnTo>
                  <a:lnTo>
                    <a:pt x="196" y="146"/>
                  </a:lnTo>
                  <a:lnTo>
                    <a:pt x="196" y="146"/>
                  </a:lnTo>
                  <a:lnTo>
                    <a:pt x="136" y="114"/>
                  </a:lnTo>
                  <a:lnTo>
                    <a:pt x="136" y="114"/>
                  </a:lnTo>
                  <a:lnTo>
                    <a:pt x="96" y="86"/>
                  </a:lnTo>
                  <a:lnTo>
                    <a:pt x="58" y="56"/>
                  </a:lnTo>
                  <a:lnTo>
                    <a:pt x="42" y="42"/>
                  </a:lnTo>
                  <a:lnTo>
                    <a:pt x="26" y="28"/>
                  </a:lnTo>
                  <a:lnTo>
                    <a:pt x="16" y="14"/>
                  </a:lnTo>
                  <a:lnTo>
                    <a:pt x="6" y="0"/>
                  </a:lnTo>
                  <a:lnTo>
                    <a:pt x="6" y="0"/>
                  </a:lnTo>
                  <a:lnTo>
                    <a:pt x="2" y="56"/>
                  </a:lnTo>
                  <a:lnTo>
                    <a:pt x="0" y="104"/>
                  </a:lnTo>
                  <a:lnTo>
                    <a:pt x="2" y="148"/>
                  </a:lnTo>
                  <a:lnTo>
                    <a:pt x="6" y="186"/>
                  </a:lnTo>
                  <a:lnTo>
                    <a:pt x="14" y="218"/>
                  </a:lnTo>
                  <a:lnTo>
                    <a:pt x="22" y="246"/>
                  </a:lnTo>
                  <a:lnTo>
                    <a:pt x="32" y="270"/>
                  </a:lnTo>
                  <a:lnTo>
                    <a:pt x="42" y="290"/>
                  </a:lnTo>
                  <a:lnTo>
                    <a:pt x="52" y="306"/>
                  </a:lnTo>
                  <a:lnTo>
                    <a:pt x="62" y="318"/>
                  </a:lnTo>
                  <a:lnTo>
                    <a:pt x="74" y="328"/>
                  </a:lnTo>
                  <a:lnTo>
                    <a:pt x="82" y="336"/>
                  </a:lnTo>
                  <a:lnTo>
                    <a:pt x="98" y="344"/>
                  </a:lnTo>
                  <a:lnTo>
                    <a:pt x="102" y="346"/>
                  </a:lnTo>
                  <a:lnTo>
                    <a:pt x="102" y="344"/>
                  </a:lnTo>
                  <a:lnTo>
                    <a:pt x="102" y="344"/>
                  </a:lnTo>
                  <a:lnTo>
                    <a:pt x="116" y="350"/>
                  </a:lnTo>
                  <a:lnTo>
                    <a:pt x="130" y="354"/>
                  </a:lnTo>
                  <a:lnTo>
                    <a:pt x="146" y="354"/>
                  </a:lnTo>
                  <a:lnTo>
                    <a:pt x="162" y="354"/>
                  </a:lnTo>
                  <a:lnTo>
                    <a:pt x="162" y="354"/>
                  </a:lnTo>
                  <a:lnTo>
                    <a:pt x="182" y="348"/>
                  </a:lnTo>
                  <a:lnTo>
                    <a:pt x="202" y="338"/>
                  </a:lnTo>
                  <a:lnTo>
                    <a:pt x="220" y="326"/>
                  </a:lnTo>
                  <a:lnTo>
                    <a:pt x="234" y="310"/>
                  </a:lnTo>
                  <a:lnTo>
                    <a:pt x="244" y="292"/>
                  </a:lnTo>
                  <a:lnTo>
                    <a:pt x="252" y="272"/>
                  </a:lnTo>
                  <a:lnTo>
                    <a:pt x="256" y="252"/>
                  </a:lnTo>
                  <a:lnTo>
                    <a:pt x="254" y="228"/>
                  </a:lnTo>
                  <a:lnTo>
                    <a:pt x="254" y="228"/>
                  </a:lnTo>
                  <a:lnTo>
                    <a:pt x="250" y="208"/>
                  </a:lnTo>
                  <a:lnTo>
                    <a:pt x="240" y="190"/>
                  </a:lnTo>
                  <a:lnTo>
                    <a:pt x="228" y="174"/>
                  </a:lnTo>
                  <a:lnTo>
                    <a:pt x="214" y="16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8" name="Freeform 98">
              <a:extLst>
                <a:ext uri="{FF2B5EF4-FFF2-40B4-BE49-F238E27FC236}">
                  <a16:creationId xmlns:a16="http://schemas.microsoft.com/office/drawing/2014/main" id="{DD0F53A8-4EC5-7534-3A98-FCD6B32A08EA}"/>
                </a:ext>
              </a:extLst>
            </p:cNvPr>
            <p:cNvSpPr>
              <a:spLocks/>
            </p:cNvSpPr>
            <p:nvPr/>
          </p:nvSpPr>
          <p:spPr bwMode="auto">
            <a:xfrm>
              <a:off x="12074525" y="1338262"/>
              <a:ext cx="406400" cy="561975"/>
            </a:xfrm>
            <a:custGeom>
              <a:avLst/>
              <a:gdLst>
                <a:gd name="T0" fmla="*/ 214 w 256"/>
                <a:gd name="T1" fmla="*/ 160 h 354"/>
                <a:gd name="T2" fmla="*/ 214 w 256"/>
                <a:gd name="T3" fmla="*/ 158 h 354"/>
                <a:gd name="T4" fmla="*/ 214 w 256"/>
                <a:gd name="T5" fmla="*/ 158 h 354"/>
                <a:gd name="T6" fmla="*/ 202 w 256"/>
                <a:gd name="T7" fmla="*/ 150 h 354"/>
                <a:gd name="T8" fmla="*/ 202 w 256"/>
                <a:gd name="T9" fmla="*/ 150 h 354"/>
                <a:gd name="T10" fmla="*/ 198 w 256"/>
                <a:gd name="T11" fmla="*/ 148 h 354"/>
                <a:gd name="T12" fmla="*/ 198 w 256"/>
                <a:gd name="T13" fmla="*/ 146 h 354"/>
                <a:gd name="T14" fmla="*/ 196 w 256"/>
                <a:gd name="T15" fmla="*/ 146 h 354"/>
                <a:gd name="T16" fmla="*/ 196 w 256"/>
                <a:gd name="T17" fmla="*/ 146 h 354"/>
                <a:gd name="T18" fmla="*/ 136 w 256"/>
                <a:gd name="T19" fmla="*/ 114 h 354"/>
                <a:gd name="T20" fmla="*/ 136 w 256"/>
                <a:gd name="T21" fmla="*/ 114 h 354"/>
                <a:gd name="T22" fmla="*/ 96 w 256"/>
                <a:gd name="T23" fmla="*/ 86 h 354"/>
                <a:gd name="T24" fmla="*/ 58 w 256"/>
                <a:gd name="T25" fmla="*/ 56 h 354"/>
                <a:gd name="T26" fmla="*/ 42 w 256"/>
                <a:gd name="T27" fmla="*/ 42 h 354"/>
                <a:gd name="T28" fmla="*/ 26 w 256"/>
                <a:gd name="T29" fmla="*/ 28 h 354"/>
                <a:gd name="T30" fmla="*/ 16 w 256"/>
                <a:gd name="T31" fmla="*/ 14 h 354"/>
                <a:gd name="T32" fmla="*/ 6 w 256"/>
                <a:gd name="T33" fmla="*/ 0 h 354"/>
                <a:gd name="T34" fmla="*/ 6 w 256"/>
                <a:gd name="T35" fmla="*/ 0 h 354"/>
                <a:gd name="T36" fmla="*/ 2 w 256"/>
                <a:gd name="T37" fmla="*/ 56 h 354"/>
                <a:gd name="T38" fmla="*/ 0 w 256"/>
                <a:gd name="T39" fmla="*/ 104 h 354"/>
                <a:gd name="T40" fmla="*/ 2 w 256"/>
                <a:gd name="T41" fmla="*/ 148 h 354"/>
                <a:gd name="T42" fmla="*/ 6 w 256"/>
                <a:gd name="T43" fmla="*/ 186 h 354"/>
                <a:gd name="T44" fmla="*/ 14 w 256"/>
                <a:gd name="T45" fmla="*/ 218 h 354"/>
                <a:gd name="T46" fmla="*/ 22 w 256"/>
                <a:gd name="T47" fmla="*/ 246 h 354"/>
                <a:gd name="T48" fmla="*/ 32 w 256"/>
                <a:gd name="T49" fmla="*/ 270 h 354"/>
                <a:gd name="T50" fmla="*/ 42 w 256"/>
                <a:gd name="T51" fmla="*/ 290 h 354"/>
                <a:gd name="T52" fmla="*/ 52 w 256"/>
                <a:gd name="T53" fmla="*/ 306 h 354"/>
                <a:gd name="T54" fmla="*/ 62 w 256"/>
                <a:gd name="T55" fmla="*/ 318 h 354"/>
                <a:gd name="T56" fmla="*/ 74 w 256"/>
                <a:gd name="T57" fmla="*/ 328 h 354"/>
                <a:gd name="T58" fmla="*/ 82 w 256"/>
                <a:gd name="T59" fmla="*/ 336 h 354"/>
                <a:gd name="T60" fmla="*/ 98 w 256"/>
                <a:gd name="T61" fmla="*/ 344 h 354"/>
                <a:gd name="T62" fmla="*/ 102 w 256"/>
                <a:gd name="T63" fmla="*/ 346 h 354"/>
                <a:gd name="T64" fmla="*/ 102 w 256"/>
                <a:gd name="T65" fmla="*/ 344 h 354"/>
                <a:gd name="T66" fmla="*/ 102 w 256"/>
                <a:gd name="T67" fmla="*/ 344 h 354"/>
                <a:gd name="T68" fmla="*/ 116 w 256"/>
                <a:gd name="T69" fmla="*/ 350 h 354"/>
                <a:gd name="T70" fmla="*/ 130 w 256"/>
                <a:gd name="T71" fmla="*/ 354 h 354"/>
                <a:gd name="T72" fmla="*/ 146 w 256"/>
                <a:gd name="T73" fmla="*/ 354 h 354"/>
                <a:gd name="T74" fmla="*/ 162 w 256"/>
                <a:gd name="T75" fmla="*/ 354 h 354"/>
                <a:gd name="T76" fmla="*/ 162 w 256"/>
                <a:gd name="T77" fmla="*/ 354 h 354"/>
                <a:gd name="T78" fmla="*/ 182 w 256"/>
                <a:gd name="T79" fmla="*/ 348 h 354"/>
                <a:gd name="T80" fmla="*/ 202 w 256"/>
                <a:gd name="T81" fmla="*/ 338 h 354"/>
                <a:gd name="T82" fmla="*/ 220 w 256"/>
                <a:gd name="T83" fmla="*/ 326 h 354"/>
                <a:gd name="T84" fmla="*/ 234 w 256"/>
                <a:gd name="T85" fmla="*/ 310 h 354"/>
                <a:gd name="T86" fmla="*/ 244 w 256"/>
                <a:gd name="T87" fmla="*/ 292 h 354"/>
                <a:gd name="T88" fmla="*/ 252 w 256"/>
                <a:gd name="T89" fmla="*/ 272 h 354"/>
                <a:gd name="T90" fmla="*/ 256 w 256"/>
                <a:gd name="T91" fmla="*/ 252 h 354"/>
                <a:gd name="T92" fmla="*/ 254 w 256"/>
                <a:gd name="T93" fmla="*/ 228 h 354"/>
                <a:gd name="T94" fmla="*/ 254 w 256"/>
                <a:gd name="T95" fmla="*/ 228 h 354"/>
                <a:gd name="T96" fmla="*/ 250 w 256"/>
                <a:gd name="T97" fmla="*/ 208 h 354"/>
                <a:gd name="T98" fmla="*/ 240 w 256"/>
                <a:gd name="T99" fmla="*/ 190 h 354"/>
                <a:gd name="T100" fmla="*/ 228 w 256"/>
                <a:gd name="T101" fmla="*/ 174 h 354"/>
                <a:gd name="T102" fmla="*/ 214 w 256"/>
                <a:gd name="T103" fmla="*/ 16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354">
                  <a:moveTo>
                    <a:pt x="214" y="160"/>
                  </a:moveTo>
                  <a:lnTo>
                    <a:pt x="214" y="158"/>
                  </a:lnTo>
                  <a:lnTo>
                    <a:pt x="214" y="158"/>
                  </a:lnTo>
                  <a:lnTo>
                    <a:pt x="202" y="150"/>
                  </a:lnTo>
                  <a:lnTo>
                    <a:pt x="202" y="150"/>
                  </a:lnTo>
                  <a:lnTo>
                    <a:pt x="198" y="148"/>
                  </a:lnTo>
                  <a:lnTo>
                    <a:pt x="198" y="146"/>
                  </a:lnTo>
                  <a:lnTo>
                    <a:pt x="196" y="146"/>
                  </a:lnTo>
                  <a:lnTo>
                    <a:pt x="196" y="146"/>
                  </a:lnTo>
                  <a:lnTo>
                    <a:pt x="136" y="114"/>
                  </a:lnTo>
                  <a:lnTo>
                    <a:pt x="136" y="114"/>
                  </a:lnTo>
                  <a:lnTo>
                    <a:pt x="96" y="86"/>
                  </a:lnTo>
                  <a:lnTo>
                    <a:pt x="58" y="56"/>
                  </a:lnTo>
                  <a:lnTo>
                    <a:pt x="42" y="42"/>
                  </a:lnTo>
                  <a:lnTo>
                    <a:pt x="26" y="28"/>
                  </a:lnTo>
                  <a:lnTo>
                    <a:pt x="16" y="14"/>
                  </a:lnTo>
                  <a:lnTo>
                    <a:pt x="6" y="0"/>
                  </a:lnTo>
                  <a:lnTo>
                    <a:pt x="6" y="0"/>
                  </a:lnTo>
                  <a:lnTo>
                    <a:pt x="2" y="56"/>
                  </a:lnTo>
                  <a:lnTo>
                    <a:pt x="0" y="104"/>
                  </a:lnTo>
                  <a:lnTo>
                    <a:pt x="2" y="148"/>
                  </a:lnTo>
                  <a:lnTo>
                    <a:pt x="6" y="186"/>
                  </a:lnTo>
                  <a:lnTo>
                    <a:pt x="14" y="218"/>
                  </a:lnTo>
                  <a:lnTo>
                    <a:pt x="22" y="246"/>
                  </a:lnTo>
                  <a:lnTo>
                    <a:pt x="32" y="270"/>
                  </a:lnTo>
                  <a:lnTo>
                    <a:pt x="42" y="290"/>
                  </a:lnTo>
                  <a:lnTo>
                    <a:pt x="52" y="306"/>
                  </a:lnTo>
                  <a:lnTo>
                    <a:pt x="62" y="318"/>
                  </a:lnTo>
                  <a:lnTo>
                    <a:pt x="74" y="328"/>
                  </a:lnTo>
                  <a:lnTo>
                    <a:pt x="82" y="336"/>
                  </a:lnTo>
                  <a:lnTo>
                    <a:pt x="98" y="344"/>
                  </a:lnTo>
                  <a:lnTo>
                    <a:pt x="102" y="346"/>
                  </a:lnTo>
                  <a:lnTo>
                    <a:pt x="102" y="344"/>
                  </a:lnTo>
                  <a:lnTo>
                    <a:pt x="102" y="344"/>
                  </a:lnTo>
                  <a:lnTo>
                    <a:pt x="116" y="350"/>
                  </a:lnTo>
                  <a:lnTo>
                    <a:pt x="130" y="354"/>
                  </a:lnTo>
                  <a:lnTo>
                    <a:pt x="146" y="354"/>
                  </a:lnTo>
                  <a:lnTo>
                    <a:pt x="162" y="354"/>
                  </a:lnTo>
                  <a:lnTo>
                    <a:pt x="162" y="354"/>
                  </a:lnTo>
                  <a:lnTo>
                    <a:pt x="182" y="348"/>
                  </a:lnTo>
                  <a:lnTo>
                    <a:pt x="202" y="338"/>
                  </a:lnTo>
                  <a:lnTo>
                    <a:pt x="220" y="326"/>
                  </a:lnTo>
                  <a:lnTo>
                    <a:pt x="234" y="310"/>
                  </a:lnTo>
                  <a:lnTo>
                    <a:pt x="244" y="292"/>
                  </a:lnTo>
                  <a:lnTo>
                    <a:pt x="252" y="272"/>
                  </a:lnTo>
                  <a:lnTo>
                    <a:pt x="256" y="252"/>
                  </a:lnTo>
                  <a:lnTo>
                    <a:pt x="254" y="228"/>
                  </a:lnTo>
                  <a:lnTo>
                    <a:pt x="254" y="228"/>
                  </a:lnTo>
                  <a:lnTo>
                    <a:pt x="250" y="208"/>
                  </a:lnTo>
                  <a:lnTo>
                    <a:pt x="240" y="190"/>
                  </a:lnTo>
                  <a:lnTo>
                    <a:pt x="228" y="174"/>
                  </a:lnTo>
                  <a:lnTo>
                    <a:pt x="214" y="16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9" name="Freeform 99">
              <a:extLst>
                <a:ext uri="{FF2B5EF4-FFF2-40B4-BE49-F238E27FC236}">
                  <a16:creationId xmlns:a16="http://schemas.microsoft.com/office/drawing/2014/main" id="{F419760D-99C7-7007-6245-868F24E58852}"/>
                </a:ext>
              </a:extLst>
            </p:cNvPr>
            <p:cNvSpPr>
              <a:spLocks/>
            </p:cNvSpPr>
            <p:nvPr/>
          </p:nvSpPr>
          <p:spPr bwMode="auto">
            <a:xfrm>
              <a:off x="12331700" y="1719262"/>
              <a:ext cx="149225" cy="180975"/>
            </a:xfrm>
            <a:custGeom>
              <a:avLst/>
              <a:gdLst>
                <a:gd name="T0" fmla="*/ 94 w 94"/>
                <a:gd name="T1" fmla="*/ 0 h 114"/>
                <a:gd name="T2" fmla="*/ 94 w 94"/>
                <a:gd name="T3" fmla="*/ 0 h 114"/>
                <a:gd name="T4" fmla="*/ 94 w 94"/>
                <a:gd name="T5" fmla="*/ 2 h 114"/>
                <a:gd name="T6" fmla="*/ 94 w 94"/>
                <a:gd name="T7" fmla="*/ 2 h 114"/>
                <a:gd name="T8" fmla="*/ 92 w 94"/>
                <a:gd name="T9" fmla="*/ 22 h 114"/>
                <a:gd name="T10" fmla="*/ 86 w 94"/>
                <a:gd name="T11" fmla="*/ 42 h 114"/>
                <a:gd name="T12" fmla="*/ 78 w 94"/>
                <a:gd name="T13" fmla="*/ 60 h 114"/>
                <a:gd name="T14" fmla="*/ 68 w 94"/>
                <a:gd name="T15" fmla="*/ 76 h 114"/>
                <a:gd name="T16" fmla="*/ 54 w 94"/>
                <a:gd name="T17" fmla="*/ 88 h 114"/>
                <a:gd name="T18" fmla="*/ 38 w 94"/>
                <a:gd name="T19" fmla="*/ 100 h 114"/>
                <a:gd name="T20" fmla="*/ 20 w 94"/>
                <a:gd name="T21" fmla="*/ 108 h 114"/>
                <a:gd name="T22" fmla="*/ 0 w 94"/>
                <a:gd name="T23" fmla="*/ 114 h 114"/>
                <a:gd name="T24" fmla="*/ 0 w 94"/>
                <a:gd name="T25" fmla="*/ 114 h 114"/>
                <a:gd name="T26" fmla="*/ 0 w 94"/>
                <a:gd name="T27" fmla="*/ 114 h 114"/>
                <a:gd name="T28" fmla="*/ 0 w 94"/>
                <a:gd name="T29" fmla="*/ 114 h 114"/>
                <a:gd name="T30" fmla="*/ 20 w 94"/>
                <a:gd name="T31" fmla="*/ 108 h 114"/>
                <a:gd name="T32" fmla="*/ 38 w 94"/>
                <a:gd name="T33" fmla="*/ 100 h 114"/>
                <a:gd name="T34" fmla="*/ 54 w 94"/>
                <a:gd name="T35" fmla="*/ 88 h 114"/>
                <a:gd name="T36" fmla="*/ 68 w 94"/>
                <a:gd name="T37" fmla="*/ 74 h 114"/>
                <a:gd name="T38" fmla="*/ 80 w 94"/>
                <a:gd name="T39" fmla="*/ 58 h 114"/>
                <a:gd name="T40" fmla="*/ 88 w 94"/>
                <a:gd name="T41" fmla="*/ 40 h 114"/>
                <a:gd name="T42" fmla="*/ 92 w 94"/>
                <a:gd name="T43" fmla="*/ 22 h 114"/>
                <a:gd name="T44" fmla="*/ 94 w 94"/>
                <a:gd name="T4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14">
                  <a:moveTo>
                    <a:pt x="94" y="0"/>
                  </a:moveTo>
                  <a:lnTo>
                    <a:pt x="94" y="0"/>
                  </a:lnTo>
                  <a:lnTo>
                    <a:pt x="94" y="2"/>
                  </a:lnTo>
                  <a:lnTo>
                    <a:pt x="94" y="2"/>
                  </a:lnTo>
                  <a:lnTo>
                    <a:pt x="92" y="22"/>
                  </a:lnTo>
                  <a:lnTo>
                    <a:pt x="86" y="42"/>
                  </a:lnTo>
                  <a:lnTo>
                    <a:pt x="78" y="60"/>
                  </a:lnTo>
                  <a:lnTo>
                    <a:pt x="68" y="76"/>
                  </a:lnTo>
                  <a:lnTo>
                    <a:pt x="54" y="88"/>
                  </a:lnTo>
                  <a:lnTo>
                    <a:pt x="38" y="100"/>
                  </a:lnTo>
                  <a:lnTo>
                    <a:pt x="20" y="108"/>
                  </a:lnTo>
                  <a:lnTo>
                    <a:pt x="0" y="114"/>
                  </a:lnTo>
                  <a:lnTo>
                    <a:pt x="0" y="114"/>
                  </a:lnTo>
                  <a:lnTo>
                    <a:pt x="0" y="114"/>
                  </a:lnTo>
                  <a:lnTo>
                    <a:pt x="0" y="114"/>
                  </a:lnTo>
                  <a:lnTo>
                    <a:pt x="20" y="108"/>
                  </a:lnTo>
                  <a:lnTo>
                    <a:pt x="38" y="100"/>
                  </a:lnTo>
                  <a:lnTo>
                    <a:pt x="54" y="88"/>
                  </a:lnTo>
                  <a:lnTo>
                    <a:pt x="68" y="74"/>
                  </a:lnTo>
                  <a:lnTo>
                    <a:pt x="80" y="58"/>
                  </a:lnTo>
                  <a:lnTo>
                    <a:pt x="88" y="40"/>
                  </a:lnTo>
                  <a:lnTo>
                    <a:pt x="92" y="22"/>
                  </a:lnTo>
                  <a:lnTo>
                    <a:pt x="94"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0" name="Freeform 100">
              <a:extLst>
                <a:ext uri="{FF2B5EF4-FFF2-40B4-BE49-F238E27FC236}">
                  <a16:creationId xmlns:a16="http://schemas.microsoft.com/office/drawing/2014/main" id="{0B7BC51D-3D16-B828-4DDE-D3F6A1D07EE6}"/>
                </a:ext>
              </a:extLst>
            </p:cNvPr>
            <p:cNvSpPr>
              <a:spLocks/>
            </p:cNvSpPr>
            <p:nvPr/>
          </p:nvSpPr>
          <p:spPr bwMode="auto">
            <a:xfrm>
              <a:off x="12331700" y="1719262"/>
              <a:ext cx="149225" cy="180975"/>
            </a:xfrm>
            <a:custGeom>
              <a:avLst/>
              <a:gdLst>
                <a:gd name="T0" fmla="*/ 94 w 94"/>
                <a:gd name="T1" fmla="*/ 0 h 114"/>
                <a:gd name="T2" fmla="*/ 94 w 94"/>
                <a:gd name="T3" fmla="*/ 0 h 114"/>
                <a:gd name="T4" fmla="*/ 94 w 94"/>
                <a:gd name="T5" fmla="*/ 2 h 114"/>
                <a:gd name="T6" fmla="*/ 94 w 94"/>
                <a:gd name="T7" fmla="*/ 2 h 114"/>
                <a:gd name="T8" fmla="*/ 92 w 94"/>
                <a:gd name="T9" fmla="*/ 22 h 114"/>
                <a:gd name="T10" fmla="*/ 86 w 94"/>
                <a:gd name="T11" fmla="*/ 42 h 114"/>
                <a:gd name="T12" fmla="*/ 78 w 94"/>
                <a:gd name="T13" fmla="*/ 60 h 114"/>
                <a:gd name="T14" fmla="*/ 68 w 94"/>
                <a:gd name="T15" fmla="*/ 76 h 114"/>
                <a:gd name="T16" fmla="*/ 54 w 94"/>
                <a:gd name="T17" fmla="*/ 88 h 114"/>
                <a:gd name="T18" fmla="*/ 38 w 94"/>
                <a:gd name="T19" fmla="*/ 100 h 114"/>
                <a:gd name="T20" fmla="*/ 20 w 94"/>
                <a:gd name="T21" fmla="*/ 108 h 114"/>
                <a:gd name="T22" fmla="*/ 0 w 94"/>
                <a:gd name="T23" fmla="*/ 114 h 114"/>
                <a:gd name="T24" fmla="*/ 0 w 94"/>
                <a:gd name="T25" fmla="*/ 114 h 114"/>
                <a:gd name="T26" fmla="*/ 0 w 94"/>
                <a:gd name="T27" fmla="*/ 114 h 114"/>
                <a:gd name="T28" fmla="*/ 0 w 94"/>
                <a:gd name="T29" fmla="*/ 114 h 114"/>
                <a:gd name="T30" fmla="*/ 20 w 94"/>
                <a:gd name="T31" fmla="*/ 108 h 114"/>
                <a:gd name="T32" fmla="*/ 38 w 94"/>
                <a:gd name="T33" fmla="*/ 100 h 114"/>
                <a:gd name="T34" fmla="*/ 54 w 94"/>
                <a:gd name="T35" fmla="*/ 88 h 114"/>
                <a:gd name="T36" fmla="*/ 68 w 94"/>
                <a:gd name="T37" fmla="*/ 74 h 114"/>
                <a:gd name="T38" fmla="*/ 80 w 94"/>
                <a:gd name="T39" fmla="*/ 58 h 114"/>
                <a:gd name="T40" fmla="*/ 88 w 94"/>
                <a:gd name="T41" fmla="*/ 40 h 114"/>
                <a:gd name="T42" fmla="*/ 92 w 94"/>
                <a:gd name="T43" fmla="*/ 22 h 114"/>
                <a:gd name="T44" fmla="*/ 94 w 94"/>
                <a:gd name="T4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14">
                  <a:moveTo>
                    <a:pt x="94" y="0"/>
                  </a:moveTo>
                  <a:lnTo>
                    <a:pt x="94" y="0"/>
                  </a:lnTo>
                  <a:lnTo>
                    <a:pt x="94" y="2"/>
                  </a:lnTo>
                  <a:lnTo>
                    <a:pt x="94" y="2"/>
                  </a:lnTo>
                  <a:lnTo>
                    <a:pt x="92" y="22"/>
                  </a:lnTo>
                  <a:lnTo>
                    <a:pt x="86" y="42"/>
                  </a:lnTo>
                  <a:lnTo>
                    <a:pt x="78" y="60"/>
                  </a:lnTo>
                  <a:lnTo>
                    <a:pt x="68" y="76"/>
                  </a:lnTo>
                  <a:lnTo>
                    <a:pt x="54" y="88"/>
                  </a:lnTo>
                  <a:lnTo>
                    <a:pt x="38" y="100"/>
                  </a:lnTo>
                  <a:lnTo>
                    <a:pt x="20" y="108"/>
                  </a:lnTo>
                  <a:lnTo>
                    <a:pt x="0" y="114"/>
                  </a:lnTo>
                  <a:lnTo>
                    <a:pt x="0" y="114"/>
                  </a:lnTo>
                  <a:lnTo>
                    <a:pt x="0" y="114"/>
                  </a:lnTo>
                  <a:lnTo>
                    <a:pt x="0" y="114"/>
                  </a:lnTo>
                  <a:lnTo>
                    <a:pt x="20" y="108"/>
                  </a:lnTo>
                  <a:lnTo>
                    <a:pt x="38" y="100"/>
                  </a:lnTo>
                  <a:lnTo>
                    <a:pt x="54" y="88"/>
                  </a:lnTo>
                  <a:lnTo>
                    <a:pt x="68" y="74"/>
                  </a:lnTo>
                  <a:lnTo>
                    <a:pt x="80" y="58"/>
                  </a:lnTo>
                  <a:lnTo>
                    <a:pt x="88" y="40"/>
                  </a:lnTo>
                  <a:lnTo>
                    <a:pt x="92" y="22"/>
                  </a:lnTo>
                  <a:lnTo>
                    <a:pt x="94"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1" name="Freeform 102">
              <a:extLst>
                <a:ext uri="{FF2B5EF4-FFF2-40B4-BE49-F238E27FC236}">
                  <a16:creationId xmlns:a16="http://schemas.microsoft.com/office/drawing/2014/main" id="{1ACD345F-BB7D-BB37-BB8C-4470F9D8B804}"/>
                </a:ext>
              </a:extLst>
            </p:cNvPr>
            <p:cNvSpPr>
              <a:spLocks/>
            </p:cNvSpPr>
            <p:nvPr/>
          </p:nvSpPr>
          <p:spPr bwMode="auto">
            <a:xfrm>
              <a:off x="12109450" y="1722437"/>
              <a:ext cx="371475" cy="177800"/>
            </a:xfrm>
            <a:custGeom>
              <a:avLst/>
              <a:gdLst>
                <a:gd name="T0" fmla="*/ 0 w 234"/>
                <a:gd name="T1" fmla="*/ 0 h 112"/>
                <a:gd name="T2" fmla="*/ 0 w 234"/>
                <a:gd name="T3" fmla="*/ 0 h 112"/>
                <a:gd name="T4" fmla="*/ 12 w 234"/>
                <a:gd name="T5" fmla="*/ 30 h 112"/>
                <a:gd name="T6" fmla="*/ 24 w 234"/>
                <a:gd name="T7" fmla="*/ 54 h 112"/>
                <a:gd name="T8" fmla="*/ 38 w 234"/>
                <a:gd name="T9" fmla="*/ 72 h 112"/>
                <a:gd name="T10" fmla="*/ 52 w 234"/>
                <a:gd name="T11" fmla="*/ 86 h 112"/>
                <a:gd name="T12" fmla="*/ 64 w 234"/>
                <a:gd name="T13" fmla="*/ 94 h 112"/>
                <a:gd name="T14" fmla="*/ 74 w 234"/>
                <a:gd name="T15" fmla="*/ 100 h 112"/>
                <a:gd name="T16" fmla="*/ 82 w 234"/>
                <a:gd name="T17" fmla="*/ 104 h 112"/>
                <a:gd name="T18" fmla="*/ 82 w 234"/>
                <a:gd name="T19" fmla="*/ 102 h 112"/>
                <a:gd name="T20" fmla="*/ 82 w 234"/>
                <a:gd name="T21" fmla="*/ 102 h 112"/>
                <a:gd name="T22" fmla="*/ 104 w 234"/>
                <a:gd name="T23" fmla="*/ 110 h 112"/>
                <a:gd name="T24" fmla="*/ 114 w 234"/>
                <a:gd name="T25" fmla="*/ 112 h 112"/>
                <a:gd name="T26" fmla="*/ 126 w 234"/>
                <a:gd name="T27" fmla="*/ 112 h 112"/>
                <a:gd name="T28" fmla="*/ 126 w 234"/>
                <a:gd name="T29" fmla="*/ 112 h 112"/>
                <a:gd name="T30" fmla="*/ 140 w 234"/>
                <a:gd name="T31" fmla="*/ 112 h 112"/>
                <a:gd name="T32" fmla="*/ 140 w 234"/>
                <a:gd name="T33" fmla="*/ 112 h 112"/>
                <a:gd name="T34" fmla="*/ 160 w 234"/>
                <a:gd name="T35" fmla="*/ 106 h 112"/>
                <a:gd name="T36" fmla="*/ 178 w 234"/>
                <a:gd name="T37" fmla="*/ 98 h 112"/>
                <a:gd name="T38" fmla="*/ 194 w 234"/>
                <a:gd name="T39" fmla="*/ 86 h 112"/>
                <a:gd name="T40" fmla="*/ 208 w 234"/>
                <a:gd name="T41" fmla="*/ 74 h 112"/>
                <a:gd name="T42" fmla="*/ 218 w 234"/>
                <a:gd name="T43" fmla="*/ 58 h 112"/>
                <a:gd name="T44" fmla="*/ 226 w 234"/>
                <a:gd name="T45" fmla="*/ 40 h 112"/>
                <a:gd name="T46" fmla="*/ 232 w 234"/>
                <a:gd name="T47" fmla="*/ 20 h 112"/>
                <a:gd name="T48" fmla="*/ 234 w 234"/>
                <a:gd name="T49" fmla="*/ 0 h 112"/>
                <a:gd name="T50" fmla="*/ 234 w 234"/>
                <a:gd name="T51" fmla="*/ 0 h 112"/>
                <a:gd name="T52" fmla="*/ 226 w 234"/>
                <a:gd name="T53" fmla="*/ 16 h 112"/>
                <a:gd name="T54" fmla="*/ 218 w 234"/>
                <a:gd name="T55" fmla="*/ 28 h 112"/>
                <a:gd name="T56" fmla="*/ 208 w 234"/>
                <a:gd name="T57" fmla="*/ 42 h 112"/>
                <a:gd name="T58" fmla="*/ 196 w 234"/>
                <a:gd name="T59" fmla="*/ 52 h 112"/>
                <a:gd name="T60" fmla="*/ 184 w 234"/>
                <a:gd name="T61" fmla="*/ 62 h 112"/>
                <a:gd name="T62" fmla="*/ 168 w 234"/>
                <a:gd name="T63" fmla="*/ 68 h 112"/>
                <a:gd name="T64" fmla="*/ 154 w 234"/>
                <a:gd name="T65" fmla="*/ 74 h 112"/>
                <a:gd name="T66" fmla="*/ 136 w 234"/>
                <a:gd name="T67" fmla="*/ 78 h 112"/>
                <a:gd name="T68" fmla="*/ 136 w 234"/>
                <a:gd name="T69" fmla="*/ 78 h 112"/>
                <a:gd name="T70" fmla="*/ 120 w 234"/>
                <a:gd name="T71" fmla="*/ 80 h 112"/>
                <a:gd name="T72" fmla="*/ 120 w 234"/>
                <a:gd name="T73" fmla="*/ 80 h 112"/>
                <a:gd name="T74" fmla="*/ 108 w 234"/>
                <a:gd name="T75" fmla="*/ 78 h 112"/>
                <a:gd name="T76" fmla="*/ 96 w 234"/>
                <a:gd name="T77" fmla="*/ 76 h 112"/>
                <a:gd name="T78" fmla="*/ 84 w 234"/>
                <a:gd name="T79" fmla="*/ 74 h 112"/>
                <a:gd name="T80" fmla="*/ 72 w 234"/>
                <a:gd name="T81" fmla="*/ 68 h 112"/>
                <a:gd name="T82" fmla="*/ 72 w 234"/>
                <a:gd name="T83" fmla="*/ 68 h 112"/>
                <a:gd name="T84" fmla="*/ 72 w 234"/>
                <a:gd name="T85" fmla="*/ 68 h 112"/>
                <a:gd name="T86" fmla="*/ 66 w 234"/>
                <a:gd name="T87" fmla="*/ 66 h 112"/>
                <a:gd name="T88" fmla="*/ 48 w 234"/>
                <a:gd name="T89" fmla="*/ 56 h 112"/>
                <a:gd name="T90" fmla="*/ 36 w 234"/>
                <a:gd name="T91" fmla="*/ 48 h 112"/>
                <a:gd name="T92" fmla="*/ 24 w 234"/>
                <a:gd name="T93" fmla="*/ 36 h 112"/>
                <a:gd name="T94" fmla="*/ 12 w 234"/>
                <a:gd name="T95" fmla="*/ 20 h 112"/>
                <a:gd name="T96" fmla="*/ 0 w 234"/>
                <a:gd name="T9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4" h="112">
                  <a:moveTo>
                    <a:pt x="0" y="0"/>
                  </a:moveTo>
                  <a:lnTo>
                    <a:pt x="0" y="0"/>
                  </a:lnTo>
                  <a:lnTo>
                    <a:pt x="12" y="30"/>
                  </a:lnTo>
                  <a:lnTo>
                    <a:pt x="24" y="54"/>
                  </a:lnTo>
                  <a:lnTo>
                    <a:pt x="38" y="72"/>
                  </a:lnTo>
                  <a:lnTo>
                    <a:pt x="52" y="86"/>
                  </a:lnTo>
                  <a:lnTo>
                    <a:pt x="64" y="94"/>
                  </a:lnTo>
                  <a:lnTo>
                    <a:pt x="74" y="100"/>
                  </a:lnTo>
                  <a:lnTo>
                    <a:pt x="82" y="104"/>
                  </a:lnTo>
                  <a:lnTo>
                    <a:pt x="82" y="102"/>
                  </a:lnTo>
                  <a:lnTo>
                    <a:pt x="82" y="102"/>
                  </a:lnTo>
                  <a:lnTo>
                    <a:pt x="104" y="110"/>
                  </a:lnTo>
                  <a:lnTo>
                    <a:pt x="114" y="112"/>
                  </a:lnTo>
                  <a:lnTo>
                    <a:pt x="126" y="112"/>
                  </a:lnTo>
                  <a:lnTo>
                    <a:pt x="126" y="112"/>
                  </a:lnTo>
                  <a:lnTo>
                    <a:pt x="140" y="112"/>
                  </a:lnTo>
                  <a:lnTo>
                    <a:pt x="140" y="112"/>
                  </a:lnTo>
                  <a:lnTo>
                    <a:pt x="160" y="106"/>
                  </a:lnTo>
                  <a:lnTo>
                    <a:pt x="178" y="98"/>
                  </a:lnTo>
                  <a:lnTo>
                    <a:pt x="194" y="86"/>
                  </a:lnTo>
                  <a:lnTo>
                    <a:pt x="208" y="74"/>
                  </a:lnTo>
                  <a:lnTo>
                    <a:pt x="218" y="58"/>
                  </a:lnTo>
                  <a:lnTo>
                    <a:pt x="226" y="40"/>
                  </a:lnTo>
                  <a:lnTo>
                    <a:pt x="232" y="20"/>
                  </a:lnTo>
                  <a:lnTo>
                    <a:pt x="234" y="0"/>
                  </a:lnTo>
                  <a:lnTo>
                    <a:pt x="234" y="0"/>
                  </a:lnTo>
                  <a:lnTo>
                    <a:pt x="226" y="16"/>
                  </a:lnTo>
                  <a:lnTo>
                    <a:pt x="218" y="28"/>
                  </a:lnTo>
                  <a:lnTo>
                    <a:pt x="208" y="42"/>
                  </a:lnTo>
                  <a:lnTo>
                    <a:pt x="196" y="52"/>
                  </a:lnTo>
                  <a:lnTo>
                    <a:pt x="184" y="62"/>
                  </a:lnTo>
                  <a:lnTo>
                    <a:pt x="168" y="68"/>
                  </a:lnTo>
                  <a:lnTo>
                    <a:pt x="154" y="74"/>
                  </a:lnTo>
                  <a:lnTo>
                    <a:pt x="136" y="78"/>
                  </a:lnTo>
                  <a:lnTo>
                    <a:pt x="136" y="78"/>
                  </a:lnTo>
                  <a:lnTo>
                    <a:pt x="120" y="80"/>
                  </a:lnTo>
                  <a:lnTo>
                    <a:pt x="120" y="80"/>
                  </a:lnTo>
                  <a:lnTo>
                    <a:pt x="108" y="78"/>
                  </a:lnTo>
                  <a:lnTo>
                    <a:pt x="96" y="76"/>
                  </a:lnTo>
                  <a:lnTo>
                    <a:pt x="84" y="74"/>
                  </a:lnTo>
                  <a:lnTo>
                    <a:pt x="72" y="68"/>
                  </a:lnTo>
                  <a:lnTo>
                    <a:pt x="72" y="68"/>
                  </a:lnTo>
                  <a:lnTo>
                    <a:pt x="72" y="68"/>
                  </a:lnTo>
                  <a:lnTo>
                    <a:pt x="66" y="66"/>
                  </a:lnTo>
                  <a:lnTo>
                    <a:pt x="48" y="56"/>
                  </a:lnTo>
                  <a:lnTo>
                    <a:pt x="36" y="48"/>
                  </a:lnTo>
                  <a:lnTo>
                    <a:pt x="24" y="36"/>
                  </a:lnTo>
                  <a:lnTo>
                    <a:pt x="12" y="20"/>
                  </a:lnTo>
                  <a:lnTo>
                    <a:pt x="0"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2" name="Freeform 103">
              <a:extLst>
                <a:ext uri="{FF2B5EF4-FFF2-40B4-BE49-F238E27FC236}">
                  <a16:creationId xmlns:a16="http://schemas.microsoft.com/office/drawing/2014/main" id="{664861A4-8989-292F-54F9-988AB81E1C4A}"/>
                </a:ext>
              </a:extLst>
            </p:cNvPr>
            <p:cNvSpPr>
              <a:spLocks/>
            </p:cNvSpPr>
            <p:nvPr/>
          </p:nvSpPr>
          <p:spPr bwMode="auto">
            <a:xfrm>
              <a:off x="11534775" y="1090612"/>
              <a:ext cx="349250" cy="520700"/>
            </a:xfrm>
            <a:custGeom>
              <a:avLst/>
              <a:gdLst>
                <a:gd name="T0" fmla="*/ 188 w 220"/>
                <a:gd name="T1" fmla="*/ 158 h 328"/>
                <a:gd name="T2" fmla="*/ 188 w 220"/>
                <a:gd name="T3" fmla="*/ 156 h 328"/>
                <a:gd name="T4" fmla="*/ 188 w 220"/>
                <a:gd name="T5" fmla="*/ 156 h 328"/>
                <a:gd name="T6" fmla="*/ 178 w 220"/>
                <a:gd name="T7" fmla="*/ 148 h 328"/>
                <a:gd name="T8" fmla="*/ 178 w 220"/>
                <a:gd name="T9" fmla="*/ 148 h 328"/>
                <a:gd name="T10" fmla="*/ 174 w 220"/>
                <a:gd name="T11" fmla="*/ 146 h 328"/>
                <a:gd name="T12" fmla="*/ 174 w 220"/>
                <a:gd name="T13" fmla="*/ 146 h 328"/>
                <a:gd name="T14" fmla="*/ 172 w 220"/>
                <a:gd name="T15" fmla="*/ 144 h 328"/>
                <a:gd name="T16" fmla="*/ 172 w 220"/>
                <a:gd name="T17" fmla="*/ 144 h 328"/>
                <a:gd name="T18" fmla="*/ 122 w 220"/>
                <a:gd name="T19" fmla="*/ 110 h 328"/>
                <a:gd name="T20" fmla="*/ 122 w 220"/>
                <a:gd name="T21" fmla="*/ 110 h 328"/>
                <a:gd name="T22" fmla="*/ 86 w 220"/>
                <a:gd name="T23" fmla="*/ 84 h 328"/>
                <a:gd name="T24" fmla="*/ 56 w 220"/>
                <a:gd name="T25" fmla="*/ 54 h 328"/>
                <a:gd name="T26" fmla="*/ 42 w 220"/>
                <a:gd name="T27" fmla="*/ 40 h 328"/>
                <a:gd name="T28" fmla="*/ 30 w 220"/>
                <a:gd name="T29" fmla="*/ 26 h 328"/>
                <a:gd name="T30" fmla="*/ 20 w 220"/>
                <a:gd name="T31" fmla="*/ 12 h 328"/>
                <a:gd name="T32" fmla="*/ 14 w 220"/>
                <a:gd name="T33" fmla="*/ 0 h 328"/>
                <a:gd name="T34" fmla="*/ 14 w 220"/>
                <a:gd name="T35" fmla="*/ 0 h 328"/>
                <a:gd name="T36" fmla="*/ 6 w 220"/>
                <a:gd name="T37" fmla="*/ 50 h 328"/>
                <a:gd name="T38" fmla="*/ 0 w 220"/>
                <a:gd name="T39" fmla="*/ 94 h 328"/>
                <a:gd name="T40" fmla="*/ 0 w 220"/>
                <a:gd name="T41" fmla="*/ 132 h 328"/>
                <a:gd name="T42" fmla="*/ 0 w 220"/>
                <a:gd name="T43" fmla="*/ 166 h 328"/>
                <a:gd name="T44" fmla="*/ 4 w 220"/>
                <a:gd name="T45" fmla="*/ 196 h 328"/>
                <a:gd name="T46" fmla="*/ 10 w 220"/>
                <a:gd name="T47" fmla="*/ 222 h 328"/>
                <a:gd name="T48" fmla="*/ 16 w 220"/>
                <a:gd name="T49" fmla="*/ 244 h 328"/>
                <a:gd name="T50" fmla="*/ 24 w 220"/>
                <a:gd name="T51" fmla="*/ 262 h 328"/>
                <a:gd name="T52" fmla="*/ 34 w 220"/>
                <a:gd name="T53" fmla="*/ 278 h 328"/>
                <a:gd name="T54" fmla="*/ 42 w 220"/>
                <a:gd name="T55" fmla="*/ 290 h 328"/>
                <a:gd name="T56" fmla="*/ 50 w 220"/>
                <a:gd name="T57" fmla="*/ 298 h 328"/>
                <a:gd name="T58" fmla="*/ 58 w 220"/>
                <a:gd name="T59" fmla="*/ 306 h 328"/>
                <a:gd name="T60" fmla="*/ 72 w 220"/>
                <a:gd name="T61" fmla="*/ 314 h 328"/>
                <a:gd name="T62" fmla="*/ 76 w 220"/>
                <a:gd name="T63" fmla="*/ 316 h 328"/>
                <a:gd name="T64" fmla="*/ 76 w 220"/>
                <a:gd name="T65" fmla="*/ 316 h 328"/>
                <a:gd name="T66" fmla="*/ 76 w 220"/>
                <a:gd name="T67" fmla="*/ 316 h 328"/>
                <a:gd name="T68" fmla="*/ 88 w 220"/>
                <a:gd name="T69" fmla="*/ 322 h 328"/>
                <a:gd name="T70" fmla="*/ 100 w 220"/>
                <a:gd name="T71" fmla="*/ 326 h 328"/>
                <a:gd name="T72" fmla="*/ 114 w 220"/>
                <a:gd name="T73" fmla="*/ 328 h 328"/>
                <a:gd name="T74" fmla="*/ 128 w 220"/>
                <a:gd name="T75" fmla="*/ 328 h 328"/>
                <a:gd name="T76" fmla="*/ 128 w 220"/>
                <a:gd name="T77" fmla="*/ 328 h 328"/>
                <a:gd name="T78" fmla="*/ 148 w 220"/>
                <a:gd name="T79" fmla="*/ 324 h 328"/>
                <a:gd name="T80" fmla="*/ 166 w 220"/>
                <a:gd name="T81" fmla="*/ 318 h 328"/>
                <a:gd name="T82" fmla="*/ 182 w 220"/>
                <a:gd name="T83" fmla="*/ 308 h 328"/>
                <a:gd name="T84" fmla="*/ 196 w 220"/>
                <a:gd name="T85" fmla="*/ 294 h 328"/>
                <a:gd name="T86" fmla="*/ 206 w 220"/>
                <a:gd name="T87" fmla="*/ 278 h 328"/>
                <a:gd name="T88" fmla="*/ 214 w 220"/>
                <a:gd name="T89" fmla="*/ 262 h 328"/>
                <a:gd name="T90" fmla="*/ 218 w 220"/>
                <a:gd name="T91" fmla="*/ 242 h 328"/>
                <a:gd name="T92" fmla="*/ 220 w 220"/>
                <a:gd name="T93" fmla="*/ 222 h 328"/>
                <a:gd name="T94" fmla="*/ 220 w 220"/>
                <a:gd name="T95" fmla="*/ 222 h 328"/>
                <a:gd name="T96" fmla="*/ 216 w 220"/>
                <a:gd name="T97" fmla="*/ 204 h 328"/>
                <a:gd name="T98" fmla="*/ 210 w 220"/>
                <a:gd name="T99" fmla="*/ 186 h 328"/>
                <a:gd name="T100" fmla="*/ 200 w 220"/>
                <a:gd name="T101" fmla="*/ 170 h 328"/>
                <a:gd name="T102" fmla="*/ 188 w 220"/>
                <a:gd name="T103"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0" h="328">
                  <a:moveTo>
                    <a:pt x="188" y="158"/>
                  </a:moveTo>
                  <a:lnTo>
                    <a:pt x="188" y="156"/>
                  </a:lnTo>
                  <a:lnTo>
                    <a:pt x="188" y="156"/>
                  </a:lnTo>
                  <a:lnTo>
                    <a:pt x="178" y="148"/>
                  </a:lnTo>
                  <a:lnTo>
                    <a:pt x="178" y="148"/>
                  </a:lnTo>
                  <a:lnTo>
                    <a:pt x="174" y="146"/>
                  </a:lnTo>
                  <a:lnTo>
                    <a:pt x="174" y="146"/>
                  </a:lnTo>
                  <a:lnTo>
                    <a:pt x="172" y="144"/>
                  </a:lnTo>
                  <a:lnTo>
                    <a:pt x="172" y="144"/>
                  </a:lnTo>
                  <a:lnTo>
                    <a:pt x="122" y="110"/>
                  </a:lnTo>
                  <a:lnTo>
                    <a:pt x="122" y="110"/>
                  </a:lnTo>
                  <a:lnTo>
                    <a:pt x="86" y="84"/>
                  </a:lnTo>
                  <a:lnTo>
                    <a:pt x="56" y="54"/>
                  </a:lnTo>
                  <a:lnTo>
                    <a:pt x="42" y="40"/>
                  </a:lnTo>
                  <a:lnTo>
                    <a:pt x="30" y="26"/>
                  </a:lnTo>
                  <a:lnTo>
                    <a:pt x="20" y="12"/>
                  </a:lnTo>
                  <a:lnTo>
                    <a:pt x="14" y="0"/>
                  </a:lnTo>
                  <a:lnTo>
                    <a:pt x="14" y="0"/>
                  </a:lnTo>
                  <a:lnTo>
                    <a:pt x="6" y="50"/>
                  </a:lnTo>
                  <a:lnTo>
                    <a:pt x="0" y="94"/>
                  </a:lnTo>
                  <a:lnTo>
                    <a:pt x="0" y="132"/>
                  </a:lnTo>
                  <a:lnTo>
                    <a:pt x="0" y="166"/>
                  </a:lnTo>
                  <a:lnTo>
                    <a:pt x="4" y="196"/>
                  </a:lnTo>
                  <a:lnTo>
                    <a:pt x="10" y="222"/>
                  </a:lnTo>
                  <a:lnTo>
                    <a:pt x="16" y="244"/>
                  </a:lnTo>
                  <a:lnTo>
                    <a:pt x="24" y="262"/>
                  </a:lnTo>
                  <a:lnTo>
                    <a:pt x="34" y="278"/>
                  </a:lnTo>
                  <a:lnTo>
                    <a:pt x="42" y="290"/>
                  </a:lnTo>
                  <a:lnTo>
                    <a:pt x="50" y="298"/>
                  </a:lnTo>
                  <a:lnTo>
                    <a:pt x="58" y="306"/>
                  </a:lnTo>
                  <a:lnTo>
                    <a:pt x="72" y="314"/>
                  </a:lnTo>
                  <a:lnTo>
                    <a:pt x="76" y="316"/>
                  </a:lnTo>
                  <a:lnTo>
                    <a:pt x="76" y="316"/>
                  </a:lnTo>
                  <a:lnTo>
                    <a:pt x="76" y="316"/>
                  </a:lnTo>
                  <a:lnTo>
                    <a:pt x="88" y="322"/>
                  </a:lnTo>
                  <a:lnTo>
                    <a:pt x="100" y="326"/>
                  </a:lnTo>
                  <a:lnTo>
                    <a:pt x="114" y="328"/>
                  </a:lnTo>
                  <a:lnTo>
                    <a:pt x="128" y="328"/>
                  </a:lnTo>
                  <a:lnTo>
                    <a:pt x="128" y="328"/>
                  </a:lnTo>
                  <a:lnTo>
                    <a:pt x="148" y="324"/>
                  </a:lnTo>
                  <a:lnTo>
                    <a:pt x="166" y="318"/>
                  </a:lnTo>
                  <a:lnTo>
                    <a:pt x="182" y="308"/>
                  </a:lnTo>
                  <a:lnTo>
                    <a:pt x="196" y="294"/>
                  </a:lnTo>
                  <a:lnTo>
                    <a:pt x="206" y="278"/>
                  </a:lnTo>
                  <a:lnTo>
                    <a:pt x="214" y="262"/>
                  </a:lnTo>
                  <a:lnTo>
                    <a:pt x="218" y="242"/>
                  </a:lnTo>
                  <a:lnTo>
                    <a:pt x="220" y="222"/>
                  </a:lnTo>
                  <a:lnTo>
                    <a:pt x="220" y="222"/>
                  </a:lnTo>
                  <a:lnTo>
                    <a:pt x="216" y="204"/>
                  </a:lnTo>
                  <a:lnTo>
                    <a:pt x="210" y="186"/>
                  </a:lnTo>
                  <a:lnTo>
                    <a:pt x="200" y="170"/>
                  </a:lnTo>
                  <a:lnTo>
                    <a:pt x="188" y="158"/>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3" name="Freeform 104">
              <a:extLst>
                <a:ext uri="{FF2B5EF4-FFF2-40B4-BE49-F238E27FC236}">
                  <a16:creationId xmlns:a16="http://schemas.microsoft.com/office/drawing/2014/main" id="{87EECFCA-640E-79C4-B471-51F894AEA8D9}"/>
                </a:ext>
              </a:extLst>
            </p:cNvPr>
            <p:cNvSpPr>
              <a:spLocks/>
            </p:cNvSpPr>
            <p:nvPr/>
          </p:nvSpPr>
          <p:spPr bwMode="auto">
            <a:xfrm>
              <a:off x="11534775" y="1090612"/>
              <a:ext cx="349250" cy="520700"/>
            </a:xfrm>
            <a:custGeom>
              <a:avLst/>
              <a:gdLst>
                <a:gd name="T0" fmla="*/ 188 w 220"/>
                <a:gd name="T1" fmla="*/ 158 h 328"/>
                <a:gd name="T2" fmla="*/ 188 w 220"/>
                <a:gd name="T3" fmla="*/ 156 h 328"/>
                <a:gd name="T4" fmla="*/ 188 w 220"/>
                <a:gd name="T5" fmla="*/ 156 h 328"/>
                <a:gd name="T6" fmla="*/ 178 w 220"/>
                <a:gd name="T7" fmla="*/ 148 h 328"/>
                <a:gd name="T8" fmla="*/ 178 w 220"/>
                <a:gd name="T9" fmla="*/ 148 h 328"/>
                <a:gd name="T10" fmla="*/ 174 w 220"/>
                <a:gd name="T11" fmla="*/ 146 h 328"/>
                <a:gd name="T12" fmla="*/ 174 w 220"/>
                <a:gd name="T13" fmla="*/ 146 h 328"/>
                <a:gd name="T14" fmla="*/ 172 w 220"/>
                <a:gd name="T15" fmla="*/ 144 h 328"/>
                <a:gd name="T16" fmla="*/ 172 w 220"/>
                <a:gd name="T17" fmla="*/ 144 h 328"/>
                <a:gd name="T18" fmla="*/ 122 w 220"/>
                <a:gd name="T19" fmla="*/ 110 h 328"/>
                <a:gd name="T20" fmla="*/ 122 w 220"/>
                <a:gd name="T21" fmla="*/ 110 h 328"/>
                <a:gd name="T22" fmla="*/ 86 w 220"/>
                <a:gd name="T23" fmla="*/ 84 h 328"/>
                <a:gd name="T24" fmla="*/ 56 w 220"/>
                <a:gd name="T25" fmla="*/ 54 h 328"/>
                <a:gd name="T26" fmla="*/ 42 w 220"/>
                <a:gd name="T27" fmla="*/ 40 h 328"/>
                <a:gd name="T28" fmla="*/ 30 w 220"/>
                <a:gd name="T29" fmla="*/ 26 h 328"/>
                <a:gd name="T30" fmla="*/ 20 w 220"/>
                <a:gd name="T31" fmla="*/ 12 h 328"/>
                <a:gd name="T32" fmla="*/ 14 w 220"/>
                <a:gd name="T33" fmla="*/ 0 h 328"/>
                <a:gd name="T34" fmla="*/ 14 w 220"/>
                <a:gd name="T35" fmla="*/ 0 h 328"/>
                <a:gd name="T36" fmla="*/ 6 w 220"/>
                <a:gd name="T37" fmla="*/ 50 h 328"/>
                <a:gd name="T38" fmla="*/ 0 w 220"/>
                <a:gd name="T39" fmla="*/ 94 h 328"/>
                <a:gd name="T40" fmla="*/ 0 w 220"/>
                <a:gd name="T41" fmla="*/ 132 h 328"/>
                <a:gd name="T42" fmla="*/ 0 w 220"/>
                <a:gd name="T43" fmla="*/ 166 h 328"/>
                <a:gd name="T44" fmla="*/ 4 w 220"/>
                <a:gd name="T45" fmla="*/ 196 h 328"/>
                <a:gd name="T46" fmla="*/ 10 w 220"/>
                <a:gd name="T47" fmla="*/ 222 h 328"/>
                <a:gd name="T48" fmla="*/ 16 w 220"/>
                <a:gd name="T49" fmla="*/ 244 h 328"/>
                <a:gd name="T50" fmla="*/ 24 w 220"/>
                <a:gd name="T51" fmla="*/ 262 h 328"/>
                <a:gd name="T52" fmla="*/ 34 w 220"/>
                <a:gd name="T53" fmla="*/ 278 h 328"/>
                <a:gd name="T54" fmla="*/ 42 w 220"/>
                <a:gd name="T55" fmla="*/ 290 h 328"/>
                <a:gd name="T56" fmla="*/ 50 w 220"/>
                <a:gd name="T57" fmla="*/ 298 h 328"/>
                <a:gd name="T58" fmla="*/ 58 w 220"/>
                <a:gd name="T59" fmla="*/ 306 h 328"/>
                <a:gd name="T60" fmla="*/ 72 w 220"/>
                <a:gd name="T61" fmla="*/ 314 h 328"/>
                <a:gd name="T62" fmla="*/ 76 w 220"/>
                <a:gd name="T63" fmla="*/ 316 h 328"/>
                <a:gd name="T64" fmla="*/ 76 w 220"/>
                <a:gd name="T65" fmla="*/ 316 h 328"/>
                <a:gd name="T66" fmla="*/ 76 w 220"/>
                <a:gd name="T67" fmla="*/ 316 h 328"/>
                <a:gd name="T68" fmla="*/ 88 w 220"/>
                <a:gd name="T69" fmla="*/ 322 h 328"/>
                <a:gd name="T70" fmla="*/ 100 w 220"/>
                <a:gd name="T71" fmla="*/ 326 h 328"/>
                <a:gd name="T72" fmla="*/ 114 w 220"/>
                <a:gd name="T73" fmla="*/ 328 h 328"/>
                <a:gd name="T74" fmla="*/ 128 w 220"/>
                <a:gd name="T75" fmla="*/ 328 h 328"/>
                <a:gd name="T76" fmla="*/ 128 w 220"/>
                <a:gd name="T77" fmla="*/ 328 h 328"/>
                <a:gd name="T78" fmla="*/ 148 w 220"/>
                <a:gd name="T79" fmla="*/ 324 h 328"/>
                <a:gd name="T80" fmla="*/ 166 w 220"/>
                <a:gd name="T81" fmla="*/ 318 h 328"/>
                <a:gd name="T82" fmla="*/ 182 w 220"/>
                <a:gd name="T83" fmla="*/ 308 h 328"/>
                <a:gd name="T84" fmla="*/ 196 w 220"/>
                <a:gd name="T85" fmla="*/ 294 h 328"/>
                <a:gd name="T86" fmla="*/ 206 w 220"/>
                <a:gd name="T87" fmla="*/ 278 h 328"/>
                <a:gd name="T88" fmla="*/ 214 w 220"/>
                <a:gd name="T89" fmla="*/ 262 h 328"/>
                <a:gd name="T90" fmla="*/ 218 w 220"/>
                <a:gd name="T91" fmla="*/ 242 h 328"/>
                <a:gd name="T92" fmla="*/ 220 w 220"/>
                <a:gd name="T93" fmla="*/ 222 h 328"/>
                <a:gd name="T94" fmla="*/ 220 w 220"/>
                <a:gd name="T95" fmla="*/ 222 h 328"/>
                <a:gd name="T96" fmla="*/ 216 w 220"/>
                <a:gd name="T97" fmla="*/ 204 h 328"/>
                <a:gd name="T98" fmla="*/ 210 w 220"/>
                <a:gd name="T99" fmla="*/ 186 h 328"/>
                <a:gd name="T100" fmla="*/ 200 w 220"/>
                <a:gd name="T101" fmla="*/ 170 h 328"/>
                <a:gd name="T102" fmla="*/ 188 w 220"/>
                <a:gd name="T103"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0" h="328">
                  <a:moveTo>
                    <a:pt x="188" y="158"/>
                  </a:moveTo>
                  <a:lnTo>
                    <a:pt x="188" y="156"/>
                  </a:lnTo>
                  <a:lnTo>
                    <a:pt x="188" y="156"/>
                  </a:lnTo>
                  <a:lnTo>
                    <a:pt x="178" y="148"/>
                  </a:lnTo>
                  <a:lnTo>
                    <a:pt x="178" y="148"/>
                  </a:lnTo>
                  <a:lnTo>
                    <a:pt x="174" y="146"/>
                  </a:lnTo>
                  <a:lnTo>
                    <a:pt x="174" y="146"/>
                  </a:lnTo>
                  <a:lnTo>
                    <a:pt x="172" y="144"/>
                  </a:lnTo>
                  <a:lnTo>
                    <a:pt x="172" y="144"/>
                  </a:lnTo>
                  <a:lnTo>
                    <a:pt x="122" y="110"/>
                  </a:lnTo>
                  <a:lnTo>
                    <a:pt x="122" y="110"/>
                  </a:lnTo>
                  <a:lnTo>
                    <a:pt x="86" y="84"/>
                  </a:lnTo>
                  <a:lnTo>
                    <a:pt x="56" y="54"/>
                  </a:lnTo>
                  <a:lnTo>
                    <a:pt x="42" y="40"/>
                  </a:lnTo>
                  <a:lnTo>
                    <a:pt x="30" y="26"/>
                  </a:lnTo>
                  <a:lnTo>
                    <a:pt x="20" y="12"/>
                  </a:lnTo>
                  <a:lnTo>
                    <a:pt x="14" y="0"/>
                  </a:lnTo>
                  <a:lnTo>
                    <a:pt x="14" y="0"/>
                  </a:lnTo>
                  <a:lnTo>
                    <a:pt x="6" y="50"/>
                  </a:lnTo>
                  <a:lnTo>
                    <a:pt x="0" y="94"/>
                  </a:lnTo>
                  <a:lnTo>
                    <a:pt x="0" y="132"/>
                  </a:lnTo>
                  <a:lnTo>
                    <a:pt x="0" y="166"/>
                  </a:lnTo>
                  <a:lnTo>
                    <a:pt x="4" y="196"/>
                  </a:lnTo>
                  <a:lnTo>
                    <a:pt x="10" y="222"/>
                  </a:lnTo>
                  <a:lnTo>
                    <a:pt x="16" y="244"/>
                  </a:lnTo>
                  <a:lnTo>
                    <a:pt x="24" y="262"/>
                  </a:lnTo>
                  <a:lnTo>
                    <a:pt x="34" y="278"/>
                  </a:lnTo>
                  <a:lnTo>
                    <a:pt x="42" y="290"/>
                  </a:lnTo>
                  <a:lnTo>
                    <a:pt x="50" y="298"/>
                  </a:lnTo>
                  <a:lnTo>
                    <a:pt x="58" y="306"/>
                  </a:lnTo>
                  <a:lnTo>
                    <a:pt x="72" y="314"/>
                  </a:lnTo>
                  <a:lnTo>
                    <a:pt x="76" y="316"/>
                  </a:lnTo>
                  <a:lnTo>
                    <a:pt x="76" y="316"/>
                  </a:lnTo>
                  <a:lnTo>
                    <a:pt x="76" y="316"/>
                  </a:lnTo>
                  <a:lnTo>
                    <a:pt x="88" y="322"/>
                  </a:lnTo>
                  <a:lnTo>
                    <a:pt x="100" y="326"/>
                  </a:lnTo>
                  <a:lnTo>
                    <a:pt x="114" y="328"/>
                  </a:lnTo>
                  <a:lnTo>
                    <a:pt x="128" y="328"/>
                  </a:lnTo>
                  <a:lnTo>
                    <a:pt x="128" y="328"/>
                  </a:lnTo>
                  <a:lnTo>
                    <a:pt x="148" y="324"/>
                  </a:lnTo>
                  <a:lnTo>
                    <a:pt x="166" y="318"/>
                  </a:lnTo>
                  <a:lnTo>
                    <a:pt x="182" y="308"/>
                  </a:lnTo>
                  <a:lnTo>
                    <a:pt x="196" y="294"/>
                  </a:lnTo>
                  <a:lnTo>
                    <a:pt x="206" y="278"/>
                  </a:lnTo>
                  <a:lnTo>
                    <a:pt x="214" y="262"/>
                  </a:lnTo>
                  <a:lnTo>
                    <a:pt x="218" y="242"/>
                  </a:lnTo>
                  <a:lnTo>
                    <a:pt x="220" y="222"/>
                  </a:lnTo>
                  <a:lnTo>
                    <a:pt x="220" y="222"/>
                  </a:lnTo>
                  <a:lnTo>
                    <a:pt x="216" y="204"/>
                  </a:lnTo>
                  <a:lnTo>
                    <a:pt x="210" y="186"/>
                  </a:lnTo>
                  <a:lnTo>
                    <a:pt x="200" y="170"/>
                  </a:lnTo>
                  <a:lnTo>
                    <a:pt x="188" y="158"/>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4" name="Freeform 105">
              <a:extLst>
                <a:ext uri="{FF2B5EF4-FFF2-40B4-BE49-F238E27FC236}">
                  <a16:creationId xmlns:a16="http://schemas.microsoft.com/office/drawing/2014/main" id="{BFC68F63-C171-2BA2-6ADF-61B192260705}"/>
                </a:ext>
              </a:extLst>
            </p:cNvPr>
            <p:cNvSpPr>
              <a:spLocks/>
            </p:cNvSpPr>
            <p:nvPr/>
          </p:nvSpPr>
          <p:spPr bwMode="auto">
            <a:xfrm>
              <a:off x="11737975" y="1462087"/>
              <a:ext cx="146050" cy="149225"/>
            </a:xfrm>
            <a:custGeom>
              <a:avLst/>
              <a:gdLst>
                <a:gd name="T0" fmla="*/ 92 w 92"/>
                <a:gd name="T1" fmla="*/ 0 h 94"/>
                <a:gd name="T2" fmla="*/ 92 w 92"/>
                <a:gd name="T3" fmla="*/ 0 h 94"/>
                <a:gd name="T4" fmla="*/ 92 w 92"/>
                <a:gd name="T5" fmla="*/ 2 h 94"/>
                <a:gd name="T6" fmla="*/ 92 w 92"/>
                <a:gd name="T7" fmla="*/ 2 h 94"/>
                <a:gd name="T8" fmla="*/ 88 w 92"/>
                <a:gd name="T9" fmla="*/ 18 h 94"/>
                <a:gd name="T10" fmla="*/ 84 w 92"/>
                <a:gd name="T11" fmla="*/ 36 h 94"/>
                <a:gd name="T12" fmla="*/ 74 w 92"/>
                <a:gd name="T13" fmla="*/ 52 h 94"/>
                <a:gd name="T14" fmla="*/ 64 w 92"/>
                <a:gd name="T15" fmla="*/ 64 h 94"/>
                <a:gd name="T16" fmla="*/ 50 w 92"/>
                <a:gd name="T17" fmla="*/ 76 h 94"/>
                <a:gd name="T18" fmla="*/ 34 w 92"/>
                <a:gd name="T19" fmla="*/ 84 h 94"/>
                <a:gd name="T20" fmla="*/ 18 w 92"/>
                <a:gd name="T21" fmla="*/ 90 h 94"/>
                <a:gd name="T22" fmla="*/ 0 w 92"/>
                <a:gd name="T23" fmla="*/ 94 h 94"/>
                <a:gd name="T24" fmla="*/ 0 w 92"/>
                <a:gd name="T25" fmla="*/ 94 h 94"/>
                <a:gd name="T26" fmla="*/ 0 w 92"/>
                <a:gd name="T27" fmla="*/ 94 h 94"/>
                <a:gd name="T28" fmla="*/ 0 w 92"/>
                <a:gd name="T29" fmla="*/ 94 h 94"/>
                <a:gd name="T30" fmla="*/ 2 w 92"/>
                <a:gd name="T31" fmla="*/ 94 h 94"/>
                <a:gd name="T32" fmla="*/ 2 w 92"/>
                <a:gd name="T33" fmla="*/ 94 h 94"/>
                <a:gd name="T34" fmla="*/ 20 w 92"/>
                <a:gd name="T35" fmla="*/ 90 h 94"/>
                <a:gd name="T36" fmla="*/ 36 w 92"/>
                <a:gd name="T37" fmla="*/ 84 h 94"/>
                <a:gd name="T38" fmla="*/ 52 w 92"/>
                <a:gd name="T39" fmla="*/ 76 h 94"/>
                <a:gd name="T40" fmla="*/ 64 w 92"/>
                <a:gd name="T41" fmla="*/ 64 h 94"/>
                <a:gd name="T42" fmla="*/ 76 w 92"/>
                <a:gd name="T43" fmla="*/ 50 h 94"/>
                <a:gd name="T44" fmla="*/ 84 w 92"/>
                <a:gd name="T45" fmla="*/ 34 h 94"/>
                <a:gd name="T46" fmla="*/ 90 w 92"/>
                <a:gd name="T47" fmla="*/ 18 h 94"/>
                <a:gd name="T48" fmla="*/ 92 w 92"/>
                <a:gd name="T4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94">
                  <a:moveTo>
                    <a:pt x="92" y="0"/>
                  </a:moveTo>
                  <a:lnTo>
                    <a:pt x="92" y="0"/>
                  </a:lnTo>
                  <a:lnTo>
                    <a:pt x="92" y="2"/>
                  </a:lnTo>
                  <a:lnTo>
                    <a:pt x="92" y="2"/>
                  </a:lnTo>
                  <a:lnTo>
                    <a:pt x="88" y="18"/>
                  </a:lnTo>
                  <a:lnTo>
                    <a:pt x="84" y="36"/>
                  </a:lnTo>
                  <a:lnTo>
                    <a:pt x="74" y="52"/>
                  </a:lnTo>
                  <a:lnTo>
                    <a:pt x="64" y="64"/>
                  </a:lnTo>
                  <a:lnTo>
                    <a:pt x="50" y="76"/>
                  </a:lnTo>
                  <a:lnTo>
                    <a:pt x="34" y="84"/>
                  </a:lnTo>
                  <a:lnTo>
                    <a:pt x="18" y="90"/>
                  </a:lnTo>
                  <a:lnTo>
                    <a:pt x="0" y="94"/>
                  </a:lnTo>
                  <a:lnTo>
                    <a:pt x="0" y="94"/>
                  </a:lnTo>
                  <a:lnTo>
                    <a:pt x="0" y="94"/>
                  </a:lnTo>
                  <a:lnTo>
                    <a:pt x="0" y="94"/>
                  </a:lnTo>
                  <a:lnTo>
                    <a:pt x="2" y="94"/>
                  </a:lnTo>
                  <a:lnTo>
                    <a:pt x="2" y="94"/>
                  </a:lnTo>
                  <a:lnTo>
                    <a:pt x="20" y="90"/>
                  </a:lnTo>
                  <a:lnTo>
                    <a:pt x="36" y="84"/>
                  </a:lnTo>
                  <a:lnTo>
                    <a:pt x="52" y="76"/>
                  </a:lnTo>
                  <a:lnTo>
                    <a:pt x="64" y="64"/>
                  </a:lnTo>
                  <a:lnTo>
                    <a:pt x="76" y="50"/>
                  </a:lnTo>
                  <a:lnTo>
                    <a:pt x="84" y="34"/>
                  </a:lnTo>
                  <a:lnTo>
                    <a:pt x="90" y="18"/>
                  </a:lnTo>
                  <a:lnTo>
                    <a:pt x="92"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5" name="Freeform 106">
              <a:extLst>
                <a:ext uri="{FF2B5EF4-FFF2-40B4-BE49-F238E27FC236}">
                  <a16:creationId xmlns:a16="http://schemas.microsoft.com/office/drawing/2014/main" id="{22329DD7-CF3A-FDE8-6D7A-2D3B2289089A}"/>
                </a:ext>
              </a:extLst>
            </p:cNvPr>
            <p:cNvSpPr>
              <a:spLocks/>
            </p:cNvSpPr>
            <p:nvPr/>
          </p:nvSpPr>
          <p:spPr bwMode="auto">
            <a:xfrm>
              <a:off x="11737975" y="1462087"/>
              <a:ext cx="146050" cy="149225"/>
            </a:xfrm>
            <a:custGeom>
              <a:avLst/>
              <a:gdLst>
                <a:gd name="T0" fmla="*/ 92 w 92"/>
                <a:gd name="T1" fmla="*/ 0 h 94"/>
                <a:gd name="T2" fmla="*/ 92 w 92"/>
                <a:gd name="T3" fmla="*/ 0 h 94"/>
                <a:gd name="T4" fmla="*/ 92 w 92"/>
                <a:gd name="T5" fmla="*/ 2 h 94"/>
                <a:gd name="T6" fmla="*/ 92 w 92"/>
                <a:gd name="T7" fmla="*/ 2 h 94"/>
                <a:gd name="T8" fmla="*/ 88 w 92"/>
                <a:gd name="T9" fmla="*/ 18 h 94"/>
                <a:gd name="T10" fmla="*/ 84 w 92"/>
                <a:gd name="T11" fmla="*/ 36 h 94"/>
                <a:gd name="T12" fmla="*/ 74 w 92"/>
                <a:gd name="T13" fmla="*/ 52 h 94"/>
                <a:gd name="T14" fmla="*/ 64 w 92"/>
                <a:gd name="T15" fmla="*/ 64 h 94"/>
                <a:gd name="T16" fmla="*/ 50 w 92"/>
                <a:gd name="T17" fmla="*/ 76 h 94"/>
                <a:gd name="T18" fmla="*/ 34 w 92"/>
                <a:gd name="T19" fmla="*/ 84 h 94"/>
                <a:gd name="T20" fmla="*/ 18 w 92"/>
                <a:gd name="T21" fmla="*/ 90 h 94"/>
                <a:gd name="T22" fmla="*/ 0 w 92"/>
                <a:gd name="T23" fmla="*/ 94 h 94"/>
                <a:gd name="T24" fmla="*/ 0 w 92"/>
                <a:gd name="T25" fmla="*/ 94 h 94"/>
                <a:gd name="T26" fmla="*/ 0 w 92"/>
                <a:gd name="T27" fmla="*/ 94 h 94"/>
                <a:gd name="T28" fmla="*/ 0 w 92"/>
                <a:gd name="T29" fmla="*/ 94 h 94"/>
                <a:gd name="T30" fmla="*/ 2 w 92"/>
                <a:gd name="T31" fmla="*/ 94 h 94"/>
                <a:gd name="T32" fmla="*/ 2 w 92"/>
                <a:gd name="T33" fmla="*/ 94 h 94"/>
                <a:gd name="T34" fmla="*/ 20 w 92"/>
                <a:gd name="T35" fmla="*/ 90 h 94"/>
                <a:gd name="T36" fmla="*/ 36 w 92"/>
                <a:gd name="T37" fmla="*/ 84 h 94"/>
                <a:gd name="T38" fmla="*/ 52 w 92"/>
                <a:gd name="T39" fmla="*/ 76 h 94"/>
                <a:gd name="T40" fmla="*/ 64 w 92"/>
                <a:gd name="T41" fmla="*/ 64 h 94"/>
                <a:gd name="T42" fmla="*/ 76 w 92"/>
                <a:gd name="T43" fmla="*/ 50 h 94"/>
                <a:gd name="T44" fmla="*/ 84 w 92"/>
                <a:gd name="T45" fmla="*/ 34 h 94"/>
                <a:gd name="T46" fmla="*/ 90 w 92"/>
                <a:gd name="T47" fmla="*/ 18 h 94"/>
                <a:gd name="T48" fmla="*/ 92 w 92"/>
                <a:gd name="T4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94">
                  <a:moveTo>
                    <a:pt x="92" y="0"/>
                  </a:moveTo>
                  <a:lnTo>
                    <a:pt x="92" y="0"/>
                  </a:lnTo>
                  <a:lnTo>
                    <a:pt x="92" y="2"/>
                  </a:lnTo>
                  <a:lnTo>
                    <a:pt x="92" y="2"/>
                  </a:lnTo>
                  <a:lnTo>
                    <a:pt x="88" y="18"/>
                  </a:lnTo>
                  <a:lnTo>
                    <a:pt x="84" y="36"/>
                  </a:lnTo>
                  <a:lnTo>
                    <a:pt x="74" y="52"/>
                  </a:lnTo>
                  <a:lnTo>
                    <a:pt x="64" y="64"/>
                  </a:lnTo>
                  <a:lnTo>
                    <a:pt x="50" y="76"/>
                  </a:lnTo>
                  <a:lnTo>
                    <a:pt x="34" y="84"/>
                  </a:lnTo>
                  <a:lnTo>
                    <a:pt x="18" y="90"/>
                  </a:lnTo>
                  <a:lnTo>
                    <a:pt x="0" y="94"/>
                  </a:lnTo>
                  <a:lnTo>
                    <a:pt x="0" y="94"/>
                  </a:lnTo>
                  <a:lnTo>
                    <a:pt x="0" y="94"/>
                  </a:lnTo>
                  <a:lnTo>
                    <a:pt x="0" y="94"/>
                  </a:lnTo>
                  <a:lnTo>
                    <a:pt x="2" y="94"/>
                  </a:lnTo>
                  <a:lnTo>
                    <a:pt x="2" y="94"/>
                  </a:lnTo>
                  <a:lnTo>
                    <a:pt x="20" y="90"/>
                  </a:lnTo>
                  <a:lnTo>
                    <a:pt x="36" y="84"/>
                  </a:lnTo>
                  <a:lnTo>
                    <a:pt x="52" y="76"/>
                  </a:lnTo>
                  <a:lnTo>
                    <a:pt x="64" y="64"/>
                  </a:lnTo>
                  <a:lnTo>
                    <a:pt x="76" y="50"/>
                  </a:lnTo>
                  <a:lnTo>
                    <a:pt x="84" y="34"/>
                  </a:lnTo>
                  <a:lnTo>
                    <a:pt x="90" y="18"/>
                  </a:lnTo>
                  <a:lnTo>
                    <a:pt x="92"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6" name="Freeform 107">
              <a:extLst>
                <a:ext uri="{FF2B5EF4-FFF2-40B4-BE49-F238E27FC236}">
                  <a16:creationId xmlns:a16="http://schemas.microsoft.com/office/drawing/2014/main" id="{AC8B83F6-AECD-177D-A99C-EC26A47969A5}"/>
                </a:ext>
              </a:extLst>
            </p:cNvPr>
            <p:cNvSpPr>
              <a:spLocks/>
            </p:cNvSpPr>
            <p:nvPr/>
          </p:nvSpPr>
          <p:spPr bwMode="auto">
            <a:xfrm>
              <a:off x="11550650" y="1436687"/>
              <a:ext cx="333375" cy="174625"/>
            </a:xfrm>
            <a:custGeom>
              <a:avLst/>
              <a:gdLst>
                <a:gd name="T0" fmla="*/ 0 w 210"/>
                <a:gd name="T1" fmla="*/ 0 h 110"/>
                <a:gd name="T2" fmla="*/ 0 w 210"/>
                <a:gd name="T3" fmla="*/ 0 h 110"/>
                <a:gd name="T4" fmla="*/ 8 w 210"/>
                <a:gd name="T5" fmla="*/ 28 h 110"/>
                <a:gd name="T6" fmla="*/ 20 w 210"/>
                <a:gd name="T7" fmla="*/ 50 h 110"/>
                <a:gd name="T8" fmla="*/ 30 w 210"/>
                <a:gd name="T9" fmla="*/ 68 h 110"/>
                <a:gd name="T10" fmla="*/ 42 w 210"/>
                <a:gd name="T11" fmla="*/ 80 h 110"/>
                <a:gd name="T12" fmla="*/ 52 w 210"/>
                <a:gd name="T13" fmla="*/ 88 h 110"/>
                <a:gd name="T14" fmla="*/ 60 w 210"/>
                <a:gd name="T15" fmla="*/ 94 h 110"/>
                <a:gd name="T16" fmla="*/ 68 w 210"/>
                <a:gd name="T17" fmla="*/ 98 h 110"/>
                <a:gd name="T18" fmla="*/ 68 w 210"/>
                <a:gd name="T19" fmla="*/ 98 h 110"/>
                <a:gd name="T20" fmla="*/ 68 w 210"/>
                <a:gd name="T21" fmla="*/ 98 h 110"/>
                <a:gd name="T22" fmla="*/ 78 w 210"/>
                <a:gd name="T23" fmla="*/ 102 h 110"/>
                <a:gd name="T24" fmla="*/ 90 w 210"/>
                <a:gd name="T25" fmla="*/ 106 h 110"/>
                <a:gd name="T26" fmla="*/ 100 w 210"/>
                <a:gd name="T27" fmla="*/ 108 h 110"/>
                <a:gd name="T28" fmla="*/ 114 w 210"/>
                <a:gd name="T29" fmla="*/ 110 h 110"/>
                <a:gd name="T30" fmla="*/ 114 w 210"/>
                <a:gd name="T31" fmla="*/ 110 h 110"/>
                <a:gd name="T32" fmla="*/ 118 w 210"/>
                <a:gd name="T33" fmla="*/ 110 h 110"/>
                <a:gd name="T34" fmla="*/ 118 w 210"/>
                <a:gd name="T35" fmla="*/ 110 h 110"/>
                <a:gd name="T36" fmla="*/ 118 w 210"/>
                <a:gd name="T37" fmla="*/ 110 h 110"/>
                <a:gd name="T38" fmla="*/ 118 w 210"/>
                <a:gd name="T39" fmla="*/ 110 h 110"/>
                <a:gd name="T40" fmla="*/ 136 w 210"/>
                <a:gd name="T41" fmla="*/ 106 h 110"/>
                <a:gd name="T42" fmla="*/ 152 w 210"/>
                <a:gd name="T43" fmla="*/ 100 h 110"/>
                <a:gd name="T44" fmla="*/ 168 w 210"/>
                <a:gd name="T45" fmla="*/ 92 h 110"/>
                <a:gd name="T46" fmla="*/ 182 w 210"/>
                <a:gd name="T47" fmla="*/ 80 h 110"/>
                <a:gd name="T48" fmla="*/ 192 w 210"/>
                <a:gd name="T49" fmla="*/ 68 h 110"/>
                <a:gd name="T50" fmla="*/ 202 w 210"/>
                <a:gd name="T51" fmla="*/ 52 h 110"/>
                <a:gd name="T52" fmla="*/ 206 w 210"/>
                <a:gd name="T53" fmla="*/ 34 h 110"/>
                <a:gd name="T54" fmla="*/ 210 w 210"/>
                <a:gd name="T55" fmla="*/ 18 h 110"/>
                <a:gd name="T56" fmla="*/ 210 w 210"/>
                <a:gd name="T57" fmla="*/ 18 h 110"/>
                <a:gd name="T58" fmla="*/ 202 w 210"/>
                <a:gd name="T59" fmla="*/ 30 h 110"/>
                <a:gd name="T60" fmla="*/ 194 w 210"/>
                <a:gd name="T61" fmla="*/ 42 h 110"/>
                <a:gd name="T62" fmla="*/ 184 w 210"/>
                <a:gd name="T63" fmla="*/ 52 h 110"/>
                <a:gd name="T64" fmla="*/ 174 w 210"/>
                <a:gd name="T65" fmla="*/ 60 h 110"/>
                <a:gd name="T66" fmla="*/ 160 w 210"/>
                <a:gd name="T67" fmla="*/ 68 h 110"/>
                <a:gd name="T68" fmla="*/ 148 w 210"/>
                <a:gd name="T69" fmla="*/ 74 h 110"/>
                <a:gd name="T70" fmla="*/ 134 w 210"/>
                <a:gd name="T71" fmla="*/ 78 h 110"/>
                <a:gd name="T72" fmla="*/ 118 w 210"/>
                <a:gd name="T73" fmla="*/ 80 h 110"/>
                <a:gd name="T74" fmla="*/ 118 w 210"/>
                <a:gd name="T75" fmla="*/ 80 h 110"/>
                <a:gd name="T76" fmla="*/ 112 w 210"/>
                <a:gd name="T77" fmla="*/ 80 h 110"/>
                <a:gd name="T78" fmla="*/ 112 w 210"/>
                <a:gd name="T79" fmla="*/ 80 h 110"/>
                <a:gd name="T80" fmla="*/ 98 w 210"/>
                <a:gd name="T81" fmla="*/ 78 h 110"/>
                <a:gd name="T82" fmla="*/ 84 w 210"/>
                <a:gd name="T83" fmla="*/ 76 h 110"/>
                <a:gd name="T84" fmla="*/ 72 w 210"/>
                <a:gd name="T85" fmla="*/ 72 h 110"/>
                <a:gd name="T86" fmla="*/ 60 w 210"/>
                <a:gd name="T87" fmla="*/ 66 h 110"/>
                <a:gd name="T88" fmla="*/ 60 w 210"/>
                <a:gd name="T89" fmla="*/ 66 h 110"/>
                <a:gd name="T90" fmla="*/ 60 w 210"/>
                <a:gd name="T91" fmla="*/ 66 h 110"/>
                <a:gd name="T92" fmla="*/ 54 w 210"/>
                <a:gd name="T93" fmla="*/ 64 h 110"/>
                <a:gd name="T94" fmla="*/ 40 w 210"/>
                <a:gd name="T95" fmla="*/ 54 h 110"/>
                <a:gd name="T96" fmla="*/ 30 w 210"/>
                <a:gd name="T97" fmla="*/ 46 h 110"/>
                <a:gd name="T98" fmla="*/ 20 w 210"/>
                <a:gd name="T99" fmla="*/ 34 h 110"/>
                <a:gd name="T100" fmla="*/ 10 w 210"/>
                <a:gd name="T101" fmla="*/ 18 h 110"/>
                <a:gd name="T102" fmla="*/ 0 w 210"/>
                <a:gd name="T10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10">
                  <a:moveTo>
                    <a:pt x="0" y="0"/>
                  </a:moveTo>
                  <a:lnTo>
                    <a:pt x="0" y="0"/>
                  </a:lnTo>
                  <a:lnTo>
                    <a:pt x="8" y="28"/>
                  </a:lnTo>
                  <a:lnTo>
                    <a:pt x="20" y="50"/>
                  </a:lnTo>
                  <a:lnTo>
                    <a:pt x="30" y="68"/>
                  </a:lnTo>
                  <a:lnTo>
                    <a:pt x="42" y="80"/>
                  </a:lnTo>
                  <a:lnTo>
                    <a:pt x="52" y="88"/>
                  </a:lnTo>
                  <a:lnTo>
                    <a:pt x="60" y="94"/>
                  </a:lnTo>
                  <a:lnTo>
                    <a:pt x="68" y="98"/>
                  </a:lnTo>
                  <a:lnTo>
                    <a:pt x="68" y="98"/>
                  </a:lnTo>
                  <a:lnTo>
                    <a:pt x="68" y="98"/>
                  </a:lnTo>
                  <a:lnTo>
                    <a:pt x="78" y="102"/>
                  </a:lnTo>
                  <a:lnTo>
                    <a:pt x="90" y="106"/>
                  </a:lnTo>
                  <a:lnTo>
                    <a:pt x="100" y="108"/>
                  </a:lnTo>
                  <a:lnTo>
                    <a:pt x="114" y="110"/>
                  </a:lnTo>
                  <a:lnTo>
                    <a:pt x="114" y="110"/>
                  </a:lnTo>
                  <a:lnTo>
                    <a:pt x="118" y="110"/>
                  </a:lnTo>
                  <a:lnTo>
                    <a:pt x="118" y="110"/>
                  </a:lnTo>
                  <a:lnTo>
                    <a:pt x="118" y="110"/>
                  </a:lnTo>
                  <a:lnTo>
                    <a:pt x="118" y="110"/>
                  </a:lnTo>
                  <a:lnTo>
                    <a:pt x="136" y="106"/>
                  </a:lnTo>
                  <a:lnTo>
                    <a:pt x="152" y="100"/>
                  </a:lnTo>
                  <a:lnTo>
                    <a:pt x="168" y="92"/>
                  </a:lnTo>
                  <a:lnTo>
                    <a:pt x="182" y="80"/>
                  </a:lnTo>
                  <a:lnTo>
                    <a:pt x="192" y="68"/>
                  </a:lnTo>
                  <a:lnTo>
                    <a:pt x="202" y="52"/>
                  </a:lnTo>
                  <a:lnTo>
                    <a:pt x="206" y="34"/>
                  </a:lnTo>
                  <a:lnTo>
                    <a:pt x="210" y="18"/>
                  </a:lnTo>
                  <a:lnTo>
                    <a:pt x="210" y="18"/>
                  </a:lnTo>
                  <a:lnTo>
                    <a:pt x="202" y="30"/>
                  </a:lnTo>
                  <a:lnTo>
                    <a:pt x="194" y="42"/>
                  </a:lnTo>
                  <a:lnTo>
                    <a:pt x="184" y="52"/>
                  </a:lnTo>
                  <a:lnTo>
                    <a:pt x="174" y="60"/>
                  </a:lnTo>
                  <a:lnTo>
                    <a:pt x="160" y="68"/>
                  </a:lnTo>
                  <a:lnTo>
                    <a:pt x="148" y="74"/>
                  </a:lnTo>
                  <a:lnTo>
                    <a:pt x="134" y="78"/>
                  </a:lnTo>
                  <a:lnTo>
                    <a:pt x="118" y="80"/>
                  </a:lnTo>
                  <a:lnTo>
                    <a:pt x="118" y="80"/>
                  </a:lnTo>
                  <a:lnTo>
                    <a:pt x="112" y="80"/>
                  </a:lnTo>
                  <a:lnTo>
                    <a:pt x="112" y="80"/>
                  </a:lnTo>
                  <a:lnTo>
                    <a:pt x="98" y="78"/>
                  </a:lnTo>
                  <a:lnTo>
                    <a:pt x="84" y="76"/>
                  </a:lnTo>
                  <a:lnTo>
                    <a:pt x="72" y="72"/>
                  </a:lnTo>
                  <a:lnTo>
                    <a:pt x="60" y="66"/>
                  </a:lnTo>
                  <a:lnTo>
                    <a:pt x="60" y="66"/>
                  </a:lnTo>
                  <a:lnTo>
                    <a:pt x="60" y="66"/>
                  </a:lnTo>
                  <a:lnTo>
                    <a:pt x="54" y="64"/>
                  </a:lnTo>
                  <a:lnTo>
                    <a:pt x="40" y="54"/>
                  </a:lnTo>
                  <a:lnTo>
                    <a:pt x="30" y="46"/>
                  </a:lnTo>
                  <a:lnTo>
                    <a:pt x="20" y="34"/>
                  </a:lnTo>
                  <a:lnTo>
                    <a:pt x="10" y="18"/>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7" name="Freeform 109">
              <a:extLst>
                <a:ext uri="{FF2B5EF4-FFF2-40B4-BE49-F238E27FC236}">
                  <a16:creationId xmlns:a16="http://schemas.microsoft.com/office/drawing/2014/main" id="{D9C6369E-83AF-0874-86E8-43A275015221}"/>
                </a:ext>
              </a:extLst>
            </p:cNvPr>
            <p:cNvSpPr>
              <a:spLocks/>
            </p:cNvSpPr>
            <p:nvPr/>
          </p:nvSpPr>
          <p:spPr bwMode="auto">
            <a:xfrm>
              <a:off x="11182350" y="4683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2 h 222"/>
                <a:gd name="T12" fmla="*/ 122 w 160"/>
                <a:gd name="T13" fmla="*/ 92 h 222"/>
                <a:gd name="T14" fmla="*/ 122 w 160"/>
                <a:gd name="T15" fmla="*/ 92 h 222"/>
                <a:gd name="T16" fmla="*/ 122 w 160"/>
                <a:gd name="T17" fmla="*/ 92 h 222"/>
                <a:gd name="T18" fmla="*/ 84 w 160"/>
                <a:gd name="T19" fmla="*/ 72 h 222"/>
                <a:gd name="T20" fmla="*/ 84 w 160"/>
                <a:gd name="T21" fmla="*/ 72 h 222"/>
                <a:gd name="T22" fmla="*/ 60 w 160"/>
                <a:gd name="T23" fmla="*/ 54 h 222"/>
                <a:gd name="T24" fmla="*/ 36 w 160"/>
                <a:gd name="T25" fmla="*/ 36 h 222"/>
                <a:gd name="T26" fmla="*/ 16 w 160"/>
                <a:gd name="T27" fmla="*/ 18 h 222"/>
                <a:gd name="T28" fmla="*/ 8 w 160"/>
                <a:gd name="T29" fmla="*/ 8 h 222"/>
                <a:gd name="T30" fmla="*/ 4 w 160"/>
                <a:gd name="T31" fmla="*/ 0 h 222"/>
                <a:gd name="T32" fmla="*/ 4 w 160"/>
                <a:gd name="T33" fmla="*/ 0 h 222"/>
                <a:gd name="T34" fmla="*/ 0 w 160"/>
                <a:gd name="T35" fmla="*/ 34 h 222"/>
                <a:gd name="T36" fmla="*/ 0 w 160"/>
                <a:gd name="T37" fmla="*/ 66 h 222"/>
                <a:gd name="T38" fmla="*/ 0 w 160"/>
                <a:gd name="T39" fmla="*/ 92 h 222"/>
                <a:gd name="T40" fmla="*/ 4 w 160"/>
                <a:gd name="T41" fmla="*/ 116 h 222"/>
                <a:gd name="T42" fmla="*/ 8 w 160"/>
                <a:gd name="T43" fmla="*/ 138 h 222"/>
                <a:gd name="T44" fmla="*/ 12 w 160"/>
                <a:gd name="T45" fmla="*/ 154 h 222"/>
                <a:gd name="T46" fmla="*/ 18 w 160"/>
                <a:gd name="T47" fmla="*/ 170 h 222"/>
                <a:gd name="T48" fmla="*/ 26 w 160"/>
                <a:gd name="T49" fmla="*/ 182 h 222"/>
                <a:gd name="T50" fmla="*/ 32 w 160"/>
                <a:gd name="T51" fmla="*/ 192 h 222"/>
                <a:gd name="T52" fmla="*/ 38 w 160"/>
                <a:gd name="T53" fmla="*/ 200 h 222"/>
                <a:gd name="T54" fmla="*/ 52 w 160"/>
                <a:gd name="T55" fmla="*/ 210 h 222"/>
                <a:gd name="T56" fmla="*/ 60 w 160"/>
                <a:gd name="T57" fmla="*/ 216 h 222"/>
                <a:gd name="T58" fmla="*/ 64 w 160"/>
                <a:gd name="T59" fmla="*/ 216 h 222"/>
                <a:gd name="T60" fmla="*/ 64 w 160"/>
                <a:gd name="T61" fmla="*/ 216 h 222"/>
                <a:gd name="T62" fmla="*/ 64 w 160"/>
                <a:gd name="T63" fmla="*/ 216 h 222"/>
                <a:gd name="T64" fmla="*/ 72 w 160"/>
                <a:gd name="T65" fmla="*/ 220 h 222"/>
                <a:gd name="T66" fmla="*/ 82 w 160"/>
                <a:gd name="T67" fmla="*/ 222 h 222"/>
                <a:gd name="T68" fmla="*/ 90 w 160"/>
                <a:gd name="T69" fmla="*/ 222 h 222"/>
                <a:gd name="T70" fmla="*/ 100 w 160"/>
                <a:gd name="T71" fmla="*/ 222 h 222"/>
                <a:gd name="T72" fmla="*/ 100 w 160"/>
                <a:gd name="T73" fmla="*/ 222 h 222"/>
                <a:gd name="T74" fmla="*/ 114 w 160"/>
                <a:gd name="T75" fmla="*/ 218 h 222"/>
                <a:gd name="T76" fmla="*/ 126 w 160"/>
                <a:gd name="T77" fmla="*/ 212 h 222"/>
                <a:gd name="T78" fmla="*/ 136 w 160"/>
                <a:gd name="T79" fmla="*/ 204 h 222"/>
                <a:gd name="T80" fmla="*/ 146 w 160"/>
                <a:gd name="T81" fmla="*/ 194 h 222"/>
                <a:gd name="T82" fmla="*/ 152 w 160"/>
                <a:gd name="T83" fmla="*/ 184 h 222"/>
                <a:gd name="T84" fmla="*/ 158 w 160"/>
                <a:gd name="T85" fmla="*/ 170 h 222"/>
                <a:gd name="T86" fmla="*/ 160 w 160"/>
                <a:gd name="T87" fmla="*/ 158 h 222"/>
                <a:gd name="T88" fmla="*/ 158 w 160"/>
                <a:gd name="T89" fmla="*/ 144 h 222"/>
                <a:gd name="T90" fmla="*/ 158 w 160"/>
                <a:gd name="T91" fmla="*/ 144 h 222"/>
                <a:gd name="T92" fmla="*/ 156 w 160"/>
                <a:gd name="T93" fmla="*/ 130 h 222"/>
                <a:gd name="T94" fmla="*/ 150 w 160"/>
                <a:gd name="T95" fmla="*/ 118 h 222"/>
                <a:gd name="T96" fmla="*/ 144 w 160"/>
                <a:gd name="T97" fmla="*/ 108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2"/>
                  </a:lnTo>
                  <a:lnTo>
                    <a:pt x="122" y="92"/>
                  </a:lnTo>
                  <a:lnTo>
                    <a:pt x="122" y="92"/>
                  </a:lnTo>
                  <a:lnTo>
                    <a:pt x="122" y="92"/>
                  </a:lnTo>
                  <a:lnTo>
                    <a:pt x="84" y="72"/>
                  </a:lnTo>
                  <a:lnTo>
                    <a:pt x="84" y="72"/>
                  </a:lnTo>
                  <a:lnTo>
                    <a:pt x="60" y="54"/>
                  </a:lnTo>
                  <a:lnTo>
                    <a:pt x="36" y="36"/>
                  </a:lnTo>
                  <a:lnTo>
                    <a:pt x="16" y="18"/>
                  </a:lnTo>
                  <a:lnTo>
                    <a:pt x="8" y="8"/>
                  </a:lnTo>
                  <a:lnTo>
                    <a:pt x="4" y="0"/>
                  </a:lnTo>
                  <a:lnTo>
                    <a:pt x="4" y="0"/>
                  </a:lnTo>
                  <a:lnTo>
                    <a:pt x="0" y="34"/>
                  </a:lnTo>
                  <a:lnTo>
                    <a:pt x="0" y="66"/>
                  </a:lnTo>
                  <a:lnTo>
                    <a:pt x="0" y="92"/>
                  </a:lnTo>
                  <a:lnTo>
                    <a:pt x="4" y="116"/>
                  </a:lnTo>
                  <a:lnTo>
                    <a:pt x="8" y="138"/>
                  </a:lnTo>
                  <a:lnTo>
                    <a:pt x="12" y="154"/>
                  </a:lnTo>
                  <a:lnTo>
                    <a:pt x="18" y="170"/>
                  </a:lnTo>
                  <a:lnTo>
                    <a:pt x="26" y="182"/>
                  </a:lnTo>
                  <a:lnTo>
                    <a:pt x="32" y="192"/>
                  </a:lnTo>
                  <a:lnTo>
                    <a:pt x="38" y="200"/>
                  </a:lnTo>
                  <a:lnTo>
                    <a:pt x="52" y="210"/>
                  </a:lnTo>
                  <a:lnTo>
                    <a:pt x="60" y="216"/>
                  </a:lnTo>
                  <a:lnTo>
                    <a:pt x="64" y="216"/>
                  </a:lnTo>
                  <a:lnTo>
                    <a:pt x="64" y="216"/>
                  </a:lnTo>
                  <a:lnTo>
                    <a:pt x="64" y="216"/>
                  </a:lnTo>
                  <a:lnTo>
                    <a:pt x="72" y="220"/>
                  </a:lnTo>
                  <a:lnTo>
                    <a:pt x="82" y="222"/>
                  </a:lnTo>
                  <a:lnTo>
                    <a:pt x="90" y="222"/>
                  </a:lnTo>
                  <a:lnTo>
                    <a:pt x="100" y="222"/>
                  </a:lnTo>
                  <a:lnTo>
                    <a:pt x="100" y="222"/>
                  </a:lnTo>
                  <a:lnTo>
                    <a:pt x="114" y="218"/>
                  </a:lnTo>
                  <a:lnTo>
                    <a:pt x="126" y="212"/>
                  </a:lnTo>
                  <a:lnTo>
                    <a:pt x="136" y="204"/>
                  </a:lnTo>
                  <a:lnTo>
                    <a:pt x="146" y="194"/>
                  </a:lnTo>
                  <a:lnTo>
                    <a:pt x="152" y="184"/>
                  </a:lnTo>
                  <a:lnTo>
                    <a:pt x="158" y="170"/>
                  </a:lnTo>
                  <a:lnTo>
                    <a:pt x="160" y="158"/>
                  </a:lnTo>
                  <a:lnTo>
                    <a:pt x="158" y="144"/>
                  </a:lnTo>
                  <a:lnTo>
                    <a:pt x="158" y="144"/>
                  </a:lnTo>
                  <a:lnTo>
                    <a:pt x="156" y="130"/>
                  </a:lnTo>
                  <a:lnTo>
                    <a:pt x="150" y="118"/>
                  </a:lnTo>
                  <a:lnTo>
                    <a:pt x="144" y="108"/>
                  </a:lnTo>
                  <a:lnTo>
                    <a:pt x="134" y="10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8" name="Freeform 110">
              <a:extLst>
                <a:ext uri="{FF2B5EF4-FFF2-40B4-BE49-F238E27FC236}">
                  <a16:creationId xmlns:a16="http://schemas.microsoft.com/office/drawing/2014/main" id="{D965F13A-C274-0ED4-179D-158612E8F557}"/>
                </a:ext>
              </a:extLst>
            </p:cNvPr>
            <p:cNvSpPr>
              <a:spLocks/>
            </p:cNvSpPr>
            <p:nvPr/>
          </p:nvSpPr>
          <p:spPr bwMode="auto">
            <a:xfrm>
              <a:off x="11182350" y="4683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2 h 222"/>
                <a:gd name="T12" fmla="*/ 122 w 160"/>
                <a:gd name="T13" fmla="*/ 92 h 222"/>
                <a:gd name="T14" fmla="*/ 122 w 160"/>
                <a:gd name="T15" fmla="*/ 92 h 222"/>
                <a:gd name="T16" fmla="*/ 122 w 160"/>
                <a:gd name="T17" fmla="*/ 92 h 222"/>
                <a:gd name="T18" fmla="*/ 84 w 160"/>
                <a:gd name="T19" fmla="*/ 72 h 222"/>
                <a:gd name="T20" fmla="*/ 84 w 160"/>
                <a:gd name="T21" fmla="*/ 72 h 222"/>
                <a:gd name="T22" fmla="*/ 60 w 160"/>
                <a:gd name="T23" fmla="*/ 54 h 222"/>
                <a:gd name="T24" fmla="*/ 36 w 160"/>
                <a:gd name="T25" fmla="*/ 36 h 222"/>
                <a:gd name="T26" fmla="*/ 16 w 160"/>
                <a:gd name="T27" fmla="*/ 18 h 222"/>
                <a:gd name="T28" fmla="*/ 8 w 160"/>
                <a:gd name="T29" fmla="*/ 8 h 222"/>
                <a:gd name="T30" fmla="*/ 4 w 160"/>
                <a:gd name="T31" fmla="*/ 0 h 222"/>
                <a:gd name="T32" fmla="*/ 4 w 160"/>
                <a:gd name="T33" fmla="*/ 0 h 222"/>
                <a:gd name="T34" fmla="*/ 0 w 160"/>
                <a:gd name="T35" fmla="*/ 34 h 222"/>
                <a:gd name="T36" fmla="*/ 0 w 160"/>
                <a:gd name="T37" fmla="*/ 66 h 222"/>
                <a:gd name="T38" fmla="*/ 0 w 160"/>
                <a:gd name="T39" fmla="*/ 92 h 222"/>
                <a:gd name="T40" fmla="*/ 4 w 160"/>
                <a:gd name="T41" fmla="*/ 116 h 222"/>
                <a:gd name="T42" fmla="*/ 8 w 160"/>
                <a:gd name="T43" fmla="*/ 138 h 222"/>
                <a:gd name="T44" fmla="*/ 12 w 160"/>
                <a:gd name="T45" fmla="*/ 154 h 222"/>
                <a:gd name="T46" fmla="*/ 18 w 160"/>
                <a:gd name="T47" fmla="*/ 170 h 222"/>
                <a:gd name="T48" fmla="*/ 26 w 160"/>
                <a:gd name="T49" fmla="*/ 182 h 222"/>
                <a:gd name="T50" fmla="*/ 32 w 160"/>
                <a:gd name="T51" fmla="*/ 192 h 222"/>
                <a:gd name="T52" fmla="*/ 38 w 160"/>
                <a:gd name="T53" fmla="*/ 200 h 222"/>
                <a:gd name="T54" fmla="*/ 52 w 160"/>
                <a:gd name="T55" fmla="*/ 210 h 222"/>
                <a:gd name="T56" fmla="*/ 60 w 160"/>
                <a:gd name="T57" fmla="*/ 216 h 222"/>
                <a:gd name="T58" fmla="*/ 64 w 160"/>
                <a:gd name="T59" fmla="*/ 216 h 222"/>
                <a:gd name="T60" fmla="*/ 64 w 160"/>
                <a:gd name="T61" fmla="*/ 216 h 222"/>
                <a:gd name="T62" fmla="*/ 64 w 160"/>
                <a:gd name="T63" fmla="*/ 216 h 222"/>
                <a:gd name="T64" fmla="*/ 72 w 160"/>
                <a:gd name="T65" fmla="*/ 220 h 222"/>
                <a:gd name="T66" fmla="*/ 82 w 160"/>
                <a:gd name="T67" fmla="*/ 222 h 222"/>
                <a:gd name="T68" fmla="*/ 90 w 160"/>
                <a:gd name="T69" fmla="*/ 222 h 222"/>
                <a:gd name="T70" fmla="*/ 100 w 160"/>
                <a:gd name="T71" fmla="*/ 222 h 222"/>
                <a:gd name="T72" fmla="*/ 100 w 160"/>
                <a:gd name="T73" fmla="*/ 222 h 222"/>
                <a:gd name="T74" fmla="*/ 114 w 160"/>
                <a:gd name="T75" fmla="*/ 218 h 222"/>
                <a:gd name="T76" fmla="*/ 126 w 160"/>
                <a:gd name="T77" fmla="*/ 212 h 222"/>
                <a:gd name="T78" fmla="*/ 136 w 160"/>
                <a:gd name="T79" fmla="*/ 204 h 222"/>
                <a:gd name="T80" fmla="*/ 146 w 160"/>
                <a:gd name="T81" fmla="*/ 194 h 222"/>
                <a:gd name="T82" fmla="*/ 152 w 160"/>
                <a:gd name="T83" fmla="*/ 184 h 222"/>
                <a:gd name="T84" fmla="*/ 158 w 160"/>
                <a:gd name="T85" fmla="*/ 170 h 222"/>
                <a:gd name="T86" fmla="*/ 160 w 160"/>
                <a:gd name="T87" fmla="*/ 158 h 222"/>
                <a:gd name="T88" fmla="*/ 158 w 160"/>
                <a:gd name="T89" fmla="*/ 144 h 222"/>
                <a:gd name="T90" fmla="*/ 158 w 160"/>
                <a:gd name="T91" fmla="*/ 144 h 222"/>
                <a:gd name="T92" fmla="*/ 156 w 160"/>
                <a:gd name="T93" fmla="*/ 130 h 222"/>
                <a:gd name="T94" fmla="*/ 150 w 160"/>
                <a:gd name="T95" fmla="*/ 118 h 222"/>
                <a:gd name="T96" fmla="*/ 144 w 160"/>
                <a:gd name="T97" fmla="*/ 108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2"/>
                  </a:lnTo>
                  <a:lnTo>
                    <a:pt x="122" y="92"/>
                  </a:lnTo>
                  <a:lnTo>
                    <a:pt x="122" y="92"/>
                  </a:lnTo>
                  <a:lnTo>
                    <a:pt x="122" y="92"/>
                  </a:lnTo>
                  <a:lnTo>
                    <a:pt x="84" y="72"/>
                  </a:lnTo>
                  <a:lnTo>
                    <a:pt x="84" y="72"/>
                  </a:lnTo>
                  <a:lnTo>
                    <a:pt x="60" y="54"/>
                  </a:lnTo>
                  <a:lnTo>
                    <a:pt x="36" y="36"/>
                  </a:lnTo>
                  <a:lnTo>
                    <a:pt x="16" y="18"/>
                  </a:lnTo>
                  <a:lnTo>
                    <a:pt x="8" y="8"/>
                  </a:lnTo>
                  <a:lnTo>
                    <a:pt x="4" y="0"/>
                  </a:lnTo>
                  <a:lnTo>
                    <a:pt x="4" y="0"/>
                  </a:lnTo>
                  <a:lnTo>
                    <a:pt x="0" y="34"/>
                  </a:lnTo>
                  <a:lnTo>
                    <a:pt x="0" y="66"/>
                  </a:lnTo>
                  <a:lnTo>
                    <a:pt x="0" y="92"/>
                  </a:lnTo>
                  <a:lnTo>
                    <a:pt x="4" y="116"/>
                  </a:lnTo>
                  <a:lnTo>
                    <a:pt x="8" y="138"/>
                  </a:lnTo>
                  <a:lnTo>
                    <a:pt x="12" y="154"/>
                  </a:lnTo>
                  <a:lnTo>
                    <a:pt x="18" y="170"/>
                  </a:lnTo>
                  <a:lnTo>
                    <a:pt x="26" y="182"/>
                  </a:lnTo>
                  <a:lnTo>
                    <a:pt x="32" y="192"/>
                  </a:lnTo>
                  <a:lnTo>
                    <a:pt x="38" y="200"/>
                  </a:lnTo>
                  <a:lnTo>
                    <a:pt x="52" y="210"/>
                  </a:lnTo>
                  <a:lnTo>
                    <a:pt x="60" y="216"/>
                  </a:lnTo>
                  <a:lnTo>
                    <a:pt x="64" y="216"/>
                  </a:lnTo>
                  <a:lnTo>
                    <a:pt x="64" y="216"/>
                  </a:lnTo>
                  <a:lnTo>
                    <a:pt x="64" y="216"/>
                  </a:lnTo>
                  <a:lnTo>
                    <a:pt x="72" y="220"/>
                  </a:lnTo>
                  <a:lnTo>
                    <a:pt x="82" y="222"/>
                  </a:lnTo>
                  <a:lnTo>
                    <a:pt x="90" y="222"/>
                  </a:lnTo>
                  <a:lnTo>
                    <a:pt x="100" y="222"/>
                  </a:lnTo>
                  <a:lnTo>
                    <a:pt x="100" y="222"/>
                  </a:lnTo>
                  <a:lnTo>
                    <a:pt x="114" y="218"/>
                  </a:lnTo>
                  <a:lnTo>
                    <a:pt x="126" y="212"/>
                  </a:lnTo>
                  <a:lnTo>
                    <a:pt x="136" y="204"/>
                  </a:lnTo>
                  <a:lnTo>
                    <a:pt x="146" y="194"/>
                  </a:lnTo>
                  <a:lnTo>
                    <a:pt x="152" y="184"/>
                  </a:lnTo>
                  <a:lnTo>
                    <a:pt x="158" y="170"/>
                  </a:lnTo>
                  <a:lnTo>
                    <a:pt x="160" y="158"/>
                  </a:lnTo>
                  <a:lnTo>
                    <a:pt x="158" y="144"/>
                  </a:lnTo>
                  <a:lnTo>
                    <a:pt x="158" y="144"/>
                  </a:lnTo>
                  <a:lnTo>
                    <a:pt x="156" y="130"/>
                  </a:lnTo>
                  <a:lnTo>
                    <a:pt x="150" y="118"/>
                  </a:lnTo>
                  <a:lnTo>
                    <a:pt x="144" y="108"/>
                  </a:lnTo>
                  <a:lnTo>
                    <a:pt x="134" y="10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9" name="Freeform 111">
              <a:extLst>
                <a:ext uri="{FF2B5EF4-FFF2-40B4-BE49-F238E27FC236}">
                  <a16:creationId xmlns:a16="http://schemas.microsoft.com/office/drawing/2014/main" id="{00294839-04B3-7F82-DE0D-66236CCDE9BA}"/>
                </a:ext>
              </a:extLst>
            </p:cNvPr>
            <p:cNvSpPr>
              <a:spLocks/>
            </p:cNvSpPr>
            <p:nvPr/>
          </p:nvSpPr>
          <p:spPr bwMode="auto">
            <a:xfrm>
              <a:off x="11344275" y="709612"/>
              <a:ext cx="92075" cy="111125"/>
            </a:xfrm>
            <a:custGeom>
              <a:avLst/>
              <a:gdLst>
                <a:gd name="T0" fmla="*/ 58 w 58"/>
                <a:gd name="T1" fmla="*/ 0 h 70"/>
                <a:gd name="T2" fmla="*/ 58 w 58"/>
                <a:gd name="T3" fmla="*/ 0 h 70"/>
                <a:gd name="T4" fmla="*/ 58 w 58"/>
                <a:gd name="T5" fmla="*/ 0 h 70"/>
                <a:gd name="T6" fmla="*/ 58 w 58"/>
                <a:gd name="T7" fmla="*/ 0 h 70"/>
                <a:gd name="T8" fmla="*/ 56 w 58"/>
                <a:gd name="T9" fmla="*/ 12 h 70"/>
                <a:gd name="T10" fmla="*/ 54 w 58"/>
                <a:gd name="T11" fmla="*/ 24 h 70"/>
                <a:gd name="T12" fmla="*/ 48 w 58"/>
                <a:gd name="T13" fmla="*/ 36 h 70"/>
                <a:gd name="T14" fmla="*/ 42 w 58"/>
                <a:gd name="T15" fmla="*/ 46 h 70"/>
                <a:gd name="T16" fmla="*/ 32 w 58"/>
                <a:gd name="T17" fmla="*/ 54 h 70"/>
                <a:gd name="T18" fmla="*/ 22 w 58"/>
                <a:gd name="T19" fmla="*/ 62 h 70"/>
                <a:gd name="T20" fmla="*/ 12 w 58"/>
                <a:gd name="T21" fmla="*/ 66 h 70"/>
                <a:gd name="T22" fmla="*/ 0 w 58"/>
                <a:gd name="T23" fmla="*/ 70 h 70"/>
                <a:gd name="T24" fmla="*/ 0 w 58"/>
                <a:gd name="T25" fmla="*/ 70 h 70"/>
                <a:gd name="T26" fmla="*/ 12 w 58"/>
                <a:gd name="T27" fmla="*/ 66 h 70"/>
                <a:gd name="T28" fmla="*/ 24 w 58"/>
                <a:gd name="T29" fmla="*/ 62 h 70"/>
                <a:gd name="T30" fmla="*/ 34 w 58"/>
                <a:gd name="T31" fmla="*/ 54 h 70"/>
                <a:gd name="T32" fmla="*/ 42 w 58"/>
                <a:gd name="T33" fmla="*/ 46 h 70"/>
                <a:gd name="T34" fmla="*/ 50 w 58"/>
                <a:gd name="T35" fmla="*/ 36 h 70"/>
                <a:gd name="T36" fmla="*/ 54 w 58"/>
                <a:gd name="T37" fmla="*/ 24 h 70"/>
                <a:gd name="T38" fmla="*/ 58 w 58"/>
                <a:gd name="T39" fmla="*/ 12 h 70"/>
                <a:gd name="T40" fmla="*/ 58 w 58"/>
                <a:gd name="T4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70">
                  <a:moveTo>
                    <a:pt x="58" y="0"/>
                  </a:moveTo>
                  <a:lnTo>
                    <a:pt x="58" y="0"/>
                  </a:lnTo>
                  <a:lnTo>
                    <a:pt x="58" y="0"/>
                  </a:lnTo>
                  <a:lnTo>
                    <a:pt x="58" y="0"/>
                  </a:lnTo>
                  <a:lnTo>
                    <a:pt x="56" y="12"/>
                  </a:lnTo>
                  <a:lnTo>
                    <a:pt x="54" y="24"/>
                  </a:lnTo>
                  <a:lnTo>
                    <a:pt x="48" y="36"/>
                  </a:lnTo>
                  <a:lnTo>
                    <a:pt x="42" y="46"/>
                  </a:lnTo>
                  <a:lnTo>
                    <a:pt x="32" y="54"/>
                  </a:lnTo>
                  <a:lnTo>
                    <a:pt x="22" y="62"/>
                  </a:lnTo>
                  <a:lnTo>
                    <a:pt x="12" y="66"/>
                  </a:lnTo>
                  <a:lnTo>
                    <a:pt x="0" y="70"/>
                  </a:lnTo>
                  <a:lnTo>
                    <a:pt x="0" y="70"/>
                  </a:lnTo>
                  <a:lnTo>
                    <a:pt x="12" y="66"/>
                  </a:lnTo>
                  <a:lnTo>
                    <a:pt x="24" y="62"/>
                  </a:lnTo>
                  <a:lnTo>
                    <a:pt x="34" y="54"/>
                  </a:lnTo>
                  <a:lnTo>
                    <a:pt x="42" y="46"/>
                  </a:lnTo>
                  <a:lnTo>
                    <a:pt x="50" y="36"/>
                  </a:lnTo>
                  <a:lnTo>
                    <a:pt x="54" y="24"/>
                  </a:lnTo>
                  <a:lnTo>
                    <a:pt x="58" y="12"/>
                  </a:lnTo>
                  <a:lnTo>
                    <a:pt x="58"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80" name="Freeform 112">
              <a:extLst>
                <a:ext uri="{FF2B5EF4-FFF2-40B4-BE49-F238E27FC236}">
                  <a16:creationId xmlns:a16="http://schemas.microsoft.com/office/drawing/2014/main" id="{B1BFFD75-8AE0-F193-3C56-40FE457FD230}"/>
                </a:ext>
              </a:extLst>
            </p:cNvPr>
            <p:cNvSpPr>
              <a:spLocks/>
            </p:cNvSpPr>
            <p:nvPr/>
          </p:nvSpPr>
          <p:spPr bwMode="auto">
            <a:xfrm>
              <a:off x="11344275" y="709612"/>
              <a:ext cx="92075" cy="111125"/>
            </a:xfrm>
            <a:custGeom>
              <a:avLst/>
              <a:gdLst>
                <a:gd name="T0" fmla="*/ 58 w 58"/>
                <a:gd name="T1" fmla="*/ 0 h 70"/>
                <a:gd name="T2" fmla="*/ 58 w 58"/>
                <a:gd name="T3" fmla="*/ 0 h 70"/>
                <a:gd name="T4" fmla="*/ 58 w 58"/>
                <a:gd name="T5" fmla="*/ 0 h 70"/>
                <a:gd name="T6" fmla="*/ 58 w 58"/>
                <a:gd name="T7" fmla="*/ 0 h 70"/>
                <a:gd name="T8" fmla="*/ 56 w 58"/>
                <a:gd name="T9" fmla="*/ 12 h 70"/>
                <a:gd name="T10" fmla="*/ 54 w 58"/>
                <a:gd name="T11" fmla="*/ 24 h 70"/>
                <a:gd name="T12" fmla="*/ 48 w 58"/>
                <a:gd name="T13" fmla="*/ 36 h 70"/>
                <a:gd name="T14" fmla="*/ 42 w 58"/>
                <a:gd name="T15" fmla="*/ 46 h 70"/>
                <a:gd name="T16" fmla="*/ 32 w 58"/>
                <a:gd name="T17" fmla="*/ 54 h 70"/>
                <a:gd name="T18" fmla="*/ 22 w 58"/>
                <a:gd name="T19" fmla="*/ 62 h 70"/>
                <a:gd name="T20" fmla="*/ 12 w 58"/>
                <a:gd name="T21" fmla="*/ 66 h 70"/>
                <a:gd name="T22" fmla="*/ 0 w 58"/>
                <a:gd name="T23" fmla="*/ 70 h 70"/>
                <a:gd name="T24" fmla="*/ 0 w 58"/>
                <a:gd name="T25" fmla="*/ 70 h 70"/>
                <a:gd name="T26" fmla="*/ 12 w 58"/>
                <a:gd name="T27" fmla="*/ 66 h 70"/>
                <a:gd name="T28" fmla="*/ 24 w 58"/>
                <a:gd name="T29" fmla="*/ 62 h 70"/>
                <a:gd name="T30" fmla="*/ 34 w 58"/>
                <a:gd name="T31" fmla="*/ 54 h 70"/>
                <a:gd name="T32" fmla="*/ 42 w 58"/>
                <a:gd name="T33" fmla="*/ 46 h 70"/>
                <a:gd name="T34" fmla="*/ 50 w 58"/>
                <a:gd name="T35" fmla="*/ 36 h 70"/>
                <a:gd name="T36" fmla="*/ 54 w 58"/>
                <a:gd name="T37" fmla="*/ 24 h 70"/>
                <a:gd name="T38" fmla="*/ 58 w 58"/>
                <a:gd name="T39" fmla="*/ 12 h 70"/>
                <a:gd name="T40" fmla="*/ 58 w 58"/>
                <a:gd name="T4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70">
                  <a:moveTo>
                    <a:pt x="58" y="0"/>
                  </a:moveTo>
                  <a:lnTo>
                    <a:pt x="58" y="0"/>
                  </a:lnTo>
                  <a:lnTo>
                    <a:pt x="58" y="0"/>
                  </a:lnTo>
                  <a:lnTo>
                    <a:pt x="58" y="0"/>
                  </a:lnTo>
                  <a:lnTo>
                    <a:pt x="56" y="12"/>
                  </a:lnTo>
                  <a:lnTo>
                    <a:pt x="54" y="24"/>
                  </a:lnTo>
                  <a:lnTo>
                    <a:pt x="48" y="36"/>
                  </a:lnTo>
                  <a:lnTo>
                    <a:pt x="42" y="46"/>
                  </a:lnTo>
                  <a:lnTo>
                    <a:pt x="32" y="54"/>
                  </a:lnTo>
                  <a:lnTo>
                    <a:pt x="22" y="62"/>
                  </a:lnTo>
                  <a:lnTo>
                    <a:pt x="12" y="66"/>
                  </a:lnTo>
                  <a:lnTo>
                    <a:pt x="0" y="70"/>
                  </a:lnTo>
                  <a:lnTo>
                    <a:pt x="0" y="70"/>
                  </a:lnTo>
                  <a:lnTo>
                    <a:pt x="12" y="66"/>
                  </a:lnTo>
                  <a:lnTo>
                    <a:pt x="24" y="62"/>
                  </a:lnTo>
                  <a:lnTo>
                    <a:pt x="34" y="54"/>
                  </a:lnTo>
                  <a:lnTo>
                    <a:pt x="42" y="46"/>
                  </a:lnTo>
                  <a:lnTo>
                    <a:pt x="50" y="36"/>
                  </a:lnTo>
                  <a:lnTo>
                    <a:pt x="54" y="24"/>
                  </a:lnTo>
                  <a:lnTo>
                    <a:pt x="58" y="12"/>
                  </a:lnTo>
                  <a:lnTo>
                    <a:pt x="58"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81" name="Freeform 113">
              <a:extLst>
                <a:ext uri="{FF2B5EF4-FFF2-40B4-BE49-F238E27FC236}">
                  <a16:creationId xmlns:a16="http://schemas.microsoft.com/office/drawing/2014/main" id="{985C04CE-AD7D-FD6B-935D-C8DF2913A55E}"/>
                </a:ext>
              </a:extLst>
            </p:cNvPr>
            <p:cNvSpPr>
              <a:spLocks/>
            </p:cNvSpPr>
            <p:nvPr/>
          </p:nvSpPr>
          <p:spPr bwMode="auto">
            <a:xfrm>
              <a:off x="11201400" y="709612"/>
              <a:ext cx="234950" cy="111125"/>
            </a:xfrm>
            <a:custGeom>
              <a:avLst/>
              <a:gdLst>
                <a:gd name="T0" fmla="*/ 0 w 148"/>
                <a:gd name="T1" fmla="*/ 0 h 70"/>
                <a:gd name="T2" fmla="*/ 0 w 148"/>
                <a:gd name="T3" fmla="*/ 0 h 70"/>
                <a:gd name="T4" fmla="*/ 8 w 148"/>
                <a:gd name="T5" fmla="*/ 18 h 70"/>
                <a:gd name="T6" fmla="*/ 16 w 148"/>
                <a:gd name="T7" fmla="*/ 34 h 70"/>
                <a:gd name="T8" fmla="*/ 26 w 148"/>
                <a:gd name="T9" fmla="*/ 44 h 70"/>
                <a:gd name="T10" fmla="*/ 34 w 148"/>
                <a:gd name="T11" fmla="*/ 54 h 70"/>
                <a:gd name="T12" fmla="*/ 42 w 148"/>
                <a:gd name="T13" fmla="*/ 58 h 70"/>
                <a:gd name="T14" fmla="*/ 48 w 148"/>
                <a:gd name="T15" fmla="*/ 62 h 70"/>
                <a:gd name="T16" fmla="*/ 52 w 148"/>
                <a:gd name="T17" fmla="*/ 64 h 70"/>
                <a:gd name="T18" fmla="*/ 52 w 148"/>
                <a:gd name="T19" fmla="*/ 64 h 70"/>
                <a:gd name="T20" fmla="*/ 52 w 148"/>
                <a:gd name="T21" fmla="*/ 64 h 70"/>
                <a:gd name="T22" fmla="*/ 66 w 148"/>
                <a:gd name="T23" fmla="*/ 68 h 70"/>
                <a:gd name="T24" fmla="*/ 80 w 148"/>
                <a:gd name="T25" fmla="*/ 70 h 70"/>
                <a:gd name="T26" fmla="*/ 80 w 148"/>
                <a:gd name="T27" fmla="*/ 70 h 70"/>
                <a:gd name="T28" fmla="*/ 90 w 148"/>
                <a:gd name="T29" fmla="*/ 70 h 70"/>
                <a:gd name="T30" fmla="*/ 90 w 148"/>
                <a:gd name="T31" fmla="*/ 70 h 70"/>
                <a:gd name="T32" fmla="*/ 90 w 148"/>
                <a:gd name="T33" fmla="*/ 70 h 70"/>
                <a:gd name="T34" fmla="*/ 90 w 148"/>
                <a:gd name="T35" fmla="*/ 70 h 70"/>
                <a:gd name="T36" fmla="*/ 102 w 148"/>
                <a:gd name="T37" fmla="*/ 66 h 70"/>
                <a:gd name="T38" fmla="*/ 112 w 148"/>
                <a:gd name="T39" fmla="*/ 62 h 70"/>
                <a:gd name="T40" fmla="*/ 122 w 148"/>
                <a:gd name="T41" fmla="*/ 54 h 70"/>
                <a:gd name="T42" fmla="*/ 132 w 148"/>
                <a:gd name="T43" fmla="*/ 46 h 70"/>
                <a:gd name="T44" fmla="*/ 138 w 148"/>
                <a:gd name="T45" fmla="*/ 36 h 70"/>
                <a:gd name="T46" fmla="*/ 144 w 148"/>
                <a:gd name="T47" fmla="*/ 24 h 70"/>
                <a:gd name="T48" fmla="*/ 146 w 148"/>
                <a:gd name="T49" fmla="*/ 12 h 70"/>
                <a:gd name="T50" fmla="*/ 148 w 148"/>
                <a:gd name="T51" fmla="*/ 0 h 70"/>
                <a:gd name="T52" fmla="*/ 148 w 148"/>
                <a:gd name="T53" fmla="*/ 0 h 70"/>
                <a:gd name="T54" fmla="*/ 144 w 148"/>
                <a:gd name="T55" fmla="*/ 10 h 70"/>
                <a:gd name="T56" fmla="*/ 138 w 148"/>
                <a:gd name="T57" fmla="*/ 18 h 70"/>
                <a:gd name="T58" fmla="*/ 132 w 148"/>
                <a:gd name="T59" fmla="*/ 26 h 70"/>
                <a:gd name="T60" fmla="*/ 124 w 148"/>
                <a:gd name="T61" fmla="*/ 32 h 70"/>
                <a:gd name="T62" fmla="*/ 116 w 148"/>
                <a:gd name="T63" fmla="*/ 38 h 70"/>
                <a:gd name="T64" fmla="*/ 108 w 148"/>
                <a:gd name="T65" fmla="*/ 42 h 70"/>
                <a:gd name="T66" fmla="*/ 98 w 148"/>
                <a:gd name="T67" fmla="*/ 46 h 70"/>
                <a:gd name="T68" fmla="*/ 88 w 148"/>
                <a:gd name="T69" fmla="*/ 48 h 70"/>
                <a:gd name="T70" fmla="*/ 88 w 148"/>
                <a:gd name="T71" fmla="*/ 48 h 70"/>
                <a:gd name="T72" fmla="*/ 76 w 148"/>
                <a:gd name="T73" fmla="*/ 50 h 70"/>
                <a:gd name="T74" fmla="*/ 76 w 148"/>
                <a:gd name="T75" fmla="*/ 50 h 70"/>
                <a:gd name="T76" fmla="*/ 62 w 148"/>
                <a:gd name="T77" fmla="*/ 48 h 70"/>
                <a:gd name="T78" fmla="*/ 46 w 148"/>
                <a:gd name="T79" fmla="*/ 42 h 70"/>
                <a:gd name="T80" fmla="*/ 46 w 148"/>
                <a:gd name="T81" fmla="*/ 42 h 70"/>
                <a:gd name="T82" fmla="*/ 46 w 148"/>
                <a:gd name="T83" fmla="*/ 42 h 70"/>
                <a:gd name="T84" fmla="*/ 42 w 148"/>
                <a:gd name="T85" fmla="*/ 42 h 70"/>
                <a:gd name="T86" fmla="*/ 32 w 148"/>
                <a:gd name="T87" fmla="*/ 36 h 70"/>
                <a:gd name="T88" fmla="*/ 24 w 148"/>
                <a:gd name="T89" fmla="*/ 30 h 70"/>
                <a:gd name="T90" fmla="*/ 16 w 148"/>
                <a:gd name="T91" fmla="*/ 22 h 70"/>
                <a:gd name="T92" fmla="*/ 8 w 148"/>
                <a:gd name="T93" fmla="*/ 12 h 70"/>
                <a:gd name="T94" fmla="*/ 0 w 148"/>
                <a:gd name="T9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70">
                  <a:moveTo>
                    <a:pt x="0" y="0"/>
                  </a:moveTo>
                  <a:lnTo>
                    <a:pt x="0" y="0"/>
                  </a:lnTo>
                  <a:lnTo>
                    <a:pt x="8" y="18"/>
                  </a:lnTo>
                  <a:lnTo>
                    <a:pt x="16" y="34"/>
                  </a:lnTo>
                  <a:lnTo>
                    <a:pt x="26" y="44"/>
                  </a:lnTo>
                  <a:lnTo>
                    <a:pt x="34" y="54"/>
                  </a:lnTo>
                  <a:lnTo>
                    <a:pt x="42" y="58"/>
                  </a:lnTo>
                  <a:lnTo>
                    <a:pt x="48" y="62"/>
                  </a:lnTo>
                  <a:lnTo>
                    <a:pt x="52" y="64"/>
                  </a:lnTo>
                  <a:lnTo>
                    <a:pt x="52" y="64"/>
                  </a:lnTo>
                  <a:lnTo>
                    <a:pt x="52" y="64"/>
                  </a:lnTo>
                  <a:lnTo>
                    <a:pt x="66" y="68"/>
                  </a:lnTo>
                  <a:lnTo>
                    <a:pt x="80" y="70"/>
                  </a:lnTo>
                  <a:lnTo>
                    <a:pt x="80" y="70"/>
                  </a:lnTo>
                  <a:lnTo>
                    <a:pt x="90" y="70"/>
                  </a:lnTo>
                  <a:lnTo>
                    <a:pt x="90" y="70"/>
                  </a:lnTo>
                  <a:lnTo>
                    <a:pt x="90" y="70"/>
                  </a:lnTo>
                  <a:lnTo>
                    <a:pt x="90" y="70"/>
                  </a:lnTo>
                  <a:lnTo>
                    <a:pt x="102" y="66"/>
                  </a:lnTo>
                  <a:lnTo>
                    <a:pt x="112" y="62"/>
                  </a:lnTo>
                  <a:lnTo>
                    <a:pt x="122" y="54"/>
                  </a:lnTo>
                  <a:lnTo>
                    <a:pt x="132" y="46"/>
                  </a:lnTo>
                  <a:lnTo>
                    <a:pt x="138" y="36"/>
                  </a:lnTo>
                  <a:lnTo>
                    <a:pt x="144" y="24"/>
                  </a:lnTo>
                  <a:lnTo>
                    <a:pt x="146" y="12"/>
                  </a:lnTo>
                  <a:lnTo>
                    <a:pt x="148" y="0"/>
                  </a:lnTo>
                  <a:lnTo>
                    <a:pt x="148" y="0"/>
                  </a:lnTo>
                  <a:lnTo>
                    <a:pt x="144" y="10"/>
                  </a:lnTo>
                  <a:lnTo>
                    <a:pt x="138" y="18"/>
                  </a:lnTo>
                  <a:lnTo>
                    <a:pt x="132" y="26"/>
                  </a:lnTo>
                  <a:lnTo>
                    <a:pt x="124" y="32"/>
                  </a:lnTo>
                  <a:lnTo>
                    <a:pt x="116" y="38"/>
                  </a:lnTo>
                  <a:lnTo>
                    <a:pt x="108" y="42"/>
                  </a:lnTo>
                  <a:lnTo>
                    <a:pt x="98" y="46"/>
                  </a:lnTo>
                  <a:lnTo>
                    <a:pt x="88" y="48"/>
                  </a:lnTo>
                  <a:lnTo>
                    <a:pt x="88" y="48"/>
                  </a:lnTo>
                  <a:lnTo>
                    <a:pt x="76" y="50"/>
                  </a:lnTo>
                  <a:lnTo>
                    <a:pt x="76" y="50"/>
                  </a:lnTo>
                  <a:lnTo>
                    <a:pt x="62" y="48"/>
                  </a:lnTo>
                  <a:lnTo>
                    <a:pt x="46" y="42"/>
                  </a:lnTo>
                  <a:lnTo>
                    <a:pt x="46" y="42"/>
                  </a:lnTo>
                  <a:lnTo>
                    <a:pt x="46" y="42"/>
                  </a:lnTo>
                  <a:lnTo>
                    <a:pt x="42" y="42"/>
                  </a:lnTo>
                  <a:lnTo>
                    <a:pt x="32" y="36"/>
                  </a:lnTo>
                  <a:lnTo>
                    <a:pt x="24" y="30"/>
                  </a:lnTo>
                  <a:lnTo>
                    <a:pt x="16" y="22"/>
                  </a:lnTo>
                  <a:lnTo>
                    <a:pt x="8" y="12"/>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482" name="Group 481">
            <a:extLst>
              <a:ext uri="{FF2B5EF4-FFF2-40B4-BE49-F238E27FC236}">
                <a16:creationId xmlns:a16="http://schemas.microsoft.com/office/drawing/2014/main" id="{0B12D308-2EEF-D8F1-0B73-378479D006CC}"/>
              </a:ext>
            </a:extLst>
          </p:cNvPr>
          <p:cNvGrpSpPr/>
          <p:nvPr/>
        </p:nvGrpSpPr>
        <p:grpSpPr>
          <a:xfrm>
            <a:off x="8751747" y="1743148"/>
            <a:ext cx="759666" cy="882037"/>
            <a:chOff x="10975975" y="138112"/>
            <a:chExt cx="1517650" cy="1762125"/>
          </a:xfrm>
          <a:effectLst/>
        </p:grpSpPr>
        <p:sp>
          <p:nvSpPr>
            <p:cNvPr id="483" name="Freeform 73">
              <a:extLst>
                <a:ext uri="{FF2B5EF4-FFF2-40B4-BE49-F238E27FC236}">
                  <a16:creationId xmlns:a16="http://schemas.microsoft.com/office/drawing/2014/main" id="{5603C210-DBA5-4F1E-2B51-797B6C6F362E}"/>
                </a:ext>
              </a:extLst>
            </p:cNvPr>
            <p:cNvSpPr>
              <a:spLocks/>
            </p:cNvSpPr>
            <p:nvPr/>
          </p:nvSpPr>
          <p:spPr bwMode="auto">
            <a:xfrm>
              <a:off x="11820525" y="1381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4 h 222"/>
                <a:gd name="T12" fmla="*/ 124 w 160"/>
                <a:gd name="T13" fmla="*/ 92 h 222"/>
                <a:gd name="T14" fmla="*/ 122 w 160"/>
                <a:gd name="T15" fmla="*/ 92 h 222"/>
                <a:gd name="T16" fmla="*/ 122 w 160"/>
                <a:gd name="T17" fmla="*/ 92 h 222"/>
                <a:gd name="T18" fmla="*/ 86 w 160"/>
                <a:gd name="T19" fmla="*/ 72 h 222"/>
                <a:gd name="T20" fmla="*/ 86 w 160"/>
                <a:gd name="T21" fmla="*/ 72 h 222"/>
                <a:gd name="T22" fmla="*/ 60 w 160"/>
                <a:gd name="T23" fmla="*/ 54 h 222"/>
                <a:gd name="T24" fmla="*/ 36 w 160"/>
                <a:gd name="T25" fmla="*/ 36 h 222"/>
                <a:gd name="T26" fmla="*/ 18 w 160"/>
                <a:gd name="T27" fmla="*/ 18 h 222"/>
                <a:gd name="T28" fmla="*/ 10 w 160"/>
                <a:gd name="T29" fmla="*/ 8 h 222"/>
                <a:gd name="T30" fmla="*/ 4 w 160"/>
                <a:gd name="T31" fmla="*/ 0 h 222"/>
                <a:gd name="T32" fmla="*/ 4 w 160"/>
                <a:gd name="T33" fmla="*/ 0 h 222"/>
                <a:gd name="T34" fmla="*/ 2 w 160"/>
                <a:gd name="T35" fmla="*/ 36 h 222"/>
                <a:gd name="T36" fmla="*/ 0 w 160"/>
                <a:gd name="T37" fmla="*/ 66 h 222"/>
                <a:gd name="T38" fmla="*/ 2 w 160"/>
                <a:gd name="T39" fmla="*/ 94 h 222"/>
                <a:gd name="T40" fmla="*/ 4 w 160"/>
                <a:gd name="T41" fmla="*/ 118 h 222"/>
                <a:gd name="T42" fmla="*/ 8 w 160"/>
                <a:gd name="T43" fmla="*/ 138 h 222"/>
                <a:gd name="T44" fmla="*/ 14 w 160"/>
                <a:gd name="T45" fmla="*/ 156 h 222"/>
                <a:gd name="T46" fmla="*/ 20 w 160"/>
                <a:gd name="T47" fmla="*/ 170 h 222"/>
                <a:gd name="T48" fmla="*/ 26 w 160"/>
                <a:gd name="T49" fmla="*/ 182 h 222"/>
                <a:gd name="T50" fmla="*/ 34 w 160"/>
                <a:gd name="T51" fmla="*/ 192 h 222"/>
                <a:gd name="T52" fmla="*/ 40 w 160"/>
                <a:gd name="T53" fmla="*/ 200 h 222"/>
                <a:gd name="T54" fmla="*/ 52 w 160"/>
                <a:gd name="T55" fmla="*/ 210 h 222"/>
                <a:gd name="T56" fmla="*/ 62 w 160"/>
                <a:gd name="T57" fmla="*/ 216 h 222"/>
                <a:gd name="T58" fmla="*/ 64 w 160"/>
                <a:gd name="T59" fmla="*/ 218 h 222"/>
                <a:gd name="T60" fmla="*/ 64 w 160"/>
                <a:gd name="T61" fmla="*/ 216 h 222"/>
                <a:gd name="T62" fmla="*/ 64 w 160"/>
                <a:gd name="T63" fmla="*/ 216 h 222"/>
                <a:gd name="T64" fmla="*/ 74 w 160"/>
                <a:gd name="T65" fmla="*/ 220 h 222"/>
                <a:gd name="T66" fmla="*/ 82 w 160"/>
                <a:gd name="T67" fmla="*/ 222 h 222"/>
                <a:gd name="T68" fmla="*/ 92 w 160"/>
                <a:gd name="T69" fmla="*/ 222 h 222"/>
                <a:gd name="T70" fmla="*/ 102 w 160"/>
                <a:gd name="T71" fmla="*/ 222 h 222"/>
                <a:gd name="T72" fmla="*/ 102 w 160"/>
                <a:gd name="T73" fmla="*/ 222 h 222"/>
                <a:gd name="T74" fmla="*/ 114 w 160"/>
                <a:gd name="T75" fmla="*/ 218 h 222"/>
                <a:gd name="T76" fmla="*/ 128 w 160"/>
                <a:gd name="T77" fmla="*/ 214 h 222"/>
                <a:gd name="T78" fmla="*/ 138 w 160"/>
                <a:gd name="T79" fmla="*/ 206 h 222"/>
                <a:gd name="T80" fmla="*/ 146 w 160"/>
                <a:gd name="T81" fmla="*/ 196 h 222"/>
                <a:gd name="T82" fmla="*/ 154 w 160"/>
                <a:gd name="T83" fmla="*/ 184 h 222"/>
                <a:gd name="T84" fmla="*/ 158 w 160"/>
                <a:gd name="T85" fmla="*/ 172 h 222"/>
                <a:gd name="T86" fmla="*/ 160 w 160"/>
                <a:gd name="T87" fmla="*/ 158 h 222"/>
                <a:gd name="T88" fmla="*/ 160 w 160"/>
                <a:gd name="T89" fmla="*/ 144 h 222"/>
                <a:gd name="T90" fmla="*/ 160 w 160"/>
                <a:gd name="T91" fmla="*/ 144 h 222"/>
                <a:gd name="T92" fmla="*/ 156 w 160"/>
                <a:gd name="T93" fmla="*/ 132 h 222"/>
                <a:gd name="T94" fmla="*/ 152 w 160"/>
                <a:gd name="T95" fmla="*/ 120 h 222"/>
                <a:gd name="T96" fmla="*/ 144 w 160"/>
                <a:gd name="T97" fmla="*/ 110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4"/>
                  </a:lnTo>
                  <a:lnTo>
                    <a:pt x="124" y="92"/>
                  </a:lnTo>
                  <a:lnTo>
                    <a:pt x="122" y="92"/>
                  </a:lnTo>
                  <a:lnTo>
                    <a:pt x="122" y="92"/>
                  </a:lnTo>
                  <a:lnTo>
                    <a:pt x="86" y="72"/>
                  </a:lnTo>
                  <a:lnTo>
                    <a:pt x="86" y="72"/>
                  </a:lnTo>
                  <a:lnTo>
                    <a:pt x="60" y="54"/>
                  </a:lnTo>
                  <a:lnTo>
                    <a:pt x="36" y="36"/>
                  </a:lnTo>
                  <a:lnTo>
                    <a:pt x="18" y="18"/>
                  </a:lnTo>
                  <a:lnTo>
                    <a:pt x="10" y="8"/>
                  </a:lnTo>
                  <a:lnTo>
                    <a:pt x="4" y="0"/>
                  </a:lnTo>
                  <a:lnTo>
                    <a:pt x="4" y="0"/>
                  </a:lnTo>
                  <a:lnTo>
                    <a:pt x="2" y="36"/>
                  </a:lnTo>
                  <a:lnTo>
                    <a:pt x="0" y="66"/>
                  </a:lnTo>
                  <a:lnTo>
                    <a:pt x="2" y="94"/>
                  </a:lnTo>
                  <a:lnTo>
                    <a:pt x="4" y="118"/>
                  </a:lnTo>
                  <a:lnTo>
                    <a:pt x="8" y="138"/>
                  </a:lnTo>
                  <a:lnTo>
                    <a:pt x="14" y="156"/>
                  </a:lnTo>
                  <a:lnTo>
                    <a:pt x="20" y="170"/>
                  </a:lnTo>
                  <a:lnTo>
                    <a:pt x="26" y="182"/>
                  </a:lnTo>
                  <a:lnTo>
                    <a:pt x="34" y="192"/>
                  </a:lnTo>
                  <a:lnTo>
                    <a:pt x="40" y="200"/>
                  </a:lnTo>
                  <a:lnTo>
                    <a:pt x="52" y="210"/>
                  </a:lnTo>
                  <a:lnTo>
                    <a:pt x="62" y="216"/>
                  </a:lnTo>
                  <a:lnTo>
                    <a:pt x="64" y="218"/>
                  </a:lnTo>
                  <a:lnTo>
                    <a:pt x="64" y="216"/>
                  </a:lnTo>
                  <a:lnTo>
                    <a:pt x="64" y="216"/>
                  </a:lnTo>
                  <a:lnTo>
                    <a:pt x="74" y="220"/>
                  </a:lnTo>
                  <a:lnTo>
                    <a:pt x="82" y="222"/>
                  </a:lnTo>
                  <a:lnTo>
                    <a:pt x="92" y="222"/>
                  </a:lnTo>
                  <a:lnTo>
                    <a:pt x="102" y="222"/>
                  </a:lnTo>
                  <a:lnTo>
                    <a:pt x="102" y="222"/>
                  </a:lnTo>
                  <a:lnTo>
                    <a:pt x="114" y="218"/>
                  </a:lnTo>
                  <a:lnTo>
                    <a:pt x="128" y="214"/>
                  </a:lnTo>
                  <a:lnTo>
                    <a:pt x="138" y="206"/>
                  </a:lnTo>
                  <a:lnTo>
                    <a:pt x="146" y="196"/>
                  </a:lnTo>
                  <a:lnTo>
                    <a:pt x="154" y="184"/>
                  </a:lnTo>
                  <a:lnTo>
                    <a:pt x="158" y="172"/>
                  </a:lnTo>
                  <a:lnTo>
                    <a:pt x="160" y="158"/>
                  </a:lnTo>
                  <a:lnTo>
                    <a:pt x="160" y="144"/>
                  </a:lnTo>
                  <a:lnTo>
                    <a:pt x="160" y="144"/>
                  </a:lnTo>
                  <a:lnTo>
                    <a:pt x="156" y="132"/>
                  </a:lnTo>
                  <a:lnTo>
                    <a:pt x="152" y="120"/>
                  </a:lnTo>
                  <a:lnTo>
                    <a:pt x="144" y="110"/>
                  </a:lnTo>
                  <a:lnTo>
                    <a:pt x="134" y="10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84" name="Freeform 74">
              <a:extLst>
                <a:ext uri="{FF2B5EF4-FFF2-40B4-BE49-F238E27FC236}">
                  <a16:creationId xmlns:a16="http://schemas.microsoft.com/office/drawing/2014/main" id="{9F9E9130-B92E-6013-3D2E-B2F39B94030D}"/>
                </a:ext>
              </a:extLst>
            </p:cNvPr>
            <p:cNvSpPr>
              <a:spLocks/>
            </p:cNvSpPr>
            <p:nvPr/>
          </p:nvSpPr>
          <p:spPr bwMode="auto">
            <a:xfrm>
              <a:off x="11820525" y="1381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4 h 222"/>
                <a:gd name="T12" fmla="*/ 124 w 160"/>
                <a:gd name="T13" fmla="*/ 92 h 222"/>
                <a:gd name="T14" fmla="*/ 122 w 160"/>
                <a:gd name="T15" fmla="*/ 92 h 222"/>
                <a:gd name="T16" fmla="*/ 122 w 160"/>
                <a:gd name="T17" fmla="*/ 92 h 222"/>
                <a:gd name="T18" fmla="*/ 86 w 160"/>
                <a:gd name="T19" fmla="*/ 72 h 222"/>
                <a:gd name="T20" fmla="*/ 86 w 160"/>
                <a:gd name="T21" fmla="*/ 72 h 222"/>
                <a:gd name="T22" fmla="*/ 60 w 160"/>
                <a:gd name="T23" fmla="*/ 54 h 222"/>
                <a:gd name="T24" fmla="*/ 36 w 160"/>
                <a:gd name="T25" fmla="*/ 36 h 222"/>
                <a:gd name="T26" fmla="*/ 18 w 160"/>
                <a:gd name="T27" fmla="*/ 18 h 222"/>
                <a:gd name="T28" fmla="*/ 10 w 160"/>
                <a:gd name="T29" fmla="*/ 8 h 222"/>
                <a:gd name="T30" fmla="*/ 4 w 160"/>
                <a:gd name="T31" fmla="*/ 0 h 222"/>
                <a:gd name="T32" fmla="*/ 4 w 160"/>
                <a:gd name="T33" fmla="*/ 0 h 222"/>
                <a:gd name="T34" fmla="*/ 2 w 160"/>
                <a:gd name="T35" fmla="*/ 36 h 222"/>
                <a:gd name="T36" fmla="*/ 0 w 160"/>
                <a:gd name="T37" fmla="*/ 66 h 222"/>
                <a:gd name="T38" fmla="*/ 2 w 160"/>
                <a:gd name="T39" fmla="*/ 94 h 222"/>
                <a:gd name="T40" fmla="*/ 4 w 160"/>
                <a:gd name="T41" fmla="*/ 118 h 222"/>
                <a:gd name="T42" fmla="*/ 8 w 160"/>
                <a:gd name="T43" fmla="*/ 138 h 222"/>
                <a:gd name="T44" fmla="*/ 14 w 160"/>
                <a:gd name="T45" fmla="*/ 156 h 222"/>
                <a:gd name="T46" fmla="*/ 20 w 160"/>
                <a:gd name="T47" fmla="*/ 170 h 222"/>
                <a:gd name="T48" fmla="*/ 26 w 160"/>
                <a:gd name="T49" fmla="*/ 182 h 222"/>
                <a:gd name="T50" fmla="*/ 34 w 160"/>
                <a:gd name="T51" fmla="*/ 192 h 222"/>
                <a:gd name="T52" fmla="*/ 40 w 160"/>
                <a:gd name="T53" fmla="*/ 200 h 222"/>
                <a:gd name="T54" fmla="*/ 52 w 160"/>
                <a:gd name="T55" fmla="*/ 210 h 222"/>
                <a:gd name="T56" fmla="*/ 62 w 160"/>
                <a:gd name="T57" fmla="*/ 216 h 222"/>
                <a:gd name="T58" fmla="*/ 64 w 160"/>
                <a:gd name="T59" fmla="*/ 218 h 222"/>
                <a:gd name="T60" fmla="*/ 64 w 160"/>
                <a:gd name="T61" fmla="*/ 216 h 222"/>
                <a:gd name="T62" fmla="*/ 64 w 160"/>
                <a:gd name="T63" fmla="*/ 216 h 222"/>
                <a:gd name="T64" fmla="*/ 74 w 160"/>
                <a:gd name="T65" fmla="*/ 220 h 222"/>
                <a:gd name="T66" fmla="*/ 82 w 160"/>
                <a:gd name="T67" fmla="*/ 222 h 222"/>
                <a:gd name="T68" fmla="*/ 92 w 160"/>
                <a:gd name="T69" fmla="*/ 222 h 222"/>
                <a:gd name="T70" fmla="*/ 102 w 160"/>
                <a:gd name="T71" fmla="*/ 222 h 222"/>
                <a:gd name="T72" fmla="*/ 102 w 160"/>
                <a:gd name="T73" fmla="*/ 222 h 222"/>
                <a:gd name="T74" fmla="*/ 114 w 160"/>
                <a:gd name="T75" fmla="*/ 218 h 222"/>
                <a:gd name="T76" fmla="*/ 128 w 160"/>
                <a:gd name="T77" fmla="*/ 214 h 222"/>
                <a:gd name="T78" fmla="*/ 138 w 160"/>
                <a:gd name="T79" fmla="*/ 206 h 222"/>
                <a:gd name="T80" fmla="*/ 146 w 160"/>
                <a:gd name="T81" fmla="*/ 196 h 222"/>
                <a:gd name="T82" fmla="*/ 154 w 160"/>
                <a:gd name="T83" fmla="*/ 184 h 222"/>
                <a:gd name="T84" fmla="*/ 158 w 160"/>
                <a:gd name="T85" fmla="*/ 172 h 222"/>
                <a:gd name="T86" fmla="*/ 160 w 160"/>
                <a:gd name="T87" fmla="*/ 158 h 222"/>
                <a:gd name="T88" fmla="*/ 160 w 160"/>
                <a:gd name="T89" fmla="*/ 144 h 222"/>
                <a:gd name="T90" fmla="*/ 160 w 160"/>
                <a:gd name="T91" fmla="*/ 144 h 222"/>
                <a:gd name="T92" fmla="*/ 156 w 160"/>
                <a:gd name="T93" fmla="*/ 132 h 222"/>
                <a:gd name="T94" fmla="*/ 152 w 160"/>
                <a:gd name="T95" fmla="*/ 120 h 222"/>
                <a:gd name="T96" fmla="*/ 144 w 160"/>
                <a:gd name="T97" fmla="*/ 110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4"/>
                  </a:lnTo>
                  <a:lnTo>
                    <a:pt x="124" y="92"/>
                  </a:lnTo>
                  <a:lnTo>
                    <a:pt x="122" y="92"/>
                  </a:lnTo>
                  <a:lnTo>
                    <a:pt x="122" y="92"/>
                  </a:lnTo>
                  <a:lnTo>
                    <a:pt x="86" y="72"/>
                  </a:lnTo>
                  <a:lnTo>
                    <a:pt x="86" y="72"/>
                  </a:lnTo>
                  <a:lnTo>
                    <a:pt x="60" y="54"/>
                  </a:lnTo>
                  <a:lnTo>
                    <a:pt x="36" y="36"/>
                  </a:lnTo>
                  <a:lnTo>
                    <a:pt x="18" y="18"/>
                  </a:lnTo>
                  <a:lnTo>
                    <a:pt x="10" y="8"/>
                  </a:lnTo>
                  <a:lnTo>
                    <a:pt x="4" y="0"/>
                  </a:lnTo>
                  <a:lnTo>
                    <a:pt x="4" y="0"/>
                  </a:lnTo>
                  <a:lnTo>
                    <a:pt x="2" y="36"/>
                  </a:lnTo>
                  <a:lnTo>
                    <a:pt x="0" y="66"/>
                  </a:lnTo>
                  <a:lnTo>
                    <a:pt x="2" y="94"/>
                  </a:lnTo>
                  <a:lnTo>
                    <a:pt x="4" y="118"/>
                  </a:lnTo>
                  <a:lnTo>
                    <a:pt x="8" y="138"/>
                  </a:lnTo>
                  <a:lnTo>
                    <a:pt x="14" y="156"/>
                  </a:lnTo>
                  <a:lnTo>
                    <a:pt x="20" y="170"/>
                  </a:lnTo>
                  <a:lnTo>
                    <a:pt x="26" y="182"/>
                  </a:lnTo>
                  <a:lnTo>
                    <a:pt x="34" y="192"/>
                  </a:lnTo>
                  <a:lnTo>
                    <a:pt x="40" y="200"/>
                  </a:lnTo>
                  <a:lnTo>
                    <a:pt x="52" y="210"/>
                  </a:lnTo>
                  <a:lnTo>
                    <a:pt x="62" y="216"/>
                  </a:lnTo>
                  <a:lnTo>
                    <a:pt x="64" y="218"/>
                  </a:lnTo>
                  <a:lnTo>
                    <a:pt x="64" y="216"/>
                  </a:lnTo>
                  <a:lnTo>
                    <a:pt x="64" y="216"/>
                  </a:lnTo>
                  <a:lnTo>
                    <a:pt x="74" y="220"/>
                  </a:lnTo>
                  <a:lnTo>
                    <a:pt x="82" y="222"/>
                  </a:lnTo>
                  <a:lnTo>
                    <a:pt x="92" y="222"/>
                  </a:lnTo>
                  <a:lnTo>
                    <a:pt x="102" y="222"/>
                  </a:lnTo>
                  <a:lnTo>
                    <a:pt x="102" y="222"/>
                  </a:lnTo>
                  <a:lnTo>
                    <a:pt x="114" y="218"/>
                  </a:lnTo>
                  <a:lnTo>
                    <a:pt x="128" y="214"/>
                  </a:lnTo>
                  <a:lnTo>
                    <a:pt x="138" y="206"/>
                  </a:lnTo>
                  <a:lnTo>
                    <a:pt x="146" y="196"/>
                  </a:lnTo>
                  <a:lnTo>
                    <a:pt x="154" y="184"/>
                  </a:lnTo>
                  <a:lnTo>
                    <a:pt x="158" y="172"/>
                  </a:lnTo>
                  <a:lnTo>
                    <a:pt x="160" y="158"/>
                  </a:lnTo>
                  <a:lnTo>
                    <a:pt x="160" y="144"/>
                  </a:lnTo>
                  <a:lnTo>
                    <a:pt x="160" y="144"/>
                  </a:lnTo>
                  <a:lnTo>
                    <a:pt x="156" y="132"/>
                  </a:lnTo>
                  <a:lnTo>
                    <a:pt x="152" y="120"/>
                  </a:lnTo>
                  <a:lnTo>
                    <a:pt x="144" y="110"/>
                  </a:lnTo>
                  <a:lnTo>
                    <a:pt x="134" y="10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85" name="Freeform 77">
              <a:extLst>
                <a:ext uri="{FF2B5EF4-FFF2-40B4-BE49-F238E27FC236}">
                  <a16:creationId xmlns:a16="http://schemas.microsoft.com/office/drawing/2014/main" id="{6ED6FB75-34E9-38C9-3F2D-D3B2B400EFA1}"/>
                </a:ext>
              </a:extLst>
            </p:cNvPr>
            <p:cNvSpPr>
              <a:spLocks/>
            </p:cNvSpPr>
            <p:nvPr/>
          </p:nvSpPr>
          <p:spPr bwMode="auto">
            <a:xfrm>
              <a:off x="11842750" y="379412"/>
              <a:ext cx="231775" cy="111125"/>
            </a:xfrm>
            <a:custGeom>
              <a:avLst/>
              <a:gdLst>
                <a:gd name="T0" fmla="*/ 0 w 146"/>
                <a:gd name="T1" fmla="*/ 0 h 70"/>
                <a:gd name="T2" fmla="*/ 0 w 146"/>
                <a:gd name="T3" fmla="*/ 0 h 70"/>
                <a:gd name="T4" fmla="*/ 8 w 146"/>
                <a:gd name="T5" fmla="*/ 20 h 70"/>
                <a:gd name="T6" fmla="*/ 16 w 146"/>
                <a:gd name="T7" fmla="*/ 34 h 70"/>
                <a:gd name="T8" fmla="*/ 24 w 146"/>
                <a:gd name="T9" fmla="*/ 46 h 70"/>
                <a:gd name="T10" fmla="*/ 32 w 146"/>
                <a:gd name="T11" fmla="*/ 54 h 70"/>
                <a:gd name="T12" fmla="*/ 40 w 146"/>
                <a:gd name="T13" fmla="*/ 60 h 70"/>
                <a:gd name="T14" fmla="*/ 46 w 146"/>
                <a:gd name="T15" fmla="*/ 62 h 70"/>
                <a:gd name="T16" fmla="*/ 52 w 146"/>
                <a:gd name="T17" fmla="*/ 64 h 70"/>
                <a:gd name="T18" fmla="*/ 52 w 146"/>
                <a:gd name="T19" fmla="*/ 64 h 70"/>
                <a:gd name="T20" fmla="*/ 52 w 146"/>
                <a:gd name="T21" fmla="*/ 64 h 70"/>
                <a:gd name="T22" fmla="*/ 64 w 146"/>
                <a:gd name="T23" fmla="*/ 70 h 70"/>
                <a:gd name="T24" fmla="*/ 80 w 146"/>
                <a:gd name="T25" fmla="*/ 70 h 70"/>
                <a:gd name="T26" fmla="*/ 80 w 146"/>
                <a:gd name="T27" fmla="*/ 70 h 70"/>
                <a:gd name="T28" fmla="*/ 88 w 146"/>
                <a:gd name="T29" fmla="*/ 70 h 70"/>
                <a:gd name="T30" fmla="*/ 88 w 146"/>
                <a:gd name="T31" fmla="*/ 70 h 70"/>
                <a:gd name="T32" fmla="*/ 90 w 146"/>
                <a:gd name="T33" fmla="*/ 70 h 70"/>
                <a:gd name="T34" fmla="*/ 90 w 146"/>
                <a:gd name="T35" fmla="*/ 70 h 70"/>
                <a:gd name="T36" fmla="*/ 102 w 146"/>
                <a:gd name="T37" fmla="*/ 66 h 70"/>
                <a:gd name="T38" fmla="*/ 114 w 146"/>
                <a:gd name="T39" fmla="*/ 62 h 70"/>
                <a:gd name="T40" fmla="*/ 122 w 146"/>
                <a:gd name="T41" fmla="*/ 54 h 70"/>
                <a:gd name="T42" fmla="*/ 132 w 146"/>
                <a:gd name="T43" fmla="*/ 46 h 70"/>
                <a:gd name="T44" fmla="*/ 138 w 146"/>
                <a:gd name="T45" fmla="*/ 36 h 70"/>
                <a:gd name="T46" fmla="*/ 142 w 146"/>
                <a:gd name="T47" fmla="*/ 24 h 70"/>
                <a:gd name="T48" fmla="*/ 146 w 146"/>
                <a:gd name="T49" fmla="*/ 14 h 70"/>
                <a:gd name="T50" fmla="*/ 146 w 146"/>
                <a:gd name="T51" fmla="*/ 0 h 70"/>
                <a:gd name="T52" fmla="*/ 146 w 146"/>
                <a:gd name="T53" fmla="*/ 0 h 70"/>
                <a:gd name="T54" fmla="*/ 142 w 146"/>
                <a:gd name="T55" fmla="*/ 10 h 70"/>
                <a:gd name="T56" fmla="*/ 136 w 146"/>
                <a:gd name="T57" fmla="*/ 18 h 70"/>
                <a:gd name="T58" fmla="*/ 130 w 146"/>
                <a:gd name="T59" fmla="*/ 26 h 70"/>
                <a:gd name="T60" fmla="*/ 124 w 146"/>
                <a:gd name="T61" fmla="*/ 32 h 70"/>
                <a:gd name="T62" fmla="*/ 116 w 146"/>
                <a:gd name="T63" fmla="*/ 38 h 70"/>
                <a:gd name="T64" fmla="*/ 106 w 146"/>
                <a:gd name="T65" fmla="*/ 44 h 70"/>
                <a:gd name="T66" fmla="*/ 96 w 146"/>
                <a:gd name="T67" fmla="*/ 48 h 70"/>
                <a:gd name="T68" fmla="*/ 86 w 146"/>
                <a:gd name="T69" fmla="*/ 50 h 70"/>
                <a:gd name="T70" fmla="*/ 86 w 146"/>
                <a:gd name="T71" fmla="*/ 50 h 70"/>
                <a:gd name="T72" fmla="*/ 76 w 146"/>
                <a:gd name="T73" fmla="*/ 50 h 70"/>
                <a:gd name="T74" fmla="*/ 76 w 146"/>
                <a:gd name="T75" fmla="*/ 50 h 70"/>
                <a:gd name="T76" fmla="*/ 60 w 146"/>
                <a:gd name="T77" fmla="*/ 48 h 70"/>
                <a:gd name="T78" fmla="*/ 46 w 146"/>
                <a:gd name="T79" fmla="*/ 44 h 70"/>
                <a:gd name="T80" fmla="*/ 46 w 146"/>
                <a:gd name="T81" fmla="*/ 44 h 70"/>
                <a:gd name="T82" fmla="*/ 46 w 146"/>
                <a:gd name="T83" fmla="*/ 44 h 70"/>
                <a:gd name="T84" fmla="*/ 40 w 146"/>
                <a:gd name="T85" fmla="*/ 42 h 70"/>
                <a:gd name="T86" fmla="*/ 30 w 146"/>
                <a:gd name="T87" fmla="*/ 36 h 70"/>
                <a:gd name="T88" fmla="*/ 24 w 146"/>
                <a:gd name="T89" fmla="*/ 30 h 70"/>
                <a:gd name="T90" fmla="*/ 16 w 146"/>
                <a:gd name="T91" fmla="*/ 22 h 70"/>
                <a:gd name="T92" fmla="*/ 8 w 146"/>
                <a:gd name="T93" fmla="*/ 12 h 70"/>
                <a:gd name="T94" fmla="*/ 0 w 146"/>
                <a:gd name="T9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6" h="70">
                  <a:moveTo>
                    <a:pt x="0" y="0"/>
                  </a:moveTo>
                  <a:lnTo>
                    <a:pt x="0" y="0"/>
                  </a:lnTo>
                  <a:lnTo>
                    <a:pt x="8" y="20"/>
                  </a:lnTo>
                  <a:lnTo>
                    <a:pt x="16" y="34"/>
                  </a:lnTo>
                  <a:lnTo>
                    <a:pt x="24" y="46"/>
                  </a:lnTo>
                  <a:lnTo>
                    <a:pt x="32" y="54"/>
                  </a:lnTo>
                  <a:lnTo>
                    <a:pt x="40" y="60"/>
                  </a:lnTo>
                  <a:lnTo>
                    <a:pt x="46" y="62"/>
                  </a:lnTo>
                  <a:lnTo>
                    <a:pt x="52" y="64"/>
                  </a:lnTo>
                  <a:lnTo>
                    <a:pt x="52" y="64"/>
                  </a:lnTo>
                  <a:lnTo>
                    <a:pt x="52" y="64"/>
                  </a:lnTo>
                  <a:lnTo>
                    <a:pt x="64" y="70"/>
                  </a:lnTo>
                  <a:lnTo>
                    <a:pt x="80" y="70"/>
                  </a:lnTo>
                  <a:lnTo>
                    <a:pt x="80" y="70"/>
                  </a:lnTo>
                  <a:lnTo>
                    <a:pt x="88" y="70"/>
                  </a:lnTo>
                  <a:lnTo>
                    <a:pt x="88" y="70"/>
                  </a:lnTo>
                  <a:lnTo>
                    <a:pt x="90" y="70"/>
                  </a:lnTo>
                  <a:lnTo>
                    <a:pt x="90" y="70"/>
                  </a:lnTo>
                  <a:lnTo>
                    <a:pt x="102" y="66"/>
                  </a:lnTo>
                  <a:lnTo>
                    <a:pt x="114" y="62"/>
                  </a:lnTo>
                  <a:lnTo>
                    <a:pt x="122" y="54"/>
                  </a:lnTo>
                  <a:lnTo>
                    <a:pt x="132" y="46"/>
                  </a:lnTo>
                  <a:lnTo>
                    <a:pt x="138" y="36"/>
                  </a:lnTo>
                  <a:lnTo>
                    <a:pt x="142" y="24"/>
                  </a:lnTo>
                  <a:lnTo>
                    <a:pt x="146" y="14"/>
                  </a:lnTo>
                  <a:lnTo>
                    <a:pt x="146" y="0"/>
                  </a:lnTo>
                  <a:lnTo>
                    <a:pt x="146" y="0"/>
                  </a:lnTo>
                  <a:lnTo>
                    <a:pt x="142" y="10"/>
                  </a:lnTo>
                  <a:lnTo>
                    <a:pt x="136" y="18"/>
                  </a:lnTo>
                  <a:lnTo>
                    <a:pt x="130" y="26"/>
                  </a:lnTo>
                  <a:lnTo>
                    <a:pt x="124" y="32"/>
                  </a:lnTo>
                  <a:lnTo>
                    <a:pt x="116" y="38"/>
                  </a:lnTo>
                  <a:lnTo>
                    <a:pt x="106" y="44"/>
                  </a:lnTo>
                  <a:lnTo>
                    <a:pt x="96" y="48"/>
                  </a:lnTo>
                  <a:lnTo>
                    <a:pt x="86" y="50"/>
                  </a:lnTo>
                  <a:lnTo>
                    <a:pt x="86" y="50"/>
                  </a:lnTo>
                  <a:lnTo>
                    <a:pt x="76" y="50"/>
                  </a:lnTo>
                  <a:lnTo>
                    <a:pt x="76" y="50"/>
                  </a:lnTo>
                  <a:lnTo>
                    <a:pt x="60" y="48"/>
                  </a:lnTo>
                  <a:lnTo>
                    <a:pt x="46" y="44"/>
                  </a:lnTo>
                  <a:lnTo>
                    <a:pt x="46" y="44"/>
                  </a:lnTo>
                  <a:lnTo>
                    <a:pt x="46" y="44"/>
                  </a:lnTo>
                  <a:lnTo>
                    <a:pt x="40" y="42"/>
                  </a:lnTo>
                  <a:lnTo>
                    <a:pt x="30" y="36"/>
                  </a:lnTo>
                  <a:lnTo>
                    <a:pt x="24" y="30"/>
                  </a:lnTo>
                  <a:lnTo>
                    <a:pt x="16" y="22"/>
                  </a:lnTo>
                  <a:lnTo>
                    <a:pt x="8" y="12"/>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bg1"/>
                </a:solidFill>
                <a:latin typeface="Raleway" panose="020B0503030101060003" pitchFamily="34" charset="0"/>
              </a:endParaRPr>
            </a:p>
          </p:txBody>
        </p:sp>
        <p:sp>
          <p:nvSpPr>
            <p:cNvPr id="486" name="Freeform 79">
              <a:extLst>
                <a:ext uri="{FF2B5EF4-FFF2-40B4-BE49-F238E27FC236}">
                  <a16:creationId xmlns:a16="http://schemas.microsoft.com/office/drawing/2014/main" id="{852C74FA-F428-19B0-6264-E602A616607F}"/>
                </a:ext>
              </a:extLst>
            </p:cNvPr>
            <p:cNvSpPr>
              <a:spLocks/>
            </p:cNvSpPr>
            <p:nvPr/>
          </p:nvSpPr>
          <p:spPr bwMode="auto">
            <a:xfrm>
              <a:off x="11626850" y="576262"/>
              <a:ext cx="327025" cy="454025"/>
            </a:xfrm>
            <a:custGeom>
              <a:avLst/>
              <a:gdLst>
                <a:gd name="T0" fmla="*/ 172 w 206"/>
                <a:gd name="T1" fmla="*/ 130 h 286"/>
                <a:gd name="T2" fmla="*/ 172 w 206"/>
                <a:gd name="T3" fmla="*/ 128 h 286"/>
                <a:gd name="T4" fmla="*/ 172 w 206"/>
                <a:gd name="T5" fmla="*/ 128 h 286"/>
                <a:gd name="T6" fmla="*/ 162 w 206"/>
                <a:gd name="T7" fmla="*/ 122 h 286"/>
                <a:gd name="T8" fmla="*/ 162 w 206"/>
                <a:gd name="T9" fmla="*/ 122 h 286"/>
                <a:gd name="T10" fmla="*/ 160 w 206"/>
                <a:gd name="T11" fmla="*/ 120 h 286"/>
                <a:gd name="T12" fmla="*/ 158 w 206"/>
                <a:gd name="T13" fmla="*/ 120 h 286"/>
                <a:gd name="T14" fmla="*/ 158 w 206"/>
                <a:gd name="T15" fmla="*/ 118 h 286"/>
                <a:gd name="T16" fmla="*/ 158 w 206"/>
                <a:gd name="T17" fmla="*/ 118 h 286"/>
                <a:gd name="T18" fmla="*/ 108 w 206"/>
                <a:gd name="T19" fmla="*/ 92 h 286"/>
                <a:gd name="T20" fmla="*/ 108 w 206"/>
                <a:gd name="T21" fmla="*/ 92 h 286"/>
                <a:gd name="T22" fmla="*/ 76 w 206"/>
                <a:gd name="T23" fmla="*/ 70 h 286"/>
                <a:gd name="T24" fmla="*/ 46 w 206"/>
                <a:gd name="T25" fmla="*/ 46 h 286"/>
                <a:gd name="T26" fmla="*/ 22 w 206"/>
                <a:gd name="T27" fmla="*/ 22 h 286"/>
                <a:gd name="T28" fmla="*/ 12 w 206"/>
                <a:gd name="T29" fmla="*/ 12 h 286"/>
                <a:gd name="T30" fmla="*/ 4 w 206"/>
                <a:gd name="T31" fmla="*/ 0 h 286"/>
                <a:gd name="T32" fmla="*/ 4 w 206"/>
                <a:gd name="T33" fmla="*/ 0 h 286"/>
                <a:gd name="T34" fmla="*/ 2 w 206"/>
                <a:gd name="T35" fmla="*/ 46 h 286"/>
                <a:gd name="T36" fmla="*/ 0 w 206"/>
                <a:gd name="T37" fmla="*/ 86 h 286"/>
                <a:gd name="T38" fmla="*/ 2 w 206"/>
                <a:gd name="T39" fmla="*/ 120 h 286"/>
                <a:gd name="T40" fmla="*/ 4 w 206"/>
                <a:gd name="T41" fmla="*/ 150 h 286"/>
                <a:gd name="T42" fmla="*/ 10 w 206"/>
                <a:gd name="T43" fmla="*/ 178 h 286"/>
                <a:gd name="T44" fmla="*/ 16 w 206"/>
                <a:gd name="T45" fmla="*/ 200 h 286"/>
                <a:gd name="T46" fmla="*/ 24 w 206"/>
                <a:gd name="T47" fmla="*/ 218 h 286"/>
                <a:gd name="T48" fmla="*/ 32 w 206"/>
                <a:gd name="T49" fmla="*/ 234 h 286"/>
                <a:gd name="T50" fmla="*/ 42 w 206"/>
                <a:gd name="T51" fmla="*/ 248 h 286"/>
                <a:gd name="T52" fmla="*/ 50 w 206"/>
                <a:gd name="T53" fmla="*/ 258 h 286"/>
                <a:gd name="T54" fmla="*/ 58 w 206"/>
                <a:gd name="T55" fmla="*/ 266 h 286"/>
                <a:gd name="T56" fmla="*/ 66 w 206"/>
                <a:gd name="T57" fmla="*/ 272 h 286"/>
                <a:gd name="T58" fmla="*/ 78 w 206"/>
                <a:gd name="T59" fmla="*/ 278 h 286"/>
                <a:gd name="T60" fmla="*/ 82 w 206"/>
                <a:gd name="T61" fmla="*/ 280 h 286"/>
                <a:gd name="T62" fmla="*/ 82 w 206"/>
                <a:gd name="T63" fmla="*/ 280 h 286"/>
                <a:gd name="T64" fmla="*/ 82 w 206"/>
                <a:gd name="T65" fmla="*/ 280 h 286"/>
                <a:gd name="T66" fmla="*/ 94 w 206"/>
                <a:gd name="T67" fmla="*/ 284 h 286"/>
                <a:gd name="T68" fmla="*/ 106 w 206"/>
                <a:gd name="T69" fmla="*/ 286 h 286"/>
                <a:gd name="T70" fmla="*/ 118 w 206"/>
                <a:gd name="T71" fmla="*/ 286 h 286"/>
                <a:gd name="T72" fmla="*/ 130 w 206"/>
                <a:gd name="T73" fmla="*/ 286 h 286"/>
                <a:gd name="T74" fmla="*/ 130 w 206"/>
                <a:gd name="T75" fmla="*/ 286 h 286"/>
                <a:gd name="T76" fmla="*/ 146 w 206"/>
                <a:gd name="T77" fmla="*/ 282 h 286"/>
                <a:gd name="T78" fmla="*/ 162 w 206"/>
                <a:gd name="T79" fmla="*/ 274 h 286"/>
                <a:gd name="T80" fmla="*/ 176 w 206"/>
                <a:gd name="T81" fmla="*/ 264 h 286"/>
                <a:gd name="T82" fmla="*/ 188 w 206"/>
                <a:gd name="T83" fmla="*/ 252 h 286"/>
                <a:gd name="T84" fmla="*/ 196 w 206"/>
                <a:gd name="T85" fmla="*/ 236 h 286"/>
                <a:gd name="T86" fmla="*/ 202 w 206"/>
                <a:gd name="T87" fmla="*/ 220 h 286"/>
                <a:gd name="T88" fmla="*/ 206 w 206"/>
                <a:gd name="T89" fmla="*/ 204 h 286"/>
                <a:gd name="T90" fmla="*/ 204 w 206"/>
                <a:gd name="T91" fmla="*/ 186 h 286"/>
                <a:gd name="T92" fmla="*/ 204 w 206"/>
                <a:gd name="T93" fmla="*/ 186 h 286"/>
                <a:gd name="T94" fmla="*/ 200 w 206"/>
                <a:gd name="T95" fmla="*/ 168 h 286"/>
                <a:gd name="T96" fmla="*/ 194 w 206"/>
                <a:gd name="T97" fmla="*/ 154 h 286"/>
                <a:gd name="T98" fmla="*/ 184 w 206"/>
                <a:gd name="T99" fmla="*/ 140 h 286"/>
                <a:gd name="T100" fmla="*/ 172 w 206"/>
                <a:gd name="T101" fmla="*/ 13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6" h="286">
                  <a:moveTo>
                    <a:pt x="172" y="130"/>
                  </a:moveTo>
                  <a:lnTo>
                    <a:pt x="172" y="128"/>
                  </a:lnTo>
                  <a:lnTo>
                    <a:pt x="172" y="128"/>
                  </a:lnTo>
                  <a:lnTo>
                    <a:pt x="162" y="122"/>
                  </a:lnTo>
                  <a:lnTo>
                    <a:pt x="162" y="122"/>
                  </a:lnTo>
                  <a:lnTo>
                    <a:pt x="160" y="120"/>
                  </a:lnTo>
                  <a:lnTo>
                    <a:pt x="158" y="120"/>
                  </a:lnTo>
                  <a:lnTo>
                    <a:pt x="158" y="118"/>
                  </a:lnTo>
                  <a:lnTo>
                    <a:pt x="158" y="118"/>
                  </a:lnTo>
                  <a:lnTo>
                    <a:pt x="108" y="92"/>
                  </a:lnTo>
                  <a:lnTo>
                    <a:pt x="108" y="92"/>
                  </a:lnTo>
                  <a:lnTo>
                    <a:pt x="76" y="70"/>
                  </a:lnTo>
                  <a:lnTo>
                    <a:pt x="46" y="46"/>
                  </a:lnTo>
                  <a:lnTo>
                    <a:pt x="22" y="22"/>
                  </a:lnTo>
                  <a:lnTo>
                    <a:pt x="12" y="12"/>
                  </a:lnTo>
                  <a:lnTo>
                    <a:pt x="4" y="0"/>
                  </a:lnTo>
                  <a:lnTo>
                    <a:pt x="4" y="0"/>
                  </a:lnTo>
                  <a:lnTo>
                    <a:pt x="2" y="46"/>
                  </a:lnTo>
                  <a:lnTo>
                    <a:pt x="0" y="86"/>
                  </a:lnTo>
                  <a:lnTo>
                    <a:pt x="2" y="120"/>
                  </a:lnTo>
                  <a:lnTo>
                    <a:pt x="4" y="150"/>
                  </a:lnTo>
                  <a:lnTo>
                    <a:pt x="10" y="178"/>
                  </a:lnTo>
                  <a:lnTo>
                    <a:pt x="16" y="200"/>
                  </a:lnTo>
                  <a:lnTo>
                    <a:pt x="24" y="218"/>
                  </a:lnTo>
                  <a:lnTo>
                    <a:pt x="32" y="234"/>
                  </a:lnTo>
                  <a:lnTo>
                    <a:pt x="42" y="248"/>
                  </a:lnTo>
                  <a:lnTo>
                    <a:pt x="50" y="258"/>
                  </a:lnTo>
                  <a:lnTo>
                    <a:pt x="58" y="266"/>
                  </a:lnTo>
                  <a:lnTo>
                    <a:pt x="66" y="272"/>
                  </a:lnTo>
                  <a:lnTo>
                    <a:pt x="78" y="278"/>
                  </a:lnTo>
                  <a:lnTo>
                    <a:pt x="82" y="280"/>
                  </a:lnTo>
                  <a:lnTo>
                    <a:pt x="82" y="280"/>
                  </a:lnTo>
                  <a:lnTo>
                    <a:pt x="82" y="280"/>
                  </a:lnTo>
                  <a:lnTo>
                    <a:pt x="94" y="284"/>
                  </a:lnTo>
                  <a:lnTo>
                    <a:pt x="106" y="286"/>
                  </a:lnTo>
                  <a:lnTo>
                    <a:pt x="118" y="286"/>
                  </a:lnTo>
                  <a:lnTo>
                    <a:pt x="130" y="286"/>
                  </a:lnTo>
                  <a:lnTo>
                    <a:pt x="130" y="286"/>
                  </a:lnTo>
                  <a:lnTo>
                    <a:pt x="146" y="282"/>
                  </a:lnTo>
                  <a:lnTo>
                    <a:pt x="162" y="274"/>
                  </a:lnTo>
                  <a:lnTo>
                    <a:pt x="176" y="264"/>
                  </a:lnTo>
                  <a:lnTo>
                    <a:pt x="188" y="252"/>
                  </a:lnTo>
                  <a:lnTo>
                    <a:pt x="196" y="236"/>
                  </a:lnTo>
                  <a:lnTo>
                    <a:pt x="202" y="220"/>
                  </a:lnTo>
                  <a:lnTo>
                    <a:pt x="206" y="204"/>
                  </a:lnTo>
                  <a:lnTo>
                    <a:pt x="204" y="186"/>
                  </a:lnTo>
                  <a:lnTo>
                    <a:pt x="204" y="186"/>
                  </a:lnTo>
                  <a:lnTo>
                    <a:pt x="200" y="168"/>
                  </a:lnTo>
                  <a:lnTo>
                    <a:pt x="194" y="154"/>
                  </a:lnTo>
                  <a:lnTo>
                    <a:pt x="184" y="140"/>
                  </a:lnTo>
                  <a:lnTo>
                    <a:pt x="172" y="13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87" name="Freeform 80">
              <a:extLst>
                <a:ext uri="{FF2B5EF4-FFF2-40B4-BE49-F238E27FC236}">
                  <a16:creationId xmlns:a16="http://schemas.microsoft.com/office/drawing/2014/main" id="{64031AD9-61C1-06CC-F43B-438EFEE9E8FD}"/>
                </a:ext>
              </a:extLst>
            </p:cNvPr>
            <p:cNvSpPr>
              <a:spLocks/>
            </p:cNvSpPr>
            <p:nvPr/>
          </p:nvSpPr>
          <p:spPr bwMode="auto">
            <a:xfrm>
              <a:off x="11626850" y="576262"/>
              <a:ext cx="327025" cy="454025"/>
            </a:xfrm>
            <a:custGeom>
              <a:avLst/>
              <a:gdLst>
                <a:gd name="T0" fmla="*/ 172 w 206"/>
                <a:gd name="T1" fmla="*/ 130 h 286"/>
                <a:gd name="T2" fmla="*/ 172 w 206"/>
                <a:gd name="T3" fmla="*/ 128 h 286"/>
                <a:gd name="T4" fmla="*/ 172 w 206"/>
                <a:gd name="T5" fmla="*/ 128 h 286"/>
                <a:gd name="T6" fmla="*/ 162 w 206"/>
                <a:gd name="T7" fmla="*/ 122 h 286"/>
                <a:gd name="T8" fmla="*/ 162 w 206"/>
                <a:gd name="T9" fmla="*/ 122 h 286"/>
                <a:gd name="T10" fmla="*/ 160 w 206"/>
                <a:gd name="T11" fmla="*/ 120 h 286"/>
                <a:gd name="T12" fmla="*/ 158 w 206"/>
                <a:gd name="T13" fmla="*/ 120 h 286"/>
                <a:gd name="T14" fmla="*/ 158 w 206"/>
                <a:gd name="T15" fmla="*/ 118 h 286"/>
                <a:gd name="T16" fmla="*/ 158 w 206"/>
                <a:gd name="T17" fmla="*/ 118 h 286"/>
                <a:gd name="T18" fmla="*/ 108 w 206"/>
                <a:gd name="T19" fmla="*/ 92 h 286"/>
                <a:gd name="T20" fmla="*/ 108 w 206"/>
                <a:gd name="T21" fmla="*/ 92 h 286"/>
                <a:gd name="T22" fmla="*/ 76 w 206"/>
                <a:gd name="T23" fmla="*/ 70 h 286"/>
                <a:gd name="T24" fmla="*/ 46 w 206"/>
                <a:gd name="T25" fmla="*/ 46 h 286"/>
                <a:gd name="T26" fmla="*/ 22 w 206"/>
                <a:gd name="T27" fmla="*/ 22 h 286"/>
                <a:gd name="T28" fmla="*/ 12 w 206"/>
                <a:gd name="T29" fmla="*/ 12 h 286"/>
                <a:gd name="T30" fmla="*/ 4 w 206"/>
                <a:gd name="T31" fmla="*/ 0 h 286"/>
                <a:gd name="T32" fmla="*/ 4 w 206"/>
                <a:gd name="T33" fmla="*/ 0 h 286"/>
                <a:gd name="T34" fmla="*/ 2 w 206"/>
                <a:gd name="T35" fmla="*/ 46 h 286"/>
                <a:gd name="T36" fmla="*/ 0 w 206"/>
                <a:gd name="T37" fmla="*/ 86 h 286"/>
                <a:gd name="T38" fmla="*/ 2 w 206"/>
                <a:gd name="T39" fmla="*/ 120 h 286"/>
                <a:gd name="T40" fmla="*/ 4 w 206"/>
                <a:gd name="T41" fmla="*/ 150 h 286"/>
                <a:gd name="T42" fmla="*/ 10 w 206"/>
                <a:gd name="T43" fmla="*/ 178 h 286"/>
                <a:gd name="T44" fmla="*/ 16 w 206"/>
                <a:gd name="T45" fmla="*/ 200 h 286"/>
                <a:gd name="T46" fmla="*/ 24 w 206"/>
                <a:gd name="T47" fmla="*/ 218 h 286"/>
                <a:gd name="T48" fmla="*/ 32 w 206"/>
                <a:gd name="T49" fmla="*/ 234 h 286"/>
                <a:gd name="T50" fmla="*/ 42 w 206"/>
                <a:gd name="T51" fmla="*/ 248 h 286"/>
                <a:gd name="T52" fmla="*/ 50 w 206"/>
                <a:gd name="T53" fmla="*/ 258 h 286"/>
                <a:gd name="T54" fmla="*/ 58 w 206"/>
                <a:gd name="T55" fmla="*/ 266 h 286"/>
                <a:gd name="T56" fmla="*/ 66 w 206"/>
                <a:gd name="T57" fmla="*/ 272 h 286"/>
                <a:gd name="T58" fmla="*/ 78 w 206"/>
                <a:gd name="T59" fmla="*/ 278 h 286"/>
                <a:gd name="T60" fmla="*/ 82 w 206"/>
                <a:gd name="T61" fmla="*/ 280 h 286"/>
                <a:gd name="T62" fmla="*/ 82 w 206"/>
                <a:gd name="T63" fmla="*/ 280 h 286"/>
                <a:gd name="T64" fmla="*/ 82 w 206"/>
                <a:gd name="T65" fmla="*/ 280 h 286"/>
                <a:gd name="T66" fmla="*/ 94 w 206"/>
                <a:gd name="T67" fmla="*/ 284 h 286"/>
                <a:gd name="T68" fmla="*/ 106 w 206"/>
                <a:gd name="T69" fmla="*/ 286 h 286"/>
                <a:gd name="T70" fmla="*/ 118 w 206"/>
                <a:gd name="T71" fmla="*/ 286 h 286"/>
                <a:gd name="T72" fmla="*/ 130 w 206"/>
                <a:gd name="T73" fmla="*/ 286 h 286"/>
                <a:gd name="T74" fmla="*/ 130 w 206"/>
                <a:gd name="T75" fmla="*/ 286 h 286"/>
                <a:gd name="T76" fmla="*/ 146 w 206"/>
                <a:gd name="T77" fmla="*/ 282 h 286"/>
                <a:gd name="T78" fmla="*/ 162 w 206"/>
                <a:gd name="T79" fmla="*/ 274 h 286"/>
                <a:gd name="T80" fmla="*/ 176 w 206"/>
                <a:gd name="T81" fmla="*/ 264 h 286"/>
                <a:gd name="T82" fmla="*/ 188 w 206"/>
                <a:gd name="T83" fmla="*/ 252 h 286"/>
                <a:gd name="T84" fmla="*/ 196 w 206"/>
                <a:gd name="T85" fmla="*/ 236 h 286"/>
                <a:gd name="T86" fmla="*/ 202 w 206"/>
                <a:gd name="T87" fmla="*/ 220 h 286"/>
                <a:gd name="T88" fmla="*/ 206 w 206"/>
                <a:gd name="T89" fmla="*/ 204 h 286"/>
                <a:gd name="T90" fmla="*/ 204 w 206"/>
                <a:gd name="T91" fmla="*/ 186 h 286"/>
                <a:gd name="T92" fmla="*/ 204 w 206"/>
                <a:gd name="T93" fmla="*/ 186 h 286"/>
                <a:gd name="T94" fmla="*/ 200 w 206"/>
                <a:gd name="T95" fmla="*/ 168 h 286"/>
                <a:gd name="T96" fmla="*/ 194 w 206"/>
                <a:gd name="T97" fmla="*/ 154 h 286"/>
                <a:gd name="T98" fmla="*/ 184 w 206"/>
                <a:gd name="T99" fmla="*/ 140 h 286"/>
                <a:gd name="T100" fmla="*/ 172 w 206"/>
                <a:gd name="T101" fmla="*/ 13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6" h="286">
                  <a:moveTo>
                    <a:pt x="172" y="130"/>
                  </a:moveTo>
                  <a:lnTo>
                    <a:pt x="172" y="128"/>
                  </a:lnTo>
                  <a:lnTo>
                    <a:pt x="172" y="128"/>
                  </a:lnTo>
                  <a:lnTo>
                    <a:pt x="162" y="122"/>
                  </a:lnTo>
                  <a:lnTo>
                    <a:pt x="162" y="122"/>
                  </a:lnTo>
                  <a:lnTo>
                    <a:pt x="160" y="120"/>
                  </a:lnTo>
                  <a:lnTo>
                    <a:pt x="158" y="120"/>
                  </a:lnTo>
                  <a:lnTo>
                    <a:pt x="158" y="118"/>
                  </a:lnTo>
                  <a:lnTo>
                    <a:pt x="158" y="118"/>
                  </a:lnTo>
                  <a:lnTo>
                    <a:pt x="108" y="92"/>
                  </a:lnTo>
                  <a:lnTo>
                    <a:pt x="108" y="92"/>
                  </a:lnTo>
                  <a:lnTo>
                    <a:pt x="76" y="70"/>
                  </a:lnTo>
                  <a:lnTo>
                    <a:pt x="46" y="46"/>
                  </a:lnTo>
                  <a:lnTo>
                    <a:pt x="22" y="22"/>
                  </a:lnTo>
                  <a:lnTo>
                    <a:pt x="12" y="12"/>
                  </a:lnTo>
                  <a:lnTo>
                    <a:pt x="4" y="0"/>
                  </a:lnTo>
                  <a:lnTo>
                    <a:pt x="4" y="0"/>
                  </a:lnTo>
                  <a:lnTo>
                    <a:pt x="2" y="46"/>
                  </a:lnTo>
                  <a:lnTo>
                    <a:pt x="0" y="86"/>
                  </a:lnTo>
                  <a:lnTo>
                    <a:pt x="2" y="120"/>
                  </a:lnTo>
                  <a:lnTo>
                    <a:pt x="4" y="150"/>
                  </a:lnTo>
                  <a:lnTo>
                    <a:pt x="10" y="178"/>
                  </a:lnTo>
                  <a:lnTo>
                    <a:pt x="16" y="200"/>
                  </a:lnTo>
                  <a:lnTo>
                    <a:pt x="24" y="218"/>
                  </a:lnTo>
                  <a:lnTo>
                    <a:pt x="32" y="234"/>
                  </a:lnTo>
                  <a:lnTo>
                    <a:pt x="42" y="248"/>
                  </a:lnTo>
                  <a:lnTo>
                    <a:pt x="50" y="258"/>
                  </a:lnTo>
                  <a:lnTo>
                    <a:pt x="58" y="266"/>
                  </a:lnTo>
                  <a:lnTo>
                    <a:pt x="66" y="272"/>
                  </a:lnTo>
                  <a:lnTo>
                    <a:pt x="78" y="278"/>
                  </a:lnTo>
                  <a:lnTo>
                    <a:pt x="82" y="280"/>
                  </a:lnTo>
                  <a:lnTo>
                    <a:pt x="82" y="280"/>
                  </a:lnTo>
                  <a:lnTo>
                    <a:pt x="82" y="280"/>
                  </a:lnTo>
                  <a:lnTo>
                    <a:pt x="94" y="284"/>
                  </a:lnTo>
                  <a:lnTo>
                    <a:pt x="106" y="286"/>
                  </a:lnTo>
                  <a:lnTo>
                    <a:pt x="118" y="286"/>
                  </a:lnTo>
                  <a:lnTo>
                    <a:pt x="130" y="286"/>
                  </a:lnTo>
                  <a:lnTo>
                    <a:pt x="130" y="286"/>
                  </a:lnTo>
                  <a:lnTo>
                    <a:pt x="146" y="282"/>
                  </a:lnTo>
                  <a:lnTo>
                    <a:pt x="162" y="274"/>
                  </a:lnTo>
                  <a:lnTo>
                    <a:pt x="176" y="264"/>
                  </a:lnTo>
                  <a:lnTo>
                    <a:pt x="188" y="252"/>
                  </a:lnTo>
                  <a:lnTo>
                    <a:pt x="196" y="236"/>
                  </a:lnTo>
                  <a:lnTo>
                    <a:pt x="202" y="220"/>
                  </a:lnTo>
                  <a:lnTo>
                    <a:pt x="206" y="204"/>
                  </a:lnTo>
                  <a:lnTo>
                    <a:pt x="204" y="186"/>
                  </a:lnTo>
                  <a:lnTo>
                    <a:pt x="204" y="186"/>
                  </a:lnTo>
                  <a:lnTo>
                    <a:pt x="200" y="168"/>
                  </a:lnTo>
                  <a:lnTo>
                    <a:pt x="194" y="154"/>
                  </a:lnTo>
                  <a:lnTo>
                    <a:pt x="184" y="140"/>
                  </a:lnTo>
                  <a:lnTo>
                    <a:pt x="172" y="13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88" name="Freeform 81">
              <a:extLst>
                <a:ext uri="{FF2B5EF4-FFF2-40B4-BE49-F238E27FC236}">
                  <a16:creationId xmlns:a16="http://schemas.microsoft.com/office/drawing/2014/main" id="{73A94DA7-DC5F-582C-A488-39CCF1B1F46D}"/>
                </a:ext>
              </a:extLst>
            </p:cNvPr>
            <p:cNvSpPr>
              <a:spLocks/>
            </p:cNvSpPr>
            <p:nvPr/>
          </p:nvSpPr>
          <p:spPr bwMode="auto">
            <a:xfrm>
              <a:off x="11833225" y="887412"/>
              <a:ext cx="120650" cy="142875"/>
            </a:xfrm>
            <a:custGeom>
              <a:avLst/>
              <a:gdLst>
                <a:gd name="T0" fmla="*/ 76 w 76"/>
                <a:gd name="T1" fmla="*/ 0 h 90"/>
                <a:gd name="T2" fmla="*/ 76 w 76"/>
                <a:gd name="T3" fmla="*/ 0 h 90"/>
                <a:gd name="T4" fmla="*/ 76 w 76"/>
                <a:gd name="T5" fmla="*/ 0 h 90"/>
                <a:gd name="T6" fmla="*/ 76 w 76"/>
                <a:gd name="T7" fmla="*/ 0 h 90"/>
                <a:gd name="T8" fmla="*/ 74 w 76"/>
                <a:gd name="T9" fmla="*/ 16 h 90"/>
                <a:gd name="T10" fmla="*/ 70 w 76"/>
                <a:gd name="T11" fmla="*/ 32 h 90"/>
                <a:gd name="T12" fmla="*/ 64 w 76"/>
                <a:gd name="T13" fmla="*/ 46 h 90"/>
                <a:gd name="T14" fmla="*/ 54 w 76"/>
                <a:gd name="T15" fmla="*/ 60 h 90"/>
                <a:gd name="T16" fmla="*/ 44 w 76"/>
                <a:gd name="T17" fmla="*/ 70 h 90"/>
                <a:gd name="T18" fmla="*/ 30 w 76"/>
                <a:gd name="T19" fmla="*/ 80 h 90"/>
                <a:gd name="T20" fmla="*/ 16 w 76"/>
                <a:gd name="T21" fmla="*/ 86 h 90"/>
                <a:gd name="T22" fmla="*/ 0 w 76"/>
                <a:gd name="T23" fmla="*/ 90 h 90"/>
                <a:gd name="T24" fmla="*/ 0 w 76"/>
                <a:gd name="T25" fmla="*/ 90 h 90"/>
                <a:gd name="T26" fmla="*/ 0 w 76"/>
                <a:gd name="T27" fmla="*/ 90 h 90"/>
                <a:gd name="T28" fmla="*/ 0 w 76"/>
                <a:gd name="T29" fmla="*/ 90 h 90"/>
                <a:gd name="T30" fmla="*/ 0 w 76"/>
                <a:gd name="T31" fmla="*/ 90 h 90"/>
                <a:gd name="T32" fmla="*/ 0 w 76"/>
                <a:gd name="T33" fmla="*/ 90 h 90"/>
                <a:gd name="T34" fmla="*/ 16 w 76"/>
                <a:gd name="T35" fmla="*/ 86 h 90"/>
                <a:gd name="T36" fmla="*/ 32 w 76"/>
                <a:gd name="T37" fmla="*/ 80 h 90"/>
                <a:gd name="T38" fmla="*/ 44 w 76"/>
                <a:gd name="T39" fmla="*/ 70 h 90"/>
                <a:gd name="T40" fmla="*/ 56 w 76"/>
                <a:gd name="T41" fmla="*/ 58 h 90"/>
                <a:gd name="T42" fmla="*/ 64 w 76"/>
                <a:gd name="T43" fmla="*/ 46 h 90"/>
                <a:gd name="T44" fmla="*/ 72 w 76"/>
                <a:gd name="T45" fmla="*/ 32 h 90"/>
                <a:gd name="T46" fmla="*/ 76 w 76"/>
                <a:gd name="T47" fmla="*/ 16 h 90"/>
                <a:gd name="T48" fmla="*/ 76 w 76"/>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90">
                  <a:moveTo>
                    <a:pt x="76" y="0"/>
                  </a:moveTo>
                  <a:lnTo>
                    <a:pt x="76" y="0"/>
                  </a:lnTo>
                  <a:lnTo>
                    <a:pt x="76" y="0"/>
                  </a:lnTo>
                  <a:lnTo>
                    <a:pt x="76" y="0"/>
                  </a:lnTo>
                  <a:lnTo>
                    <a:pt x="74" y="16"/>
                  </a:lnTo>
                  <a:lnTo>
                    <a:pt x="70" y="32"/>
                  </a:lnTo>
                  <a:lnTo>
                    <a:pt x="64" y="46"/>
                  </a:lnTo>
                  <a:lnTo>
                    <a:pt x="54" y="60"/>
                  </a:lnTo>
                  <a:lnTo>
                    <a:pt x="44" y="70"/>
                  </a:lnTo>
                  <a:lnTo>
                    <a:pt x="30" y="80"/>
                  </a:lnTo>
                  <a:lnTo>
                    <a:pt x="16" y="86"/>
                  </a:lnTo>
                  <a:lnTo>
                    <a:pt x="0" y="90"/>
                  </a:lnTo>
                  <a:lnTo>
                    <a:pt x="0" y="90"/>
                  </a:lnTo>
                  <a:lnTo>
                    <a:pt x="0" y="90"/>
                  </a:lnTo>
                  <a:lnTo>
                    <a:pt x="0" y="90"/>
                  </a:lnTo>
                  <a:lnTo>
                    <a:pt x="0" y="90"/>
                  </a:lnTo>
                  <a:lnTo>
                    <a:pt x="0" y="90"/>
                  </a:lnTo>
                  <a:lnTo>
                    <a:pt x="16" y="86"/>
                  </a:lnTo>
                  <a:lnTo>
                    <a:pt x="32" y="80"/>
                  </a:lnTo>
                  <a:lnTo>
                    <a:pt x="44" y="70"/>
                  </a:lnTo>
                  <a:lnTo>
                    <a:pt x="56" y="58"/>
                  </a:lnTo>
                  <a:lnTo>
                    <a:pt x="64" y="46"/>
                  </a:lnTo>
                  <a:lnTo>
                    <a:pt x="72" y="32"/>
                  </a:lnTo>
                  <a:lnTo>
                    <a:pt x="76" y="16"/>
                  </a:lnTo>
                  <a:lnTo>
                    <a:pt x="76"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89" name="Freeform 82">
              <a:extLst>
                <a:ext uri="{FF2B5EF4-FFF2-40B4-BE49-F238E27FC236}">
                  <a16:creationId xmlns:a16="http://schemas.microsoft.com/office/drawing/2014/main" id="{882D9D9E-22D3-7E0F-EA00-C3A4B7F28EC2}"/>
                </a:ext>
              </a:extLst>
            </p:cNvPr>
            <p:cNvSpPr>
              <a:spLocks/>
            </p:cNvSpPr>
            <p:nvPr/>
          </p:nvSpPr>
          <p:spPr bwMode="auto">
            <a:xfrm>
              <a:off x="11833225" y="887412"/>
              <a:ext cx="120650" cy="142875"/>
            </a:xfrm>
            <a:custGeom>
              <a:avLst/>
              <a:gdLst>
                <a:gd name="T0" fmla="*/ 76 w 76"/>
                <a:gd name="T1" fmla="*/ 0 h 90"/>
                <a:gd name="T2" fmla="*/ 76 w 76"/>
                <a:gd name="T3" fmla="*/ 0 h 90"/>
                <a:gd name="T4" fmla="*/ 76 w 76"/>
                <a:gd name="T5" fmla="*/ 0 h 90"/>
                <a:gd name="T6" fmla="*/ 76 w 76"/>
                <a:gd name="T7" fmla="*/ 0 h 90"/>
                <a:gd name="T8" fmla="*/ 74 w 76"/>
                <a:gd name="T9" fmla="*/ 16 h 90"/>
                <a:gd name="T10" fmla="*/ 70 w 76"/>
                <a:gd name="T11" fmla="*/ 32 h 90"/>
                <a:gd name="T12" fmla="*/ 64 w 76"/>
                <a:gd name="T13" fmla="*/ 46 h 90"/>
                <a:gd name="T14" fmla="*/ 54 w 76"/>
                <a:gd name="T15" fmla="*/ 60 h 90"/>
                <a:gd name="T16" fmla="*/ 44 w 76"/>
                <a:gd name="T17" fmla="*/ 70 h 90"/>
                <a:gd name="T18" fmla="*/ 30 w 76"/>
                <a:gd name="T19" fmla="*/ 80 h 90"/>
                <a:gd name="T20" fmla="*/ 16 w 76"/>
                <a:gd name="T21" fmla="*/ 86 h 90"/>
                <a:gd name="T22" fmla="*/ 0 w 76"/>
                <a:gd name="T23" fmla="*/ 90 h 90"/>
                <a:gd name="T24" fmla="*/ 0 w 76"/>
                <a:gd name="T25" fmla="*/ 90 h 90"/>
                <a:gd name="T26" fmla="*/ 0 w 76"/>
                <a:gd name="T27" fmla="*/ 90 h 90"/>
                <a:gd name="T28" fmla="*/ 0 w 76"/>
                <a:gd name="T29" fmla="*/ 90 h 90"/>
                <a:gd name="T30" fmla="*/ 0 w 76"/>
                <a:gd name="T31" fmla="*/ 90 h 90"/>
                <a:gd name="T32" fmla="*/ 0 w 76"/>
                <a:gd name="T33" fmla="*/ 90 h 90"/>
                <a:gd name="T34" fmla="*/ 16 w 76"/>
                <a:gd name="T35" fmla="*/ 86 h 90"/>
                <a:gd name="T36" fmla="*/ 32 w 76"/>
                <a:gd name="T37" fmla="*/ 80 h 90"/>
                <a:gd name="T38" fmla="*/ 44 w 76"/>
                <a:gd name="T39" fmla="*/ 70 h 90"/>
                <a:gd name="T40" fmla="*/ 56 w 76"/>
                <a:gd name="T41" fmla="*/ 58 h 90"/>
                <a:gd name="T42" fmla="*/ 64 w 76"/>
                <a:gd name="T43" fmla="*/ 46 h 90"/>
                <a:gd name="T44" fmla="*/ 72 w 76"/>
                <a:gd name="T45" fmla="*/ 32 h 90"/>
                <a:gd name="T46" fmla="*/ 76 w 76"/>
                <a:gd name="T47" fmla="*/ 16 h 90"/>
                <a:gd name="T48" fmla="*/ 76 w 76"/>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90">
                  <a:moveTo>
                    <a:pt x="76" y="0"/>
                  </a:moveTo>
                  <a:lnTo>
                    <a:pt x="76" y="0"/>
                  </a:lnTo>
                  <a:lnTo>
                    <a:pt x="76" y="0"/>
                  </a:lnTo>
                  <a:lnTo>
                    <a:pt x="76" y="0"/>
                  </a:lnTo>
                  <a:lnTo>
                    <a:pt x="74" y="16"/>
                  </a:lnTo>
                  <a:lnTo>
                    <a:pt x="70" y="32"/>
                  </a:lnTo>
                  <a:lnTo>
                    <a:pt x="64" y="46"/>
                  </a:lnTo>
                  <a:lnTo>
                    <a:pt x="54" y="60"/>
                  </a:lnTo>
                  <a:lnTo>
                    <a:pt x="44" y="70"/>
                  </a:lnTo>
                  <a:lnTo>
                    <a:pt x="30" y="80"/>
                  </a:lnTo>
                  <a:lnTo>
                    <a:pt x="16" y="86"/>
                  </a:lnTo>
                  <a:lnTo>
                    <a:pt x="0" y="90"/>
                  </a:lnTo>
                  <a:lnTo>
                    <a:pt x="0" y="90"/>
                  </a:lnTo>
                  <a:lnTo>
                    <a:pt x="0" y="90"/>
                  </a:lnTo>
                  <a:lnTo>
                    <a:pt x="0" y="90"/>
                  </a:lnTo>
                  <a:lnTo>
                    <a:pt x="0" y="90"/>
                  </a:lnTo>
                  <a:lnTo>
                    <a:pt x="0" y="90"/>
                  </a:lnTo>
                  <a:lnTo>
                    <a:pt x="16" y="86"/>
                  </a:lnTo>
                  <a:lnTo>
                    <a:pt x="32" y="80"/>
                  </a:lnTo>
                  <a:lnTo>
                    <a:pt x="44" y="70"/>
                  </a:lnTo>
                  <a:lnTo>
                    <a:pt x="56" y="58"/>
                  </a:lnTo>
                  <a:lnTo>
                    <a:pt x="64" y="46"/>
                  </a:lnTo>
                  <a:lnTo>
                    <a:pt x="72" y="32"/>
                  </a:lnTo>
                  <a:lnTo>
                    <a:pt x="76" y="16"/>
                  </a:lnTo>
                  <a:lnTo>
                    <a:pt x="76"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0" name="Freeform 83">
              <a:extLst>
                <a:ext uri="{FF2B5EF4-FFF2-40B4-BE49-F238E27FC236}">
                  <a16:creationId xmlns:a16="http://schemas.microsoft.com/office/drawing/2014/main" id="{5A88F4DB-0AFD-8F8C-1283-076C6A78FDC6}"/>
                </a:ext>
              </a:extLst>
            </p:cNvPr>
            <p:cNvSpPr>
              <a:spLocks/>
            </p:cNvSpPr>
            <p:nvPr/>
          </p:nvSpPr>
          <p:spPr bwMode="auto">
            <a:xfrm>
              <a:off x="11652250" y="887412"/>
              <a:ext cx="301625" cy="142875"/>
            </a:xfrm>
            <a:custGeom>
              <a:avLst/>
              <a:gdLst>
                <a:gd name="T0" fmla="*/ 0 w 190"/>
                <a:gd name="T1" fmla="*/ 0 h 90"/>
                <a:gd name="T2" fmla="*/ 0 w 190"/>
                <a:gd name="T3" fmla="*/ 0 h 90"/>
                <a:gd name="T4" fmla="*/ 10 w 190"/>
                <a:gd name="T5" fmla="*/ 24 h 90"/>
                <a:gd name="T6" fmla="*/ 22 w 190"/>
                <a:gd name="T7" fmla="*/ 44 h 90"/>
                <a:gd name="T8" fmla="*/ 32 w 190"/>
                <a:gd name="T9" fmla="*/ 58 h 90"/>
                <a:gd name="T10" fmla="*/ 42 w 190"/>
                <a:gd name="T11" fmla="*/ 68 h 90"/>
                <a:gd name="T12" fmla="*/ 52 w 190"/>
                <a:gd name="T13" fmla="*/ 76 h 90"/>
                <a:gd name="T14" fmla="*/ 60 w 190"/>
                <a:gd name="T15" fmla="*/ 80 h 90"/>
                <a:gd name="T16" fmla="*/ 68 w 190"/>
                <a:gd name="T17" fmla="*/ 84 h 90"/>
                <a:gd name="T18" fmla="*/ 68 w 190"/>
                <a:gd name="T19" fmla="*/ 84 h 90"/>
                <a:gd name="T20" fmla="*/ 68 w 190"/>
                <a:gd name="T21" fmla="*/ 84 h 90"/>
                <a:gd name="T22" fmla="*/ 84 w 190"/>
                <a:gd name="T23" fmla="*/ 88 h 90"/>
                <a:gd name="T24" fmla="*/ 102 w 190"/>
                <a:gd name="T25" fmla="*/ 90 h 90"/>
                <a:gd name="T26" fmla="*/ 102 w 190"/>
                <a:gd name="T27" fmla="*/ 90 h 90"/>
                <a:gd name="T28" fmla="*/ 114 w 190"/>
                <a:gd name="T29" fmla="*/ 90 h 90"/>
                <a:gd name="T30" fmla="*/ 114 w 190"/>
                <a:gd name="T31" fmla="*/ 90 h 90"/>
                <a:gd name="T32" fmla="*/ 114 w 190"/>
                <a:gd name="T33" fmla="*/ 90 h 90"/>
                <a:gd name="T34" fmla="*/ 114 w 190"/>
                <a:gd name="T35" fmla="*/ 90 h 90"/>
                <a:gd name="T36" fmla="*/ 130 w 190"/>
                <a:gd name="T37" fmla="*/ 86 h 90"/>
                <a:gd name="T38" fmla="*/ 144 w 190"/>
                <a:gd name="T39" fmla="*/ 80 h 90"/>
                <a:gd name="T40" fmla="*/ 158 w 190"/>
                <a:gd name="T41" fmla="*/ 70 h 90"/>
                <a:gd name="T42" fmla="*/ 168 w 190"/>
                <a:gd name="T43" fmla="*/ 60 h 90"/>
                <a:gd name="T44" fmla="*/ 178 w 190"/>
                <a:gd name="T45" fmla="*/ 46 h 90"/>
                <a:gd name="T46" fmla="*/ 184 w 190"/>
                <a:gd name="T47" fmla="*/ 32 h 90"/>
                <a:gd name="T48" fmla="*/ 188 w 190"/>
                <a:gd name="T49" fmla="*/ 16 h 90"/>
                <a:gd name="T50" fmla="*/ 190 w 190"/>
                <a:gd name="T51" fmla="*/ 0 h 90"/>
                <a:gd name="T52" fmla="*/ 190 w 190"/>
                <a:gd name="T53" fmla="*/ 0 h 90"/>
                <a:gd name="T54" fmla="*/ 184 w 190"/>
                <a:gd name="T55" fmla="*/ 12 h 90"/>
                <a:gd name="T56" fmla="*/ 178 w 190"/>
                <a:gd name="T57" fmla="*/ 24 h 90"/>
                <a:gd name="T58" fmla="*/ 170 w 190"/>
                <a:gd name="T59" fmla="*/ 34 h 90"/>
                <a:gd name="T60" fmla="*/ 160 w 190"/>
                <a:gd name="T61" fmla="*/ 42 h 90"/>
                <a:gd name="T62" fmla="*/ 150 w 190"/>
                <a:gd name="T63" fmla="*/ 50 h 90"/>
                <a:gd name="T64" fmla="*/ 138 w 190"/>
                <a:gd name="T65" fmla="*/ 56 h 90"/>
                <a:gd name="T66" fmla="*/ 126 w 190"/>
                <a:gd name="T67" fmla="*/ 60 h 90"/>
                <a:gd name="T68" fmla="*/ 112 w 190"/>
                <a:gd name="T69" fmla="*/ 64 h 90"/>
                <a:gd name="T70" fmla="*/ 112 w 190"/>
                <a:gd name="T71" fmla="*/ 64 h 90"/>
                <a:gd name="T72" fmla="*/ 98 w 190"/>
                <a:gd name="T73" fmla="*/ 64 h 90"/>
                <a:gd name="T74" fmla="*/ 98 w 190"/>
                <a:gd name="T75" fmla="*/ 64 h 90"/>
                <a:gd name="T76" fmla="*/ 78 w 190"/>
                <a:gd name="T77" fmla="*/ 62 h 90"/>
                <a:gd name="T78" fmla="*/ 60 w 190"/>
                <a:gd name="T79" fmla="*/ 56 h 90"/>
                <a:gd name="T80" fmla="*/ 60 w 190"/>
                <a:gd name="T81" fmla="*/ 56 h 90"/>
                <a:gd name="T82" fmla="*/ 60 w 190"/>
                <a:gd name="T83" fmla="*/ 56 h 90"/>
                <a:gd name="T84" fmla="*/ 54 w 190"/>
                <a:gd name="T85" fmla="*/ 54 h 90"/>
                <a:gd name="T86" fmla="*/ 40 w 190"/>
                <a:gd name="T87" fmla="*/ 46 h 90"/>
                <a:gd name="T88" fmla="*/ 30 w 190"/>
                <a:gd name="T89" fmla="*/ 38 h 90"/>
                <a:gd name="T90" fmla="*/ 20 w 190"/>
                <a:gd name="T91" fmla="*/ 28 h 90"/>
                <a:gd name="T92" fmla="*/ 10 w 190"/>
                <a:gd name="T93" fmla="*/ 16 h 90"/>
                <a:gd name="T94" fmla="*/ 0 w 190"/>
                <a:gd name="T9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0" h="90">
                  <a:moveTo>
                    <a:pt x="0" y="0"/>
                  </a:moveTo>
                  <a:lnTo>
                    <a:pt x="0" y="0"/>
                  </a:lnTo>
                  <a:lnTo>
                    <a:pt x="10" y="24"/>
                  </a:lnTo>
                  <a:lnTo>
                    <a:pt x="22" y="44"/>
                  </a:lnTo>
                  <a:lnTo>
                    <a:pt x="32" y="58"/>
                  </a:lnTo>
                  <a:lnTo>
                    <a:pt x="42" y="68"/>
                  </a:lnTo>
                  <a:lnTo>
                    <a:pt x="52" y="76"/>
                  </a:lnTo>
                  <a:lnTo>
                    <a:pt x="60" y="80"/>
                  </a:lnTo>
                  <a:lnTo>
                    <a:pt x="68" y="84"/>
                  </a:lnTo>
                  <a:lnTo>
                    <a:pt x="68" y="84"/>
                  </a:lnTo>
                  <a:lnTo>
                    <a:pt x="68" y="84"/>
                  </a:lnTo>
                  <a:lnTo>
                    <a:pt x="84" y="88"/>
                  </a:lnTo>
                  <a:lnTo>
                    <a:pt x="102" y="90"/>
                  </a:lnTo>
                  <a:lnTo>
                    <a:pt x="102" y="90"/>
                  </a:lnTo>
                  <a:lnTo>
                    <a:pt x="114" y="90"/>
                  </a:lnTo>
                  <a:lnTo>
                    <a:pt x="114" y="90"/>
                  </a:lnTo>
                  <a:lnTo>
                    <a:pt x="114" y="90"/>
                  </a:lnTo>
                  <a:lnTo>
                    <a:pt x="114" y="90"/>
                  </a:lnTo>
                  <a:lnTo>
                    <a:pt x="130" y="86"/>
                  </a:lnTo>
                  <a:lnTo>
                    <a:pt x="144" y="80"/>
                  </a:lnTo>
                  <a:lnTo>
                    <a:pt x="158" y="70"/>
                  </a:lnTo>
                  <a:lnTo>
                    <a:pt x="168" y="60"/>
                  </a:lnTo>
                  <a:lnTo>
                    <a:pt x="178" y="46"/>
                  </a:lnTo>
                  <a:lnTo>
                    <a:pt x="184" y="32"/>
                  </a:lnTo>
                  <a:lnTo>
                    <a:pt x="188" y="16"/>
                  </a:lnTo>
                  <a:lnTo>
                    <a:pt x="190" y="0"/>
                  </a:lnTo>
                  <a:lnTo>
                    <a:pt x="190" y="0"/>
                  </a:lnTo>
                  <a:lnTo>
                    <a:pt x="184" y="12"/>
                  </a:lnTo>
                  <a:lnTo>
                    <a:pt x="178" y="24"/>
                  </a:lnTo>
                  <a:lnTo>
                    <a:pt x="170" y="34"/>
                  </a:lnTo>
                  <a:lnTo>
                    <a:pt x="160" y="42"/>
                  </a:lnTo>
                  <a:lnTo>
                    <a:pt x="150" y="50"/>
                  </a:lnTo>
                  <a:lnTo>
                    <a:pt x="138" y="56"/>
                  </a:lnTo>
                  <a:lnTo>
                    <a:pt x="126" y="60"/>
                  </a:lnTo>
                  <a:lnTo>
                    <a:pt x="112" y="64"/>
                  </a:lnTo>
                  <a:lnTo>
                    <a:pt x="112" y="64"/>
                  </a:lnTo>
                  <a:lnTo>
                    <a:pt x="98" y="64"/>
                  </a:lnTo>
                  <a:lnTo>
                    <a:pt x="98" y="64"/>
                  </a:lnTo>
                  <a:lnTo>
                    <a:pt x="78" y="62"/>
                  </a:lnTo>
                  <a:lnTo>
                    <a:pt x="60" y="56"/>
                  </a:lnTo>
                  <a:lnTo>
                    <a:pt x="60" y="56"/>
                  </a:lnTo>
                  <a:lnTo>
                    <a:pt x="60" y="56"/>
                  </a:lnTo>
                  <a:lnTo>
                    <a:pt x="54" y="54"/>
                  </a:lnTo>
                  <a:lnTo>
                    <a:pt x="40" y="46"/>
                  </a:lnTo>
                  <a:lnTo>
                    <a:pt x="30" y="38"/>
                  </a:lnTo>
                  <a:lnTo>
                    <a:pt x="20" y="28"/>
                  </a:lnTo>
                  <a:lnTo>
                    <a:pt x="10" y="16"/>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1" name="Freeform 85">
              <a:extLst>
                <a:ext uri="{FF2B5EF4-FFF2-40B4-BE49-F238E27FC236}">
                  <a16:creationId xmlns:a16="http://schemas.microsoft.com/office/drawing/2014/main" id="{BC42894E-1CDF-3F85-3A45-BA64769CF3AA}"/>
                </a:ext>
              </a:extLst>
            </p:cNvPr>
            <p:cNvSpPr>
              <a:spLocks/>
            </p:cNvSpPr>
            <p:nvPr/>
          </p:nvSpPr>
          <p:spPr bwMode="auto">
            <a:xfrm>
              <a:off x="10975975" y="846137"/>
              <a:ext cx="311150" cy="469900"/>
            </a:xfrm>
            <a:custGeom>
              <a:avLst/>
              <a:gdLst>
                <a:gd name="T0" fmla="*/ 170 w 196"/>
                <a:gd name="T1" fmla="*/ 144 h 296"/>
                <a:gd name="T2" fmla="*/ 170 w 196"/>
                <a:gd name="T3" fmla="*/ 144 h 296"/>
                <a:gd name="T4" fmla="*/ 170 w 196"/>
                <a:gd name="T5" fmla="*/ 144 h 296"/>
                <a:gd name="T6" fmla="*/ 160 w 196"/>
                <a:gd name="T7" fmla="*/ 136 h 296"/>
                <a:gd name="T8" fmla="*/ 160 w 196"/>
                <a:gd name="T9" fmla="*/ 136 h 296"/>
                <a:gd name="T10" fmla="*/ 158 w 196"/>
                <a:gd name="T11" fmla="*/ 134 h 296"/>
                <a:gd name="T12" fmla="*/ 158 w 196"/>
                <a:gd name="T13" fmla="*/ 134 h 296"/>
                <a:gd name="T14" fmla="*/ 156 w 196"/>
                <a:gd name="T15" fmla="*/ 132 h 296"/>
                <a:gd name="T16" fmla="*/ 156 w 196"/>
                <a:gd name="T17" fmla="*/ 132 h 296"/>
                <a:gd name="T18" fmla="*/ 110 w 196"/>
                <a:gd name="T19" fmla="*/ 102 h 296"/>
                <a:gd name="T20" fmla="*/ 110 w 196"/>
                <a:gd name="T21" fmla="*/ 102 h 296"/>
                <a:gd name="T22" fmla="*/ 80 w 196"/>
                <a:gd name="T23" fmla="*/ 76 h 296"/>
                <a:gd name="T24" fmla="*/ 52 w 196"/>
                <a:gd name="T25" fmla="*/ 50 h 296"/>
                <a:gd name="T26" fmla="*/ 30 w 196"/>
                <a:gd name="T27" fmla="*/ 24 h 296"/>
                <a:gd name="T28" fmla="*/ 22 w 196"/>
                <a:gd name="T29" fmla="*/ 12 h 296"/>
                <a:gd name="T30" fmla="*/ 16 w 196"/>
                <a:gd name="T31" fmla="*/ 0 h 296"/>
                <a:gd name="T32" fmla="*/ 16 w 196"/>
                <a:gd name="T33" fmla="*/ 0 h 296"/>
                <a:gd name="T34" fmla="*/ 8 w 196"/>
                <a:gd name="T35" fmla="*/ 44 h 296"/>
                <a:gd name="T36" fmla="*/ 2 w 196"/>
                <a:gd name="T37" fmla="*/ 84 h 296"/>
                <a:gd name="T38" fmla="*/ 0 w 196"/>
                <a:gd name="T39" fmla="*/ 120 h 296"/>
                <a:gd name="T40" fmla="*/ 2 w 196"/>
                <a:gd name="T41" fmla="*/ 150 h 296"/>
                <a:gd name="T42" fmla="*/ 4 w 196"/>
                <a:gd name="T43" fmla="*/ 176 h 296"/>
                <a:gd name="T44" fmla="*/ 8 w 196"/>
                <a:gd name="T45" fmla="*/ 200 h 296"/>
                <a:gd name="T46" fmla="*/ 14 w 196"/>
                <a:gd name="T47" fmla="*/ 220 h 296"/>
                <a:gd name="T48" fmla="*/ 22 w 196"/>
                <a:gd name="T49" fmla="*/ 236 h 296"/>
                <a:gd name="T50" fmla="*/ 28 w 196"/>
                <a:gd name="T51" fmla="*/ 250 h 296"/>
                <a:gd name="T52" fmla="*/ 36 w 196"/>
                <a:gd name="T53" fmla="*/ 260 h 296"/>
                <a:gd name="T54" fmla="*/ 44 w 196"/>
                <a:gd name="T55" fmla="*/ 270 h 296"/>
                <a:gd name="T56" fmla="*/ 52 w 196"/>
                <a:gd name="T57" fmla="*/ 276 h 296"/>
                <a:gd name="T58" fmla="*/ 62 w 196"/>
                <a:gd name="T59" fmla="*/ 284 h 296"/>
                <a:gd name="T60" fmla="*/ 66 w 196"/>
                <a:gd name="T61" fmla="*/ 286 h 296"/>
                <a:gd name="T62" fmla="*/ 66 w 196"/>
                <a:gd name="T63" fmla="*/ 286 h 296"/>
                <a:gd name="T64" fmla="*/ 66 w 196"/>
                <a:gd name="T65" fmla="*/ 286 h 296"/>
                <a:gd name="T66" fmla="*/ 78 w 196"/>
                <a:gd name="T67" fmla="*/ 290 h 296"/>
                <a:gd name="T68" fmla="*/ 88 w 196"/>
                <a:gd name="T69" fmla="*/ 294 h 296"/>
                <a:gd name="T70" fmla="*/ 100 w 196"/>
                <a:gd name="T71" fmla="*/ 296 h 296"/>
                <a:gd name="T72" fmla="*/ 112 w 196"/>
                <a:gd name="T73" fmla="*/ 296 h 296"/>
                <a:gd name="T74" fmla="*/ 112 w 196"/>
                <a:gd name="T75" fmla="*/ 296 h 296"/>
                <a:gd name="T76" fmla="*/ 130 w 196"/>
                <a:gd name="T77" fmla="*/ 294 h 296"/>
                <a:gd name="T78" fmla="*/ 146 w 196"/>
                <a:gd name="T79" fmla="*/ 288 h 296"/>
                <a:gd name="T80" fmla="*/ 162 w 196"/>
                <a:gd name="T81" fmla="*/ 280 h 296"/>
                <a:gd name="T82" fmla="*/ 174 w 196"/>
                <a:gd name="T83" fmla="*/ 268 h 296"/>
                <a:gd name="T84" fmla="*/ 184 w 196"/>
                <a:gd name="T85" fmla="*/ 254 h 296"/>
                <a:gd name="T86" fmla="*/ 192 w 196"/>
                <a:gd name="T87" fmla="*/ 238 h 296"/>
                <a:gd name="T88" fmla="*/ 196 w 196"/>
                <a:gd name="T89" fmla="*/ 222 h 296"/>
                <a:gd name="T90" fmla="*/ 196 w 196"/>
                <a:gd name="T91" fmla="*/ 204 h 296"/>
                <a:gd name="T92" fmla="*/ 196 w 196"/>
                <a:gd name="T93" fmla="*/ 204 h 296"/>
                <a:gd name="T94" fmla="*/ 194 w 196"/>
                <a:gd name="T95" fmla="*/ 186 h 296"/>
                <a:gd name="T96" fmla="*/ 190 w 196"/>
                <a:gd name="T97" fmla="*/ 172 h 296"/>
                <a:gd name="T98" fmla="*/ 180 w 196"/>
                <a:gd name="T99" fmla="*/ 158 h 296"/>
                <a:gd name="T100" fmla="*/ 170 w 196"/>
                <a:gd name="T101"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296">
                  <a:moveTo>
                    <a:pt x="170" y="144"/>
                  </a:moveTo>
                  <a:lnTo>
                    <a:pt x="170" y="144"/>
                  </a:lnTo>
                  <a:lnTo>
                    <a:pt x="170" y="144"/>
                  </a:lnTo>
                  <a:lnTo>
                    <a:pt x="160" y="136"/>
                  </a:lnTo>
                  <a:lnTo>
                    <a:pt x="160" y="136"/>
                  </a:lnTo>
                  <a:lnTo>
                    <a:pt x="158" y="134"/>
                  </a:lnTo>
                  <a:lnTo>
                    <a:pt x="158" y="134"/>
                  </a:lnTo>
                  <a:lnTo>
                    <a:pt x="156" y="132"/>
                  </a:lnTo>
                  <a:lnTo>
                    <a:pt x="156" y="132"/>
                  </a:lnTo>
                  <a:lnTo>
                    <a:pt x="110" y="102"/>
                  </a:lnTo>
                  <a:lnTo>
                    <a:pt x="110" y="102"/>
                  </a:lnTo>
                  <a:lnTo>
                    <a:pt x="80" y="76"/>
                  </a:lnTo>
                  <a:lnTo>
                    <a:pt x="52" y="50"/>
                  </a:lnTo>
                  <a:lnTo>
                    <a:pt x="30" y="24"/>
                  </a:lnTo>
                  <a:lnTo>
                    <a:pt x="22" y="12"/>
                  </a:lnTo>
                  <a:lnTo>
                    <a:pt x="16" y="0"/>
                  </a:lnTo>
                  <a:lnTo>
                    <a:pt x="16" y="0"/>
                  </a:lnTo>
                  <a:lnTo>
                    <a:pt x="8" y="44"/>
                  </a:lnTo>
                  <a:lnTo>
                    <a:pt x="2" y="84"/>
                  </a:lnTo>
                  <a:lnTo>
                    <a:pt x="0" y="120"/>
                  </a:lnTo>
                  <a:lnTo>
                    <a:pt x="2" y="150"/>
                  </a:lnTo>
                  <a:lnTo>
                    <a:pt x="4" y="176"/>
                  </a:lnTo>
                  <a:lnTo>
                    <a:pt x="8" y="200"/>
                  </a:lnTo>
                  <a:lnTo>
                    <a:pt x="14" y="220"/>
                  </a:lnTo>
                  <a:lnTo>
                    <a:pt x="22" y="236"/>
                  </a:lnTo>
                  <a:lnTo>
                    <a:pt x="28" y="250"/>
                  </a:lnTo>
                  <a:lnTo>
                    <a:pt x="36" y="260"/>
                  </a:lnTo>
                  <a:lnTo>
                    <a:pt x="44" y="270"/>
                  </a:lnTo>
                  <a:lnTo>
                    <a:pt x="52" y="276"/>
                  </a:lnTo>
                  <a:lnTo>
                    <a:pt x="62" y="284"/>
                  </a:lnTo>
                  <a:lnTo>
                    <a:pt x="66" y="286"/>
                  </a:lnTo>
                  <a:lnTo>
                    <a:pt x="66" y="286"/>
                  </a:lnTo>
                  <a:lnTo>
                    <a:pt x="66" y="286"/>
                  </a:lnTo>
                  <a:lnTo>
                    <a:pt x="78" y="290"/>
                  </a:lnTo>
                  <a:lnTo>
                    <a:pt x="88" y="294"/>
                  </a:lnTo>
                  <a:lnTo>
                    <a:pt x="100" y="296"/>
                  </a:lnTo>
                  <a:lnTo>
                    <a:pt x="112" y="296"/>
                  </a:lnTo>
                  <a:lnTo>
                    <a:pt x="112" y="296"/>
                  </a:lnTo>
                  <a:lnTo>
                    <a:pt x="130" y="294"/>
                  </a:lnTo>
                  <a:lnTo>
                    <a:pt x="146" y="288"/>
                  </a:lnTo>
                  <a:lnTo>
                    <a:pt x="162" y="280"/>
                  </a:lnTo>
                  <a:lnTo>
                    <a:pt x="174" y="268"/>
                  </a:lnTo>
                  <a:lnTo>
                    <a:pt x="184" y="254"/>
                  </a:lnTo>
                  <a:lnTo>
                    <a:pt x="192" y="238"/>
                  </a:lnTo>
                  <a:lnTo>
                    <a:pt x="196" y="222"/>
                  </a:lnTo>
                  <a:lnTo>
                    <a:pt x="196" y="204"/>
                  </a:lnTo>
                  <a:lnTo>
                    <a:pt x="196" y="204"/>
                  </a:lnTo>
                  <a:lnTo>
                    <a:pt x="194" y="186"/>
                  </a:lnTo>
                  <a:lnTo>
                    <a:pt x="190" y="172"/>
                  </a:lnTo>
                  <a:lnTo>
                    <a:pt x="180" y="158"/>
                  </a:lnTo>
                  <a:lnTo>
                    <a:pt x="170" y="144"/>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2" name="Freeform 86">
              <a:extLst>
                <a:ext uri="{FF2B5EF4-FFF2-40B4-BE49-F238E27FC236}">
                  <a16:creationId xmlns:a16="http://schemas.microsoft.com/office/drawing/2014/main" id="{7FCB0A86-9017-A063-436A-D465BCEEBE0E}"/>
                </a:ext>
              </a:extLst>
            </p:cNvPr>
            <p:cNvSpPr>
              <a:spLocks/>
            </p:cNvSpPr>
            <p:nvPr/>
          </p:nvSpPr>
          <p:spPr bwMode="auto">
            <a:xfrm>
              <a:off x="10975975" y="846137"/>
              <a:ext cx="311150" cy="469900"/>
            </a:xfrm>
            <a:custGeom>
              <a:avLst/>
              <a:gdLst>
                <a:gd name="T0" fmla="*/ 170 w 196"/>
                <a:gd name="T1" fmla="*/ 144 h 296"/>
                <a:gd name="T2" fmla="*/ 170 w 196"/>
                <a:gd name="T3" fmla="*/ 144 h 296"/>
                <a:gd name="T4" fmla="*/ 170 w 196"/>
                <a:gd name="T5" fmla="*/ 144 h 296"/>
                <a:gd name="T6" fmla="*/ 160 w 196"/>
                <a:gd name="T7" fmla="*/ 136 h 296"/>
                <a:gd name="T8" fmla="*/ 160 w 196"/>
                <a:gd name="T9" fmla="*/ 136 h 296"/>
                <a:gd name="T10" fmla="*/ 158 w 196"/>
                <a:gd name="T11" fmla="*/ 134 h 296"/>
                <a:gd name="T12" fmla="*/ 158 w 196"/>
                <a:gd name="T13" fmla="*/ 134 h 296"/>
                <a:gd name="T14" fmla="*/ 156 w 196"/>
                <a:gd name="T15" fmla="*/ 132 h 296"/>
                <a:gd name="T16" fmla="*/ 156 w 196"/>
                <a:gd name="T17" fmla="*/ 132 h 296"/>
                <a:gd name="T18" fmla="*/ 110 w 196"/>
                <a:gd name="T19" fmla="*/ 102 h 296"/>
                <a:gd name="T20" fmla="*/ 110 w 196"/>
                <a:gd name="T21" fmla="*/ 102 h 296"/>
                <a:gd name="T22" fmla="*/ 80 w 196"/>
                <a:gd name="T23" fmla="*/ 76 h 296"/>
                <a:gd name="T24" fmla="*/ 52 w 196"/>
                <a:gd name="T25" fmla="*/ 50 h 296"/>
                <a:gd name="T26" fmla="*/ 30 w 196"/>
                <a:gd name="T27" fmla="*/ 24 h 296"/>
                <a:gd name="T28" fmla="*/ 22 w 196"/>
                <a:gd name="T29" fmla="*/ 12 h 296"/>
                <a:gd name="T30" fmla="*/ 16 w 196"/>
                <a:gd name="T31" fmla="*/ 0 h 296"/>
                <a:gd name="T32" fmla="*/ 16 w 196"/>
                <a:gd name="T33" fmla="*/ 0 h 296"/>
                <a:gd name="T34" fmla="*/ 8 w 196"/>
                <a:gd name="T35" fmla="*/ 44 h 296"/>
                <a:gd name="T36" fmla="*/ 2 w 196"/>
                <a:gd name="T37" fmla="*/ 84 h 296"/>
                <a:gd name="T38" fmla="*/ 0 w 196"/>
                <a:gd name="T39" fmla="*/ 120 h 296"/>
                <a:gd name="T40" fmla="*/ 2 w 196"/>
                <a:gd name="T41" fmla="*/ 150 h 296"/>
                <a:gd name="T42" fmla="*/ 4 w 196"/>
                <a:gd name="T43" fmla="*/ 176 h 296"/>
                <a:gd name="T44" fmla="*/ 8 w 196"/>
                <a:gd name="T45" fmla="*/ 200 h 296"/>
                <a:gd name="T46" fmla="*/ 14 w 196"/>
                <a:gd name="T47" fmla="*/ 220 h 296"/>
                <a:gd name="T48" fmla="*/ 22 w 196"/>
                <a:gd name="T49" fmla="*/ 236 h 296"/>
                <a:gd name="T50" fmla="*/ 28 w 196"/>
                <a:gd name="T51" fmla="*/ 250 h 296"/>
                <a:gd name="T52" fmla="*/ 36 w 196"/>
                <a:gd name="T53" fmla="*/ 260 h 296"/>
                <a:gd name="T54" fmla="*/ 44 w 196"/>
                <a:gd name="T55" fmla="*/ 270 h 296"/>
                <a:gd name="T56" fmla="*/ 52 w 196"/>
                <a:gd name="T57" fmla="*/ 276 h 296"/>
                <a:gd name="T58" fmla="*/ 62 w 196"/>
                <a:gd name="T59" fmla="*/ 284 h 296"/>
                <a:gd name="T60" fmla="*/ 66 w 196"/>
                <a:gd name="T61" fmla="*/ 286 h 296"/>
                <a:gd name="T62" fmla="*/ 66 w 196"/>
                <a:gd name="T63" fmla="*/ 286 h 296"/>
                <a:gd name="T64" fmla="*/ 66 w 196"/>
                <a:gd name="T65" fmla="*/ 286 h 296"/>
                <a:gd name="T66" fmla="*/ 78 w 196"/>
                <a:gd name="T67" fmla="*/ 290 h 296"/>
                <a:gd name="T68" fmla="*/ 88 w 196"/>
                <a:gd name="T69" fmla="*/ 294 h 296"/>
                <a:gd name="T70" fmla="*/ 100 w 196"/>
                <a:gd name="T71" fmla="*/ 296 h 296"/>
                <a:gd name="T72" fmla="*/ 112 w 196"/>
                <a:gd name="T73" fmla="*/ 296 h 296"/>
                <a:gd name="T74" fmla="*/ 112 w 196"/>
                <a:gd name="T75" fmla="*/ 296 h 296"/>
                <a:gd name="T76" fmla="*/ 130 w 196"/>
                <a:gd name="T77" fmla="*/ 294 h 296"/>
                <a:gd name="T78" fmla="*/ 146 w 196"/>
                <a:gd name="T79" fmla="*/ 288 h 296"/>
                <a:gd name="T80" fmla="*/ 162 w 196"/>
                <a:gd name="T81" fmla="*/ 280 h 296"/>
                <a:gd name="T82" fmla="*/ 174 w 196"/>
                <a:gd name="T83" fmla="*/ 268 h 296"/>
                <a:gd name="T84" fmla="*/ 184 w 196"/>
                <a:gd name="T85" fmla="*/ 254 h 296"/>
                <a:gd name="T86" fmla="*/ 192 w 196"/>
                <a:gd name="T87" fmla="*/ 238 h 296"/>
                <a:gd name="T88" fmla="*/ 196 w 196"/>
                <a:gd name="T89" fmla="*/ 222 h 296"/>
                <a:gd name="T90" fmla="*/ 196 w 196"/>
                <a:gd name="T91" fmla="*/ 204 h 296"/>
                <a:gd name="T92" fmla="*/ 196 w 196"/>
                <a:gd name="T93" fmla="*/ 204 h 296"/>
                <a:gd name="T94" fmla="*/ 194 w 196"/>
                <a:gd name="T95" fmla="*/ 186 h 296"/>
                <a:gd name="T96" fmla="*/ 190 w 196"/>
                <a:gd name="T97" fmla="*/ 172 h 296"/>
                <a:gd name="T98" fmla="*/ 180 w 196"/>
                <a:gd name="T99" fmla="*/ 158 h 296"/>
                <a:gd name="T100" fmla="*/ 170 w 196"/>
                <a:gd name="T101"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296">
                  <a:moveTo>
                    <a:pt x="170" y="144"/>
                  </a:moveTo>
                  <a:lnTo>
                    <a:pt x="170" y="144"/>
                  </a:lnTo>
                  <a:lnTo>
                    <a:pt x="170" y="144"/>
                  </a:lnTo>
                  <a:lnTo>
                    <a:pt x="160" y="136"/>
                  </a:lnTo>
                  <a:lnTo>
                    <a:pt x="160" y="136"/>
                  </a:lnTo>
                  <a:lnTo>
                    <a:pt x="158" y="134"/>
                  </a:lnTo>
                  <a:lnTo>
                    <a:pt x="158" y="134"/>
                  </a:lnTo>
                  <a:lnTo>
                    <a:pt x="156" y="132"/>
                  </a:lnTo>
                  <a:lnTo>
                    <a:pt x="156" y="132"/>
                  </a:lnTo>
                  <a:lnTo>
                    <a:pt x="110" y="102"/>
                  </a:lnTo>
                  <a:lnTo>
                    <a:pt x="110" y="102"/>
                  </a:lnTo>
                  <a:lnTo>
                    <a:pt x="80" y="76"/>
                  </a:lnTo>
                  <a:lnTo>
                    <a:pt x="52" y="50"/>
                  </a:lnTo>
                  <a:lnTo>
                    <a:pt x="30" y="24"/>
                  </a:lnTo>
                  <a:lnTo>
                    <a:pt x="22" y="12"/>
                  </a:lnTo>
                  <a:lnTo>
                    <a:pt x="16" y="0"/>
                  </a:lnTo>
                  <a:lnTo>
                    <a:pt x="16" y="0"/>
                  </a:lnTo>
                  <a:lnTo>
                    <a:pt x="8" y="44"/>
                  </a:lnTo>
                  <a:lnTo>
                    <a:pt x="2" y="84"/>
                  </a:lnTo>
                  <a:lnTo>
                    <a:pt x="0" y="120"/>
                  </a:lnTo>
                  <a:lnTo>
                    <a:pt x="2" y="150"/>
                  </a:lnTo>
                  <a:lnTo>
                    <a:pt x="4" y="176"/>
                  </a:lnTo>
                  <a:lnTo>
                    <a:pt x="8" y="200"/>
                  </a:lnTo>
                  <a:lnTo>
                    <a:pt x="14" y="220"/>
                  </a:lnTo>
                  <a:lnTo>
                    <a:pt x="22" y="236"/>
                  </a:lnTo>
                  <a:lnTo>
                    <a:pt x="28" y="250"/>
                  </a:lnTo>
                  <a:lnTo>
                    <a:pt x="36" y="260"/>
                  </a:lnTo>
                  <a:lnTo>
                    <a:pt x="44" y="270"/>
                  </a:lnTo>
                  <a:lnTo>
                    <a:pt x="52" y="276"/>
                  </a:lnTo>
                  <a:lnTo>
                    <a:pt x="62" y="284"/>
                  </a:lnTo>
                  <a:lnTo>
                    <a:pt x="66" y="286"/>
                  </a:lnTo>
                  <a:lnTo>
                    <a:pt x="66" y="286"/>
                  </a:lnTo>
                  <a:lnTo>
                    <a:pt x="66" y="286"/>
                  </a:lnTo>
                  <a:lnTo>
                    <a:pt x="78" y="290"/>
                  </a:lnTo>
                  <a:lnTo>
                    <a:pt x="88" y="294"/>
                  </a:lnTo>
                  <a:lnTo>
                    <a:pt x="100" y="296"/>
                  </a:lnTo>
                  <a:lnTo>
                    <a:pt x="112" y="296"/>
                  </a:lnTo>
                  <a:lnTo>
                    <a:pt x="112" y="296"/>
                  </a:lnTo>
                  <a:lnTo>
                    <a:pt x="130" y="294"/>
                  </a:lnTo>
                  <a:lnTo>
                    <a:pt x="146" y="288"/>
                  </a:lnTo>
                  <a:lnTo>
                    <a:pt x="162" y="280"/>
                  </a:lnTo>
                  <a:lnTo>
                    <a:pt x="174" y="268"/>
                  </a:lnTo>
                  <a:lnTo>
                    <a:pt x="184" y="254"/>
                  </a:lnTo>
                  <a:lnTo>
                    <a:pt x="192" y="238"/>
                  </a:lnTo>
                  <a:lnTo>
                    <a:pt x="196" y="222"/>
                  </a:lnTo>
                  <a:lnTo>
                    <a:pt x="196" y="204"/>
                  </a:lnTo>
                  <a:lnTo>
                    <a:pt x="196" y="204"/>
                  </a:lnTo>
                  <a:lnTo>
                    <a:pt x="194" y="186"/>
                  </a:lnTo>
                  <a:lnTo>
                    <a:pt x="190" y="172"/>
                  </a:lnTo>
                  <a:lnTo>
                    <a:pt x="180" y="158"/>
                  </a:lnTo>
                  <a:lnTo>
                    <a:pt x="170" y="144"/>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3" name="Freeform 87">
              <a:extLst>
                <a:ext uri="{FF2B5EF4-FFF2-40B4-BE49-F238E27FC236}">
                  <a16:creationId xmlns:a16="http://schemas.microsoft.com/office/drawing/2014/main" id="{DA6A7B39-C5F1-18FA-4E65-5E88E502CC62}"/>
                </a:ext>
              </a:extLst>
            </p:cNvPr>
            <p:cNvSpPr>
              <a:spLocks/>
            </p:cNvSpPr>
            <p:nvPr/>
          </p:nvSpPr>
          <p:spPr bwMode="auto">
            <a:xfrm>
              <a:off x="11153775" y="1185862"/>
              <a:ext cx="136525" cy="130175"/>
            </a:xfrm>
            <a:custGeom>
              <a:avLst/>
              <a:gdLst>
                <a:gd name="T0" fmla="*/ 86 w 86"/>
                <a:gd name="T1" fmla="*/ 0 h 82"/>
                <a:gd name="T2" fmla="*/ 86 w 86"/>
                <a:gd name="T3" fmla="*/ 0 h 82"/>
                <a:gd name="T4" fmla="*/ 84 w 86"/>
                <a:gd name="T5" fmla="*/ 0 h 82"/>
                <a:gd name="T6" fmla="*/ 84 w 86"/>
                <a:gd name="T7" fmla="*/ 0 h 82"/>
                <a:gd name="T8" fmla="*/ 82 w 86"/>
                <a:gd name="T9" fmla="*/ 16 h 82"/>
                <a:gd name="T10" fmla="*/ 76 w 86"/>
                <a:gd name="T11" fmla="*/ 32 h 82"/>
                <a:gd name="T12" fmla="*/ 68 w 86"/>
                <a:gd name="T13" fmla="*/ 46 h 82"/>
                <a:gd name="T14" fmla="*/ 58 w 86"/>
                <a:gd name="T15" fmla="*/ 58 h 82"/>
                <a:gd name="T16" fmla="*/ 46 w 86"/>
                <a:gd name="T17" fmla="*/ 68 h 82"/>
                <a:gd name="T18" fmla="*/ 32 w 86"/>
                <a:gd name="T19" fmla="*/ 76 h 82"/>
                <a:gd name="T20" fmla="*/ 18 w 86"/>
                <a:gd name="T21" fmla="*/ 80 h 82"/>
                <a:gd name="T22" fmla="*/ 0 w 86"/>
                <a:gd name="T23" fmla="*/ 82 h 82"/>
                <a:gd name="T24" fmla="*/ 0 w 86"/>
                <a:gd name="T25" fmla="*/ 82 h 82"/>
                <a:gd name="T26" fmla="*/ 2 w 86"/>
                <a:gd name="T27" fmla="*/ 82 h 82"/>
                <a:gd name="T28" fmla="*/ 2 w 86"/>
                <a:gd name="T29" fmla="*/ 82 h 82"/>
                <a:gd name="T30" fmla="*/ 18 w 86"/>
                <a:gd name="T31" fmla="*/ 80 h 82"/>
                <a:gd name="T32" fmla="*/ 34 w 86"/>
                <a:gd name="T33" fmla="*/ 76 h 82"/>
                <a:gd name="T34" fmla="*/ 48 w 86"/>
                <a:gd name="T35" fmla="*/ 68 h 82"/>
                <a:gd name="T36" fmla="*/ 60 w 86"/>
                <a:gd name="T37" fmla="*/ 58 h 82"/>
                <a:gd name="T38" fmla="*/ 70 w 86"/>
                <a:gd name="T39" fmla="*/ 46 h 82"/>
                <a:gd name="T40" fmla="*/ 78 w 86"/>
                <a:gd name="T41" fmla="*/ 32 h 82"/>
                <a:gd name="T42" fmla="*/ 82 w 86"/>
                <a:gd name="T43" fmla="*/ 16 h 82"/>
                <a:gd name="T44" fmla="*/ 86 w 86"/>
                <a:gd name="T4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82">
                  <a:moveTo>
                    <a:pt x="86" y="0"/>
                  </a:moveTo>
                  <a:lnTo>
                    <a:pt x="86" y="0"/>
                  </a:lnTo>
                  <a:lnTo>
                    <a:pt x="84" y="0"/>
                  </a:lnTo>
                  <a:lnTo>
                    <a:pt x="84" y="0"/>
                  </a:lnTo>
                  <a:lnTo>
                    <a:pt x="82" y="16"/>
                  </a:lnTo>
                  <a:lnTo>
                    <a:pt x="76" y="32"/>
                  </a:lnTo>
                  <a:lnTo>
                    <a:pt x="68" y="46"/>
                  </a:lnTo>
                  <a:lnTo>
                    <a:pt x="58" y="58"/>
                  </a:lnTo>
                  <a:lnTo>
                    <a:pt x="46" y="68"/>
                  </a:lnTo>
                  <a:lnTo>
                    <a:pt x="32" y="76"/>
                  </a:lnTo>
                  <a:lnTo>
                    <a:pt x="18" y="80"/>
                  </a:lnTo>
                  <a:lnTo>
                    <a:pt x="0" y="82"/>
                  </a:lnTo>
                  <a:lnTo>
                    <a:pt x="0" y="82"/>
                  </a:lnTo>
                  <a:lnTo>
                    <a:pt x="2" y="82"/>
                  </a:lnTo>
                  <a:lnTo>
                    <a:pt x="2" y="82"/>
                  </a:lnTo>
                  <a:lnTo>
                    <a:pt x="18" y="80"/>
                  </a:lnTo>
                  <a:lnTo>
                    <a:pt x="34" y="76"/>
                  </a:lnTo>
                  <a:lnTo>
                    <a:pt x="48" y="68"/>
                  </a:lnTo>
                  <a:lnTo>
                    <a:pt x="60" y="58"/>
                  </a:lnTo>
                  <a:lnTo>
                    <a:pt x="70" y="46"/>
                  </a:lnTo>
                  <a:lnTo>
                    <a:pt x="78" y="32"/>
                  </a:lnTo>
                  <a:lnTo>
                    <a:pt x="82" y="16"/>
                  </a:lnTo>
                  <a:lnTo>
                    <a:pt x="86"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4" name="Freeform 88">
              <a:extLst>
                <a:ext uri="{FF2B5EF4-FFF2-40B4-BE49-F238E27FC236}">
                  <a16:creationId xmlns:a16="http://schemas.microsoft.com/office/drawing/2014/main" id="{6F8C8434-81D5-AC63-FA2C-9828FDD87F21}"/>
                </a:ext>
              </a:extLst>
            </p:cNvPr>
            <p:cNvSpPr>
              <a:spLocks/>
            </p:cNvSpPr>
            <p:nvPr/>
          </p:nvSpPr>
          <p:spPr bwMode="auto">
            <a:xfrm>
              <a:off x="11153775" y="1185862"/>
              <a:ext cx="136525" cy="130175"/>
            </a:xfrm>
            <a:custGeom>
              <a:avLst/>
              <a:gdLst>
                <a:gd name="T0" fmla="*/ 86 w 86"/>
                <a:gd name="T1" fmla="*/ 0 h 82"/>
                <a:gd name="T2" fmla="*/ 86 w 86"/>
                <a:gd name="T3" fmla="*/ 0 h 82"/>
                <a:gd name="T4" fmla="*/ 84 w 86"/>
                <a:gd name="T5" fmla="*/ 0 h 82"/>
                <a:gd name="T6" fmla="*/ 84 w 86"/>
                <a:gd name="T7" fmla="*/ 0 h 82"/>
                <a:gd name="T8" fmla="*/ 82 w 86"/>
                <a:gd name="T9" fmla="*/ 16 h 82"/>
                <a:gd name="T10" fmla="*/ 76 w 86"/>
                <a:gd name="T11" fmla="*/ 32 h 82"/>
                <a:gd name="T12" fmla="*/ 68 w 86"/>
                <a:gd name="T13" fmla="*/ 46 h 82"/>
                <a:gd name="T14" fmla="*/ 58 w 86"/>
                <a:gd name="T15" fmla="*/ 58 h 82"/>
                <a:gd name="T16" fmla="*/ 46 w 86"/>
                <a:gd name="T17" fmla="*/ 68 h 82"/>
                <a:gd name="T18" fmla="*/ 32 w 86"/>
                <a:gd name="T19" fmla="*/ 76 h 82"/>
                <a:gd name="T20" fmla="*/ 18 w 86"/>
                <a:gd name="T21" fmla="*/ 80 h 82"/>
                <a:gd name="T22" fmla="*/ 0 w 86"/>
                <a:gd name="T23" fmla="*/ 82 h 82"/>
                <a:gd name="T24" fmla="*/ 0 w 86"/>
                <a:gd name="T25" fmla="*/ 82 h 82"/>
                <a:gd name="T26" fmla="*/ 2 w 86"/>
                <a:gd name="T27" fmla="*/ 82 h 82"/>
                <a:gd name="T28" fmla="*/ 2 w 86"/>
                <a:gd name="T29" fmla="*/ 82 h 82"/>
                <a:gd name="T30" fmla="*/ 18 w 86"/>
                <a:gd name="T31" fmla="*/ 80 h 82"/>
                <a:gd name="T32" fmla="*/ 34 w 86"/>
                <a:gd name="T33" fmla="*/ 76 h 82"/>
                <a:gd name="T34" fmla="*/ 48 w 86"/>
                <a:gd name="T35" fmla="*/ 68 h 82"/>
                <a:gd name="T36" fmla="*/ 60 w 86"/>
                <a:gd name="T37" fmla="*/ 58 h 82"/>
                <a:gd name="T38" fmla="*/ 70 w 86"/>
                <a:gd name="T39" fmla="*/ 46 h 82"/>
                <a:gd name="T40" fmla="*/ 78 w 86"/>
                <a:gd name="T41" fmla="*/ 32 h 82"/>
                <a:gd name="T42" fmla="*/ 82 w 86"/>
                <a:gd name="T43" fmla="*/ 16 h 82"/>
                <a:gd name="T44" fmla="*/ 86 w 86"/>
                <a:gd name="T4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82">
                  <a:moveTo>
                    <a:pt x="86" y="0"/>
                  </a:moveTo>
                  <a:lnTo>
                    <a:pt x="86" y="0"/>
                  </a:lnTo>
                  <a:lnTo>
                    <a:pt x="84" y="0"/>
                  </a:lnTo>
                  <a:lnTo>
                    <a:pt x="84" y="0"/>
                  </a:lnTo>
                  <a:lnTo>
                    <a:pt x="82" y="16"/>
                  </a:lnTo>
                  <a:lnTo>
                    <a:pt x="76" y="32"/>
                  </a:lnTo>
                  <a:lnTo>
                    <a:pt x="68" y="46"/>
                  </a:lnTo>
                  <a:lnTo>
                    <a:pt x="58" y="58"/>
                  </a:lnTo>
                  <a:lnTo>
                    <a:pt x="46" y="68"/>
                  </a:lnTo>
                  <a:lnTo>
                    <a:pt x="32" y="76"/>
                  </a:lnTo>
                  <a:lnTo>
                    <a:pt x="18" y="80"/>
                  </a:lnTo>
                  <a:lnTo>
                    <a:pt x="0" y="82"/>
                  </a:lnTo>
                  <a:lnTo>
                    <a:pt x="0" y="82"/>
                  </a:lnTo>
                  <a:lnTo>
                    <a:pt x="2" y="82"/>
                  </a:lnTo>
                  <a:lnTo>
                    <a:pt x="2" y="82"/>
                  </a:lnTo>
                  <a:lnTo>
                    <a:pt x="18" y="80"/>
                  </a:lnTo>
                  <a:lnTo>
                    <a:pt x="34" y="76"/>
                  </a:lnTo>
                  <a:lnTo>
                    <a:pt x="48" y="68"/>
                  </a:lnTo>
                  <a:lnTo>
                    <a:pt x="60" y="58"/>
                  </a:lnTo>
                  <a:lnTo>
                    <a:pt x="70" y="46"/>
                  </a:lnTo>
                  <a:lnTo>
                    <a:pt x="78" y="32"/>
                  </a:lnTo>
                  <a:lnTo>
                    <a:pt x="82" y="16"/>
                  </a:lnTo>
                  <a:lnTo>
                    <a:pt x="86"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5" name="Freeform 89">
              <a:extLst>
                <a:ext uri="{FF2B5EF4-FFF2-40B4-BE49-F238E27FC236}">
                  <a16:creationId xmlns:a16="http://schemas.microsoft.com/office/drawing/2014/main" id="{E34D7341-5FD2-EF85-9227-25D85CE4EB4A}"/>
                </a:ext>
              </a:extLst>
            </p:cNvPr>
            <p:cNvSpPr>
              <a:spLocks/>
            </p:cNvSpPr>
            <p:nvPr/>
          </p:nvSpPr>
          <p:spPr bwMode="auto">
            <a:xfrm>
              <a:off x="10988675" y="1157287"/>
              <a:ext cx="298450" cy="158750"/>
            </a:xfrm>
            <a:custGeom>
              <a:avLst/>
              <a:gdLst>
                <a:gd name="T0" fmla="*/ 0 w 188"/>
                <a:gd name="T1" fmla="*/ 0 h 100"/>
                <a:gd name="T2" fmla="*/ 0 w 188"/>
                <a:gd name="T3" fmla="*/ 0 h 100"/>
                <a:gd name="T4" fmla="*/ 8 w 188"/>
                <a:gd name="T5" fmla="*/ 26 h 100"/>
                <a:gd name="T6" fmla="*/ 18 w 188"/>
                <a:gd name="T7" fmla="*/ 46 h 100"/>
                <a:gd name="T8" fmla="*/ 26 w 188"/>
                <a:gd name="T9" fmla="*/ 62 h 100"/>
                <a:gd name="T10" fmla="*/ 36 w 188"/>
                <a:gd name="T11" fmla="*/ 72 h 100"/>
                <a:gd name="T12" fmla="*/ 46 w 188"/>
                <a:gd name="T13" fmla="*/ 80 h 100"/>
                <a:gd name="T14" fmla="*/ 52 w 188"/>
                <a:gd name="T15" fmla="*/ 86 h 100"/>
                <a:gd name="T16" fmla="*/ 60 w 188"/>
                <a:gd name="T17" fmla="*/ 90 h 100"/>
                <a:gd name="T18" fmla="*/ 60 w 188"/>
                <a:gd name="T19" fmla="*/ 90 h 100"/>
                <a:gd name="T20" fmla="*/ 60 w 188"/>
                <a:gd name="T21" fmla="*/ 90 h 100"/>
                <a:gd name="T22" fmla="*/ 70 w 188"/>
                <a:gd name="T23" fmla="*/ 94 h 100"/>
                <a:gd name="T24" fmla="*/ 80 w 188"/>
                <a:gd name="T25" fmla="*/ 98 h 100"/>
                <a:gd name="T26" fmla="*/ 90 w 188"/>
                <a:gd name="T27" fmla="*/ 100 h 100"/>
                <a:gd name="T28" fmla="*/ 102 w 188"/>
                <a:gd name="T29" fmla="*/ 100 h 100"/>
                <a:gd name="T30" fmla="*/ 102 w 188"/>
                <a:gd name="T31" fmla="*/ 100 h 100"/>
                <a:gd name="T32" fmla="*/ 104 w 188"/>
                <a:gd name="T33" fmla="*/ 100 h 100"/>
                <a:gd name="T34" fmla="*/ 104 w 188"/>
                <a:gd name="T35" fmla="*/ 100 h 100"/>
                <a:gd name="T36" fmla="*/ 122 w 188"/>
                <a:gd name="T37" fmla="*/ 98 h 100"/>
                <a:gd name="T38" fmla="*/ 136 w 188"/>
                <a:gd name="T39" fmla="*/ 94 h 100"/>
                <a:gd name="T40" fmla="*/ 150 w 188"/>
                <a:gd name="T41" fmla="*/ 86 h 100"/>
                <a:gd name="T42" fmla="*/ 162 w 188"/>
                <a:gd name="T43" fmla="*/ 76 h 100"/>
                <a:gd name="T44" fmla="*/ 172 w 188"/>
                <a:gd name="T45" fmla="*/ 64 h 100"/>
                <a:gd name="T46" fmla="*/ 180 w 188"/>
                <a:gd name="T47" fmla="*/ 50 h 100"/>
                <a:gd name="T48" fmla="*/ 186 w 188"/>
                <a:gd name="T49" fmla="*/ 34 h 100"/>
                <a:gd name="T50" fmla="*/ 188 w 188"/>
                <a:gd name="T51" fmla="*/ 18 h 100"/>
                <a:gd name="T52" fmla="*/ 188 w 188"/>
                <a:gd name="T53" fmla="*/ 18 h 100"/>
                <a:gd name="T54" fmla="*/ 182 w 188"/>
                <a:gd name="T55" fmla="*/ 30 h 100"/>
                <a:gd name="T56" fmla="*/ 174 w 188"/>
                <a:gd name="T57" fmla="*/ 40 h 100"/>
                <a:gd name="T58" fmla="*/ 166 w 188"/>
                <a:gd name="T59" fmla="*/ 50 h 100"/>
                <a:gd name="T60" fmla="*/ 156 w 188"/>
                <a:gd name="T61" fmla="*/ 58 h 100"/>
                <a:gd name="T62" fmla="*/ 144 w 188"/>
                <a:gd name="T63" fmla="*/ 64 h 100"/>
                <a:gd name="T64" fmla="*/ 132 w 188"/>
                <a:gd name="T65" fmla="*/ 68 h 100"/>
                <a:gd name="T66" fmla="*/ 120 w 188"/>
                <a:gd name="T67" fmla="*/ 72 h 100"/>
                <a:gd name="T68" fmla="*/ 106 w 188"/>
                <a:gd name="T69" fmla="*/ 74 h 100"/>
                <a:gd name="T70" fmla="*/ 106 w 188"/>
                <a:gd name="T71" fmla="*/ 74 h 100"/>
                <a:gd name="T72" fmla="*/ 102 w 188"/>
                <a:gd name="T73" fmla="*/ 74 h 100"/>
                <a:gd name="T74" fmla="*/ 102 w 188"/>
                <a:gd name="T75" fmla="*/ 74 h 100"/>
                <a:gd name="T76" fmla="*/ 88 w 188"/>
                <a:gd name="T77" fmla="*/ 72 h 100"/>
                <a:gd name="T78" fmla="*/ 76 w 188"/>
                <a:gd name="T79" fmla="*/ 70 h 100"/>
                <a:gd name="T80" fmla="*/ 64 w 188"/>
                <a:gd name="T81" fmla="*/ 66 h 100"/>
                <a:gd name="T82" fmla="*/ 54 w 188"/>
                <a:gd name="T83" fmla="*/ 62 h 100"/>
                <a:gd name="T84" fmla="*/ 54 w 188"/>
                <a:gd name="T85" fmla="*/ 62 h 100"/>
                <a:gd name="T86" fmla="*/ 54 w 188"/>
                <a:gd name="T87" fmla="*/ 62 h 100"/>
                <a:gd name="T88" fmla="*/ 48 w 188"/>
                <a:gd name="T89" fmla="*/ 58 h 100"/>
                <a:gd name="T90" fmla="*/ 36 w 188"/>
                <a:gd name="T91" fmla="*/ 50 h 100"/>
                <a:gd name="T92" fmla="*/ 28 w 188"/>
                <a:gd name="T93" fmla="*/ 42 h 100"/>
                <a:gd name="T94" fmla="*/ 18 w 188"/>
                <a:gd name="T95" fmla="*/ 30 h 100"/>
                <a:gd name="T96" fmla="*/ 10 w 188"/>
                <a:gd name="T97" fmla="*/ 16 h 100"/>
                <a:gd name="T98" fmla="*/ 0 w 188"/>
                <a:gd name="T9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00">
                  <a:moveTo>
                    <a:pt x="0" y="0"/>
                  </a:moveTo>
                  <a:lnTo>
                    <a:pt x="0" y="0"/>
                  </a:lnTo>
                  <a:lnTo>
                    <a:pt x="8" y="26"/>
                  </a:lnTo>
                  <a:lnTo>
                    <a:pt x="18" y="46"/>
                  </a:lnTo>
                  <a:lnTo>
                    <a:pt x="26" y="62"/>
                  </a:lnTo>
                  <a:lnTo>
                    <a:pt x="36" y="72"/>
                  </a:lnTo>
                  <a:lnTo>
                    <a:pt x="46" y="80"/>
                  </a:lnTo>
                  <a:lnTo>
                    <a:pt x="52" y="86"/>
                  </a:lnTo>
                  <a:lnTo>
                    <a:pt x="60" y="90"/>
                  </a:lnTo>
                  <a:lnTo>
                    <a:pt x="60" y="90"/>
                  </a:lnTo>
                  <a:lnTo>
                    <a:pt x="60" y="90"/>
                  </a:lnTo>
                  <a:lnTo>
                    <a:pt x="70" y="94"/>
                  </a:lnTo>
                  <a:lnTo>
                    <a:pt x="80" y="98"/>
                  </a:lnTo>
                  <a:lnTo>
                    <a:pt x="90" y="100"/>
                  </a:lnTo>
                  <a:lnTo>
                    <a:pt x="102" y="100"/>
                  </a:lnTo>
                  <a:lnTo>
                    <a:pt x="102" y="100"/>
                  </a:lnTo>
                  <a:lnTo>
                    <a:pt x="104" y="100"/>
                  </a:lnTo>
                  <a:lnTo>
                    <a:pt x="104" y="100"/>
                  </a:lnTo>
                  <a:lnTo>
                    <a:pt x="122" y="98"/>
                  </a:lnTo>
                  <a:lnTo>
                    <a:pt x="136" y="94"/>
                  </a:lnTo>
                  <a:lnTo>
                    <a:pt x="150" y="86"/>
                  </a:lnTo>
                  <a:lnTo>
                    <a:pt x="162" y="76"/>
                  </a:lnTo>
                  <a:lnTo>
                    <a:pt x="172" y="64"/>
                  </a:lnTo>
                  <a:lnTo>
                    <a:pt x="180" y="50"/>
                  </a:lnTo>
                  <a:lnTo>
                    <a:pt x="186" y="34"/>
                  </a:lnTo>
                  <a:lnTo>
                    <a:pt x="188" y="18"/>
                  </a:lnTo>
                  <a:lnTo>
                    <a:pt x="188" y="18"/>
                  </a:lnTo>
                  <a:lnTo>
                    <a:pt x="182" y="30"/>
                  </a:lnTo>
                  <a:lnTo>
                    <a:pt x="174" y="40"/>
                  </a:lnTo>
                  <a:lnTo>
                    <a:pt x="166" y="50"/>
                  </a:lnTo>
                  <a:lnTo>
                    <a:pt x="156" y="58"/>
                  </a:lnTo>
                  <a:lnTo>
                    <a:pt x="144" y="64"/>
                  </a:lnTo>
                  <a:lnTo>
                    <a:pt x="132" y="68"/>
                  </a:lnTo>
                  <a:lnTo>
                    <a:pt x="120" y="72"/>
                  </a:lnTo>
                  <a:lnTo>
                    <a:pt x="106" y="74"/>
                  </a:lnTo>
                  <a:lnTo>
                    <a:pt x="106" y="74"/>
                  </a:lnTo>
                  <a:lnTo>
                    <a:pt x="102" y="74"/>
                  </a:lnTo>
                  <a:lnTo>
                    <a:pt x="102" y="74"/>
                  </a:lnTo>
                  <a:lnTo>
                    <a:pt x="88" y="72"/>
                  </a:lnTo>
                  <a:lnTo>
                    <a:pt x="76" y="70"/>
                  </a:lnTo>
                  <a:lnTo>
                    <a:pt x="64" y="66"/>
                  </a:lnTo>
                  <a:lnTo>
                    <a:pt x="54" y="62"/>
                  </a:lnTo>
                  <a:lnTo>
                    <a:pt x="54" y="62"/>
                  </a:lnTo>
                  <a:lnTo>
                    <a:pt x="54" y="62"/>
                  </a:lnTo>
                  <a:lnTo>
                    <a:pt x="48" y="58"/>
                  </a:lnTo>
                  <a:lnTo>
                    <a:pt x="36" y="50"/>
                  </a:lnTo>
                  <a:lnTo>
                    <a:pt x="28" y="42"/>
                  </a:lnTo>
                  <a:lnTo>
                    <a:pt x="18" y="30"/>
                  </a:lnTo>
                  <a:lnTo>
                    <a:pt x="10" y="16"/>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6" name="Freeform 91">
              <a:extLst>
                <a:ext uri="{FF2B5EF4-FFF2-40B4-BE49-F238E27FC236}">
                  <a16:creationId xmlns:a16="http://schemas.microsoft.com/office/drawing/2014/main" id="{DE1D8044-8AAB-830F-0144-BDC2400C797A}"/>
                </a:ext>
              </a:extLst>
            </p:cNvPr>
            <p:cNvSpPr>
              <a:spLocks/>
            </p:cNvSpPr>
            <p:nvPr/>
          </p:nvSpPr>
          <p:spPr bwMode="auto">
            <a:xfrm>
              <a:off x="12128500" y="855662"/>
              <a:ext cx="361950" cy="504825"/>
            </a:xfrm>
            <a:custGeom>
              <a:avLst/>
              <a:gdLst>
                <a:gd name="T0" fmla="*/ 192 w 228"/>
                <a:gd name="T1" fmla="*/ 142 h 318"/>
                <a:gd name="T2" fmla="*/ 192 w 228"/>
                <a:gd name="T3" fmla="*/ 142 h 318"/>
                <a:gd name="T4" fmla="*/ 192 w 228"/>
                <a:gd name="T5" fmla="*/ 142 h 318"/>
                <a:gd name="T6" fmla="*/ 180 w 228"/>
                <a:gd name="T7" fmla="*/ 134 h 318"/>
                <a:gd name="T8" fmla="*/ 180 w 228"/>
                <a:gd name="T9" fmla="*/ 134 h 318"/>
                <a:gd name="T10" fmla="*/ 178 w 228"/>
                <a:gd name="T11" fmla="*/ 132 h 318"/>
                <a:gd name="T12" fmla="*/ 176 w 228"/>
                <a:gd name="T13" fmla="*/ 132 h 318"/>
                <a:gd name="T14" fmla="*/ 176 w 228"/>
                <a:gd name="T15" fmla="*/ 130 h 318"/>
                <a:gd name="T16" fmla="*/ 176 w 228"/>
                <a:gd name="T17" fmla="*/ 130 h 318"/>
                <a:gd name="T18" fmla="*/ 122 w 228"/>
                <a:gd name="T19" fmla="*/ 102 h 318"/>
                <a:gd name="T20" fmla="*/ 122 w 228"/>
                <a:gd name="T21" fmla="*/ 102 h 318"/>
                <a:gd name="T22" fmla="*/ 86 w 228"/>
                <a:gd name="T23" fmla="*/ 76 h 318"/>
                <a:gd name="T24" fmla="*/ 52 w 228"/>
                <a:gd name="T25" fmla="*/ 50 h 318"/>
                <a:gd name="T26" fmla="*/ 36 w 228"/>
                <a:gd name="T27" fmla="*/ 36 h 318"/>
                <a:gd name="T28" fmla="*/ 24 w 228"/>
                <a:gd name="T29" fmla="*/ 24 h 318"/>
                <a:gd name="T30" fmla="*/ 14 w 228"/>
                <a:gd name="T31" fmla="*/ 12 h 318"/>
                <a:gd name="T32" fmla="*/ 6 w 228"/>
                <a:gd name="T33" fmla="*/ 0 h 318"/>
                <a:gd name="T34" fmla="*/ 6 w 228"/>
                <a:gd name="T35" fmla="*/ 0 h 318"/>
                <a:gd name="T36" fmla="*/ 2 w 228"/>
                <a:gd name="T37" fmla="*/ 48 h 318"/>
                <a:gd name="T38" fmla="*/ 0 w 228"/>
                <a:gd name="T39" fmla="*/ 94 h 318"/>
                <a:gd name="T40" fmla="*/ 2 w 228"/>
                <a:gd name="T41" fmla="*/ 132 h 318"/>
                <a:gd name="T42" fmla="*/ 6 w 228"/>
                <a:gd name="T43" fmla="*/ 166 h 318"/>
                <a:gd name="T44" fmla="*/ 12 w 228"/>
                <a:gd name="T45" fmla="*/ 196 h 318"/>
                <a:gd name="T46" fmla="*/ 20 w 228"/>
                <a:gd name="T47" fmla="*/ 220 h 318"/>
                <a:gd name="T48" fmla="*/ 28 w 228"/>
                <a:gd name="T49" fmla="*/ 242 h 318"/>
                <a:gd name="T50" fmla="*/ 38 w 228"/>
                <a:gd name="T51" fmla="*/ 260 h 318"/>
                <a:gd name="T52" fmla="*/ 46 w 228"/>
                <a:gd name="T53" fmla="*/ 274 h 318"/>
                <a:gd name="T54" fmla="*/ 56 w 228"/>
                <a:gd name="T55" fmla="*/ 286 h 318"/>
                <a:gd name="T56" fmla="*/ 66 w 228"/>
                <a:gd name="T57" fmla="*/ 294 h 318"/>
                <a:gd name="T58" fmla="*/ 74 w 228"/>
                <a:gd name="T59" fmla="*/ 300 h 318"/>
                <a:gd name="T60" fmla="*/ 88 w 228"/>
                <a:gd name="T61" fmla="*/ 308 h 318"/>
                <a:gd name="T62" fmla="*/ 92 w 228"/>
                <a:gd name="T63" fmla="*/ 310 h 318"/>
                <a:gd name="T64" fmla="*/ 92 w 228"/>
                <a:gd name="T65" fmla="*/ 310 h 318"/>
                <a:gd name="T66" fmla="*/ 92 w 228"/>
                <a:gd name="T67" fmla="*/ 310 h 318"/>
                <a:gd name="T68" fmla="*/ 104 w 228"/>
                <a:gd name="T69" fmla="*/ 314 h 318"/>
                <a:gd name="T70" fmla="*/ 118 w 228"/>
                <a:gd name="T71" fmla="*/ 316 h 318"/>
                <a:gd name="T72" fmla="*/ 130 w 228"/>
                <a:gd name="T73" fmla="*/ 318 h 318"/>
                <a:gd name="T74" fmla="*/ 144 w 228"/>
                <a:gd name="T75" fmla="*/ 316 h 318"/>
                <a:gd name="T76" fmla="*/ 144 w 228"/>
                <a:gd name="T77" fmla="*/ 316 h 318"/>
                <a:gd name="T78" fmla="*/ 164 w 228"/>
                <a:gd name="T79" fmla="*/ 312 h 318"/>
                <a:gd name="T80" fmla="*/ 182 w 228"/>
                <a:gd name="T81" fmla="*/ 304 h 318"/>
                <a:gd name="T82" fmla="*/ 196 w 228"/>
                <a:gd name="T83" fmla="*/ 292 h 318"/>
                <a:gd name="T84" fmla="*/ 210 w 228"/>
                <a:gd name="T85" fmla="*/ 278 h 318"/>
                <a:gd name="T86" fmla="*/ 220 w 228"/>
                <a:gd name="T87" fmla="*/ 262 h 318"/>
                <a:gd name="T88" fmla="*/ 226 w 228"/>
                <a:gd name="T89" fmla="*/ 244 h 318"/>
                <a:gd name="T90" fmla="*/ 228 w 228"/>
                <a:gd name="T91" fmla="*/ 224 h 318"/>
                <a:gd name="T92" fmla="*/ 228 w 228"/>
                <a:gd name="T93" fmla="*/ 204 h 318"/>
                <a:gd name="T94" fmla="*/ 228 w 228"/>
                <a:gd name="T95" fmla="*/ 204 h 318"/>
                <a:gd name="T96" fmla="*/ 224 w 228"/>
                <a:gd name="T97" fmla="*/ 186 h 318"/>
                <a:gd name="T98" fmla="*/ 216 w 228"/>
                <a:gd name="T99" fmla="*/ 170 h 318"/>
                <a:gd name="T100" fmla="*/ 206 w 228"/>
                <a:gd name="T101" fmla="*/ 154 h 318"/>
                <a:gd name="T102" fmla="*/ 192 w 228"/>
                <a:gd name="T103" fmla="*/ 14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318">
                  <a:moveTo>
                    <a:pt x="192" y="142"/>
                  </a:moveTo>
                  <a:lnTo>
                    <a:pt x="192" y="142"/>
                  </a:lnTo>
                  <a:lnTo>
                    <a:pt x="192" y="142"/>
                  </a:lnTo>
                  <a:lnTo>
                    <a:pt x="180" y="134"/>
                  </a:lnTo>
                  <a:lnTo>
                    <a:pt x="180" y="134"/>
                  </a:lnTo>
                  <a:lnTo>
                    <a:pt x="178" y="132"/>
                  </a:lnTo>
                  <a:lnTo>
                    <a:pt x="176" y="132"/>
                  </a:lnTo>
                  <a:lnTo>
                    <a:pt x="176" y="130"/>
                  </a:lnTo>
                  <a:lnTo>
                    <a:pt x="176" y="130"/>
                  </a:lnTo>
                  <a:lnTo>
                    <a:pt x="122" y="102"/>
                  </a:lnTo>
                  <a:lnTo>
                    <a:pt x="122" y="102"/>
                  </a:lnTo>
                  <a:lnTo>
                    <a:pt x="86" y="76"/>
                  </a:lnTo>
                  <a:lnTo>
                    <a:pt x="52" y="50"/>
                  </a:lnTo>
                  <a:lnTo>
                    <a:pt x="36" y="36"/>
                  </a:lnTo>
                  <a:lnTo>
                    <a:pt x="24" y="24"/>
                  </a:lnTo>
                  <a:lnTo>
                    <a:pt x="14" y="12"/>
                  </a:lnTo>
                  <a:lnTo>
                    <a:pt x="6" y="0"/>
                  </a:lnTo>
                  <a:lnTo>
                    <a:pt x="6" y="0"/>
                  </a:lnTo>
                  <a:lnTo>
                    <a:pt x="2" y="48"/>
                  </a:lnTo>
                  <a:lnTo>
                    <a:pt x="0" y="94"/>
                  </a:lnTo>
                  <a:lnTo>
                    <a:pt x="2" y="132"/>
                  </a:lnTo>
                  <a:lnTo>
                    <a:pt x="6" y="166"/>
                  </a:lnTo>
                  <a:lnTo>
                    <a:pt x="12" y="196"/>
                  </a:lnTo>
                  <a:lnTo>
                    <a:pt x="20" y="220"/>
                  </a:lnTo>
                  <a:lnTo>
                    <a:pt x="28" y="242"/>
                  </a:lnTo>
                  <a:lnTo>
                    <a:pt x="38" y="260"/>
                  </a:lnTo>
                  <a:lnTo>
                    <a:pt x="46" y="274"/>
                  </a:lnTo>
                  <a:lnTo>
                    <a:pt x="56" y="286"/>
                  </a:lnTo>
                  <a:lnTo>
                    <a:pt x="66" y="294"/>
                  </a:lnTo>
                  <a:lnTo>
                    <a:pt x="74" y="300"/>
                  </a:lnTo>
                  <a:lnTo>
                    <a:pt x="88" y="308"/>
                  </a:lnTo>
                  <a:lnTo>
                    <a:pt x="92" y="310"/>
                  </a:lnTo>
                  <a:lnTo>
                    <a:pt x="92" y="310"/>
                  </a:lnTo>
                  <a:lnTo>
                    <a:pt x="92" y="310"/>
                  </a:lnTo>
                  <a:lnTo>
                    <a:pt x="104" y="314"/>
                  </a:lnTo>
                  <a:lnTo>
                    <a:pt x="118" y="316"/>
                  </a:lnTo>
                  <a:lnTo>
                    <a:pt x="130" y="318"/>
                  </a:lnTo>
                  <a:lnTo>
                    <a:pt x="144" y="316"/>
                  </a:lnTo>
                  <a:lnTo>
                    <a:pt x="144" y="316"/>
                  </a:lnTo>
                  <a:lnTo>
                    <a:pt x="164" y="312"/>
                  </a:lnTo>
                  <a:lnTo>
                    <a:pt x="182" y="304"/>
                  </a:lnTo>
                  <a:lnTo>
                    <a:pt x="196" y="292"/>
                  </a:lnTo>
                  <a:lnTo>
                    <a:pt x="210" y="278"/>
                  </a:lnTo>
                  <a:lnTo>
                    <a:pt x="220" y="262"/>
                  </a:lnTo>
                  <a:lnTo>
                    <a:pt x="226" y="244"/>
                  </a:lnTo>
                  <a:lnTo>
                    <a:pt x="228" y="224"/>
                  </a:lnTo>
                  <a:lnTo>
                    <a:pt x="228" y="204"/>
                  </a:lnTo>
                  <a:lnTo>
                    <a:pt x="228" y="204"/>
                  </a:lnTo>
                  <a:lnTo>
                    <a:pt x="224" y="186"/>
                  </a:lnTo>
                  <a:lnTo>
                    <a:pt x="216" y="170"/>
                  </a:lnTo>
                  <a:lnTo>
                    <a:pt x="206" y="154"/>
                  </a:lnTo>
                  <a:lnTo>
                    <a:pt x="192" y="142"/>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7" name="Freeform 92">
              <a:extLst>
                <a:ext uri="{FF2B5EF4-FFF2-40B4-BE49-F238E27FC236}">
                  <a16:creationId xmlns:a16="http://schemas.microsoft.com/office/drawing/2014/main" id="{84663361-A590-9947-A6C8-3A8348B87FBC}"/>
                </a:ext>
              </a:extLst>
            </p:cNvPr>
            <p:cNvSpPr>
              <a:spLocks/>
            </p:cNvSpPr>
            <p:nvPr/>
          </p:nvSpPr>
          <p:spPr bwMode="auto">
            <a:xfrm>
              <a:off x="12128500" y="855662"/>
              <a:ext cx="361950" cy="504825"/>
            </a:xfrm>
            <a:custGeom>
              <a:avLst/>
              <a:gdLst>
                <a:gd name="T0" fmla="*/ 192 w 228"/>
                <a:gd name="T1" fmla="*/ 142 h 318"/>
                <a:gd name="T2" fmla="*/ 192 w 228"/>
                <a:gd name="T3" fmla="*/ 142 h 318"/>
                <a:gd name="T4" fmla="*/ 192 w 228"/>
                <a:gd name="T5" fmla="*/ 142 h 318"/>
                <a:gd name="T6" fmla="*/ 180 w 228"/>
                <a:gd name="T7" fmla="*/ 134 h 318"/>
                <a:gd name="T8" fmla="*/ 180 w 228"/>
                <a:gd name="T9" fmla="*/ 134 h 318"/>
                <a:gd name="T10" fmla="*/ 178 w 228"/>
                <a:gd name="T11" fmla="*/ 132 h 318"/>
                <a:gd name="T12" fmla="*/ 176 w 228"/>
                <a:gd name="T13" fmla="*/ 132 h 318"/>
                <a:gd name="T14" fmla="*/ 176 w 228"/>
                <a:gd name="T15" fmla="*/ 130 h 318"/>
                <a:gd name="T16" fmla="*/ 176 w 228"/>
                <a:gd name="T17" fmla="*/ 130 h 318"/>
                <a:gd name="T18" fmla="*/ 122 w 228"/>
                <a:gd name="T19" fmla="*/ 102 h 318"/>
                <a:gd name="T20" fmla="*/ 122 w 228"/>
                <a:gd name="T21" fmla="*/ 102 h 318"/>
                <a:gd name="T22" fmla="*/ 86 w 228"/>
                <a:gd name="T23" fmla="*/ 76 h 318"/>
                <a:gd name="T24" fmla="*/ 52 w 228"/>
                <a:gd name="T25" fmla="*/ 50 h 318"/>
                <a:gd name="T26" fmla="*/ 36 w 228"/>
                <a:gd name="T27" fmla="*/ 36 h 318"/>
                <a:gd name="T28" fmla="*/ 24 w 228"/>
                <a:gd name="T29" fmla="*/ 24 h 318"/>
                <a:gd name="T30" fmla="*/ 14 w 228"/>
                <a:gd name="T31" fmla="*/ 12 h 318"/>
                <a:gd name="T32" fmla="*/ 6 w 228"/>
                <a:gd name="T33" fmla="*/ 0 h 318"/>
                <a:gd name="T34" fmla="*/ 6 w 228"/>
                <a:gd name="T35" fmla="*/ 0 h 318"/>
                <a:gd name="T36" fmla="*/ 2 w 228"/>
                <a:gd name="T37" fmla="*/ 48 h 318"/>
                <a:gd name="T38" fmla="*/ 0 w 228"/>
                <a:gd name="T39" fmla="*/ 94 h 318"/>
                <a:gd name="T40" fmla="*/ 2 w 228"/>
                <a:gd name="T41" fmla="*/ 132 h 318"/>
                <a:gd name="T42" fmla="*/ 6 w 228"/>
                <a:gd name="T43" fmla="*/ 166 h 318"/>
                <a:gd name="T44" fmla="*/ 12 w 228"/>
                <a:gd name="T45" fmla="*/ 196 h 318"/>
                <a:gd name="T46" fmla="*/ 20 w 228"/>
                <a:gd name="T47" fmla="*/ 220 h 318"/>
                <a:gd name="T48" fmla="*/ 28 w 228"/>
                <a:gd name="T49" fmla="*/ 242 h 318"/>
                <a:gd name="T50" fmla="*/ 38 w 228"/>
                <a:gd name="T51" fmla="*/ 260 h 318"/>
                <a:gd name="T52" fmla="*/ 46 w 228"/>
                <a:gd name="T53" fmla="*/ 274 h 318"/>
                <a:gd name="T54" fmla="*/ 56 w 228"/>
                <a:gd name="T55" fmla="*/ 286 h 318"/>
                <a:gd name="T56" fmla="*/ 66 w 228"/>
                <a:gd name="T57" fmla="*/ 294 h 318"/>
                <a:gd name="T58" fmla="*/ 74 w 228"/>
                <a:gd name="T59" fmla="*/ 300 h 318"/>
                <a:gd name="T60" fmla="*/ 88 w 228"/>
                <a:gd name="T61" fmla="*/ 308 h 318"/>
                <a:gd name="T62" fmla="*/ 92 w 228"/>
                <a:gd name="T63" fmla="*/ 310 h 318"/>
                <a:gd name="T64" fmla="*/ 92 w 228"/>
                <a:gd name="T65" fmla="*/ 310 h 318"/>
                <a:gd name="T66" fmla="*/ 92 w 228"/>
                <a:gd name="T67" fmla="*/ 310 h 318"/>
                <a:gd name="T68" fmla="*/ 104 w 228"/>
                <a:gd name="T69" fmla="*/ 314 h 318"/>
                <a:gd name="T70" fmla="*/ 118 w 228"/>
                <a:gd name="T71" fmla="*/ 316 h 318"/>
                <a:gd name="T72" fmla="*/ 130 w 228"/>
                <a:gd name="T73" fmla="*/ 318 h 318"/>
                <a:gd name="T74" fmla="*/ 144 w 228"/>
                <a:gd name="T75" fmla="*/ 316 h 318"/>
                <a:gd name="T76" fmla="*/ 144 w 228"/>
                <a:gd name="T77" fmla="*/ 316 h 318"/>
                <a:gd name="T78" fmla="*/ 164 w 228"/>
                <a:gd name="T79" fmla="*/ 312 h 318"/>
                <a:gd name="T80" fmla="*/ 182 w 228"/>
                <a:gd name="T81" fmla="*/ 304 h 318"/>
                <a:gd name="T82" fmla="*/ 196 w 228"/>
                <a:gd name="T83" fmla="*/ 292 h 318"/>
                <a:gd name="T84" fmla="*/ 210 w 228"/>
                <a:gd name="T85" fmla="*/ 278 h 318"/>
                <a:gd name="T86" fmla="*/ 220 w 228"/>
                <a:gd name="T87" fmla="*/ 262 h 318"/>
                <a:gd name="T88" fmla="*/ 226 w 228"/>
                <a:gd name="T89" fmla="*/ 244 h 318"/>
                <a:gd name="T90" fmla="*/ 228 w 228"/>
                <a:gd name="T91" fmla="*/ 224 h 318"/>
                <a:gd name="T92" fmla="*/ 228 w 228"/>
                <a:gd name="T93" fmla="*/ 204 h 318"/>
                <a:gd name="T94" fmla="*/ 228 w 228"/>
                <a:gd name="T95" fmla="*/ 204 h 318"/>
                <a:gd name="T96" fmla="*/ 224 w 228"/>
                <a:gd name="T97" fmla="*/ 186 h 318"/>
                <a:gd name="T98" fmla="*/ 216 w 228"/>
                <a:gd name="T99" fmla="*/ 170 h 318"/>
                <a:gd name="T100" fmla="*/ 206 w 228"/>
                <a:gd name="T101" fmla="*/ 154 h 318"/>
                <a:gd name="T102" fmla="*/ 192 w 228"/>
                <a:gd name="T103" fmla="*/ 14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318">
                  <a:moveTo>
                    <a:pt x="192" y="142"/>
                  </a:moveTo>
                  <a:lnTo>
                    <a:pt x="192" y="142"/>
                  </a:lnTo>
                  <a:lnTo>
                    <a:pt x="192" y="142"/>
                  </a:lnTo>
                  <a:lnTo>
                    <a:pt x="180" y="134"/>
                  </a:lnTo>
                  <a:lnTo>
                    <a:pt x="180" y="134"/>
                  </a:lnTo>
                  <a:lnTo>
                    <a:pt x="178" y="132"/>
                  </a:lnTo>
                  <a:lnTo>
                    <a:pt x="176" y="132"/>
                  </a:lnTo>
                  <a:lnTo>
                    <a:pt x="176" y="130"/>
                  </a:lnTo>
                  <a:lnTo>
                    <a:pt x="176" y="130"/>
                  </a:lnTo>
                  <a:lnTo>
                    <a:pt x="122" y="102"/>
                  </a:lnTo>
                  <a:lnTo>
                    <a:pt x="122" y="102"/>
                  </a:lnTo>
                  <a:lnTo>
                    <a:pt x="86" y="76"/>
                  </a:lnTo>
                  <a:lnTo>
                    <a:pt x="52" y="50"/>
                  </a:lnTo>
                  <a:lnTo>
                    <a:pt x="36" y="36"/>
                  </a:lnTo>
                  <a:lnTo>
                    <a:pt x="24" y="24"/>
                  </a:lnTo>
                  <a:lnTo>
                    <a:pt x="14" y="12"/>
                  </a:lnTo>
                  <a:lnTo>
                    <a:pt x="6" y="0"/>
                  </a:lnTo>
                  <a:lnTo>
                    <a:pt x="6" y="0"/>
                  </a:lnTo>
                  <a:lnTo>
                    <a:pt x="2" y="48"/>
                  </a:lnTo>
                  <a:lnTo>
                    <a:pt x="0" y="94"/>
                  </a:lnTo>
                  <a:lnTo>
                    <a:pt x="2" y="132"/>
                  </a:lnTo>
                  <a:lnTo>
                    <a:pt x="6" y="166"/>
                  </a:lnTo>
                  <a:lnTo>
                    <a:pt x="12" y="196"/>
                  </a:lnTo>
                  <a:lnTo>
                    <a:pt x="20" y="220"/>
                  </a:lnTo>
                  <a:lnTo>
                    <a:pt x="28" y="242"/>
                  </a:lnTo>
                  <a:lnTo>
                    <a:pt x="38" y="260"/>
                  </a:lnTo>
                  <a:lnTo>
                    <a:pt x="46" y="274"/>
                  </a:lnTo>
                  <a:lnTo>
                    <a:pt x="56" y="286"/>
                  </a:lnTo>
                  <a:lnTo>
                    <a:pt x="66" y="294"/>
                  </a:lnTo>
                  <a:lnTo>
                    <a:pt x="74" y="300"/>
                  </a:lnTo>
                  <a:lnTo>
                    <a:pt x="88" y="308"/>
                  </a:lnTo>
                  <a:lnTo>
                    <a:pt x="92" y="310"/>
                  </a:lnTo>
                  <a:lnTo>
                    <a:pt x="92" y="310"/>
                  </a:lnTo>
                  <a:lnTo>
                    <a:pt x="92" y="310"/>
                  </a:lnTo>
                  <a:lnTo>
                    <a:pt x="104" y="314"/>
                  </a:lnTo>
                  <a:lnTo>
                    <a:pt x="118" y="316"/>
                  </a:lnTo>
                  <a:lnTo>
                    <a:pt x="130" y="318"/>
                  </a:lnTo>
                  <a:lnTo>
                    <a:pt x="144" y="316"/>
                  </a:lnTo>
                  <a:lnTo>
                    <a:pt x="144" y="316"/>
                  </a:lnTo>
                  <a:lnTo>
                    <a:pt x="164" y="312"/>
                  </a:lnTo>
                  <a:lnTo>
                    <a:pt x="182" y="304"/>
                  </a:lnTo>
                  <a:lnTo>
                    <a:pt x="196" y="292"/>
                  </a:lnTo>
                  <a:lnTo>
                    <a:pt x="210" y="278"/>
                  </a:lnTo>
                  <a:lnTo>
                    <a:pt x="220" y="262"/>
                  </a:lnTo>
                  <a:lnTo>
                    <a:pt x="226" y="244"/>
                  </a:lnTo>
                  <a:lnTo>
                    <a:pt x="228" y="224"/>
                  </a:lnTo>
                  <a:lnTo>
                    <a:pt x="228" y="204"/>
                  </a:lnTo>
                  <a:lnTo>
                    <a:pt x="228" y="204"/>
                  </a:lnTo>
                  <a:lnTo>
                    <a:pt x="224" y="186"/>
                  </a:lnTo>
                  <a:lnTo>
                    <a:pt x="216" y="170"/>
                  </a:lnTo>
                  <a:lnTo>
                    <a:pt x="206" y="154"/>
                  </a:lnTo>
                  <a:lnTo>
                    <a:pt x="192" y="142"/>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8" name="Freeform 93">
              <a:extLst>
                <a:ext uri="{FF2B5EF4-FFF2-40B4-BE49-F238E27FC236}">
                  <a16:creationId xmlns:a16="http://schemas.microsoft.com/office/drawing/2014/main" id="{8BDFA9AE-510E-C5D5-BDEC-AE2EFBF846B6}"/>
                </a:ext>
              </a:extLst>
            </p:cNvPr>
            <p:cNvSpPr>
              <a:spLocks/>
            </p:cNvSpPr>
            <p:nvPr/>
          </p:nvSpPr>
          <p:spPr bwMode="auto">
            <a:xfrm>
              <a:off x="12357100" y="1198562"/>
              <a:ext cx="136525" cy="158750"/>
            </a:xfrm>
            <a:custGeom>
              <a:avLst/>
              <a:gdLst>
                <a:gd name="T0" fmla="*/ 86 w 86"/>
                <a:gd name="T1" fmla="*/ 0 h 100"/>
                <a:gd name="T2" fmla="*/ 86 w 86"/>
                <a:gd name="T3" fmla="*/ 0 h 100"/>
                <a:gd name="T4" fmla="*/ 86 w 86"/>
                <a:gd name="T5" fmla="*/ 2 h 100"/>
                <a:gd name="T6" fmla="*/ 86 w 86"/>
                <a:gd name="T7" fmla="*/ 2 h 100"/>
                <a:gd name="T8" fmla="*/ 84 w 86"/>
                <a:gd name="T9" fmla="*/ 20 h 100"/>
                <a:gd name="T10" fmla="*/ 80 w 86"/>
                <a:gd name="T11" fmla="*/ 36 h 100"/>
                <a:gd name="T12" fmla="*/ 72 w 86"/>
                <a:gd name="T13" fmla="*/ 52 h 100"/>
                <a:gd name="T14" fmla="*/ 62 w 86"/>
                <a:gd name="T15" fmla="*/ 66 h 100"/>
                <a:gd name="T16" fmla="*/ 50 w 86"/>
                <a:gd name="T17" fmla="*/ 78 h 100"/>
                <a:gd name="T18" fmla="*/ 36 w 86"/>
                <a:gd name="T19" fmla="*/ 88 h 100"/>
                <a:gd name="T20" fmla="*/ 18 w 86"/>
                <a:gd name="T21" fmla="*/ 96 h 100"/>
                <a:gd name="T22" fmla="*/ 0 w 86"/>
                <a:gd name="T23" fmla="*/ 100 h 100"/>
                <a:gd name="T24" fmla="*/ 0 w 86"/>
                <a:gd name="T25" fmla="*/ 100 h 100"/>
                <a:gd name="T26" fmla="*/ 2 w 86"/>
                <a:gd name="T27" fmla="*/ 100 h 100"/>
                <a:gd name="T28" fmla="*/ 2 w 86"/>
                <a:gd name="T29" fmla="*/ 100 h 100"/>
                <a:gd name="T30" fmla="*/ 20 w 86"/>
                <a:gd name="T31" fmla="*/ 96 h 100"/>
                <a:gd name="T32" fmla="*/ 36 w 86"/>
                <a:gd name="T33" fmla="*/ 88 h 100"/>
                <a:gd name="T34" fmla="*/ 50 w 86"/>
                <a:gd name="T35" fmla="*/ 78 h 100"/>
                <a:gd name="T36" fmla="*/ 62 w 86"/>
                <a:gd name="T37" fmla="*/ 66 h 100"/>
                <a:gd name="T38" fmla="*/ 72 w 86"/>
                <a:gd name="T39" fmla="*/ 52 h 100"/>
                <a:gd name="T40" fmla="*/ 80 w 86"/>
                <a:gd name="T41" fmla="*/ 36 h 100"/>
                <a:gd name="T42" fmla="*/ 84 w 86"/>
                <a:gd name="T43" fmla="*/ 18 h 100"/>
                <a:gd name="T44" fmla="*/ 86 w 86"/>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00">
                  <a:moveTo>
                    <a:pt x="86" y="0"/>
                  </a:moveTo>
                  <a:lnTo>
                    <a:pt x="86" y="0"/>
                  </a:lnTo>
                  <a:lnTo>
                    <a:pt x="86" y="2"/>
                  </a:lnTo>
                  <a:lnTo>
                    <a:pt x="86" y="2"/>
                  </a:lnTo>
                  <a:lnTo>
                    <a:pt x="84" y="20"/>
                  </a:lnTo>
                  <a:lnTo>
                    <a:pt x="80" y="36"/>
                  </a:lnTo>
                  <a:lnTo>
                    <a:pt x="72" y="52"/>
                  </a:lnTo>
                  <a:lnTo>
                    <a:pt x="62" y="66"/>
                  </a:lnTo>
                  <a:lnTo>
                    <a:pt x="50" y="78"/>
                  </a:lnTo>
                  <a:lnTo>
                    <a:pt x="36" y="88"/>
                  </a:lnTo>
                  <a:lnTo>
                    <a:pt x="18" y="96"/>
                  </a:lnTo>
                  <a:lnTo>
                    <a:pt x="0" y="100"/>
                  </a:lnTo>
                  <a:lnTo>
                    <a:pt x="0" y="100"/>
                  </a:lnTo>
                  <a:lnTo>
                    <a:pt x="2" y="100"/>
                  </a:lnTo>
                  <a:lnTo>
                    <a:pt x="2" y="100"/>
                  </a:lnTo>
                  <a:lnTo>
                    <a:pt x="20" y="96"/>
                  </a:lnTo>
                  <a:lnTo>
                    <a:pt x="36" y="88"/>
                  </a:lnTo>
                  <a:lnTo>
                    <a:pt x="50" y="78"/>
                  </a:lnTo>
                  <a:lnTo>
                    <a:pt x="62" y="66"/>
                  </a:lnTo>
                  <a:lnTo>
                    <a:pt x="72" y="52"/>
                  </a:lnTo>
                  <a:lnTo>
                    <a:pt x="80" y="36"/>
                  </a:lnTo>
                  <a:lnTo>
                    <a:pt x="84" y="18"/>
                  </a:lnTo>
                  <a:lnTo>
                    <a:pt x="86"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9" name="Freeform 94">
              <a:extLst>
                <a:ext uri="{FF2B5EF4-FFF2-40B4-BE49-F238E27FC236}">
                  <a16:creationId xmlns:a16="http://schemas.microsoft.com/office/drawing/2014/main" id="{466B9E25-5F98-3031-ED9F-B1E72250FB6B}"/>
                </a:ext>
              </a:extLst>
            </p:cNvPr>
            <p:cNvSpPr>
              <a:spLocks/>
            </p:cNvSpPr>
            <p:nvPr/>
          </p:nvSpPr>
          <p:spPr bwMode="auto">
            <a:xfrm>
              <a:off x="12357100" y="1198562"/>
              <a:ext cx="136525" cy="158750"/>
            </a:xfrm>
            <a:custGeom>
              <a:avLst/>
              <a:gdLst>
                <a:gd name="T0" fmla="*/ 86 w 86"/>
                <a:gd name="T1" fmla="*/ 0 h 100"/>
                <a:gd name="T2" fmla="*/ 86 w 86"/>
                <a:gd name="T3" fmla="*/ 0 h 100"/>
                <a:gd name="T4" fmla="*/ 86 w 86"/>
                <a:gd name="T5" fmla="*/ 2 h 100"/>
                <a:gd name="T6" fmla="*/ 86 w 86"/>
                <a:gd name="T7" fmla="*/ 2 h 100"/>
                <a:gd name="T8" fmla="*/ 84 w 86"/>
                <a:gd name="T9" fmla="*/ 20 h 100"/>
                <a:gd name="T10" fmla="*/ 80 w 86"/>
                <a:gd name="T11" fmla="*/ 36 h 100"/>
                <a:gd name="T12" fmla="*/ 72 w 86"/>
                <a:gd name="T13" fmla="*/ 52 h 100"/>
                <a:gd name="T14" fmla="*/ 62 w 86"/>
                <a:gd name="T15" fmla="*/ 66 h 100"/>
                <a:gd name="T16" fmla="*/ 50 w 86"/>
                <a:gd name="T17" fmla="*/ 78 h 100"/>
                <a:gd name="T18" fmla="*/ 36 w 86"/>
                <a:gd name="T19" fmla="*/ 88 h 100"/>
                <a:gd name="T20" fmla="*/ 18 w 86"/>
                <a:gd name="T21" fmla="*/ 96 h 100"/>
                <a:gd name="T22" fmla="*/ 0 w 86"/>
                <a:gd name="T23" fmla="*/ 100 h 100"/>
                <a:gd name="T24" fmla="*/ 0 w 86"/>
                <a:gd name="T25" fmla="*/ 100 h 100"/>
                <a:gd name="T26" fmla="*/ 2 w 86"/>
                <a:gd name="T27" fmla="*/ 100 h 100"/>
                <a:gd name="T28" fmla="*/ 2 w 86"/>
                <a:gd name="T29" fmla="*/ 100 h 100"/>
                <a:gd name="T30" fmla="*/ 20 w 86"/>
                <a:gd name="T31" fmla="*/ 96 h 100"/>
                <a:gd name="T32" fmla="*/ 36 w 86"/>
                <a:gd name="T33" fmla="*/ 88 h 100"/>
                <a:gd name="T34" fmla="*/ 50 w 86"/>
                <a:gd name="T35" fmla="*/ 78 h 100"/>
                <a:gd name="T36" fmla="*/ 62 w 86"/>
                <a:gd name="T37" fmla="*/ 66 h 100"/>
                <a:gd name="T38" fmla="*/ 72 w 86"/>
                <a:gd name="T39" fmla="*/ 52 h 100"/>
                <a:gd name="T40" fmla="*/ 80 w 86"/>
                <a:gd name="T41" fmla="*/ 36 h 100"/>
                <a:gd name="T42" fmla="*/ 84 w 86"/>
                <a:gd name="T43" fmla="*/ 18 h 100"/>
                <a:gd name="T44" fmla="*/ 86 w 86"/>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00">
                  <a:moveTo>
                    <a:pt x="86" y="0"/>
                  </a:moveTo>
                  <a:lnTo>
                    <a:pt x="86" y="0"/>
                  </a:lnTo>
                  <a:lnTo>
                    <a:pt x="86" y="2"/>
                  </a:lnTo>
                  <a:lnTo>
                    <a:pt x="86" y="2"/>
                  </a:lnTo>
                  <a:lnTo>
                    <a:pt x="84" y="20"/>
                  </a:lnTo>
                  <a:lnTo>
                    <a:pt x="80" y="36"/>
                  </a:lnTo>
                  <a:lnTo>
                    <a:pt x="72" y="52"/>
                  </a:lnTo>
                  <a:lnTo>
                    <a:pt x="62" y="66"/>
                  </a:lnTo>
                  <a:lnTo>
                    <a:pt x="50" y="78"/>
                  </a:lnTo>
                  <a:lnTo>
                    <a:pt x="36" y="88"/>
                  </a:lnTo>
                  <a:lnTo>
                    <a:pt x="18" y="96"/>
                  </a:lnTo>
                  <a:lnTo>
                    <a:pt x="0" y="100"/>
                  </a:lnTo>
                  <a:lnTo>
                    <a:pt x="0" y="100"/>
                  </a:lnTo>
                  <a:lnTo>
                    <a:pt x="2" y="100"/>
                  </a:lnTo>
                  <a:lnTo>
                    <a:pt x="2" y="100"/>
                  </a:lnTo>
                  <a:lnTo>
                    <a:pt x="20" y="96"/>
                  </a:lnTo>
                  <a:lnTo>
                    <a:pt x="36" y="88"/>
                  </a:lnTo>
                  <a:lnTo>
                    <a:pt x="50" y="78"/>
                  </a:lnTo>
                  <a:lnTo>
                    <a:pt x="62" y="66"/>
                  </a:lnTo>
                  <a:lnTo>
                    <a:pt x="72" y="52"/>
                  </a:lnTo>
                  <a:lnTo>
                    <a:pt x="80" y="36"/>
                  </a:lnTo>
                  <a:lnTo>
                    <a:pt x="84" y="18"/>
                  </a:lnTo>
                  <a:lnTo>
                    <a:pt x="86"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0" name="Freeform 95">
              <a:extLst>
                <a:ext uri="{FF2B5EF4-FFF2-40B4-BE49-F238E27FC236}">
                  <a16:creationId xmlns:a16="http://schemas.microsoft.com/office/drawing/2014/main" id="{3835713F-9FD0-7160-78CD-AD11758C56D3}"/>
                </a:ext>
              </a:extLst>
            </p:cNvPr>
            <p:cNvSpPr>
              <a:spLocks/>
            </p:cNvSpPr>
            <p:nvPr/>
          </p:nvSpPr>
          <p:spPr bwMode="auto">
            <a:xfrm>
              <a:off x="12157075" y="1198562"/>
              <a:ext cx="336550" cy="161925"/>
            </a:xfrm>
            <a:custGeom>
              <a:avLst/>
              <a:gdLst>
                <a:gd name="T0" fmla="*/ 0 w 212"/>
                <a:gd name="T1" fmla="*/ 0 h 102"/>
                <a:gd name="T2" fmla="*/ 0 w 212"/>
                <a:gd name="T3" fmla="*/ 0 h 102"/>
                <a:gd name="T4" fmla="*/ 12 w 212"/>
                <a:gd name="T5" fmla="*/ 28 h 102"/>
                <a:gd name="T6" fmla="*/ 24 w 212"/>
                <a:gd name="T7" fmla="*/ 48 h 102"/>
                <a:gd name="T8" fmla="*/ 36 w 212"/>
                <a:gd name="T9" fmla="*/ 66 h 102"/>
                <a:gd name="T10" fmla="*/ 48 w 212"/>
                <a:gd name="T11" fmla="*/ 76 h 102"/>
                <a:gd name="T12" fmla="*/ 58 w 212"/>
                <a:gd name="T13" fmla="*/ 86 h 102"/>
                <a:gd name="T14" fmla="*/ 68 w 212"/>
                <a:gd name="T15" fmla="*/ 90 h 102"/>
                <a:gd name="T16" fmla="*/ 76 w 212"/>
                <a:gd name="T17" fmla="*/ 94 h 102"/>
                <a:gd name="T18" fmla="*/ 76 w 212"/>
                <a:gd name="T19" fmla="*/ 92 h 102"/>
                <a:gd name="T20" fmla="*/ 76 w 212"/>
                <a:gd name="T21" fmla="*/ 92 h 102"/>
                <a:gd name="T22" fmla="*/ 94 w 212"/>
                <a:gd name="T23" fmla="*/ 100 h 102"/>
                <a:gd name="T24" fmla="*/ 114 w 212"/>
                <a:gd name="T25" fmla="*/ 102 h 102"/>
                <a:gd name="T26" fmla="*/ 114 w 212"/>
                <a:gd name="T27" fmla="*/ 102 h 102"/>
                <a:gd name="T28" fmla="*/ 126 w 212"/>
                <a:gd name="T29" fmla="*/ 100 h 102"/>
                <a:gd name="T30" fmla="*/ 126 w 212"/>
                <a:gd name="T31" fmla="*/ 100 h 102"/>
                <a:gd name="T32" fmla="*/ 144 w 212"/>
                <a:gd name="T33" fmla="*/ 96 h 102"/>
                <a:gd name="T34" fmla="*/ 162 w 212"/>
                <a:gd name="T35" fmla="*/ 88 h 102"/>
                <a:gd name="T36" fmla="*/ 176 w 212"/>
                <a:gd name="T37" fmla="*/ 78 h 102"/>
                <a:gd name="T38" fmla="*/ 188 w 212"/>
                <a:gd name="T39" fmla="*/ 66 h 102"/>
                <a:gd name="T40" fmla="*/ 198 w 212"/>
                <a:gd name="T41" fmla="*/ 52 h 102"/>
                <a:gd name="T42" fmla="*/ 206 w 212"/>
                <a:gd name="T43" fmla="*/ 36 h 102"/>
                <a:gd name="T44" fmla="*/ 210 w 212"/>
                <a:gd name="T45" fmla="*/ 20 h 102"/>
                <a:gd name="T46" fmla="*/ 212 w 212"/>
                <a:gd name="T47" fmla="*/ 2 h 102"/>
                <a:gd name="T48" fmla="*/ 212 w 212"/>
                <a:gd name="T49" fmla="*/ 2 h 102"/>
                <a:gd name="T50" fmla="*/ 206 w 212"/>
                <a:gd name="T51" fmla="*/ 14 h 102"/>
                <a:gd name="T52" fmla="*/ 198 w 212"/>
                <a:gd name="T53" fmla="*/ 26 h 102"/>
                <a:gd name="T54" fmla="*/ 188 w 212"/>
                <a:gd name="T55" fmla="*/ 38 h 102"/>
                <a:gd name="T56" fmla="*/ 178 w 212"/>
                <a:gd name="T57" fmla="*/ 48 h 102"/>
                <a:gd name="T58" fmla="*/ 166 w 212"/>
                <a:gd name="T59" fmla="*/ 56 h 102"/>
                <a:gd name="T60" fmla="*/ 154 w 212"/>
                <a:gd name="T61" fmla="*/ 62 h 102"/>
                <a:gd name="T62" fmla="*/ 140 w 212"/>
                <a:gd name="T63" fmla="*/ 68 h 102"/>
                <a:gd name="T64" fmla="*/ 124 w 212"/>
                <a:gd name="T65" fmla="*/ 70 h 102"/>
                <a:gd name="T66" fmla="*/ 124 w 212"/>
                <a:gd name="T67" fmla="*/ 70 h 102"/>
                <a:gd name="T68" fmla="*/ 110 w 212"/>
                <a:gd name="T69" fmla="*/ 72 h 102"/>
                <a:gd name="T70" fmla="*/ 110 w 212"/>
                <a:gd name="T71" fmla="*/ 72 h 102"/>
                <a:gd name="T72" fmla="*/ 98 w 212"/>
                <a:gd name="T73" fmla="*/ 72 h 102"/>
                <a:gd name="T74" fmla="*/ 88 w 212"/>
                <a:gd name="T75" fmla="*/ 70 h 102"/>
                <a:gd name="T76" fmla="*/ 66 w 212"/>
                <a:gd name="T77" fmla="*/ 62 h 102"/>
                <a:gd name="T78" fmla="*/ 66 w 212"/>
                <a:gd name="T79" fmla="*/ 62 h 102"/>
                <a:gd name="T80" fmla="*/ 66 w 212"/>
                <a:gd name="T81" fmla="*/ 62 h 102"/>
                <a:gd name="T82" fmla="*/ 60 w 212"/>
                <a:gd name="T83" fmla="*/ 60 h 102"/>
                <a:gd name="T84" fmla="*/ 44 w 212"/>
                <a:gd name="T85" fmla="*/ 52 h 102"/>
                <a:gd name="T86" fmla="*/ 34 w 212"/>
                <a:gd name="T87" fmla="*/ 44 h 102"/>
                <a:gd name="T88" fmla="*/ 24 w 212"/>
                <a:gd name="T89" fmla="*/ 32 h 102"/>
                <a:gd name="T90" fmla="*/ 12 w 212"/>
                <a:gd name="T91" fmla="*/ 18 h 102"/>
                <a:gd name="T92" fmla="*/ 0 w 212"/>
                <a:gd name="T9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102">
                  <a:moveTo>
                    <a:pt x="0" y="0"/>
                  </a:moveTo>
                  <a:lnTo>
                    <a:pt x="0" y="0"/>
                  </a:lnTo>
                  <a:lnTo>
                    <a:pt x="12" y="28"/>
                  </a:lnTo>
                  <a:lnTo>
                    <a:pt x="24" y="48"/>
                  </a:lnTo>
                  <a:lnTo>
                    <a:pt x="36" y="66"/>
                  </a:lnTo>
                  <a:lnTo>
                    <a:pt x="48" y="76"/>
                  </a:lnTo>
                  <a:lnTo>
                    <a:pt x="58" y="86"/>
                  </a:lnTo>
                  <a:lnTo>
                    <a:pt x="68" y="90"/>
                  </a:lnTo>
                  <a:lnTo>
                    <a:pt x="76" y="94"/>
                  </a:lnTo>
                  <a:lnTo>
                    <a:pt x="76" y="92"/>
                  </a:lnTo>
                  <a:lnTo>
                    <a:pt x="76" y="92"/>
                  </a:lnTo>
                  <a:lnTo>
                    <a:pt x="94" y="100"/>
                  </a:lnTo>
                  <a:lnTo>
                    <a:pt x="114" y="102"/>
                  </a:lnTo>
                  <a:lnTo>
                    <a:pt x="114" y="102"/>
                  </a:lnTo>
                  <a:lnTo>
                    <a:pt x="126" y="100"/>
                  </a:lnTo>
                  <a:lnTo>
                    <a:pt x="126" y="100"/>
                  </a:lnTo>
                  <a:lnTo>
                    <a:pt x="144" y="96"/>
                  </a:lnTo>
                  <a:lnTo>
                    <a:pt x="162" y="88"/>
                  </a:lnTo>
                  <a:lnTo>
                    <a:pt x="176" y="78"/>
                  </a:lnTo>
                  <a:lnTo>
                    <a:pt x="188" y="66"/>
                  </a:lnTo>
                  <a:lnTo>
                    <a:pt x="198" y="52"/>
                  </a:lnTo>
                  <a:lnTo>
                    <a:pt x="206" y="36"/>
                  </a:lnTo>
                  <a:lnTo>
                    <a:pt x="210" y="20"/>
                  </a:lnTo>
                  <a:lnTo>
                    <a:pt x="212" y="2"/>
                  </a:lnTo>
                  <a:lnTo>
                    <a:pt x="212" y="2"/>
                  </a:lnTo>
                  <a:lnTo>
                    <a:pt x="206" y="14"/>
                  </a:lnTo>
                  <a:lnTo>
                    <a:pt x="198" y="26"/>
                  </a:lnTo>
                  <a:lnTo>
                    <a:pt x="188" y="38"/>
                  </a:lnTo>
                  <a:lnTo>
                    <a:pt x="178" y="48"/>
                  </a:lnTo>
                  <a:lnTo>
                    <a:pt x="166" y="56"/>
                  </a:lnTo>
                  <a:lnTo>
                    <a:pt x="154" y="62"/>
                  </a:lnTo>
                  <a:lnTo>
                    <a:pt x="140" y="68"/>
                  </a:lnTo>
                  <a:lnTo>
                    <a:pt x="124" y="70"/>
                  </a:lnTo>
                  <a:lnTo>
                    <a:pt x="124" y="70"/>
                  </a:lnTo>
                  <a:lnTo>
                    <a:pt x="110" y="72"/>
                  </a:lnTo>
                  <a:lnTo>
                    <a:pt x="110" y="72"/>
                  </a:lnTo>
                  <a:lnTo>
                    <a:pt x="98" y="72"/>
                  </a:lnTo>
                  <a:lnTo>
                    <a:pt x="88" y="70"/>
                  </a:lnTo>
                  <a:lnTo>
                    <a:pt x="66" y="62"/>
                  </a:lnTo>
                  <a:lnTo>
                    <a:pt x="66" y="62"/>
                  </a:lnTo>
                  <a:lnTo>
                    <a:pt x="66" y="62"/>
                  </a:lnTo>
                  <a:lnTo>
                    <a:pt x="60" y="60"/>
                  </a:lnTo>
                  <a:lnTo>
                    <a:pt x="44" y="52"/>
                  </a:lnTo>
                  <a:lnTo>
                    <a:pt x="34" y="44"/>
                  </a:lnTo>
                  <a:lnTo>
                    <a:pt x="24" y="32"/>
                  </a:lnTo>
                  <a:lnTo>
                    <a:pt x="12" y="18"/>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1" name="Freeform 97">
              <a:extLst>
                <a:ext uri="{FF2B5EF4-FFF2-40B4-BE49-F238E27FC236}">
                  <a16:creationId xmlns:a16="http://schemas.microsoft.com/office/drawing/2014/main" id="{2619229B-23DB-8549-4286-F399994E188B}"/>
                </a:ext>
              </a:extLst>
            </p:cNvPr>
            <p:cNvSpPr>
              <a:spLocks/>
            </p:cNvSpPr>
            <p:nvPr/>
          </p:nvSpPr>
          <p:spPr bwMode="auto">
            <a:xfrm>
              <a:off x="12074525" y="1338262"/>
              <a:ext cx="406400" cy="561975"/>
            </a:xfrm>
            <a:custGeom>
              <a:avLst/>
              <a:gdLst>
                <a:gd name="T0" fmla="*/ 214 w 256"/>
                <a:gd name="T1" fmla="*/ 160 h 354"/>
                <a:gd name="T2" fmla="*/ 214 w 256"/>
                <a:gd name="T3" fmla="*/ 158 h 354"/>
                <a:gd name="T4" fmla="*/ 214 w 256"/>
                <a:gd name="T5" fmla="*/ 158 h 354"/>
                <a:gd name="T6" fmla="*/ 202 w 256"/>
                <a:gd name="T7" fmla="*/ 150 h 354"/>
                <a:gd name="T8" fmla="*/ 202 w 256"/>
                <a:gd name="T9" fmla="*/ 150 h 354"/>
                <a:gd name="T10" fmla="*/ 198 w 256"/>
                <a:gd name="T11" fmla="*/ 148 h 354"/>
                <a:gd name="T12" fmla="*/ 198 w 256"/>
                <a:gd name="T13" fmla="*/ 146 h 354"/>
                <a:gd name="T14" fmla="*/ 196 w 256"/>
                <a:gd name="T15" fmla="*/ 146 h 354"/>
                <a:gd name="T16" fmla="*/ 196 w 256"/>
                <a:gd name="T17" fmla="*/ 146 h 354"/>
                <a:gd name="T18" fmla="*/ 136 w 256"/>
                <a:gd name="T19" fmla="*/ 114 h 354"/>
                <a:gd name="T20" fmla="*/ 136 w 256"/>
                <a:gd name="T21" fmla="*/ 114 h 354"/>
                <a:gd name="T22" fmla="*/ 96 w 256"/>
                <a:gd name="T23" fmla="*/ 86 h 354"/>
                <a:gd name="T24" fmla="*/ 58 w 256"/>
                <a:gd name="T25" fmla="*/ 56 h 354"/>
                <a:gd name="T26" fmla="*/ 42 w 256"/>
                <a:gd name="T27" fmla="*/ 42 h 354"/>
                <a:gd name="T28" fmla="*/ 26 w 256"/>
                <a:gd name="T29" fmla="*/ 28 h 354"/>
                <a:gd name="T30" fmla="*/ 16 w 256"/>
                <a:gd name="T31" fmla="*/ 14 h 354"/>
                <a:gd name="T32" fmla="*/ 6 w 256"/>
                <a:gd name="T33" fmla="*/ 0 h 354"/>
                <a:gd name="T34" fmla="*/ 6 w 256"/>
                <a:gd name="T35" fmla="*/ 0 h 354"/>
                <a:gd name="T36" fmla="*/ 2 w 256"/>
                <a:gd name="T37" fmla="*/ 56 h 354"/>
                <a:gd name="T38" fmla="*/ 0 w 256"/>
                <a:gd name="T39" fmla="*/ 104 h 354"/>
                <a:gd name="T40" fmla="*/ 2 w 256"/>
                <a:gd name="T41" fmla="*/ 148 h 354"/>
                <a:gd name="T42" fmla="*/ 6 w 256"/>
                <a:gd name="T43" fmla="*/ 186 h 354"/>
                <a:gd name="T44" fmla="*/ 14 w 256"/>
                <a:gd name="T45" fmla="*/ 218 h 354"/>
                <a:gd name="T46" fmla="*/ 22 w 256"/>
                <a:gd name="T47" fmla="*/ 246 h 354"/>
                <a:gd name="T48" fmla="*/ 32 w 256"/>
                <a:gd name="T49" fmla="*/ 270 h 354"/>
                <a:gd name="T50" fmla="*/ 42 w 256"/>
                <a:gd name="T51" fmla="*/ 290 h 354"/>
                <a:gd name="T52" fmla="*/ 52 w 256"/>
                <a:gd name="T53" fmla="*/ 306 h 354"/>
                <a:gd name="T54" fmla="*/ 62 w 256"/>
                <a:gd name="T55" fmla="*/ 318 h 354"/>
                <a:gd name="T56" fmla="*/ 74 w 256"/>
                <a:gd name="T57" fmla="*/ 328 h 354"/>
                <a:gd name="T58" fmla="*/ 82 w 256"/>
                <a:gd name="T59" fmla="*/ 336 h 354"/>
                <a:gd name="T60" fmla="*/ 98 w 256"/>
                <a:gd name="T61" fmla="*/ 344 h 354"/>
                <a:gd name="T62" fmla="*/ 102 w 256"/>
                <a:gd name="T63" fmla="*/ 346 h 354"/>
                <a:gd name="T64" fmla="*/ 102 w 256"/>
                <a:gd name="T65" fmla="*/ 344 h 354"/>
                <a:gd name="T66" fmla="*/ 102 w 256"/>
                <a:gd name="T67" fmla="*/ 344 h 354"/>
                <a:gd name="T68" fmla="*/ 116 w 256"/>
                <a:gd name="T69" fmla="*/ 350 h 354"/>
                <a:gd name="T70" fmla="*/ 130 w 256"/>
                <a:gd name="T71" fmla="*/ 354 h 354"/>
                <a:gd name="T72" fmla="*/ 146 w 256"/>
                <a:gd name="T73" fmla="*/ 354 h 354"/>
                <a:gd name="T74" fmla="*/ 162 w 256"/>
                <a:gd name="T75" fmla="*/ 354 h 354"/>
                <a:gd name="T76" fmla="*/ 162 w 256"/>
                <a:gd name="T77" fmla="*/ 354 h 354"/>
                <a:gd name="T78" fmla="*/ 182 w 256"/>
                <a:gd name="T79" fmla="*/ 348 h 354"/>
                <a:gd name="T80" fmla="*/ 202 w 256"/>
                <a:gd name="T81" fmla="*/ 338 h 354"/>
                <a:gd name="T82" fmla="*/ 220 w 256"/>
                <a:gd name="T83" fmla="*/ 326 h 354"/>
                <a:gd name="T84" fmla="*/ 234 w 256"/>
                <a:gd name="T85" fmla="*/ 310 h 354"/>
                <a:gd name="T86" fmla="*/ 244 w 256"/>
                <a:gd name="T87" fmla="*/ 292 h 354"/>
                <a:gd name="T88" fmla="*/ 252 w 256"/>
                <a:gd name="T89" fmla="*/ 272 h 354"/>
                <a:gd name="T90" fmla="*/ 256 w 256"/>
                <a:gd name="T91" fmla="*/ 252 h 354"/>
                <a:gd name="T92" fmla="*/ 254 w 256"/>
                <a:gd name="T93" fmla="*/ 228 h 354"/>
                <a:gd name="T94" fmla="*/ 254 w 256"/>
                <a:gd name="T95" fmla="*/ 228 h 354"/>
                <a:gd name="T96" fmla="*/ 250 w 256"/>
                <a:gd name="T97" fmla="*/ 208 h 354"/>
                <a:gd name="T98" fmla="*/ 240 w 256"/>
                <a:gd name="T99" fmla="*/ 190 h 354"/>
                <a:gd name="T100" fmla="*/ 228 w 256"/>
                <a:gd name="T101" fmla="*/ 174 h 354"/>
                <a:gd name="T102" fmla="*/ 214 w 256"/>
                <a:gd name="T103" fmla="*/ 16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354">
                  <a:moveTo>
                    <a:pt x="214" y="160"/>
                  </a:moveTo>
                  <a:lnTo>
                    <a:pt x="214" y="158"/>
                  </a:lnTo>
                  <a:lnTo>
                    <a:pt x="214" y="158"/>
                  </a:lnTo>
                  <a:lnTo>
                    <a:pt x="202" y="150"/>
                  </a:lnTo>
                  <a:lnTo>
                    <a:pt x="202" y="150"/>
                  </a:lnTo>
                  <a:lnTo>
                    <a:pt x="198" y="148"/>
                  </a:lnTo>
                  <a:lnTo>
                    <a:pt x="198" y="146"/>
                  </a:lnTo>
                  <a:lnTo>
                    <a:pt x="196" y="146"/>
                  </a:lnTo>
                  <a:lnTo>
                    <a:pt x="196" y="146"/>
                  </a:lnTo>
                  <a:lnTo>
                    <a:pt x="136" y="114"/>
                  </a:lnTo>
                  <a:lnTo>
                    <a:pt x="136" y="114"/>
                  </a:lnTo>
                  <a:lnTo>
                    <a:pt x="96" y="86"/>
                  </a:lnTo>
                  <a:lnTo>
                    <a:pt x="58" y="56"/>
                  </a:lnTo>
                  <a:lnTo>
                    <a:pt x="42" y="42"/>
                  </a:lnTo>
                  <a:lnTo>
                    <a:pt x="26" y="28"/>
                  </a:lnTo>
                  <a:lnTo>
                    <a:pt x="16" y="14"/>
                  </a:lnTo>
                  <a:lnTo>
                    <a:pt x="6" y="0"/>
                  </a:lnTo>
                  <a:lnTo>
                    <a:pt x="6" y="0"/>
                  </a:lnTo>
                  <a:lnTo>
                    <a:pt x="2" y="56"/>
                  </a:lnTo>
                  <a:lnTo>
                    <a:pt x="0" y="104"/>
                  </a:lnTo>
                  <a:lnTo>
                    <a:pt x="2" y="148"/>
                  </a:lnTo>
                  <a:lnTo>
                    <a:pt x="6" y="186"/>
                  </a:lnTo>
                  <a:lnTo>
                    <a:pt x="14" y="218"/>
                  </a:lnTo>
                  <a:lnTo>
                    <a:pt x="22" y="246"/>
                  </a:lnTo>
                  <a:lnTo>
                    <a:pt x="32" y="270"/>
                  </a:lnTo>
                  <a:lnTo>
                    <a:pt x="42" y="290"/>
                  </a:lnTo>
                  <a:lnTo>
                    <a:pt x="52" y="306"/>
                  </a:lnTo>
                  <a:lnTo>
                    <a:pt x="62" y="318"/>
                  </a:lnTo>
                  <a:lnTo>
                    <a:pt x="74" y="328"/>
                  </a:lnTo>
                  <a:lnTo>
                    <a:pt x="82" y="336"/>
                  </a:lnTo>
                  <a:lnTo>
                    <a:pt x="98" y="344"/>
                  </a:lnTo>
                  <a:lnTo>
                    <a:pt x="102" y="346"/>
                  </a:lnTo>
                  <a:lnTo>
                    <a:pt x="102" y="344"/>
                  </a:lnTo>
                  <a:lnTo>
                    <a:pt x="102" y="344"/>
                  </a:lnTo>
                  <a:lnTo>
                    <a:pt x="116" y="350"/>
                  </a:lnTo>
                  <a:lnTo>
                    <a:pt x="130" y="354"/>
                  </a:lnTo>
                  <a:lnTo>
                    <a:pt x="146" y="354"/>
                  </a:lnTo>
                  <a:lnTo>
                    <a:pt x="162" y="354"/>
                  </a:lnTo>
                  <a:lnTo>
                    <a:pt x="162" y="354"/>
                  </a:lnTo>
                  <a:lnTo>
                    <a:pt x="182" y="348"/>
                  </a:lnTo>
                  <a:lnTo>
                    <a:pt x="202" y="338"/>
                  </a:lnTo>
                  <a:lnTo>
                    <a:pt x="220" y="326"/>
                  </a:lnTo>
                  <a:lnTo>
                    <a:pt x="234" y="310"/>
                  </a:lnTo>
                  <a:lnTo>
                    <a:pt x="244" y="292"/>
                  </a:lnTo>
                  <a:lnTo>
                    <a:pt x="252" y="272"/>
                  </a:lnTo>
                  <a:lnTo>
                    <a:pt x="256" y="252"/>
                  </a:lnTo>
                  <a:lnTo>
                    <a:pt x="254" y="228"/>
                  </a:lnTo>
                  <a:lnTo>
                    <a:pt x="254" y="228"/>
                  </a:lnTo>
                  <a:lnTo>
                    <a:pt x="250" y="208"/>
                  </a:lnTo>
                  <a:lnTo>
                    <a:pt x="240" y="190"/>
                  </a:lnTo>
                  <a:lnTo>
                    <a:pt x="228" y="174"/>
                  </a:lnTo>
                  <a:lnTo>
                    <a:pt x="214" y="16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2" name="Freeform 98">
              <a:extLst>
                <a:ext uri="{FF2B5EF4-FFF2-40B4-BE49-F238E27FC236}">
                  <a16:creationId xmlns:a16="http://schemas.microsoft.com/office/drawing/2014/main" id="{1C56B84D-8C80-6867-BAE9-C4E2F6484668}"/>
                </a:ext>
              </a:extLst>
            </p:cNvPr>
            <p:cNvSpPr>
              <a:spLocks/>
            </p:cNvSpPr>
            <p:nvPr/>
          </p:nvSpPr>
          <p:spPr bwMode="auto">
            <a:xfrm>
              <a:off x="12074525" y="1338262"/>
              <a:ext cx="406400" cy="561975"/>
            </a:xfrm>
            <a:custGeom>
              <a:avLst/>
              <a:gdLst>
                <a:gd name="T0" fmla="*/ 214 w 256"/>
                <a:gd name="T1" fmla="*/ 160 h 354"/>
                <a:gd name="T2" fmla="*/ 214 w 256"/>
                <a:gd name="T3" fmla="*/ 158 h 354"/>
                <a:gd name="T4" fmla="*/ 214 w 256"/>
                <a:gd name="T5" fmla="*/ 158 h 354"/>
                <a:gd name="T6" fmla="*/ 202 w 256"/>
                <a:gd name="T7" fmla="*/ 150 h 354"/>
                <a:gd name="T8" fmla="*/ 202 w 256"/>
                <a:gd name="T9" fmla="*/ 150 h 354"/>
                <a:gd name="T10" fmla="*/ 198 w 256"/>
                <a:gd name="T11" fmla="*/ 148 h 354"/>
                <a:gd name="T12" fmla="*/ 198 w 256"/>
                <a:gd name="T13" fmla="*/ 146 h 354"/>
                <a:gd name="T14" fmla="*/ 196 w 256"/>
                <a:gd name="T15" fmla="*/ 146 h 354"/>
                <a:gd name="T16" fmla="*/ 196 w 256"/>
                <a:gd name="T17" fmla="*/ 146 h 354"/>
                <a:gd name="T18" fmla="*/ 136 w 256"/>
                <a:gd name="T19" fmla="*/ 114 h 354"/>
                <a:gd name="T20" fmla="*/ 136 w 256"/>
                <a:gd name="T21" fmla="*/ 114 h 354"/>
                <a:gd name="T22" fmla="*/ 96 w 256"/>
                <a:gd name="T23" fmla="*/ 86 h 354"/>
                <a:gd name="T24" fmla="*/ 58 w 256"/>
                <a:gd name="T25" fmla="*/ 56 h 354"/>
                <a:gd name="T26" fmla="*/ 42 w 256"/>
                <a:gd name="T27" fmla="*/ 42 h 354"/>
                <a:gd name="T28" fmla="*/ 26 w 256"/>
                <a:gd name="T29" fmla="*/ 28 h 354"/>
                <a:gd name="T30" fmla="*/ 16 w 256"/>
                <a:gd name="T31" fmla="*/ 14 h 354"/>
                <a:gd name="T32" fmla="*/ 6 w 256"/>
                <a:gd name="T33" fmla="*/ 0 h 354"/>
                <a:gd name="T34" fmla="*/ 6 w 256"/>
                <a:gd name="T35" fmla="*/ 0 h 354"/>
                <a:gd name="T36" fmla="*/ 2 w 256"/>
                <a:gd name="T37" fmla="*/ 56 h 354"/>
                <a:gd name="T38" fmla="*/ 0 w 256"/>
                <a:gd name="T39" fmla="*/ 104 h 354"/>
                <a:gd name="T40" fmla="*/ 2 w 256"/>
                <a:gd name="T41" fmla="*/ 148 h 354"/>
                <a:gd name="T42" fmla="*/ 6 w 256"/>
                <a:gd name="T43" fmla="*/ 186 h 354"/>
                <a:gd name="T44" fmla="*/ 14 w 256"/>
                <a:gd name="T45" fmla="*/ 218 h 354"/>
                <a:gd name="T46" fmla="*/ 22 w 256"/>
                <a:gd name="T47" fmla="*/ 246 h 354"/>
                <a:gd name="T48" fmla="*/ 32 w 256"/>
                <a:gd name="T49" fmla="*/ 270 h 354"/>
                <a:gd name="T50" fmla="*/ 42 w 256"/>
                <a:gd name="T51" fmla="*/ 290 h 354"/>
                <a:gd name="T52" fmla="*/ 52 w 256"/>
                <a:gd name="T53" fmla="*/ 306 h 354"/>
                <a:gd name="T54" fmla="*/ 62 w 256"/>
                <a:gd name="T55" fmla="*/ 318 h 354"/>
                <a:gd name="T56" fmla="*/ 74 w 256"/>
                <a:gd name="T57" fmla="*/ 328 h 354"/>
                <a:gd name="T58" fmla="*/ 82 w 256"/>
                <a:gd name="T59" fmla="*/ 336 h 354"/>
                <a:gd name="T60" fmla="*/ 98 w 256"/>
                <a:gd name="T61" fmla="*/ 344 h 354"/>
                <a:gd name="T62" fmla="*/ 102 w 256"/>
                <a:gd name="T63" fmla="*/ 346 h 354"/>
                <a:gd name="T64" fmla="*/ 102 w 256"/>
                <a:gd name="T65" fmla="*/ 344 h 354"/>
                <a:gd name="T66" fmla="*/ 102 w 256"/>
                <a:gd name="T67" fmla="*/ 344 h 354"/>
                <a:gd name="T68" fmla="*/ 116 w 256"/>
                <a:gd name="T69" fmla="*/ 350 h 354"/>
                <a:gd name="T70" fmla="*/ 130 w 256"/>
                <a:gd name="T71" fmla="*/ 354 h 354"/>
                <a:gd name="T72" fmla="*/ 146 w 256"/>
                <a:gd name="T73" fmla="*/ 354 h 354"/>
                <a:gd name="T74" fmla="*/ 162 w 256"/>
                <a:gd name="T75" fmla="*/ 354 h 354"/>
                <a:gd name="T76" fmla="*/ 162 w 256"/>
                <a:gd name="T77" fmla="*/ 354 h 354"/>
                <a:gd name="T78" fmla="*/ 182 w 256"/>
                <a:gd name="T79" fmla="*/ 348 h 354"/>
                <a:gd name="T80" fmla="*/ 202 w 256"/>
                <a:gd name="T81" fmla="*/ 338 h 354"/>
                <a:gd name="T82" fmla="*/ 220 w 256"/>
                <a:gd name="T83" fmla="*/ 326 h 354"/>
                <a:gd name="T84" fmla="*/ 234 w 256"/>
                <a:gd name="T85" fmla="*/ 310 h 354"/>
                <a:gd name="T86" fmla="*/ 244 w 256"/>
                <a:gd name="T87" fmla="*/ 292 h 354"/>
                <a:gd name="T88" fmla="*/ 252 w 256"/>
                <a:gd name="T89" fmla="*/ 272 h 354"/>
                <a:gd name="T90" fmla="*/ 256 w 256"/>
                <a:gd name="T91" fmla="*/ 252 h 354"/>
                <a:gd name="T92" fmla="*/ 254 w 256"/>
                <a:gd name="T93" fmla="*/ 228 h 354"/>
                <a:gd name="T94" fmla="*/ 254 w 256"/>
                <a:gd name="T95" fmla="*/ 228 h 354"/>
                <a:gd name="T96" fmla="*/ 250 w 256"/>
                <a:gd name="T97" fmla="*/ 208 h 354"/>
                <a:gd name="T98" fmla="*/ 240 w 256"/>
                <a:gd name="T99" fmla="*/ 190 h 354"/>
                <a:gd name="T100" fmla="*/ 228 w 256"/>
                <a:gd name="T101" fmla="*/ 174 h 354"/>
                <a:gd name="T102" fmla="*/ 214 w 256"/>
                <a:gd name="T103" fmla="*/ 16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354">
                  <a:moveTo>
                    <a:pt x="214" y="160"/>
                  </a:moveTo>
                  <a:lnTo>
                    <a:pt x="214" y="158"/>
                  </a:lnTo>
                  <a:lnTo>
                    <a:pt x="214" y="158"/>
                  </a:lnTo>
                  <a:lnTo>
                    <a:pt x="202" y="150"/>
                  </a:lnTo>
                  <a:lnTo>
                    <a:pt x="202" y="150"/>
                  </a:lnTo>
                  <a:lnTo>
                    <a:pt x="198" y="148"/>
                  </a:lnTo>
                  <a:lnTo>
                    <a:pt x="198" y="146"/>
                  </a:lnTo>
                  <a:lnTo>
                    <a:pt x="196" y="146"/>
                  </a:lnTo>
                  <a:lnTo>
                    <a:pt x="196" y="146"/>
                  </a:lnTo>
                  <a:lnTo>
                    <a:pt x="136" y="114"/>
                  </a:lnTo>
                  <a:lnTo>
                    <a:pt x="136" y="114"/>
                  </a:lnTo>
                  <a:lnTo>
                    <a:pt x="96" y="86"/>
                  </a:lnTo>
                  <a:lnTo>
                    <a:pt x="58" y="56"/>
                  </a:lnTo>
                  <a:lnTo>
                    <a:pt x="42" y="42"/>
                  </a:lnTo>
                  <a:lnTo>
                    <a:pt x="26" y="28"/>
                  </a:lnTo>
                  <a:lnTo>
                    <a:pt x="16" y="14"/>
                  </a:lnTo>
                  <a:lnTo>
                    <a:pt x="6" y="0"/>
                  </a:lnTo>
                  <a:lnTo>
                    <a:pt x="6" y="0"/>
                  </a:lnTo>
                  <a:lnTo>
                    <a:pt x="2" y="56"/>
                  </a:lnTo>
                  <a:lnTo>
                    <a:pt x="0" y="104"/>
                  </a:lnTo>
                  <a:lnTo>
                    <a:pt x="2" y="148"/>
                  </a:lnTo>
                  <a:lnTo>
                    <a:pt x="6" y="186"/>
                  </a:lnTo>
                  <a:lnTo>
                    <a:pt x="14" y="218"/>
                  </a:lnTo>
                  <a:lnTo>
                    <a:pt x="22" y="246"/>
                  </a:lnTo>
                  <a:lnTo>
                    <a:pt x="32" y="270"/>
                  </a:lnTo>
                  <a:lnTo>
                    <a:pt x="42" y="290"/>
                  </a:lnTo>
                  <a:lnTo>
                    <a:pt x="52" y="306"/>
                  </a:lnTo>
                  <a:lnTo>
                    <a:pt x="62" y="318"/>
                  </a:lnTo>
                  <a:lnTo>
                    <a:pt x="74" y="328"/>
                  </a:lnTo>
                  <a:lnTo>
                    <a:pt x="82" y="336"/>
                  </a:lnTo>
                  <a:lnTo>
                    <a:pt x="98" y="344"/>
                  </a:lnTo>
                  <a:lnTo>
                    <a:pt x="102" y="346"/>
                  </a:lnTo>
                  <a:lnTo>
                    <a:pt x="102" y="344"/>
                  </a:lnTo>
                  <a:lnTo>
                    <a:pt x="102" y="344"/>
                  </a:lnTo>
                  <a:lnTo>
                    <a:pt x="116" y="350"/>
                  </a:lnTo>
                  <a:lnTo>
                    <a:pt x="130" y="354"/>
                  </a:lnTo>
                  <a:lnTo>
                    <a:pt x="146" y="354"/>
                  </a:lnTo>
                  <a:lnTo>
                    <a:pt x="162" y="354"/>
                  </a:lnTo>
                  <a:lnTo>
                    <a:pt x="162" y="354"/>
                  </a:lnTo>
                  <a:lnTo>
                    <a:pt x="182" y="348"/>
                  </a:lnTo>
                  <a:lnTo>
                    <a:pt x="202" y="338"/>
                  </a:lnTo>
                  <a:lnTo>
                    <a:pt x="220" y="326"/>
                  </a:lnTo>
                  <a:lnTo>
                    <a:pt x="234" y="310"/>
                  </a:lnTo>
                  <a:lnTo>
                    <a:pt x="244" y="292"/>
                  </a:lnTo>
                  <a:lnTo>
                    <a:pt x="252" y="272"/>
                  </a:lnTo>
                  <a:lnTo>
                    <a:pt x="256" y="252"/>
                  </a:lnTo>
                  <a:lnTo>
                    <a:pt x="254" y="228"/>
                  </a:lnTo>
                  <a:lnTo>
                    <a:pt x="254" y="228"/>
                  </a:lnTo>
                  <a:lnTo>
                    <a:pt x="250" y="208"/>
                  </a:lnTo>
                  <a:lnTo>
                    <a:pt x="240" y="190"/>
                  </a:lnTo>
                  <a:lnTo>
                    <a:pt x="228" y="174"/>
                  </a:lnTo>
                  <a:lnTo>
                    <a:pt x="214" y="16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3" name="Freeform 99">
              <a:extLst>
                <a:ext uri="{FF2B5EF4-FFF2-40B4-BE49-F238E27FC236}">
                  <a16:creationId xmlns:a16="http://schemas.microsoft.com/office/drawing/2014/main" id="{E2794DBE-CE6C-1345-17F5-CF746174ACBE}"/>
                </a:ext>
              </a:extLst>
            </p:cNvPr>
            <p:cNvSpPr>
              <a:spLocks/>
            </p:cNvSpPr>
            <p:nvPr/>
          </p:nvSpPr>
          <p:spPr bwMode="auto">
            <a:xfrm>
              <a:off x="12331700" y="1719262"/>
              <a:ext cx="149225" cy="180975"/>
            </a:xfrm>
            <a:custGeom>
              <a:avLst/>
              <a:gdLst>
                <a:gd name="T0" fmla="*/ 94 w 94"/>
                <a:gd name="T1" fmla="*/ 0 h 114"/>
                <a:gd name="T2" fmla="*/ 94 w 94"/>
                <a:gd name="T3" fmla="*/ 0 h 114"/>
                <a:gd name="T4" fmla="*/ 94 w 94"/>
                <a:gd name="T5" fmla="*/ 2 h 114"/>
                <a:gd name="T6" fmla="*/ 94 w 94"/>
                <a:gd name="T7" fmla="*/ 2 h 114"/>
                <a:gd name="T8" fmla="*/ 92 w 94"/>
                <a:gd name="T9" fmla="*/ 22 h 114"/>
                <a:gd name="T10" fmla="*/ 86 w 94"/>
                <a:gd name="T11" fmla="*/ 42 h 114"/>
                <a:gd name="T12" fmla="*/ 78 w 94"/>
                <a:gd name="T13" fmla="*/ 60 h 114"/>
                <a:gd name="T14" fmla="*/ 68 w 94"/>
                <a:gd name="T15" fmla="*/ 76 h 114"/>
                <a:gd name="T16" fmla="*/ 54 w 94"/>
                <a:gd name="T17" fmla="*/ 88 h 114"/>
                <a:gd name="T18" fmla="*/ 38 w 94"/>
                <a:gd name="T19" fmla="*/ 100 h 114"/>
                <a:gd name="T20" fmla="*/ 20 w 94"/>
                <a:gd name="T21" fmla="*/ 108 h 114"/>
                <a:gd name="T22" fmla="*/ 0 w 94"/>
                <a:gd name="T23" fmla="*/ 114 h 114"/>
                <a:gd name="T24" fmla="*/ 0 w 94"/>
                <a:gd name="T25" fmla="*/ 114 h 114"/>
                <a:gd name="T26" fmla="*/ 0 w 94"/>
                <a:gd name="T27" fmla="*/ 114 h 114"/>
                <a:gd name="T28" fmla="*/ 0 w 94"/>
                <a:gd name="T29" fmla="*/ 114 h 114"/>
                <a:gd name="T30" fmla="*/ 20 w 94"/>
                <a:gd name="T31" fmla="*/ 108 h 114"/>
                <a:gd name="T32" fmla="*/ 38 w 94"/>
                <a:gd name="T33" fmla="*/ 100 h 114"/>
                <a:gd name="T34" fmla="*/ 54 w 94"/>
                <a:gd name="T35" fmla="*/ 88 h 114"/>
                <a:gd name="T36" fmla="*/ 68 w 94"/>
                <a:gd name="T37" fmla="*/ 74 h 114"/>
                <a:gd name="T38" fmla="*/ 80 w 94"/>
                <a:gd name="T39" fmla="*/ 58 h 114"/>
                <a:gd name="T40" fmla="*/ 88 w 94"/>
                <a:gd name="T41" fmla="*/ 40 h 114"/>
                <a:gd name="T42" fmla="*/ 92 w 94"/>
                <a:gd name="T43" fmla="*/ 22 h 114"/>
                <a:gd name="T44" fmla="*/ 94 w 94"/>
                <a:gd name="T4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14">
                  <a:moveTo>
                    <a:pt x="94" y="0"/>
                  </a:moveTo>
                  <a:lnTo>
                    <a:pt x="94" y="0"/>
                  </a:lnTo>
                  <a:lnTo>
                    <a:pt x="94" y="2"/>
                  </a:lnTo>
                  <a:lnTo>
                    <a:pt x="94" y="2"/>
                  </a:lnTo>
                  <a:lnTo>
                    <a:pt x="92" y="22"/>
                  </a:lnTo>
                  <a:lnTo>
                    <a:pt x="86" y="42"/>
                  </a:lnTo>
                  <a:lnTo>
                    <a:pt x="78" y="60"/>
                  </a:lnTo>
                  <a:lnTo>
                    <a:pt x="68" y="76"/>
                  </a:lnTo>
                  <a:lnTo>
                    <a:pt x="54" y="88"/>
                  </a:lnTo>
                  <a:lnTo>
                    <a:pt x="38" y="100"/>
                  </a:lnTo>
                  <a:lnTo>
                    <a:pt x="20" y="108"/>
                  </a:lnTo>
                  <a:lnTo>
                    <a:pt x="0" y="114"/>
                  </a:lnTo>
                  <a:lnTo>
                    <a:pt x="0" y="114"/>
                  </a:lnTo>
                  <a:lnTo>
                    <a:pt x="0" y="114"/>
                  </a:lnTo>
                  <a:lnTo>
                    <a:pt x="0" y="114"/>
                  </a:lnTo>
                  <a:lnTo>
                    <a:pt x="20" y="108"/>
                  </a:lnTo>
                  <a:lnTo>
                    <a:pt x="38" y="100"/>
                  </a:lnTo>
                  <a:lnTo>
                    <a:pt x="54" y="88"/>
                  </a:lnTo>
                  <a:lnTo>
                    <a:pt x="68" y="74"/>
                  </a:lnTo>
                  <a:lnTo>
                    <a:pt x="80" y="58"/>
                  </a:lnTo>
                  <a:lnTo>
                    <a:pt x="88" y="40"/>
                  </a:lnTo>
                  <a:lnTo>
                    <a:pt x="92" y="22"/>
                  </a:lnTo>
                  <a:lnTo>
                    <a:pt x="94"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4" name="Freeform 100">
              <a:extLst>
                <a:ext uri="{FF2B5EF4-FFF2-40B4-BE49-F238E27FC236}">
                  <a16:creationId xmlns:a16="http://schemas.microsoft.com/office/drawing/2014/main" id="{C8F9CF18-DC87-808C-0AF7-2394652979DB}"/>
                </a:ext>
              </a:extLst>
            </p:cNvPr>
            <p:cNvSpPr>
              <a:spLocks/>
            </p:cNvSpPr>
            <p:nvPr/>
          </p:nvSpPr>
          <p:spPr bwMode="auto">
            <a:xfrm>
              <a:off x="12331700" y="1719262"/>
              <a:ext cx="149225" cy="180975"/>
            </a:xfrm>
            <a:custGeom>
              <a:avLst/>
              <a:gdLst>
                <a:gd name="T0" fmla="*/ 94 w 94"/>
                <a:gd name="T1" fmla="*/ 0 h 114"/>
                <a:gd name="T2" fmla="*/ 94 w 94"/>
                <a:gd name="T3" fmla="*/ 0 h 114"/>
                <a:gd name="T4" fmla="*/ 94 w 94"/>
                <a:gd name="T5" fmla="*/ 2 h 114"/>
                <a:gd name="T6" fmla="*/ 94 w 94"/>
                <a:gd name="T7" fmla="*/ 2 h 114"/>
                <a:gd name="T8" fmla="*/ 92 w 94"/>
                <a:gd name="T9" fmla="*/ 22 h 114"/>
                <a:gd name="T10" fmla="*/ 86 w 94"/>
                <a:gd name="T11" fmla="*/ 42 h 114"/>
                <a:gd name="T12" fmla="*/ 78 w 94"/>
                <a:gd name="T13" fmla="*/ 60 h 114"/>
                <a:gd name="T14" fmla="*/ 68 w 94"/>
                <a:gd name="T15" fmla="*/ 76 h 114"/>
                <a:gd name="T16" fmla="*/ 54 w 94"/>
                <a:gd name="T17" fmla="*/ 88 h 114"/>
                <a:gd name="T18" fmla="*/ 38 w 94"/>
                <a:gd name="T19" fmla="*/ 100 h 114"/>
                <a:gd name="T20" fmla="*/ 20 w 94"/>
                <a:gd name="T21" fmla="*/ 108 h 114"/>
                <a:gd name="T22" fmla="*/ 0 w 94"/>
                <a:gd name="T23" fmla="*/ 114 h 114"/>
                <a:gd name="T24" fmla="*/ 0 w 94"/>
                <a:gd name="T25" fmla="*/ 114 h 114"/>
                <a:gd name="T26" fmla="*/ 0 w 94"/>
                <a:gd name="T27" fmla="*/ 114 h 114"/>
                <a:gd name="T28" fmla="*/ 0 w 94"/>
                <a:gd name="T29" fmla="*/ 114 h 114"/>
                <a:gd name="T30" fmla="*/ 20 w 94"/>
                <a:gd name="T31" fmla="*/ 108 h 114"/>
                <a:gd name="T32" fmla="*/ 38 w 94"/>
                <a:gd name="T33" fmla="*/ 100 h 114"/>
                <a:gd name="T34" fmla="*/ 54 w 94"/>
                <a:gd name="T35" fmla="*/ 88 h 114"/>
                <a:gd name="T36" fmla="*/ 68 w 94"/>
                <a:gd name="T37" fmla="*/ 74 h 114"/>
                <a:gd name="T38" fmla="*/ 80 w 94"/>
                <a:gd name="T39" fmla="*/ 58 h 114"/>
                <a:gd name="T40" fmla="*/ 88 w 94"/>
                <a:gd name="T41" fmla="*/ 40 h 114"/>
                <a:gd name="T42" fmla="*/ 92 w 94"/>
                <a:gd name="T43" fmla="*/ 22 h 114"/>
                <a:gd name="T44" fmla="*/ 94 w 94"/>
                <a:gd name="T4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14">
                  <a:moveTo>
                    <a:pt x="94" y="0"/>
                  </a:moveTo>
                  <a:lnTo>
                    <a:pt x="94" y="0"/>
                  </a:lnTo>
                  <a:lnTo>
                    <a:pt x="94" y="2"/>
                  </a:lnTo>
                  <a:lnTo>
                    <a:pt x="94" y="2"/>
                  </a:lnTo>
                  <a:lnTo>
                    <a:pt x="92" y="22"/>
                  </a:lnTo>
                  <a:lnTo>
                    <a:pt x="86" y="42"/>
                  </a:lnTo>
                  <a:lnTo>
                    <a:pt x="78" y="60"/>
                  </a:lnTo>
                  <a:lnTo>
                    <a:pt x="68" y="76"/>
                  </a:lnTo>
                  <a:lnTo>
                    <a:pt x="54" y="88"/>
                  </a:lnTo>
                  <a:lnTo>
                    <a:pt x="38" y="100"/>
                  </a:lnTo>
                  <a:lnTo>
                    <a:pt x="20" y="108"/>
                  </a:lnTo>
                  <a:lnTo>
                    <a:pt x="0" y="114"/>
                  </a:lnTo>
                  <a:lnTo>
                    <a:pt x="0" y="114"/>
                  </a:lnTo>
                  <a:lnTo>
                    <a:pt x="0" y="114"/>
                  </a:lnTo>
                  <a:lnTo>
                    <a:pt x="0" y="114"/>
                  </a:lnTo>
                  <a:lnTo>
                    <a:pt x="20" y="108"/>
                  </a:lnTo>
                  <a:lnTo>
                    <a:pt x="38" y="100"/>
                  </a:lnTo>
                  <a:lnTo>
                    <a:pt x="54" y="88"/>
                  </a:lnTo>
                  <a:lnTo>
                    <a:pt x="68" y="74"/>
                  </a:lnTo>
                  <a:lnTo>
                    <a:pt x="80" y="58"/>
                  </a:lnTo>
                  <a:lnTo>
                    <a:pt x="88" y="40"/>
                  </a:lnTo>
                  <a:lnTo>
                    <a:pt x="92" y="22"/>
                  </a:lnTo>
                  <a:lnTo>
                    <a:pt x="94"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5" name="Freeform 102">
              <a:extLst>
                <a:ext uri="{FF2B5EF4-FFF2-40B4-BE49-F238E27FC236}">
                  <a16:creationId xmlns:a16="http://schemas.microsoft.com/office/drawing/2014/main" id="{81F16FEA-4DC3-9DA6-3927-09EE24329402}"/>
                </a:ext>
              </a:extLst>
            </p:cNvPr>
            <p:cNvSpPr>
              <a:spLocks/>
            </p:cNvSpPr>
            <p:nvPr/>
          </p:nvSpPr>
          <p:spPr bwMode="auto">
            <a:xfrm>
              <a:off x="12109450" y="1722437"/>
              <a:ext cx="371475" cy="177800"/>
            </a:xfrm>
            <a:custGeom>
              <a:avLst/>
              <a:gdLst>
                <a:gd name="T0" fmla="*/ 0 w 234"/>
                <a:gd name="T1" fmla="*/ 0 h 112"/>
                <a:gd name="T2" fmla="*/ 0 w 234"/>
                <a:gd name="T3" fmla="*/ 0 h 112"/>
                <a:gd name="T4" fmla="*/ 12 w 234"/>
                <a:gd name="T5" fmla="*/ 30 h 112"/>
                <a:gd name="T6" fmla="*/ 24 w 234"/>
                <a:gd name="T7" fmla="*/ 54 h 112"/>
                <a:gd name="T8" fmla="*/ 38 w 234"/>
                <a:gd name="T9" fmla="*/ 72 h 112"/>
                <a:gd name="T10" fmla="*/ 52 w 234"/>
                <a:gd name="T11" fmla="*/ 86 h 112"/>
                <a:gd name="T12" fmla="*/ 64 w 234"/>
                <a:gd name="T13" fmla="*/ 94 h 112"/>
                <a:gd name="T14" fmla="*/ 74 w 234"/>
                <a:gd name="T15" fmla="*/ 100 h 112"/>
                <a:gd name="T16" fmla="*/ 82 w 234"/>
                <a:gd name="T17" fmla="*/ 104 h 112"/>
                <a:gd name="T18" fmla="*/ 82 w 234"/>
                <a:gd name="T19" fmla="*/ 102 h 112"/>
                <a:gd name="T20" fmla="*/ 82 w 234"/>
                <a:gd name="T21" fmla="*/ 102 h 112"/>
                <a:gd name="T22" fmla="*/ 104 w 234"/>
                <a:gd name="T23" fmla="*/ 110 h 112"/>
                <a:gd name="T24" fmla="*/ 114 w 234"/>
                <a:gd name="T25" fmla="*/ 112 h 112"/>
                <a:gd name="T26" fmla="*/ 126 w 234"/>
                <a:gd name="T27" fmla="*/ 112 h 112"/>
                <a:gd name="T28" fmla="*/ 126 w 234"/>
                <a:gd name="T29" fmla="*/ 112 h 112"/>
                <a:gd name="T30" fmla="*/ 140 w 234"/>
                <a:gd name="T31" fmla="*/ 112 h 112"/>
                <a:gd name="T32" fmla="*/ 140 w 234"/>
                <a:gd name="T33" fmla="*/ 112 h 112"/>
                <a:gd name="T34" fmla="*/ 160 w 234"/>
                <a:gd name="T35" fmla="*/ 106 h 112"/>
                <a:gd name="T36" fmla="*/ 178 w 234"/>
                <a:gd name="T37" fmla="*/ 98 h 112"/>
                <a:gd name="T38" fmla="*/ 194 w 234"/>
                <a:gd name="T39" fmla="*/ 86 h 112"/>
                <a:gd name="T40" fmla="*/ 208 w 234"/>
                <a:gd name="T41" fmla="*/ 74 h 112"/>
                <a:gd name="T42" fmla="*/ 218 w 234"/>
                <a:gd name="T43" fmla="*/ 58 h 112"/>
                <a:gd name="T44" fmla="*/ 226 w 234"/>
                <a:gd name="T45" fmla="*/ 40 h 112"/>
                <a:gd name="T46" fmla="*/ 232 w 234"/>
                <a:gd name="T47" fmla="*/ 20 h 112"/>
                <a:gd name="T48" fmla="*/ 234 w 234"/>
                <a:gd name="T49" fmla="*/ 0 h 112"/>
                <a:gd name="T50" fmla="*/ 234 w 234"/>
                <a:gd name="T51" fmla="*/ 0 h 112"/>
                <a:gd name="T52" fmla="*/ 226 w 234"/>
                <a:gd name="T53" fmla="*/ 16 h 112"/>
                <a:gd name="T54" fmla="*/ 218 w 234"/>
                <a:gd name="T55" fmla="*/ 28 h 112"/>
                <a:gd name="T56" fmla="*/ 208 w 234"/>
                <a:gd name="T57" fmla="*/ 42 h 112"/>
                <a:gd name="T58" fmla="*/ 196 w 234"/>
                <a:gd name="T59" fmla="*/ 52 h 112"/>
                <a:gd name="T60" fmla="*/ 184 w 234"/>
                <a:gd name="T61" fmla="*/ 62 h 112"/>
                <a:gd name="T62" fmla="*/ 168 w 234"/>
                <a:gd name="T63" fmla="*/ 68 h 112"/>
                <a:gd name="T64" fmla="*/ 154 w 234"/>
                <a:gd name="T65" fmla="*/ 74 h 112"/>
                <a:gd name="T66" fmla="*/ 136 w 234"/>
                <a:gd name="T67" fmla="*/ 78 h 112"/>
                <a:gd name="T68" fmla="*/ 136 w 234"/>
                <a:gd name="T69" fmla="*/ 78 h 112"/>
                <a:gd name="T70" fmla="*/ 120 w 234"/>
                <a:gd name="T71" fmla="*/ 80 h 112"/>
                <a:gd name="T72" fmla="*/ 120 w 234"/>
                <a:gd name="T73" fmla="*/ 80 h 112"/>
                <a:gd name="T74" fmla="*/ 108 w 234"/>
                <a:gd name="T75" fmla="*/ 78 h 112"/>
                <a:gd name="T76" fmla="*/ 96 w 234"/>
                <a:gd name="T77" fmla="*/ 76 h 112"/>
                <a:gd name="T78" fmla="*/ 84 w 234"/>
                <a:gd name="T79" fmla="*/ 74 h 112"/>
                <a:gd name="T80" fmla="*/ 72 w 234"/>
                <a:gd name="T81" fmla="*/ 68 h 112"/>
                <a:gd name="T82" fmla="*/ 72 w 234"/>
                <a:gd name="T83" fmla="*/ 68 h 112"/>
                <a:gd name="T84" fmla="*/ 72 w 234"/>
                <a:gd name="T85" fmla="*/ 68 h 112"/>
                <a:gd name="T86" fmla="*/ 66 w 234"/>
                <a:gd name="T87" fmla="*/ 66 h 112"/>
                <a:gd name="T88" fmla="*/ 48 w 234"/>
                <a:gd name="T89" fmla="*/ 56 h 112"/>
                <a:gd name="T90" fmla="*/ 36 w 234"/>
                <a:gd name="T91" fmla="*/ 48 h 112"/>
                <a:gd name="T92" fmla="*/ 24 w 234"/>
                <a:gd name="T93" fmla="*/ 36 h 112"/>
                <a:gd name="T94" fmla="*/ 12 w 234"/>
                <a:gd name="T95" fmla="*/ 20 h 112"/>
                <a:gd name="T96" fmla="*/ 0 w 234"/>
                <a:gd name="T9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4" h="112">
                  <a:moveTo>
                    <a:pt x="0" y="0"/>
                  </a:moveTo>
                  <a:lnTo>
                    <a:pt x="0" y="0"/>
                  </a:lnTo>
                  <a:lnTo>
                    <a:pt x="12" y="30"/>
                  </a:lnTo>
                  <a:lnTo>
                    <a:pt x="24" y="54"/>
                  </a:lnTo>
                  <a:lnTo>
                    <a:pt x="38" y="72"/>
                  </a:lnTo>
                  <a:lnTo>
                    <a:pt x="52" y="86"/>
                  </a:lnTo>
                  <a:lnTo>
                    <a:pt x="64" y="94"/>
                  </a:lnTo>
                  <a:lnTo>
                    <a:pt x="74" y="100"/>
                  </a:lnTo>
                  <a:lnTo>
                    <a:pt x="82" y="104"/>
                  </a:lnTo>
                  <a:lnTo>
                    <a:pt x="82" y="102"/>
                  </a:lnTo>
                  <a:lnTo>
                    <a:pt x="82" y="102"/>
                  </a:lnTo>
                  <a:lnTo>
                    <a:pt x="104" y="110"/>
                  </a:lnTo>
                  <a:lnTo>
                    <a:pt x="114" y="112"/>
                  </a:lnTo>
                  <a:lnTo>
                    <a:pt x="126" y="112"/>
                  </a:lnTo>
                  <a:lnTo>
                    <a:pt x="126" y="112"/>
                  </a:lnTo>
                  <a:lnTo>
                    <a:pt x="140" y="112"/>
                  </a:lnTo>
                  <a:lnTo>
                    <a:pt x="140" y="112"/>
                  </a:lnTo>
                  <a:lnTo>
                    <a:pt x="160" y="106"/>
                  </a:lnTo>
                  <a:lnTo>
                    <a:pt x="178" y="98"/>
                  </a:lnTo>
                  <a:lnTo>
                    <a:pt x="194" y="86"/>
                  </a:lnTo>
                  <a:lnTo>
                    <a:pt x="208" y="74"/>
                  </a:lnTo>
                  <a:lnTo>
                    <a:pt x="218" y="58"/>
                  </a:lnTo>
                  <a:lnTo>
                    <a:pt x="226" y="40"/>
                  </a:lnTo>
                  <a:lnTo>
                    <a:pt x="232" y="20"/>
                  </a:lnTo>
                  <a:lnTo>
                    <a:pt x="234" y="0"/>
                  </a:lnTo>
                  <a:lnTo>
                    <a:pt x="234" y="0"/>
                  </a:lnTo>
                  <a:lnTo>
                    <a:pt x="226" y="16"/>
                  </a:lnTo>
                  <a:lnTo>
                    <a:pt x="218" y="28"/>
                  </a:lnTo>
                  <a:lnTo>
                    <a:pt x="208" y="42"/>
                  </a:lnTo>
                  <a:lnTo>
                    <a:pt x="196" y="52"/>
                  </a:lnTo>
                  <a:lnTo>
                    <a:pt x="184" y="62"/>
                  </a:lnTo>
                  <a:lnTo>
                    <a:pt x="168" y="68"/>
                  </a:lnTo>
                  <a:lnTo>
                    <a:pt x="154" y="74"/>
                  </a:lnTo>
                  <a:lnTo>
                    <a:pt x="136" y="78"/>
                  </a:lnTo>
                  <a:lnTo>
                    <a:pt x="136" y="78"/>
                  </a:lnTo>
                  <a:lnTo>
                    <a:pt x="120" y="80"/>
                  </a:lnTo>
                  <a:lnTo>
                    <a:pt x="120" y="80"/>
                  </a:lnTo>
                  <a:lnTo>
                    <a:pt x="108" y="78"/>
                  </a:lnTo>
                  <a:lnTo>
                    <a:pt x="96" y="76"/>
                  </a:lnTo>
                  <a:lnTo>
                    <a:pt x="84" y="74"/>
                  </a:lnTo>
                  <a:lnTo>
                    <a:pt x="72" y="68"/>
                  </a:lnTo>
                  <a:lnTo>
                    <a:pt x="72" y="68"/>
                  </a:lnTo>
                  <a:lnTo>
                    <a:pt x="72" y="68"/>
                  </a:lnTo>
                  <a:lnTo>
                    <a:pt x="66" y="66"/>
                  </a:lnTo>
                  <a:lnTo>
                    <a:pt x="48" y="56"/>
                  </a:lnTo>
                  <a:lnTo>
                    <a:pt x="36" y="48"/>
                  </a:lnTo>
                  <a:lnTo>
                    <a:pt x="24" y="36"/>
                  </a:lnTo>
                  <a:lnTo>
                    <a:pt x="12" y="20"/>
                  </a:lnTo>
                  <a:lnTo>
                    <a:pt x="0"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6" name="Freeform 103">
              <a:extLst>
                <a:ext uri="{FF2B5EF4-FFF2-40B4-BE49-F238E27FC236}">
                  <a16:creationId xmlns:a16="http://schemas.microsoft.com/office/drawing/2014/main" id="{6D93CDBE-14B9-A88B-D411-B4037748DDE0}"/>
                </a:ext>
              </a:extLst>
            </p:cNvPr>
            <p:cNvSpPr>
              <a:spLocks/>
            </p:cNvSpPr>
            <p:nvPr/>
          </p:nvSpPr>
          <p:spPr bwMode="auto">
            <a:xfrm>
              <a:off x="11534775" y="1090612"/>
              <a:ext cx="349250" cy="520700"/>
            </a:xfrm>
            <a:custGeom>
              <a:avLst/>
              <a:gdLst>
                <a:gd name="T0" fmla="*/ 188 w 220"/>
                <a:gd name="T1" fmla="*/ 158 h 328"/>
                <a:gd name="T2" fmla="*/ 188 w 220"/>
                <a:gd name="T3" fmla="*/ 156 h 328"/>
                <a:gd name="T4" fmla="*/ 188 w 220"/>
                <a:gd name="T5" fmla="*/ 156 h 328"/>
                <a:gd name="T6" fmla="*/ 178 w 220"/>
                <a:gd name="T7" fmla="*/ 148 h 328"/>
                <a:gd name="T8" fmla="*/ 178 w 220"/>
                <a:gd name="T9" fmla="*/ 148 h 328"/>
                <a:gd name="T10" fmla="*/ 174 w 220"/>
                <a:gd name="T11" fmla="*/ 146 h 328"/>
                <a:gd name="T12" fmla="*/ 174 w 220"/>
                <a:gd name="T13" fmla="*/ 146 h 328"/>
                <a:gd name="T14" fmla="*/ 172 w 220"/>
                <a:gd name="T15" fmla="*/ 144 h 328"/>
                <a:gd name="T16" fmla="*/ 172 w 220"/>
                <a:gd name="T17" fmla="*/ 144 h 328"/>
                <a:gd name="T18" fmla="*/ 122 w 220"/>
                <a:gd name="T19" fmla="*/ 110 h 328"/>
                <a:gd name="T20" fmla="*/ 122 w 220"/>
                <a:gd name="T21" fmla="*/ 110 h 328"/>
                <a:gd name="T22" fmla="*/ 86 w 220"/>
                <a:gd name="T23" fmla="*/ 84 h 328"/>
                <a:gd name="T24" fmla="*/ 56 w 220"/>
                <a:gd name="T25" fmla="*/ 54 h 328"/>
                <a:gd name="T26" fmla="*/ 42 w 220"/>
                <a:gd name="T27" fmla="*/ 40 h 328"/>
                <a:gd name="T28" fmla="*/ 30 w 220"/>
                <a:gd name="T29" fmla="*/ 26 h 328"/>
                <a:gd name="T30" fmla="*/ 20 w 220"/>
                <a:gd name="T31" fmla="*/ 12 h 328"/>
                <a:gd name="T32" fmla="*/ 14 w 220"/>
                <a:gd name="T33" fmla="*/ 0 h 328"/>
                <a:gd name="T34" fmla="*/ 14 w 220"/>
                <a:gd name="T35" fmla="*/ 0 h 328"/>
                <a:gd name="T36" fmla="*/ 6 w 220"/>
                <a:gd name="T37" fmla="*/ 50 h 328"/>
                <a:gd name="T38" fmla="*/ 0 w 220"/>
                <a:gd name="T39" fmla="*/ 94 h 328"/>
                <a:gd name="T40" fmla="*/ 0 w 220"/>
                <a:gd name="T41" fmla="*/ 132 h 328"/>
                <a:gd name="T42" fmla="*/ 0 w 220"/>
                <a:gd name="T43" fmla="*/ 166 h 328"/>
                <a:gd name="T44" fmla="*/ 4 w 220"/>
                <a:gd name="T45" fmla="*/ 196 h 328"/>
                <a:gd name="T46" fmla="*/ 10 w 220"/>
                <a:gd name="T47" fmla="*/ 222 h 328"/>
                <a:gd name="T48" fmla="*/ 16 w 220"/>
                <a:gd name="T49" fmla="*/ 244 h 328"/>
                <a:gd name="T50" fmla="*/ 24 w 220"/>
                <a:gd name="T51" fmla="*/ 262 h 328"/>
                <a:gd name="T52" fmla="*/ 34 w 220"/>
                <a:gd name="T53" fmla="*/ 278 h 328"/>
                <a:gd name="T54" fmla="*/ 42 w 220"/>
                <a:gd name="T55" fmla="*/ 290 h 328"/>
                <a:gd name="T56" fmla="*/ 50 w 220"/>
                <a:gd name="T57" fmla="*/ 298 h 328"/>
                <a:gd name="T58" fmla="*/ 58 w 220"/>
                <a:gd name="T59" fmla="*/ 306 h 328"/>
                <a:gd name="T60" fmla="*/ 72 w 220"/>
                <a:gd name="T61" fmla="*/ 314 h 328"/>
                <a:gd name="T62" fmla="*/ 76 w 220"/>
                <a:gd name="T63" fmla="*/ 316 h 328"/>
                <a:gd name="T64" fmla="*/ 76 w 220"/>
                <a:gd name="T65" fmla="*/ 316 h 328"/>
                <a:gd name="T66" fmla="*/ 76 w 220"/>
                <a:gd name="T67" fmla="*/ 316 h 328"/>
                <a:gd name="T68" fmla="*/ 88 w 220"/>
                <a:gd name="T69" fmla="*/ 322 h 328"/>
                <a:gd name="T70" fmla="*/ 100 w 220"/>
                <a:gd name="T71" fmla="*/ 326 h 328"/>
                <a:gd name="T72" fmla="*/ 114 w 220"/>
                <a:gd name="T73" fmla="*/ 328 h 328"/>
                <a:gd name="T74" fmla="*/ 128 w 220"/>
                <a:gd name="T75" fmla="*/ 328 h 328"/>
                <a:gd name="T76" fmla="*/ 128 w 220"/>
                <a:gd name="T77" fmla="*/ 328 h 328"/>
                <a:gd name="T78" fmla="*/ 148 w 220"/>
                <a:gd name="T79" fmla="*/ 324 h 328"/>
                <a:gd name="T80" fmla="*/ 166 w 220"/>
                <a:gd name="T81" fmla="*/ 318 h 328"/>
                <a:gd name="T82" fmla="*/ 182 w 220"/>
                <a:gd name="T83" fmla="*/ 308 h 328"/>
                <a:gd name="T84" fmla="*/ 196 w 220"/>
                <a:gd name="T85" fmla="*/ 294 h 328"/>
                <a:gd name="T86" fmla="*/ 206 w 220"/>
                <a:gd name="T87" fmla="*/ 278 h 328"/>
                <a:gd name="T88" fmla="*/ 214 w 220"/>
                <a:gd name="T89" fmla="*/ 262 h 328"/>
                <a:gd name="T90" fmla="*/ 218 w 220"/>
                <a:gd name="T91" fmla="*/ 242 h 328"/>
                <a:gd name="T92" fmla="*/ 220 w 220"/>
                <a:gd name="T93" fmla="*/ 222 h 328"/>
                <a:gd name="T94" fmla="*/ 220 w 220"/>
                <a:gd name="T95" fmla="*/ 222 h 328"/>
                <a:gd name="T96" fmla="*/ 216 w 220"/>
                <a:gd name="T97" fmla="*/ 204 h 328"/>
                <a:gd name="T98" fmla="*/ 210 w 220"/>
                <a:gd name="T99" fmla="*/ 186 h 328"/>
                <a:gd name="T100" fmla="*/ 200 w 220"/>
                <a:gd name="T101" fmla="*/ 170 h 328"/>
                <a:gd name="T102" fmla="*/ 188 w 220"/>
                <a:gd name="T103"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0" h="328">
                  <a:moveTo>
                    <a:pt x="188" y="158"/>
                  </a:moveTo>
                  <a:lnTo>
                    <a:pt x="188" y="156"/>
                  </a:lnTo>
                  <a:lnTo>
                    <a:pt x="188" y="156"/>
                  </a:lnTo>
                  <a:lnTo>
                    <a:pt x="178" y="148"/>
                  </a:lnTo>
                  <a:lnTo>
                    <a:pt x="178" y="148"/>
                  </a:lnTo>
                  <a:lnTo>
                    <a:pt x="174" y="146"/>
                  </a:lnTo>
                  <a:lnTo>
                    <a:pt x="174" y="146"/>
                  </a:lnTo>
                  <a:lnTo>
                    <a:pt x="172" y="144"/>
                  </a:lnTo>
                  <a:lnTo>
                    <a:pt x="172" y="144"/>
                  </a:lnTo>
                  <a:lnTo>
                    <a:pt x="122" y="110"/>
                  </a:lnTo>
                  <a:lnTo>
                    <a:pt x="122" y="110"/>
                  </a:lnTo>
                  <a:lnTo>
                    <a:pt x="86" y="84"/>
                  </a:lnTo>
                  <a:lnTo>
                    <a:pt x="56" y="54"/>
                  </a:lnTo>
                  <a:lnTo>
                    <a:pt x="42" y="40"/>
                  </a:lnTo>
                  <a:lnTo>
                    <a:pt x="30" y="26"/>
                  </a:lnTo>
                  <a:lnTo>
                    <a:pt x="20" y="12"/>
                  </a:lnTo>
                  <a:lnTo>
                    <a:pt x="14" y="0"/>
                  </a:lnTo>
                  <a:lnTo>
                    <a:pt x="14" y="0"/>
                  </a:lnTo>
                  <a:lnTo>
                    <a:pt x="6" y="50"/>
                  </a:lnTo>
                  <a:lnTo>
                    <a:pt x="0" y="94"/>
                  </a:lnTo>
                  <a:lnTo>
                    <a:pt x="0" y="132"/>
                  </a:lnTo>
                  <a:lnTo>
                    <a:pt x="0" y="166"/>
                  </a:lnTo>
                  <a:lnTo>
                    <a:pt x="4" y="196"/>
                  </a:lnTo>
                  <a:lnTo>
                    <a:pt x="10" y="222"/>
                  </a:lnTo>
                  <a:lnTo>
                    <a:pt x="16" y="244"/>
                  </a:lnTo>
                  <a:lnTo>
                    <a:pt x="24" y="262"/>
                  </a:lnTo>
                  <a:lnTo>
                    <a:pt x="34" y="278"/>
                  </a:lnTo>
                  <a:lnTo>
                    <a:pt x="42" y="290"/>
                  </a:lnTo>
                  <a:lnTo>
                    <a:pt x="50" y="298"/>
                  </a:lnTo>
                  <a:lnTo>
                    <a:pt x="58" y="306"/>
                  </a:lnTo>
                  <a:lnTo>
                    <a:pt x="72" y="314"/>
                  </a:lnTo>
                  <a:lnTo>
                    <a:pt x="76" y="316"/>
                  </a:lnTo>
                  <a:lnTo>
                    <a:pt x="76" y="316"/>
                  </a:lnTo>
                  <a:lnTo>
                    <a:pt x="76" y="316"/>
                  </a:lnTo>
                  <a:lnTo>
                    <a:pt x="88" y="322"/>
                  </a:lnTo>
                  <a:lnTo>
                    <a:pt x="100" y="326"/>
                  </a:lnTo>
                  <a:lnTo>
                    <a:pt x="114" y="328"/>
                  </a:lnTo>
                  <a:lnTo>
                    <a:pt x="128" y="328"/>
                  </a:lnTo>
                  <a:lnTo>
                    <a:pt x="128" y="328"/>
                  </a:lnTo>
                  <a:lnTo>
                    <a:pt x="148" y="324"/>
                  </a:lnTo>
                  <a:lnTo>
                    <a:pt x="166" y="318"/>
                  </a:lnTo>
                  <a:lnTo>
                    <a:pt x="182" y="308"/>
                  </a:lnTo>
                  <a:lnTo>
                    <a:pt x="196" y="294"/>
                  </a:lnTo>
                  <a:lnTo>
                    <a:pt x="206" y="278"/>
                  </a:lnTo>
                  <a:lnTo>
                    <a:pt x="214" y="262"/>
                  </a:lnTo>
                  <a:lnTo>
                    <a:pt x="218" y="242"/>
                  </a:lnTo>
                  <a:lnTo>
                    <a:pt x="220" y="222"/>
                  </a:lnTo>
                  <a:lnTo>
                    <a:pt x="220" y="222"/>
                  </a:lnTo>
                  <a:lnTo>
                    <a:pt x="216" y="204"/>
                  </a:lnTo>
                  <a:lnTo>
                    <a:pt x="210" y="186"/>
                  </a:lnTo>
                  <a:lnTo>
                    <a:pt x="200" y="170"/>
                  </a:lnTo>
                  <a:lnTo>
                    <a:pt x="188" y="158"/>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7" name="Freeform 104">
              <a:extLst>
                <a:ext uri="{FF2B5EF4-FFF2-40B4-BE49-F238E27FC236}">
                  <a16:creationId xmlns:a16="http://schemas.microsoft.com/office/drawing/2014/main" id="{980BCCB5-138E-CA30-753F-23DC5B487696}"/>
                </a:ext>
              </a:extLst>
            </p:cNvPr>
            <p:cNvSpPr>
              <a:spLocks/>
            </p:cNvSpPr>
            <p:nvPr/>
          </p:nvSpPr>
          <p:spPr bwMode="auto">
            <a:xfrm>
              <a:off x="11534775" y="1090612"/>
              <a:ext cx="349250" cy="520700"/>
            </a:xfrm>
            <a:custGeom>
              <a:avLst/>
              <a:gdLst>
                <a:gd name="T0" fmla="*/ 188 w 220"/>
                <a:gd name="T1" fmla="*/ 158 h 328"/>
                <a:gd name="T2" fmla="*/ 188 w 220"/>
                <a:gd name="T3" fmla="*/ 156 h 328"/>
                <a:gd name="T4" fmla="*/ 188 w 220"/>
                <a:gd name="T5" fmla="*/ 156 h 328"/>
                <a:gd name="T6" fmla="*/ 178 w 220"/>
                <a:gd name="T7" fmla="*/ 148 h 328"/>
                <a:gd name="T8" fmla="*/ 178 w 220"/>
                <a:gd name="T9" fmla="*/ 148 h 328"/>
                <a:gd name="T10" fmla="*/ 174 w 220"/>
                <a:gd name="T11" fmla="*/ 146 h 328"/>
                <a:gd name="T12" fmla="*/ 174 w 220"/>
                <a:gd name="T13" fmla="*/ 146 h 328"/>
                <a:gd name="T14" fmla="*/ 172 w 220"/>
                <a:gd name="T15" fmla="*/ 144 h 328"/>
                <a:gd name="T16" fmla="*/ 172 w 220"/>
                <a:gd name="T17" fmla="*/ 144 h 328"/>
                <a:gd name="T18" fmla="*/ 122 w 220"/>
                <a:gd name="T19" fmla="*/ 110 h 328"/>
                <a:gd name="T20" fmla="*/ 122 w 220"/>
                <a:gd name="T21" fmla="*/ 110 h 328"/>
                <a:gd name="T22" fmla="*/ 86 w 220"/>
                <a:gd name="T23" fmla="*/ 84 h 328"/>
                <a:gd name="T24" fmla="*/ 56 w 220"/>
                <a:gd name="T25" fmla="*/ 54 h 328"/>
                <a:gd name="T26" fmla="*/ 42 w 220"/>
                <a:gd name="T27" fmla="*/ 40 h 328"/>
                <a:gd name="T28" fmla="*/ 30 w 220"/>
                <a:gd name="T29" fmla="*/ 26 h 328"/>
                <a:gd name="T30" fmla="*/ 20 w 220"/>
                <a:gd name="T31" fmla="*/ 12 h 328"/>
                <a:gd name="T32" fmla="*/ 14 w 220"/>
                <a:gd name="T33" fmla="*/ 0 h 328"/>
                <a:gd name="T34" fmla="*/ 14 w 220"/>
                <a:gd name="T35" fmla="*/ 0 h 328"/>
                <a:gd name="T36" fmla="*/ 6 w 220"/>
                <a:gd name="T37" fmla="*/ 50 h 328"/>
                <a:gd name="T38" fmla="*/ 0 w 220"/>
                <a:gd name="T39" fmla="*/ 94 h 328"/>
                <a:gd name="T40" fmla="*/ 0 w 220"/>
                <a:gd name="T41" fmla="*/ 132 h 328"/>
                <a:gd name="T42" fmla="*/ 0 w 220"/>
                <a:gd name="T43" fmla="*/ 166 h 328"/>
                <a:gd name="T44" fmla="*/ 4 w 220"/>
                <a:gd name="T45" fmla="*/ 196 h 328"/>
                <a:gd name="T46" fmla="*/ 10 w 220"/>
                <a:gd name="T47" fmla="*/ 222 h 328"/>
                <a:gd name="T48" fmla="*/ 16 w 220"/>
                <a:gd name="T49" fmla="*/ 244 h 328"/>
                <a:gd name="T50" fmla="*/ 24 w 220"/>
                <a:gd name="T51" fmla="*/ 262 h 328"/>
                <a:gd name="T52" fmla="*/ 34 w 220"/>
                <a:gd name="T53" fmla="*/ 278 h 328"/>
                <a:gd name="T54" fmla="*/ 42 w 220"/>
                <a:gd name="T55" fmla="*/ 290 h 328"/>
                <a:gd name="T56" fmla="*/ 50 w 220"/>
                <a:gd name="T57" fmla="*/ 298 h 328"/>
                <a:gd name="T58" fmla="*/ 58 w 220"/>
                <a:gd name="T59" fmla="*/ 306 h 328"/>
                <a:gd name="T60" fmla="*/ 72 w 220"/>
                <a:gd name="T61" fmla="*/ 314 h 328"/>
                <a:gd name="T62" fmla="*/ 76 w 220"/>
                <a:gd name="T63" fmla="*/ 316 h 328"/>
                <a:gd name="T64" fmla="*/ 76 w 220"/>
                <a:gd name="T65" fmla="*/ 316 h 328"/>
                <a:gd name="T66" fmla="*/ 76 w 220"/>
                <a:gd name="T67" fmla="*/ 316 h 328"/>
                <a:gd name="T68" fmla="*/ 88 w 220"/>
                <a:gd name="T69" fmla="*/ 322 h 328"/>
                <a:gd name="T70" fmla="*/ 100 w 220"/>
                <a:gd name="T71" fmla="*/ 326 h 328"/>
                <a:gd name="T72" fmla="*/ 114 w 220"/>
                <a:gd name="T73" fmla="*/ 328 h 328"/>
                <a:gd name="T74" fmla="*/ 128 w 220"/>
                <a:gd name="T75" fmla="*/ 328 h 328"/>
                <a:gd name="T76" fmla="*/ 128 w 220"/>
                <a:gd name="T77" fmla="*/ 328 h 328"/>
                <a:gd name="T78" fmla="*/ 148 w 220"/>
                <a:gd name="T79" fmla="*/ 324 h 328"/>
                <a:gd name="T80" fmla="*/ 166 w 220"/>
                <a:gd name="T81" fmla="*/ 318 h 328"/>
                <a:gd name="T82" fmla="*/ 182 w 220"/>
                <a:gd name="T83" fmla="*/ 308 h 328"/>
                <a:gd name="T84" fmla="*/ 196 w 220"/>
                <a:gd name="T85" fmla="*/ 294 h 328"/>
                <a:gd name="T86" fmla="*/ 206 w 220"/>
                <a:gd name="T87" fmla="*/ 278 h 328"/>
                <a:gd name="T88" fmla="*/ 214 w 220"/>
                <a:gd name="T89" fmla="*/ 262 h 328"/>
                <a:gd name="T90" fmla="*/ 218 w 220"/>
                <a:gd name="T91" fmla="*/ 242 h 328"/>
                <a:gd name="T92" fmla="*/ 220 w 220"/>
                <a:gd name="T93" fmla="*/ 222 h 328"/>
                <a:gd name="T94" fmla="*/ 220 w 220"/>
                <a:gd name="T95" fmla="*/ 222 h 328"/>
                <a:gd name="T96" fmla="*/ 216 w 220"/>
                <a:gd name="T97" fmla="*/ 204 h 328"/>
                <a:gd name="T98" fmla="*/ 210 w 220"/>
                <a:gd name="T99" fmla="*/ 186 h 328"/>
                <a:gd name="T100" fmla="*/ 200 w 220"/>
                <a:gd name="T101" fmla="*/ 170 h 328"/>
                <a:gd name="T102" fmla="*/ 188 w 220"/>
                <a:gd name="T103"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0" h="328">
                  <a:moveTo>
                    <a:pt x="188" y="158"/>
                  </a:moveTo>
                  <a:lnTo>
                    <a:pt x="188" y="156"/>
                  </a:lnTo>
                  <a:lnTo>
                    <a:pt x="188" y="156"/>
                  </a:lnTo>
                  <a:lnTo>
                    <a:pt x="178" y="148"/>
                  </a:lnTo>
                  <a:lnTo>
                    <a:pt x="178" y="148"/>
                  </a:lnTo>
                  <a:lnTo>
                    <a:pt x="174" y="146"/>
                  </a:lnTo>
                  <a:lnTo>
                    <a:pt x="174" y="146"/>
                  </a:lnTo>
                  <a:lnTo>
                    <a:pt x="172" y="144"/>
                  </a:lnTo>
                  <a:lnTo>
                    <a:pt x="172" y="144"/>
                  </a:lnTo>
                  <a:lnTo>
                    <a:pt x="122" y="110"/>
                  </a:lnTo>
                  <a:lnTo>
                    <a:pt x="122" y="110"/>
                  </a:lnTo>
                  <a:lnTo>
                    <a:pt x="86" y="84"/>
                  </a:lnTo>
                  <a:lnTo>
                    <a:pt x="56" y="54"/>
                  </a:lnTo>
                  <a:lnTo>
                    <a:pt x="42" y="40"/>
                  </a:lnTo>
                  <a:lnTo>
                    <a:pt x="30" y="26"/>
                  </a:lnTo>
                  <a:lnTo>
                    <a:pt x="20" y="12"/>
                  </a:lnTo>
                  <a:lnTo>
                    <a:pt x="14" y="0"/>
                  </a:lnTo>
                  <a:lnTo>
                    <a:pt x="14" y="0"/>
                  </a:lnTo>
                  <a:lnTo>
                    <a:pt x="6" y="50"/>
                  </a:lnTo>
                  <a:lnTo>
                    <a:pt x="0" y="94"/>
                  </a:lnTo>
                  <a:lnTo>
                    <a:pt x="0" y="132"/>
                  </a:lnTo>
                  <a:lnTo>
                    <a:pt x="0" y="166"/>
                  </a:lnTo>
                  <a:lnTo>
                    <a:pt x="4" y="196"/>
                  </a:lnTo>
                  <a:lnTo>
                    <a:pt x="10" y="222"/>
                  </a:lnTo>
                  <a:lnTo>
                    <a:pt x="16" y="244"/>
                  </a:lnTo>
                  <a:lnTo>
                    <a:pt x="24" y="262"/>
                  </a:lnTo>
                  <a:lnTo>
                    <a:pt x="34" y="278"/>
                  </a:lnTo>
                  <a:lnTo>
                    <a:pt x="42" y="290"/>
                  </a:lnTo>
                  <a:lnTo>
                    <a:pt x="50" y="298"/>
                  </a:lnTo>
                  <a:lnTo>
                    <a:pt x="58" y="306"/>
                  </a:lnTo>
                  <a:lnTo>
                    <a:pt x="72" y="314"/>
                  </a:lnTo>
                  <a:lnTo>
                    <a:pt x="76" y="316"/>
                  </a:lnTo>
                  <a:lnTo>
                    <a:pt x="76" y="316"/>
                  </a:lnTo>
                  <a:lnTo>
                    <a:pt x="76" y="316"/>
                  </a:lnTo>
                  <a:lnTo>
                    <a:pt x="88" y="322"/>
                  </a:lnTo>
                  <a:lnTo>
                    <a:pt x="100" y="326"/>
                  </a:lnTo>
                  <a:lnTo>
                    <a:pt x="114" y="328"/>
                  </a:lnTo>
                  <a:lnTo>
                    <a:pt x="128" y="328"/>
                  </a:lnTo>
                  <a:lnTo>
                    <a:pt x="128" y="328"/>
                  </a:lnTo>
                  <a:lnTo>
                    <a:pt x="148" y="324"/>
                  </a:lnTo>
                  <a:lnTo>
                    <a:pt x="166" y="318"/>
                  </a:lnTo>
                  <a:lnTo>
                    <a:pt x="182" y="308"/>
                  </a:lnTo>
                  <a:lnTo>
                    <a:pt x="196" y="294"/>
                  </a:lnTo>
                  <a:lnTo>
                    <a:pt x="206" y="278"/>
                  </a:lnTo>
                  <a:lnTo>
                    <a:pt x="214" y="262"/>
                  </a:lnTo>
                  <a:lnTo>
                    <a:pt x="218" y="242"/>
                  </a:lnTo>
                  <a:lnTo>
                    <a:pt x="220" y="222"/>
                  </a:lnTo>
                  <a:lnTo>
                    <a:pt x="220" y="222"/>
                  </a:lnTo>
                  <a:lnTo>
                    <a:pt x="216" y="204"/>
                  </a:lnTo>
                  <a:lnTo>
                    <a:pt x="210" y="186"/>
                  </a:lnTo>
                  <a:lnTo>
                    <a:pt x="200" y="170"/>
                  </a:lnTo>
                  <a:lnTo>
                    <a:pt x="188" y="158"/>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8" name="Freeform 105">
              <a:extLst>
                <a:ext uri="{FF2B5EF4-FFF2-40B4-BE49-F238E27FC236}">
                  <a16:creationId xmlns:a16="http://schemas.microsoft.com/office/drawing/2014/main" id="{C9A69C98-2DFB-8692-1F06-5654EF81C69D}"/>
                </a:ext>
              </a:extLst>
            </p:cNvPr>
            <p:cNvSpPr>
              <a:spLocks/>
            </p:cNvSpPr>
            <p:nvPr/>
          </p:nvSpPr>
          <p:spPr bwMode="auto">
            <a:xfrm>
              <a:off x="11737975" y="1462087"/>
              <a:ext cx="146050" cy="149225"/>
            </a:xfrm>
            <a:custGeom>
              <a:avLst/>
              <a:gdLst>
                <a:gd name="T0" fmla="*/ 92 w 92"/>
                <a:gd name="T1" fmla="*/ 0 h 94"/>
                <a:gd name="T2" fmla="*/ 92 w 92"/>
                <a:gd name="T3" fmla="*/ 0 h 94"/>
                <a:gd name="T4" fmla="*/ 92 w 92"/>
                <a:gd name="T5" fmla="*/ 2 h 94"/>
                <a:gd name="T6" fmla="*/ 92 w 92"/>
                <a:gd name="T7" fmla="*/ 2 h 94"/>
                <a:gd name="T8" fmla="*/ 88 w 92"/>
                <a:gd name="T9" fmla="*/ 18 h 94"/>
                <a:gd name="T10" fmla="*/ 84 w 92"/>
                <a:gd name="T11" fmla="*/ 36 h 94"/>
                <a:gd name="T12" fmla="*/ 74 w 92"/>
                <a:gd name="T13" fmla="*/ 52 h 94"/>
                <a:gd name="T14" fmla="*/ 64 w 92"/>
                <a:gd name="T15" fmla="*/ 64 h 94"/>
                <a:gd name="T16" fmla="*/ 50 w 92"/>
                <a:gd name="T17" fmla="*/ 76 h 94"/>
                <a:gd name="T18" fmla="*/ 34 w 92"/>
                <a:gd name="T19" fmla="*/ 84 h 94"/>
                <a:gd name="T20" fmla="*/ 18 w 92"/>
                <a:gd name="T21" fmla="*/ 90 h 94"/>
                <a:gd name="T22" fmla="*/ 0 w 92"/>
                <a:gd name="T23" fmla="*/ 94 h 94"/>
                <a:gd name="T24" fmla="*/ 0 w 92"/>
                <a:gd name="T25" fmla="*/ 94 h 94"/>
                <a:gd name="T26" fmla="*/ 0 w 92"/>
                <a:gd name="T27" fmla="*/ 94 h 94"/>
                <a:gd name="T28" fmla="*/ 0 w 92"/>
                <a:gd name="T29" fmla="*/ 94 h 94"/>
                <a:gd name="T30" fmla="*/ 2 w 92"/>
                <a:gd name="T31" fmla="*/ 94 h 94"/>
                <a:gd name="T32" fmla="*/ 2 w 92"/>
                <a:gd name="T33" fmla="*/ 94 h 94"/>
                <a:gd name="T34" fmla="*/ 20 w 92"/>
                <a:gd name="T35" fmla="*/ 90 h 94"/>
                <a:gd name="T36" fmla="*/ 36 w 92"/>
                <a:gd name="T37" fmla="*/ 84 h 94"/>
                <a:gd name="T38" fmla="*/ 52 w 92"/>
                <a:gd name="T39" fmla="*/ 76 h 94"/>
                <a:gd name="T40" fmla="*/ 64 w 92"/>
                <a:gd name="T41" fmla="*/ 64 h 94"/>
                <a:gd name="T42" fmla="*/ 76 w 92"/>
                <a:gd name="T43" fmla="*/ 50 h 94"/>
                <a:gd name="T44" fmla="*/ 84 w 92"/>
                <a:gd name="T45" fmla="*/ 34 h 94"/>
                <a:gd name="T46" fmla="*/ 90 w 92"/>
                <a:gd name="T47" fmla="*/ 18 h 94"/>
                <a:gd name="T48" fmla="*/ 92 w 92"/>
                <a:gd name="T4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94">
                  <a:moveTo>
                    <a:pt x="92" y="0"/>
                  </a:moveTo>
                  <a:lnTo>
                    <a:pt x="92" y="0"/>
                  </a:lnTo>
                  <a:lnTo>
                    <a:pt x="92" y="2"/>
                  </a:lnTo>
                  <a:lnTo>
                    <a:pt x="92" y="2"/>
                  </a:lnTo>
                  <a:lnTo>
                    <a:pt x="88" y="18"/>
                  </a:lnTo>
                  <a:lnTo>
                    <a:pt x="84" y="36"/>
                  </a:lnTo>
                  <a:lnTo>
                    <a:pt x="74" y="52"/>
                  </a:lnTo>
                  <a:lnTo>
                    <a:pt x="64" y="64"/>
                  </a:lnTo>
                  <a:lnTo>
                    <a:pt x="50" y="76"/>
                  </a:lnTo>
                  <a:lnTo>
                    <a:pt x="34" y="84"/>
                  </a:lnTo>
                  <a:lnTo>
                    <a:pt x="18" y="90"/>
                  </a:lnTo>
                  <a:lnTo>
                    <a:pt x="0" y="94"/>
                  </a:lnTo>
                  <a:lnTo>
                    <a:pt x="0" y="94"/>
                  </a:lnTo>
                  <a:lnTo>
                    <a:pt x="0" y="94"/>
                  </a:lnTo>
                  <a:lnTo>
                    <a:pt x="0" y="94"/>
                  </a:lnTo>
                  <a:lnTo>
                    <a:pt x="2" y="94"/>
                  </a:lnTo>
                  <a:lnTo>
                    <a:pt x="2" y="94"/>
                  </a:lnTo>
                  <a:lnTo>
                    <a:pt x="20" y="90"/>
                  </a:lnTo>
                  <a:lnTo>
                    <a:pt x="36" y="84"/>
                  </a:lnTo>
                  <a:lnTo>
                    <a:pt x="52" y="76"/>
                  </a:lnTo>
                  <a:lnTo>
                    <a:pt x="64" y="64"/>
                  </a:lnTo>
                  <a:lnTo>
                    <a:pt x="76" y="50"/>
                  </a:lnTo>
                  <a:lnTo>
                    <a:pt x="84" y="34"/>
                  </a:lnTo>
                  <a:lnTo>
                    <a:pt x="90" y="18"/>
                  </a:lnTo>
                  <a:lnTo>
                    <a:pt x="92"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9" name="Freeform 106">
              <a:extLst>
                <a:ext uri="{FF2B5EF4-FFF2-40B4-BE49-F238E27FC236}">
                  <a16:creationId xmlns:a16="http://schemas.microsoft.com/office/drawing/2014/main" id="{5C499AF9-D5CF-8DFA-75CF-DE7DA14BC6B7}"/>
                </a:ext>
              </a:extLst>
            </p:cNvPr>
            <p:cNvSpPr>
              <a:spLocks/>
            </p:cNvSpPr>
            <p:nvPr/>
          </p:nvSpPr>
          <p:spPr bwMode="auto">
            <a:xfrm>
              <a:off x="11737975" y="1462087"/>
              <a:ext cx="146050" cy="149225"/>
            </a:xfrm>
            <a:custGeom>
              <a:avLst/>
              <a:gdLst>
                <a:gd name="T0" fmla="*/ 92 w 92"/>
                <a:gd name="T1" fmla="*/ 0 h 94"/>
                <a:gd name="T2" fmla="*/ 92 w 92"/>
                <a:gd name="T3" fmla="*/ 0 h 94"/>
                <a:gd name="T4" fmla="*/ 92 w 92"/>
                <a:gd name="T5" fmla="*/ 2 h 94"/>
                <a:gd name="T6" fmla="*/ 92 w 92"/>
                <a:gd name="T7" fmla="*/ 2 h 94"/>
                <a:gd name="T8" fmla="*/ 88 w 92"/>
                <a:gd name="T9" fmla="*/ 18 h 94"/>
                <a:gd name="T10" fmla="*/ 84 w 92"/>
                <a:gd name="T11" fmla="*/ 36 h 94"/>
                <a:gd name="T12" fmla="*/ 74 w 92"/>
                <a:gd name="T13" fmla="*/ 52 h 94"/>
                <a:gd name="T14" fmla="*/ 64 w 92"/>
                <a:gd name="T15" fmla="*/ 64 h 94"/>
                <a:gd name="T16" fmla="*/ 50 w 92"/>
                <a:gd name="T17" fmla="*/ 76 h 94"/>
                <a:gd name="T18" fmla="*/ 34 w 92"/>
                <a:gd name="T19" fmla="*/ 84 h 94"/>
                <a:gd name="T20" fmla="*/ 18 w 92"/>
                <a:gd name="T21" fmla="*/ 90 h 94"/>
                <a:gd name="T22" fmla="*/ 0 w 92"/>
                <a:gd name="T23" fmla="*/ 94 h 94"/>
                <a:gd name="T24" fmla="*/ 0 w 92"/>
                <a:gd name="T25" fmla="*/ 94 h 94"/>
                <a:gd name="T26" fmla="*/ 0 w 92"/>
                <a:gd name="T27" fmla="*/ 94 h 94"/>
                <a:gd name="T28" fmla="*/ 0 w 92"/>
                <a:gd name="T29" fmla="*/ 94 h 94"/>
                <a:gd name="T30" fmla="*/ 2 w 92"/>
                <a:gd name="T31" fmla="*/ 94 h 94"/>
                <a:gd name="T32" fmla="*/ 2 w 92"/>
                <a:gd name="T33" fmla="*/ 94 h 94"/>
                <a:gd name="T34" fmla="*/ 20 w 92"/>
                <a:gd name="T35" fmla="*/ 90 h 94"/>
                <a:gd name="T36" fmla="*/ 36 w 92"/>
                <a:gd name="T37" fmla="*/ 84 h 94"/>
                <a:gd name="T38" fmla="*/ 52 w 92"/>
                <a:gd name="T39" fmla="*/ 76 h 94"/>
                <a:gd name="T40" fmla="*/ 64 w 92"/>
                <a:gd name="T41" fmla="*/ 64 h 94"/>
                <a:gd name="T42" fmla="*/ 76 w 92"/>
                <a:gd name="T43" fmla="*/ 50 h 94"/>
                <a:gd name="T44" fmla="*/ 84 w 92"/>
                <a:gd name="T45" fmla="*/ 34 h 94"/>
                <a:gd name="T46" fmla="*/ 90 w 92"/>
                <a:gd name="T47" fmla="*/ 18 h 94"/>
                <a:gd name="T48" fmla="*/ 92 w 92"/>
                <a:gd name="T4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94">
                  <a:moveTo>
                    <a:pt x="92" y="0"/>
                  </a:moveTo>
                  <a:lnTo>
                    <a:pt x="92" y="0"/>
                  </a:lnTo>
                  <a:lnTo>
                    <a:pt x="92" y="2"/>
                  </a:lnTo>
                  <a:lnTo>
                    <a:pt x="92" y="2"/>
                  </a:lnTo>
                  <a:lnTo>
                    <a:pt x="88" y="18"/>
                  </a:lnTo>
                  <a:lnTo>
                    <a:pt x="84" y="36"/>
                  </a:lnTo>
                  <a:lnTo>
                    <a:pt x="74" y="52"/>
                  </a:lnTo>
                  <a:lnTo>
                    <a:pt x="64" y="64"/>
                  </a:lnTo>
                  <a:lnTo>
                    <a:pt x="50" y="76"/>
                  </a:lnTo>
                  <a:lnTo>
                    <a:pt x="34" y="84"/>
                  </a:lnTo>
                  <a:lnTo>
                    <a:pt x="18" y="90"/>
                  </a:lnTo>
                  <a:lnTo>
                    <a:pt x="0" y="94"/>
                  </a:lnTo>
                  <a:lnTo>
                    <a:pt x="0" y="94"/>
                  </a:lnTo>
                  <a:lnTo>
                    <a:pt x="0" y="94"/>
                  </a:lnTo>
                  <a:lnTo>
                    <a:pt x="0" y="94"/>
                  </a:lnTo>
                  <a:lnTo>
                    <a:pt x="2" y="94"/>
                  </a:lnTo>
                  <a:lnTo>
                    <a:pt x="2" y="94"/>
                  </a:lnTo>
                  <a:lnTo>
                    <a:pt x="20" y="90"/>
                  </a:lnTo>
                  <a:lnTo>
                    <a:pt x="36" y="84"/>
                  </a:lnTo>
                  <a:lnTo>
                    <a:pt x="52" y="76"/>
                  </a:lnTo>
                  <a:lnTo>
                    <a:pt x="64" y="64"/>
                  </a:lnTo>
                  <a:lnTo>
                    <a:pt x="76" y="50"/>
                  </a:lnTo>
                  <a:lnTo>
                    <a:pt x="84" y="34"/>
                  </a:lnTo>
                  <a:lnTo>
                    <a:pt x="90" y="18"/>
                  </a:lnTo>
                  <a:lnTo>
                    <a:pt x="92"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10" name="Freeform 107">
              <a:extLst>
                <a:ext uri="{FF2B5EF4-FFF2-40B4-BE49-F238E27FC236}">
                  <a16:creationId xmlns:a16="http://schemas.microsoft.com/office/drawing/2014/main" id="{4E22600A-682A-BF15-BA16-8E27671DD9BE}"/>
                </a:ext>
              </a:extLst>
            </p:cNvPr>
            <p:cNvSpPr>
              <a:spLocks/>
            </p:cNvSpPr>
            <p:nvPr/>
          </p:nvSpPr>
          <p:spPr bwMode="auto">
            <a:xfrm>
              <a:off x="11550650" y="1436687"/>
              <a:ext cx="333375" cy="174625"/>
            </a:xfrm>
            <a:custGeom>
              <a:avLst/>
              <a:gdLst>
                <a:gd name="T0" fmla="*/ 0 w 210"/>
                <a:gd name="T1" fmla="*/ 0 h 110"/>
                <a:gd name="T2" fmla="*/ 0 w 210"/>
                <a:gd name="T3" fmla="*/ 0 h 110"/>
                <a:gd name="T4" fmla="*/ 8 w 210"/>
                <a:gd name="T5" fmla="*/ 28 h 110"/>
                <a:gd name="T6" fmla="*/ 20 w 210"/>
                <a:gd name="T7" fmla="*/ 50 h 110"/>
                <a:gd name="T8" fmla="*/ 30 w 210"/>
                <a:gd name="T9" fmla="*/ 68 h 110"/>
                <a:gd name="T10" fmla="*/ 42 w 210"/>
                <a:gd name="T11" fmla="*/ 80 h 110"/>
                <a:gd name="T12" fmla="*/ 52 w 210"/>
                <a:gd name="T13" fmla="*/ 88 h 110"/>
                <a:gd name="T14" fmla="*/ 60 w 210"/>
                <a:gd name="T15" fmla="*/ 94 h 110"/>
                <a:gd name="T16" fmla="*/ 68 w 210"/>
                <a:gd name="T17" fmla="*/ 98 h 110"/>
                <a:gd name="T18" fmla="*/ 68 w 210"/>
                <a:gd name="T19" fmla="*/ 98 h 110"/>
                <a:gd name="T20" fmla="*/ 68 w 210"/>
                <a:gd name="T21" fmla="*/ 98 h 110"/>
                <a:gd name="T22" fmla="*/ 78 w 210"/>
                <a:gd name="T23" fmla="*/ 102 h 110"/>
                <a:gd name="T24" fmla="*/ 90 w 210"/>
                <a:gd name="T25" fmla="*/ 106 h 110"/>
                <a:gd name="T26" fmla="*/ 100 w 210"/>
                <a:gd name="T27" fmla="*/ 108 h 110"/>
                <a:gd name="T28" fmla="*/ 114 w 210"/>
                <a:gd name="T29" fmla="*/ 110 h 110"/>
                <a:gd name="T30" fmla="*/ 114 w 210"/>
                <a:gd name="T31" fmla="*/ 110 h 110"/>
                <a:gd name="T32" fmla="*/ 118 w 210"/>
                <a:gd name="T33" fmla="*/ 110 h 110"/>
                <a:gd name="T34" fmla="*/ 118 w 210"/>
                <a:gd name="T35" fmla="*/ 110 h 110"/>
                <a:gd name="T36" fmla="*/ 118 w 210"/>
                <a:gd name="T37" fmla="*/ 110 h 110"/>
                <a:gd name="T38" fmla="*/ 118 w 210"/>
                <a:gd name="T39" fmla="*/ 110 h 110"/>
                <a:gd name="T40" fmla="*/ 136 w 210"/>
                <a:gd name="T41" fmla="*/ 106 h 110"/>
                <a:gd name="T42" fmla="*/ 152 w 210"/>
                <a:gd name="T43" fmla="*/ 100 h 110"/>
                <a:gd name="T44" fmla="*/ 168 w 210"/>
                <a:gd name="T45" fmla="*/ 92 h 110"/>
                <a:gd name="T46" fmla="*/ 182 w 210"/>
                <a:gd name="T47" fmla="*/ 80 h 110"/>
                <a:gd name="T48" fmla="*/ 192 w 210"/>
                <a:gd name="T49" fmla="*/ 68 h 110"/>
                <a:gd name="T50" fmla="*/ 202 w 210"/>
                <a:gd name="T51" fmla="*/ 52 h 110"/>
                <a:gd name="T52" fmla="*/ 206 w 210"/>
                <a:gd name="T53" fmla="*/ 34 h 110"/>
                <a:gd name="T54" fmla="*/ 210 w 210"/>
                <a:gd name="T55" fmla="*/ 18 h 110"/>
                <a:gd name="T56" fmla="*/ 210 w 210"/>
                <a:gd name="T57" fmla="*/ 18 h 110"/>
                <a:gd name="T58" fmla="*/ 202 w 210"/>
                <a:gd name="T59" fmla="*/ 30 h 110"/>
                <a:gd name="T60" fmla="*/ 194 w 210"/>
                <a:gd name="T61" fmla="*/ 42 h 110"/>
                <a:gd name="T62" fmla="*/ 184 w 210"/>
                <a:gd name="T63" fmla="*/ 52 h 110"/>
                <a:gd name="T64" fmla="*/ 174 w 210"/>
                <a:gd name="T65" fmla="*/ 60 h 110"/>
                <a:gd name="T66" fmla="*/ 160 w 210"/>
                <a:gd name="T67" fmla="*/ 68 h 110"/>
                <a:gd name="T68" fmla="*/ 148 w 210"/>
                <a:gd name="T69" fmla="*/ 74 h 110"/>
                <a:gd name="T70" fmla="*/ 134 w 210"/>
                <a:gd name="T71" fmla="*/ 78 h 110"/>
                <a:gd name="T72" fmla="*/ 118 w 210"/>
                <a:gd name="T73" fmla="*/ 80 h 110"/>
                <a:gd name="T74" fmla="*/ 118 w 210"/>
                <a:gd name="T75" fmla="*/ 80 h 110"/>
                <a:gd name="T76" fmla="*/ 112 w 210"/>
                <a:gd name="T77" fmla="*/ 80 h 110"/>
                <a:gd name="T78" fmla="*/ 112 w 210"/>
                <a:gd name="T79" fmla="*/ 80 h 110"/>
                <a:gd name="T80" fmla="*/ 98 w 210"/>
                <a:gd name="T81" fmla="*/ 78 h 110"/>
                <a:gd name="T82" fmla="*/ 84 w 210"/>
                <a:gd name="T83" fmla="*/ 76 h 110"/>
                <a:gd name="T84" fmla="*/ 72 w 210"/>
                <a:gd name="T85" fmla="*/ 72 h 110"/>
                <a:gd name="T86" fmla="*/ 60 w 210"/>
                <a:gd name="T87" fmla="*/ 66 h 110"/>
                <a:gd name="T88" fmla="*/ 60 w 210"/>
                <a:gd name="T89" fmla="*/ 66 h 110"/>
                <a:gd name="T90" fmla="*/ 60 w 210"/>
                <a:gd name="T91" fmla="*/ 66 h 110"/>
                <a:gd name="T92" fmla="*/ 54 w 210"/>
                <a:gd name="T93" fmla="*/ 64 h 110"/>
                <a:gd name="T94" fmla="*/ 40 w 210"/>
                <a:gd name="T95" fmla="*/ 54 h 110"/>
                <a:gd name="T96" fmla="*/ 30 w 210"/>
                <a:gd name="T97" fmla="*/ 46 h 110"/>
                <a:gd name="T98" fmla="*/ 20 w 210"/>
                <a:gd name="T99" fmla="*/ 34 h 110"/>
                <a:gd name="T100" fmla="*/ 10 w 210"/>
                <a:gd name="T101" fmla="*/ 18 h 110"/>
                <a:gd name="T102" fmla="*/ 0 w 210"/>
                <a:gd name="T10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10">
                  <a:moveTo>
                    <a:pt x="0" y="0"/>
                  </a:moveTo>
                  <a:lnTo>
                    <a:pt x="0" y="0"/>
                  </a:lnTo>
                  <a:lnTo>
                    <a:pt x="8" y="28"/>
                  </a:lnTo>
                  <a:lnTo>
                    <a:pt x="20" y="50"/>
                  </a:lnTo>
                  <a:lnTo>
                    <a:pt x="30" y="68"/>
                  </a:lnTo>
                  <a:lnTo>
                    <a:pt x="42" y="80"/>
                  </a:lnTo>
                  <a:lnTo>
                    <a:pt x="52" y="88"/>
                  </a:lnTo>
                  <a:lnTo>
                    <a:pt x="60" y="94"/>
                  </a:lnTo>
                  <a:lnTo>
                    <a:pt x="68" y="98"/>
                  </a:lnTo>
                  <a:lnTo>
                    <a:pt x="68" y="98"/>
                  </a:lnTo>
                  <a:lnTo>
                    <a:pt x="68" y="98"/>
                  </a:lnTo>
                  <a:lnTo>
                    <a:pt x="78" y="102"/>
                  </a:lnTo>
                  <a:lnTo>
                    <a:pt x="90" y="106"/>
                  </a:lnTo>
                  <a:lnTo>
                    <a:pt x="100" y="108"/>
                  </a:lnTo>
                  <a:lnTo>
                    <a:pt x="114" y="110"/>
                  </a:lnTo>
                  <a:lnTo>
                    <a:pt x="114" y="110"/>
                  </a:lnTo>
                  <a:lnTo>
                    <a:pt x="118" y="110"/>
                  </a:lnTo>
                  <a:lnTo>
                    <a:pt x="118" y="110"/>
                  </a:lnTo>
                  <a:lnTo>
                    <a:pt x="118" y="110"/>
                  </a:lnTo>
                  <a:lnTo>
                    <a:pt x="118" y="110"/>
                  </a:lnTo>
                  <a:lnTo>
                    <a:pt x="136" y="106"/>
                  </a:lnTo>
                  <a:lnTo>
                    <a:pt x="152" y="100"/>
                  </a:lnTo>
                  <a:lnTo>
                    <a:pt x="168" y="92"/>
                  </a:lnTo>
                  <a:lnTo>
                    <a:pt x="182" y="80"/>
                  </a:lnTo>
                  <a:lnTo>
                    <a:pt x="192" y="68"/>
                  </a:lnTo>
                  <a:lnTo>
                    <a:pt x="202" y="52"/>
                  </a:lnTo>
                  <a:lnTo>
                    <a:pt x="206" y="34"/>
                  </a:lnTo>
                  <a:lnTo>
                    <a:pt x="210" y="18"/>
                  </a:lnTo>
                  <a:lnTo>
                    <a:pt x="210" y="18"/>
                  </a:lnTo>
                  <a:lnTo>
                    <a:pt x="202" y="30"/>
                  </a:lnTo>
                  <a:lnTo>
                    <a:pt x="194" y="42"/>
                  </a:lnTo>
                  <a:lnTo>
                    <a:pt x="184" y="52"/>
                  </a:lnTo>
                  <a:lnTo>
                    <a:pt x="174" y="60"/>
                  </a:lnTo>
                  <a:lnTo>
                    <a:pt x="160" y="68"/>
                  </a:lnTo>
                  <a:lnTo>
                    <a:pt x="148" y="74"/>
                  </a:lnTo>
                  <a:lnTo>
                    <a:pt x="134" y="78"/>
                  </a:lnTo>
                  <a:lnTo>
                    <a:pt x="118" y="80"/>
                  </a:lnTo>
                  <a:lnTo>
                    <a:pt x="118" y="80"/>
                  </a:lnTo>
                  <a:lnTo>
                    <a:pt x="112" y="80"/>
                  </a:lnTo>
                  <a:lnTo>
                    <a:pt x="112" y="80"/>
                  </a:lnTo>
                  <a:lnTo>
                    <a:pt x="98" y="78"/>
                  </a:lnTo>
                  <a:lnTo>
                    <a:pt x="84" y="76"/>
                  </a:lnTo>
                  <a:lnTo>
                    <a:pt x="72" y="72"/>
                  </a:lnTo>
                  <a:lnTo>
                    <a:pt x="60" y="66"/>
                  </a:lnTo>
                  <a:lnTo>
                    <a:pt x="60" y="66"/>
                  </a:lnTo>
                  <a:lnTo>
                    <a:pt x="60" y="66"/>
                  </a:lnTo>
                  <a:lnTo>
                    <a:pt x="54" y="64"/>
                  </a:lnTo>
                  <a:lnTo>
                    <a:pt x="40" y="54"/>
                  </a:lnTo>
                  <a:lnTo>
                    <a:pt x="30" y="46"/>
                  </a:lnTo>
                  <a:lnTo>
                    <a:pt x="20" y="34"/>
                  </a:lnTo>
                  <a:lnTo>
                    <a:pt x="10" y="18"/>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11" name="Freeform 109">
              <a:extLst>
                <a:ext uri="{FF2B5EF4-FFF2-40B4-BE49-F238E27FC236}">
                  <a16:creationId xmlns:a16="http://schemas.microsoft.com/office/drawing/2014/main" id="{3BF0347B-2E55-6FA2-BE05-E678DEF04A34}"/>
                </a:ext>
              </a:extLst>
            </p:cNvPr>
            <p:cNvSpPr>
              <a:spLocks/>
            </p:cNvSpPr>
            <p:nvPr/>
          </p:nvSpPr>
          <p:spPr bwMode="auto">
            <a:xfrm>
              <a:off x="11182350" y="4683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2 h 222"/>
                <a:gd name="T12" fmla="*/ 122 w 160"/>
                <a:gd name="T13" fmla="*/ 92 h 222"/>
                <a:gd name="T14" fmla="*/ 122 w 160"/>
                <a:gd name="T15" fmla="*/ 92 h 222"/>
                <a:gd name="T16" fmla="*/ 122 w 160"/>
                <a:gd name="T17" fmla="*/ 92 h 222"/>
                <a:gd name="T18" fmla="*/ 84 w 160"/>
                <a:gd name="T19" fmla="*/ 72 h 222"/>
                <a:gd name="T20" fmla="*/ 84 w 160"/>
                <a:gd name="T21" fmla="*/ 72 h 222"/>
                <a:gd name="T22" fmla="*/ 60 w 160"/>
                <a:gd name="T23" fmla="*/ 54 h 222"/>
                <a:gd name="T24" fmla="*/ 36 w 160"/>
                <a:gd name="T25" fmla="*/ 36 h 222"/>
                <a:gd name="T26" fmla="*/ 16 w 160"/>
                <a:gd name="T27" fmla="*/ 18 h 222"/>
                <a:gd name="T28" fmla="*/ 8 w 160"/>
                <a:gd name="T29" fmla="*/ 8 h 222"/>
                <a:gd name="T30" fmla="*/ 4 w 160"/>
                <a:gd name="T31" fmla="*/ 0 h 222"/>
                <a:gd name="T32" fmla="*/ 4 w 160"/>
                <a:gd name="T33" fmla="*/ 0 h 222"/>
                <a:gd name="T34" fmla="*/ 0 w 160"/>
                <a:gd name="T35" fmla="*/ 34 h 222"/>
                <a:gd name="T36" fmla="*/ 0 w 160"/>
                <a:gd name="T37" fmla="*/ 66 h 222"/>
                <a:gd name="T38" fmla="*/ 0 w 160"/>
                <a:gd name="T39" fmla="*/ 92 h 222"/>
                <a:gd name="T40" fmla="*/ 4 w 160"/>
                <a:gd name="T41" fmla="*/ 116 h 222"/>
                <a:gd name="T42" fmla="*/ 8 w 160"/>
                <a:gd name="T43" fmla="*/ 138 h 222"/>
                <a:gd name="T44" fmla="*/ 12 w 160"/>
                <a:gd name="T45" fmla="*/ 154 h 222"/>
                <a:gd name="T46" fmla="*/ 18 w 160"/>
                <a:gd name="T47" fmla="*/ 170 h 222"/>
                <a:gd name="T48" fmla="*/ 26 w 160"/>
                <a:gd name="T49" fmla="*/ 182 h 222"/>
                <a:gd name="T50" fmla="*/ 32 w 160"/>
                <a:gd name="T51" fmla="*/ 192 h 222"/>
                <a:gd name="T52" fmla="*/ 38 w 160"/>
                <a:gd name="T53" fmla="*/ 200 h 222"/>
                <a:gd name="T54" fmla="*/ 52 w 160"/>
                <a:gd name="T55" fmla="*/ 210 h 222"/>
                <a:gd name="T56" fmla="*/ 60 w 160"/>
                <a:gd name="T57" fmla="*/ 216 h 222"/>
                <a:gd name="T58" fmla="*/ 64 w 160"/>
                <a:gd name="T59" fmla="*/ 216 h 222"/>
                <a:gd name="T60" fmla="*/ 64 w 160"/>
                <a:gd name="T61" fmla="*/ 216 h 222"/>
                <a:gd name="T62" fmla="*/ 64 w 160"/>
                <a:gd name="T63" fmla="*/ 216 h 222"/>
                <a:gd name="T64" fmla="*/ 72 w 160"/>
                <a:gd name="T65" fmla="*/ 220 h 222"/>
                <a:gd name="T66" fmla="*/ 82 w 160"/>
                <a:gd name="T67" fmla="*/ 222 h 222"/>
                <a:gd name="T68" fmla="*/ 90 w 160"/>
                <a:gd name="T69" fmla="*/ 222 h 222"/>
                <a:gd name="T70" fmla="*/ 100 w 160"/>
                <a:gd name="T71" fmla="*/ 222 h 222"/>
                <a:gd name="T72" fmla="*/ 100 w 160"/>
                <a:gd name="T73" fmla="*/ 222 h 222"/>
                <a:gd name="T74" fmla="*/ 114 w 160"/>
                <a:gd name="T75" fmla="*/ 218 h 222"/>
                <a:gd name="T76" fmla="*/ 126 w 160"/>
                <a:gd name="T77" fmla="*/ 212 h 222"/>
                <a:gd name="T78" fmla="*/ 136 w 160"/>
                <a:gd name="T79" fmla="*/ 204 h 222"/>
                <a:gd name="T80" fmla="*/ 146 w 160"/>
                <a:gd name="T81" fmla="*/ 194 h 222"/>
                <a:gd name="T82" fmla="*/ 152 w 160"/>
                <a:gd name="T83" fmla="*/ 184 h 222"/>
                <a:gd name="T84" fmla="*/ 158 w 160"/>
                <a:gd name="T85" fmla="*/ 170 h 222"/>
                <a:gd name="T86" fmla="*/ 160 w 160"/>
                <a:gd name="T87" fmla="*/ 158 h 222"/>
                <a:gd name="T88" fmla="*/ 158 w 160"/>
                <a:gd name="T89" fmla="*/ 144 h 222"/>
                <a:gd name="T90" fmla="*/ 158 w 160"/>
                <a:gd name="T91" fmla="*/ 144 h 222"/>
                <a:gd name="T92" fmla="*/ 156 w 160"/>
                <a:gd name="T93" fmla="*/ 130 h 222"/>
                <a:gd name="T94" fmla="*/ 150 w 160"/>
                <a:gd name="T95" fmla="*/ 118 h 222"/>
                <a:gd name="T96" fmla="*/ 144 w 160"/>
                <a:gd name="T97" fmla="*/ 108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2"/>
                  </a:lnTo>
                  <a:lnTo>
                    <a:pt x="122" y="92"/>
                  </a:lnTo>
                  <a:lnTo>
                    <a:pt x="122" y="92"/>
                  </a:lnTo>
                  <a:lnTo>
                    <a:pt x="122" y="92"/>
                  </a:lnTo>
                  <a:lnTo>
                    <a:pt x="84" y="72"/>
                  </a:lnTo>
                  <a:lnTo>
                    <a:pt x="84" y="72"/>
                  </a:lnTo>
                  <a:lnTo>
                    <a:pt x="60" y="54"/>
                  </a:lnTo>
                  <a:lnTo>
                    <a:pt x="36" y="36"/>
                  </a:lnTo>
                  <a:lnTo>
                    <a:pt x="16" y="18"/>
                  </a:lnTo>
                  <a:lnTo>
                    <a:pt x="8" y="8"/>
                  </a:lnTo>
                  <a:lnTo>
                    <a:pt x="4" y="0"/>
                  </a:lnTo>
                  <a:lnTo>
                    <a:pt x="4" y="0"/>
                  </a:lnTo>
                  <a:lnTo>
                    <a:pt x="0" y="34"/>
                  </a:lnTo>
                  <a:lnTo>
                    <a:pt x="0" y="66"/>
                  </a:lnTo>
                  <a:lnTo>
                    <a:pt x="0" y="92"/>
                  </a:lnTo>
                  <a:lnTo>
                    <a:pt x="4" y="116"/>
                  </a:lnTo>
                  <a:lnTo>
                    <a:pt x="8" y="138"/>
                  </a:lnTo>
                  <a:lnTo>
                    <a:pt x="12" y="154"/>
                  </a:lnTo>
                  <a:lnTo>
                    <a:pt x="18" y="170"/>
                  </a:lnTo>
                  <a:lnTo>
                    <a:pt x="26" y="182"/>
                  </a:lnTo>
                  <a:lnTo>
                    <a:pt x="32" y="192"/>
                  </a:lnTo>
                  <a:lnTo>
                    <a:pt x="38" y="200"/>
                  </a:lnTo>
                  <a:lnTo>
                    <a:pt x="52" y="210"/>
                  </a:lnTo>
                  <a:lnTo>
                    <a:pt x="60" y="216"/>
                  </a:lnTo>
                  <a:lnTo>
                    <a:pt x="64" y="216"/>
                  </a:lnTo>
                  <a:lnTo>
                    <a:pt x="64" y="216"/>
                  </a:lnTo>
                  <a:lnTo>
                    <a:pt x="64" y="216"/>
                  </a:lnTo>
                  <a:lnTo>
                    <a:pt x="72" y="220"/>
                  </a:lnTo>
                  <a:lnTo>
                    <a:pt x="82" y="222"/>
                  </a:lnTo>
                  <a:lnTo>
                    <a:pt x="90" y="222"/>
                  </a:lnTo>
                  <a:lnTo>
                    <a:pt x="100" y="222"/>
                  </a:lnTo>
                  <a:lnTo>
                    <a:pt x="100" y="222"/>
                  </a:lnTo>
                  <a:lnTo>
                    <a:pt x="114" y="218"/>
                  </a:lnTo>
                  <a:lnTo>
                    <a:pt x="126" y="212"/>
                  </a:lnTo>
                  <a:lnTo>
                    <a:pt x="136" y="204"/>
                  </a:lnTo>
                  <a:lnTo>
                    <a:pt x="146" y="194"/>
                  </a:lnTo>
                  <a:lnTo>
                    <a:pt x="152" y="184"/>
                  </a:lnTo>
                  <a:lnTo>
                    <a:pt x="158" y="170"/>
                  </a:lnTo>
                  <a:lnTo>
                    <a:pt x="160" y="158"/>
                  </a:lnTo>
                  <a:lnTo>
                    <a:pt x="158" y="144"/>
                  </a:lnTo>
                  <a:lnTo>
                    <a:pt x="158" y="144"/>
                  </a:lnTo>
                  <a:lnTo>
                    <a:pt x="156" y="130"/>
                  </a:lnTo>
                  <a:lnTo>
                    <a:pt x="150" y="118"/>
                  </a:lnTo>
                  <a:lnTo>
                    <a:pt x="144" y="108"/>
                  </a:lnTo>
                  <a:lnTo>
                    <a:pt x="134" y="10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12" name="Freeform 110">
              <a:extLst>
                <a:ext uri="{FF2B5EF4-FFF2-40B4-BE49-F238E27FC236}">
                  <a16:creationId xmlns:a16="http://schemas.microsoft.com/office/drawing/2014/main" id="{28E12816-5006-F882-3902-65BB5B307946}"/>
                </a:ext>
              </a:extLst>
            </p:cNvPr>
            <p:cNvSpPr>
              <a:spLocks/>
            </p:cNvSpPr>
            <p:nvPr/>
          </p:nvSpPr>
          <p:spPr bwMode="auto">
            <a:xfrm>
              <a:off x="11182350" y="4683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2 h 222"/>
                <a:gd name="T12" fmla="*/ 122 w 160"/>
                <a:gd name="T13" fmla="*/ 92 h 222"/>
                <a:gd name="T14" fmla="*/ 122 w 160"/>
                <a:gd name="T15" fmla="*/ 92 h 222"/>
                <a:gd name="T16" fmla="*/ 122 w 160"/>
                <a:gd name="T17" fmla="*/ 92 h 222"/>
                <a:gd name="T18" fmla="*/ 84 w 160"/>
                <a:gd name="T19" fmla="*/ 72 h 222"/>
                <a:gd name="T20" fmla="*/ 84 w 160"/>
                <a:gd name="T21" fmla="*/ 72 h 222"/>
                <a:gd name="T22" fmla="*/ 60 w 160"/>
                <a:gd name="T23" fmla="*/ 54 h 222"/>
                <a:gd name="T24" fmla="*/ 36 w 160"/>
                <a:gd name="T25" fmla="*/ 36 h 222"/>
                <a:gd name="T26" fmla="*/ 16 w 160"/>
                <a:gd name="T27" fmla="*/ 18 h 222"/>
                <a:gd name="T28" fmla="*/ 8 w 160"/>
                <a:gd name="T29" fmla="*/ 8 h 222"/>
                <a:gd name="T30" fmla="*/ 4 w 160"/>
                <a:gd name="T31" fmla="*/ 0 h 222"/>
                <a:gd name="T32" fmla="*/ 4 w 160"/>
                <a:gd name="T33" fmla="*/ 0 h 222"/>
                <a:gd name="T34" fmla="*/ 0 w 160"/>
                <a:gd name="T35" fmla="*/ 34 h 222"/>
                <a:gd name="T36" fmla="*/ 0 w 160"/>
                <a:gd name="T37" fmla="*/ 66 h 222"/>
                <a:gd name="T38" fmla="*/ 0 w 160"/>
                <a:gd name="T39" fmla="*/ 92 h 222"/>
                <a:gd name="T40" fmla="*/ 4 w 160"/>
                <a:gd name="T41" fmla="*/ 116 h 222"/>
                <a:gd name="T42" fmla="*/ 8 w 160"/>
                <a:gd name="T43" fmla="*/ 138 h 222"/>
                <a:gd name="T44" fmla="*/ 12 w 160"/>
                <a:gd name="T45" fmla="*/ 154 h 222"/>
                <a:gd name="T46" fmla="*/ 18 w 160"/>
                <a:gd name="T47" fmla="*/ 170 h 222"/>
                <a:gd name="T48" fmla="*/ 26 w 160"/>
                <a:gd name="T49" fmla="*/ 182 h 222"/>
                <a:gd name="T50" fmla="*/ 32 w 160"/>
                <a:gd name="T51" fmla="*/ 192 h 222"/>
                <a:gd name="T52" fmla="*/ 38 w 160"/>
                <a:gd name="T53" fmla="*/ 200 h 222"/>
                <a:gd name="T54" fmla="*/ 52 w 160"/>
                <a:gd name="T55" fmla="*/ 210 h 222"/>
                <a:gd name="T56" fmla="*/ 60 w 160"/>
                <a:gd name="T57" fmla="*/ 216 h 222"/>
                <a:gd name="T58" fmla="*/ 64 w 160"/>
                <a:gd name="T59" fmla="*/ 216 h 222"/>
                <a:gd name="T60" fmla="*/ 64 w 160"/>
                <a:gd name="T61" fmla="*/ 216 h 222"/>
                <a:gd name="T62" fmla="*/ 64 w 160"/>
                <a:gd name="T63" fmla="*/ 216 h 222"/>
                <a:gd name="T64" fmla="*/ 72 w 160"/>
                <a:gd name="T65" fmla="*/ 220 h 222"/>
                <a:gd name="T66" fmla="*/ 82 w 160"/>
                <a:gd name="T67" fmla="*/ 222 h 222"/>
                <a:gd name="T68" fmla="*/ 90 w 160"/>
                <a:gd name="T69" fmla="*/ 222 h 222"/>
                <a:gd name="T70" fmla="*/ 100 w 160"/>
                <a:gd name="T71" fmla="*/ 222 h 222"/>
                <a:gd name="T72" fmla="*/ 100 w 160"/>
                <a:gd name="T73" fmla="*/ 222 h 222"/>
                <a:gd name="T74" fmla="*/ 114 w 160"/>
                <a:gd name="T75" fmla="*/ 218 h 222"/>
                <a:gd name="T76" fmla="*/ 126 w 160"/>
                <a:gd name="T77" fmla="*/ 212 h 222"/>
                <a:gd name="T78" fmla="*/ 136 w 160"/>
                <a:gd name="T79" fmla="*/ 204 h 222"/>
                <a:gd name="T80" fmla="*/ 146 w 160"/>
                <a:gd name="T81" fmla="*/ 194 h 222"/>
                <a:gd name="T82" fmla="*/ 152 w 160"/>
                <a:gd name="T83" fmla="*/ 184 h 222"/>
                <a:gd name="T84" fmla="*/ 158 w 160"/>
                <a:gd name="T85" fmla="*/ 170 h 222"/>
                <a:gd name="T86" fmla="*/ 160 w 160"/>
                <a:gd name="T87" fmla="*/ 158 h 222"/>
                <a:gd name="T88" fmla="*/ 158 w 160"/>
                <a:gd name="T89" fmla="*/ 144 h 222"/>
                <a:gd name="T90" fmla="*/ 158 w 160"/>
                <a:gd name="T91" fmla="*/ 144 h 222"/>
                <a:gd name="T92" fmla="*/ 156 w 160"/>
                <a:gd name="T93" fmla="*/ 130 h 222"/>
                <a:gd name="T94" fmla="*/ 150 w 160"/>
                <a:gd name="T95" fmla="*/ 118 h 222"/>
                <a:gd name="T96" fmla="*/ 144 w 160"/>
                <a:gd name="T97" fmla="*/ 108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2"/>
                  </a:lnTo>
                  <a:lnTo>
                    <a:pt x="122" y="92"/>
                  </a:lnTo>
                  <a:lnTo>
                    <a:pt x="122" y="92"/>
                  </a:lnTo>
                  <a:lnTo>
                    <a:pt x="122" y="92"/>
                  </a:lnTo>
                  <a:lnTo>
                    <a:pt x="84" y="72"/>
                  </a:lnTo>
                  <a:lnTo>
                    <a:pt x="84" y="72"/>
                  </a:lnTo>
                  <a:lnTo>
                    <a:pt x="60" y="54"/>
                  </a:lnTo>
                  <a:lnTo>
                    <a:pt x="36" y="36"/>
                  </a:lnTo>
                  <a:lnTo>
                    <a:pt x="16" y="18"/>
                  </a:lnTo>
                  <a:lnTo>
                    <a:pt x="8" y="8"/>
                  </a:lnTo>
                  <a:lnTo>
                    <a:pt x="4" y="0"/>
                  </a:lnTo>
                  <a:lnTo>
                    <a:pt x="4" y="0"/>
                  </a:lnTo>
                  <a:lnTo>
                    <a:pt x="0" y="34"/>
                  </a:lnTo>
                  <a:lnTo>
                    <a:pt x="0" y="66"/>
                  </a:lnTo>
                  <a:lnTo>
                    <a:pt x="0" y="92"/>
                  </a:lnTo>
                  <a:lnTo>
                    <a:pt x="4" y="116"/>
                  </a:lnTo>
                  <a:lnTo>
                    <a:pt x="8" y="138"/>
                  </a:lnTo>
                  <a:lnTo>
                    <a:pt x="12" y="154"/>
                  </a:lnTo>
                  <a:lnTo>
                    <a:pt x="18" y="170"/>
                  </a:lnTo>
                  <a:lnTo>
                    <a:pt x="26" y="182"/>
                  </a:lnTo>
                  <a:lnTo>
                    <a:pt x="32" y="192"/>
                  </a:lnTo>
                  <a:lnTo>
                    <a:pt x="38" y="200"/>
                  </a:lnTo>
                  <a:lnTo>
                    <a:pt x="52" y="210"/>
                  </a:lnTo>
                  <a:lnTo>
                    <a:pt x="60" y="216"/>
                  </a:lnTo>
                  <a:lnTo>
                    <a:pt x="64" y="216"/>
                  </a:lnTo>
                  <a:lnTo>
                    <a:pt x="64" y="216"/>
                  </a:lnTo>
                  <a:lnTo>
                    <a:pt x="64" y="216"/>
                  </a:lnTo>
                  <a:lnTo>
                    <a:pt x="72" y="220"/>
                  </a:lnTo>
                  <a:lnTo>
                    <a:pt x="82" y="222"/>
                  </a:lnTo>
                  <a:lnTo>
                    <a:pt x="90" y="222"/>
                  </a:lnTo>
                  <a:lnTo>
                    <a:pt x="100" y="222"/>
                  </a:lnTo>
                  <a:lnTo>
                    <a:pt x="100" y="222"/>
                  </a:lnTo>
                  <a:lnTo>
                    <a:pt x="114" y="218"/>
                  </a:lnTo>
                  <a:lnTo>
                    <a:pt x="126" y="212"/>
                  </a:lnTo>
                  <a:lnTo>
                    <a:pt x="136" y="204"/>
                  </a:lnTo>
                  <a:lnTo>
                    <a:pt x="146" y="194"/>
                  </a:lnTo>
                  <a:lnTo>
                    <a:pt x="152" y="184"/>
                  </a:lnTo>
                  <a:lnTo>
                    <a:pt x="158" y="170"/>
                  </a:lnTo>
                  <a:lnTo>
                    <a:pt x="160" y="158"/>
                  </a:lnTo>
                  <a:lnTo>
                    <a:pt x="158" y="144"/>
                  </a:lnTo>
                  <a:lnTo>
                    <a:pt x="158" y="144"/>
                  </a:lnTo>
                  <a:lnTo>
                    <a:pt x="156" y="130"/>
                  </a:lnTo>
                  <a:lnTo>
                    <a:pt x="150" y="118"/>
                  </a:lnTo>
                  <a:lnTo>
                    <a:pt x="144" y="108"/>
                  </a:lnTo>
                  <a:lnTo>
                    <a:pt x="134" y="10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13" name="Freeform 111">
              <a:extLst>
                <a:ext uri="{FF2B5EF4-FFF2-40B4-BE49-F238E27FC236}">
                  <a16:creationId xmlns:a16="http://schemas.microsoft.com/office/drawing/2014/main" id="{4D816B9F-C22D-E8A2-E252-43F62C27CDB3}"/>
                </a:ext>
              </a:extLst>
            </p:cNvPr>
            <p:cNvSpPr>
              <a:spLocks/>
            </p:cNvSpPr>
            <p:nvPr/>
          </p:nvSpPr>
          <p:spPr bwMode="auto">
            <a:xfrm>
              <a:off x="11344275" y="709612"/>
              <a:ext cx="92075" cy="111125"/>
            </a:xfrm>
            <a:custGeom>
              <a:avLst/>
              <a:gdLst>
                <a:gd name="T0" fmla="*/ 58 w 58"/>
                <a:gd name="T1" fmla="*/ 0 h 70"/>
                <a:gd name="T2" fmla="*/ 58 w 58"/>
                <a:gd name="T3" fmla="*/ 0 h 70"/>
                <a:gd name="T4" fmla="*/ 58 w 58"/>
                <a:gd name="T5" fmla="*/ 0 h 70"/>
                <a:gd name="T6" fmla="*/ 58 w 58"/>
                <a:gd name="T7" fmla="*/ 0 h 70"/>
                <a:gd name="T8" fmla="*/ 56 w 58"/>
                <a:gd name="T9" fmla="*/ 12 h 70"/>
                <a:gd name="T10" fmla="*/ 54 w 58"/>
                <a:gd name="T11" fmla="*/ 24 h 70"/>
                <a:gd name="T12" fmla="*/ 48 w 58"/>
                <a:gd name="T13" fmla="*/ 36 h 70"/>
                <a:gd name="T14" fmla="*/ 42 w 58"/>
                <a:gd name="T15" fmla="*/ 46 h 70"/>
                <a:gd name="T16" fmla="*/ 32 w 58"/>
                <a:gd name="T17" fmla="*/ 54 h 70"/>
                <a:gd name="T18" fmla="*/ 22 w 58"/>
                <a:gd name="T19" fmla="*/ 62 h 70"/>
                <a:gd name="T20" fmla="*/ 12 w 58"/>
                <a:gd name="T21" fmla="*/ 66 h 70"/>
                <a:gd name="T22" fmla="*/ 0 w 58"/>
                <a:gd name="T23" fmla="*/ 70 h 70"/>
                <a:gd name="T24" fmla="*/ 0 w 58"/>
                <a:gd name="T25" fmla="*/ 70 h 70"/>
                <a:gd name="T26" fmla="*/ 12 w 58"/>
                <a:gd name="T27" fmla="*/ 66 h 70"/>
                <a:gd name="T28" fmla="*/ 24 w 58"/>
                <a:gd name="T29" fmla="*/ 62 h 70"/>
                <a:gd name="T30" fmla="*/ 34 w 58"/>
                <a:gd name="T31" fmla="*/ 54 h 70"/>
                <a:gd name="T32" fmla="*/ 42 w 58"/>
                <a:gd name="T33" fmla="*/ 46 h 70"/>
                <a:gd name="T34" fmla="*/ 50 w 58"/>
                <a:gd name="T35" fmla="*/ 36 h 70"/>
                <a:gd name="T36" fmla="*/ 54 w 58"/>
                <a:gd name="T37" fmla="*/ 24 h 70"/>
                <a:gd name="T38" fmla="*/ 58 w 58"/>
                <a:gd name="T39" fmla="*/ 12 h 70"/>
                <a:gd name="T40" fmla="*/ 58 w 58"/>
                <a:gd name="T4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70">
                  <a:moveTo>
                    <a:pt x="58" y="0"/>
                  </a:moveTo>
                  <a:lnTo>
                    <a:pt x="58" y="0"/>
                  </a:lnTo>
                  <a:lnTo>
                    <a:pt x="58" y="0"/>
                  </a:lnTo>
                  <a:lnTo>
                    <a:pt x="58" y="0"/>
                  </a:lnTo>
                  <a:lnTo>
                    <a:pt x="56" y="12"/>
                  </a:lnTo>
                  <a:lnTo>
                    <a:pt x="54" y="24"/>
                  </a:lnTo>
                  <a:lnTo>
                    <a:pt x="48" y="36"/>
                  </a:lnTo>
                  <a:lnTo>
                    <a:pt x="42" y="46"/>
                  </a:lnTo>
                  <a:lnTo>
                    <a:pt x="32" y="54"/>
                  </a:lnTo>
                  <a:lnTo>
                    <a:pt x="22" y="62"/>
                  </a:lnTo>
                  <a:lnTo>
                    <a:pt x="12" y="66"/>
                  </a:lnTo>
                  <a:lnTo>
                    <a:pt x="0" y="70"/>
                  </a:lnTo>
                  <a:lnTo>
                    <a:pt x="0" y="70"/>
                  </a:lnTo>
                  <a:lnTo>
                    <a:pt x="12" y="66"/>
                  </a:lnTo>
                  <a:lnTo>
                    <a:pt x="24" y="62"/>
                  </a:lnTo>
                  <a:lnTo>
                    <a:pt x="34" y="54"/>
                  </a:lnTo>
                  <a:lnTo>
                    <a:pt x="42" y="46"/>
                  </a:lnTo>
                  <a:lnTo>
                    <a:pt x="50" y="36"/>
                  </a:lnTo>
                  <a:lnTo>
                    <a:pt x="54" y="24"/>
                  </a:lnTo>
                  <a:lnTo>
                    <a:pt x="58" y="12"/>
                  </a:lnTo>
                  <a:lnTo>
                    <a:pt x="58"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14" name="Freeform 112">
              <a:extLst>
                <a:ext uri="{FF2B5EF4-FFF2-40B4-BE49-F238E27FC236}">
                  <a16:creationId xmlns:a16="http://schemas.microsoft.com/office/drawing/2014/main" id="{888EA80A-982F-E643-CBE8-29E903B09042}"/>
                </a:ext>
              </a:extLst>
            </p:cNvPr>
            <p:cNvSpPr>
              <a:spLocks/>
            </p:cNvSpPr>
            <p:nvPr/>
          </p:nvSpPr>
          <p:spPr bwMode="auto">
            <a:xfrm>
              <a:off x="11344275" y="709612"/>
              <a:ext cx="92075" cy="111125"/>
            </a:xfrm>
            <a:custGeom>
              <a:avLst/>
              <a:gdLst>
                <a:gd name="T0" fmla="*/ 58 w 58"/>
                <a:gd name="T1" fmla="*/ 0 h 70"/>
                <a:gd name="T2" fmla="*/ 58 w 58"/>
                <a:gd name="T3" fmla="*/ 0 h 70"/>
                <a:gd name="T4" fmla="*/ 58 w 58"/>
                <a:gd name="T5" fmla="*/ 0 h 70"/>
                <a:gd name="T6" fmla="*/ 58 w 58"/>
                <a:gd name="T7" fmla="*/ 0 h 70"/>
                <a:gd name="T8" fmla="*/ 56 w 58"/>
                <a:gd name="T9" fmla="*/ 12 h 70"/>
                <a:gd name="T10" fmla="*/ 54 w 58"/>
                <a:gd name="T11" fmla="*/ 24 h 70"/>
                <a:gd name="T12" fmla="*/ 48 w 58"/>
                <a:gd name="T13" fmla="*/ 36 h 70"/>
                <a:gd name="T14" fmla="*/ 42 w 58"/>
                <a:gd name="T15" fmla="*/ 46 h 70"/>
                <a:gd name="T16" fmla="*/ 32 w 58"/>
                <a:gd name="T17" fmla="*/ 54 h 70"/>
                <a:gd name="T18" fmla="*/ 22 w 58"/>
                <a:gd name="T19" fmla="*/ 62 h 70"/>
                <a:gd name="T20" fmla="*/ 12 w 58"/>
                <a:gd name="T21" fmla="*/ 66 h 70"/>
                <a:gd name="T22" fmla="*/ 0 w 58"/>
                <a:gd name="T23" fmla="*/ 70 h 70"/>
                <a:gd name="T24" fmla="*/ 0 w 58"/>
                <a:gd name="T25" fmla="*/ 70 h 70"/>
                <a:gd name="T26" fmla="*/ 12 w 58"/>
                <a:gd name="T27" fmla="*/ 66 h 70"/>
                <a:gd name="T28" fmla="*/ 24 w 58"/>
                <a:gd name="T29" fmla="*/ 62 h 70"/>
                <a:gd name="T30" fmla="*/ 34 w 58"/>
                <a:gd name="T31" fmla="*/ 54 h 70"/>
                <a:gd name="T32" fmla="*/ 42 w 58"/>
                <a:gd name="T33" fmla="*/ 46 h 70"/>
                <a:gd name="T34" fmla="*/ 50 w 58"/>
                <a:gd name="T35" fmla="*/ 36 h 70"/>
                <a:gd name="T36" fmla="*/ 54 w 58"/>
                <a:gd name="T37" fmla="*/ 24 h 70"/>
                <a:gd name="T38" fmla="*/ 58 w 58"/>
                <a:gd name="T39" fmla="*/ 12 h 70"/>
                <a:gd name="T40" fmla="*/ 58 w 58"/>
                <a:gd name="T4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70">
                  <a:moveTo>
                    <a:pt x="58" y="0"/>
                  </a:moveTo>
                  <a:lnTo>
                    <a:pt x="58" y="0"/>
                  </a:lnTo>
                  <a:lnTo>
                    <a:pt x="58" y="0"/>
                  </a:lnTo>
                  <a:lnTo>
                    <a:pt x="58" y="0"/>
                  </a:lnTo>
                  <a:lnTo>
                    <a:pt x="56" y="12"/>
                  </a:lnTo>
                  <a:lnTo>
                    <a:pt x="54" y="24"/>
                  </a:lnTo>
                  <a:lnTo>
                    <a:pt x="48" y="36"/>
                  </a:lnTo>
                  <a:lnTo>
                    <a:pt x="42" y="46"/>
                  </a:lnTo>
                  <a:lnTo>
                    <a:pt x="32" y="54"/>
                  </a:lnTo>
                  <a:lnTo>
                    <a:pt x="22" y="62"/>
                  </a:lnTo>
                  <a:lnTo>
                    <a:pt x="12" y="66"/>
                  </a:lnTo>
                  <a:lnTo>
                    <a:pt x="0" y="70"/>
                  </a:lnTo>
                  <a:lnTo>
                    <a:pt x="0" y="70"/>
                  </a:lnTo>
                  <a:lnTo>
                    <a:pt x="12" y="66"/>
                  </a:lnTo>
                  <a:lnTo>
                    <a:pt x="24" y="62"/>
                  </a:lnTo>
                  <a:lnTo>
                    <a:pt x="34" y="54"/>
                  </a:lnTo>
                  <a:lnTo>
                    <a:pt x="42" y="46"/>
                  </a:lnTo>
                  <a:lnTo>
                    <a:pt x="50" y="36"/>
                  </a:lnTo>
                  <a:lnTo>
                    <a:pt x="54" y="24"/>
                  </a:lnTo>
                  <a:lnTo>
                    <a:pt x="58" y="12"/>
                  </a:lnTo>
                  <a:lnTo>
                    <a:pt x="58"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15" name="Freeform 113">
              <a:extLst>
                <a:ext uri="{FF2B5EF4-FFF2-40B4-BE49-F238E27FC236}">
                  <a16:creationId xmlns:a16="http://schemas.microsoft.com/office/drawing/2014/main" id="{7884F865-69A6-2334-7AF4-09A295ABD999}"/>
                </a:ext>
              </a:extLst>
            </p:cNvPr>
            <p:cNvSpPr>
              <a:spLocks/>
            </p:cNvSpPr>
            <p:nvPr/>
          </p:nvSpPr>
          <p:spPr bwMode="auto">
            <a:xfrm>
              <a:off x="11201400" y="709612"/>
              <a:ext cx="234950" cy="111125"/>
            </a:xfrm>
            <a:custGeom>
              <a:avLst/>
              <a:gdLst>
                <a:gd name="T0" fmla="*/ 0 w 148"/>
                <a:gd name="T1" fmla="*/ 0 h 70"/>
                <a:gd name="T2" fmla="*/ 0 w 148"/>
                <a:gd name="T3" fmla="*/ 0 h 70"/>
                <a:gd name="T4" fmla="*/ 8 w 148"/>
                <a:gd name="T5" fmla="*/ 18 h 70"/>
                <a:gd name="T6" fmla="*/ 16 w 148"/>
                <a:gd name="T7" fmla="*/ 34 h 70"/>
                <a:gd name="T8" fmla="*/ 26 w 148"/>
                <a:gd name="T9" fmla="*/ 44 h 70"/>
                <a:gd name="T10" fmla="*/ 34 w 148"/>
                <a:gd name="T11" fmla="*/ 54 h 70"/>
                <a:gd name="T12" fmla="*/ 42 w 148"/>
                <a:gd name="T13" fmla="*/ 58 h 70"/>
                <a:gd name="T14" fmla="*/ 48 w 148"/>
                <a:gd name="T15" fmla="*/ 62 h 70"/>
                <a:gd name="T16" fmla="*/ 52 w 148"/>
                <a:gd name="T17" fmla="*/ 64 h 70"/>
                <a:gd name="T18" fmla="*/ 52 w 148"/>
                <a:gd name="T19" fmla="*/ 64 h 70"/>
                <a:gd name="T20" fmla="*/ 52 w 148"/>
                <a:gd name="T21" fmla="*/ 64 h 70"/>
                <a:gd name="T22" fmla="*/ 66 w 148"/>
                <a:gd name="T23" fmla="*/ 68 h 70"/>
                <a:gd name="T24" fmla="*/ 80 w 148"/>
                <a:gd name="T25" fmla="*/ 70 h 70"/>
                <a:gd name="T26" fmla="*/ 80 w 148"/>
                <a:gd name="T27" fmla="*/ 70 h 70"/>
                <a:gd name="T28" fmla="*/ 90 w 148"/>
                <a:gd name="T29" fmla="*/ 70 h 70"/>
                <a:gd name="T30" fmla="*/ 90 w 148"/>
                <a:gd name="T31" fmla="*/ 70 h 70"/>
                <a:gd name="T32" fmla="*/ 90 w 148"/>
                <a:gd name="T33" fmla="*/ 70 h 70"/>
                <a:gd name="T34" fmla="*/ 90 w 148"/>
                <a:gd name="T35" fmla="*/ 70 h 70"/>
                <a:gd name="T36" fmla="*/ 102 w 148"/>
                <a:gd name="T37" fmla="*/ 66 h 70"/>
                <a:gd name="T38" fmla="*/ 112 w 148"/>
                <a:gd name="T39" fmla="*/ 62 h 70"/>
                <a:gd name="T40" fmla="*/ 122 w 148"/>
                <a:gd name="T41" fmla="*/ 54 h 70"/>
                <a:gd name="T42" fmla="*/ 132 w 148"/>
                <a:gd name="T43" fmla="*/ 46 h 70"/>
                <a:gd name="T44" fmla="*/ 138 w 148"/>
                <a:gd name="T45" fmla="*/ 36 h 70"/>
                <a:gd name="T46" fmla="*/ 144 w 148"/>
                <a:gd name="T47" fmla="*/ 24 h 70"/>
                <a:gd name="T48" fmla="*/ 146 w 148"/>
                <a:gd name="T49" fmla="*/ 12 h 70"/>
                <a:gd name="T50" fmla="*/ 148 w 148"/>
                <a:gd name="T51" fmla="*/ 0 h 70"/>
                <a:gd name="T52" fmla="*/ 148 w 148"/>
                <a:gd name="T53" fmla="*/ 0 h 70"/>
                <a:gd name="T54" fmla="*/ 144 w 148"/>
                <a:gd name="T55" fmla="*/ 10 h 70"/>
                <a:gd name="T56" fmla="*/ 138 w 148"/>
                <a:gd name="T57" fmla="*/ 18 h 70"/>
                <a:gd name="T58" fmla="*/ 132 w 148"/>
                <a:gd name="T59" fmla="*/ 26 h 70"/>
                <a:gd name="T60" fmla="*/ 124 w 148"/>
                <a:gd name="T61" fmla="*/ 32 h 70"/>
                <a:gd name="T62" fmla="*/ 116 w 148"/>
                <a:gd name="T63" fmla="*/ 38 h 70"/>
                <a:gd name="T64" fmla="*/ 108 w 148"/>
                <a:gd name="T65" fmla="*/ 42 h 70"/>
                <a:gd name="T66" fmla="*/ 98 w 148"/>
                <a:gd name="T67" fmla="*/ 46 h 70"/>
                <a:gd name="T68" fmla="*/ 88 w 148"/>
                <a:gd name="T69" fmla="*/ 48 h 70"/>
                <a:gd name="T70" fmla="*/ 88 w 148"/>
                <a:gd name="T71" fmla="*/ 48 h 70"/>
                <a:gd name="T72" fmla="*/ 76 w 148"/>
                <a:gd name="T73" fmla="*/ 50 h 70"/>
                <a:gd name="T74" fmla="*/ 76 w 148"/>
                <a:gd name="T75" fmla="*/ 50 h 70"/>
                <a:gd name="T76" fmla="*/ 62 w 148"/>
                <a:gd name="T77" fmla="*/ 48 h 70"/>
                <a:gd name="T78" fmla="*/ 46 w 148"/>
                <a:gd name="T79" fmla="*/ 42 h 70"/>
                <a:gd name="T80" fmla="*/ 46 w 148"/>
                <a:gd name="T81" fmla="*/ 42 h 70"/>
                <a:gd name="T82" fmla="*/ 46 w 148"/>
                <a:gd name="T83" fmla="*/ 42 h 70"/>
                <a:gd name="T84" fmla="*/ 42 w 148"/>
                <a:gd name="T85" fmla="*/ 42 h 70"/>
                <a:gd name="T86" fmla="*/ 32 w 148"/>
                <a:gd name="T87" fmla="*/ 36 h 70"/>
                <a:gd name="T88" fmla="*/ 24 w 148"/>
                <a:gd name="T89" fmla="*/ 30 h 70"/>
                <a:gd name="T90" fmla="*/ 16 w 148"/>
                <a:gd name="T91" fmla="*/ 22 h 70"/>
                <a:gd name="T92" fmla="*/ 8 w 148"/>
                <a:gd name="T93" fmla="*/ 12 h 70"/>
                <a:gd name="T94" fmla="*/ 0 w 148"/>
                <a:gd name="T9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70">
                  <a:moveTo>
                    <a:pt x="0" y="0"/>
                  </a:moveTo>
                  <a:lnTo>
                    <a:pt x="0" y="0"/>
                  </a:lnTo>
                  <a:lnTo>
                    <a:pt x="8" y="18"/>
                  </a:lnTo>
                  <a:lnTo>
                    <a:pt x="16" y="34"/>
                  </a:lnTo>
                  <a:lnTo>
                    <a:pt x="26" y="44"/>
                  </a:lnTo>
                  <a:lnTo>
                    <a:pt x="34" y="54"/>
                  </a:lnTo>
                  <a:lnTo>
                    <a:pt x="42" y="58"/>
                  </a:lnTo>
                  <a:lnTo>
                    <a:pt x="48" y="62"/>
                  </a:lnTo>
                  <a:lnTo>
                    <a:pt x="52" y="64"/>
                  </a:lnTo>
                  <a:lnTo>
                    <a:pt x="52" y="64"/>
                  </a:lnTo>
                  <a:lnTo>
                    <a:pt x="52" y="64"/>
                  </a:lnTo>
                  <a:lnTo>
                    <a:pt x="66" y="68"/>
                  </a:lnTo>
                  <a:lnTo>
                    <a:pt x="80" y="70"/>
                  </a:lnTo>
                  <a:lnTo>
                    <a:pt x="80" y="70"/>
                  </a:lnTo>
                  <a:lnTo>
                    <a:pt x="90" y="70"/>
                  </a:lnTo>
                  <a:lnTo>
                    <a:pt x="90" y="70"/>
                  </a:lnTo>
                  <a:lnTo>
                    <a:pt x="90" y="70"/>
                  </a:lnTo>
                  <a:lnTo>
                    <a:pt x="90" y="70"/>
                  </a:lnTo>
                  <a:lnTo>
                    <a:pt x="102" y="66"/>
                  </a:lnTo>
                  <a:lnTo>
                    <a:pt x="112" y="62"/>
                  </a:lnTo>
                  <a:lnTo>
                    <a:pt x="122" y="54"/>
                  </a:lnTo>
                  <a:lnTo>
                    <a:pt x="132" y="46"/>
                  </a:lnTo>
                  <a:lnTo>
                    <a:pt x="138" y="36"/>
                  </a:lnTo>
                  <a:lnTo>
                    <a:pt x="144" y="24"/>
                  </a:lnTo>
                  <a:lnTo>
                    <a:pt x="146" y="12"/>
                  </a:lnTo>
                  <a:lnTo>
                    <a:pt x="148" y="0"/>
                  </a:lnTo>
                  <a:lnTo>
                    <a:pt x="148" y="0"/>
                  </a:lnTo>
                  <a:lnTo>
                    <a:pt x="144" y="10"/>
                  </a:lnTo>
                  <a:lnTo>
                    <a:pt x="138" y="18"/>
                  </a:lnTo>
                  <a:lnTo>
                    <a:pt x="132" y="26"/>
                  </a:lnTo>
                  <a:lnTo>
                    <a:pt x="124" y="32"/>
                  </a:lnTo>
                  <a:lnTo>
                    <a:pt x="116" y="38"/>
                  </a:lnTo>
                  <a:lnTo>
                    <a:pt x="108" y="42"/>
                  </a:lnTo>
                  <a:lnTo>
                    <a:pt x="98" y="46"/>
                  </a:lnTo>
                  <a:lnTo>
                    <a:pt x="88" y="48"/>
                  </a:lnTo>
                  <a:lnTo>
                    <a:pt x="88" y="48"/>
                  </a:lnTo>
                  <a:lnTo>
                    <a:pt x="76" y="50"/>
                  </a:lnTo>
                  <a:lnTo>
                    <a:pt x="76" y="50"/>
                  </a:lnTo>
                  <a:lnTo>
                    <a:pt x="62" y="48"/>
                  </a:lnTo>
                  <a:lnTo>
                    <a:pt x="46" y="42"/>
                  </a:lnTo>
                  <a:lnTo>
                    <a:pt x="46" y="42"/>
                  </a:lnTo>
                  <a:lnTo>
                    <a:pt x="46" y="42"/>
                  </a:lnTo>
                  <a:lnTo>
                    <a:pt x="42" y="42"/>
                  </a:lnTo>
                  <a:lnTo>
                    <a:pt x="32" y="36"/>
                  </a:lnTo>
                  <a:lnTo>
                    <a:pt x="24" y="30"/>
                  </a:lnTo>
                  <a:lnTo>
                    <a:pt x="16" y="22"/>
                  </a:lnTo>
                  <a:lnTo>
                    <a:pt x="8" y="12"/>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522" name="Group 521">
            <a:extLst>
              <a:ext uri="{FF2B5EF4-FFF2-40B4-BE49-F238E27FC236}">
                <a16:creationId xmlns:a16="http://schemas.microsoft.com/office/drawing/2014/main" id="{2DAFD230-62D9-5F05-88C9-1905A96CBAA7}"/>
              </a:ext>
            </a:extLst>
          </p:cNvPr>
          <p:cNvGrpSpPr/>
          <p:nvPr/>
        </p:nvGrpSpPr>
        <p:grpSpPr>
          <a:xfrm>
            <a:off x="10891473" y="1764017"/>
            <a:ext cx="644111" cy="747868"/>
            <a:chOff x="10975975" y="138112"/>
            <a:chExt cx="1517650" cy="1762125"/>
          </a:xfrm>
          <a:effectLst/>
        </p:grpSpPr>
        <p:sp>
          <p:nvSpPr>
            <p:cNvPr id="523" name="Freeform 73">
              <a:extLst>
                <a:ext uri="{FF2B5EF4-FFF2-40B4-BE49-F238E27FC236}">
                  <a16:creationId xmlns:a16="http://schemas.microsoft.com/office/drawing/2014/main" id="{F37A817F-D641-296C-9185-E1A089B9FE06}"/>
                </a:ext>
              </a:extLst>
            </p:cNvPr>
            <p:cNvSpPr>
              <a:spLocks/>
            </p:cNvSpPr>
            <p:nvPr/>
          </p:nvSpPr>
          <p:spPr bwMode="auto">
            <a:xfrm>
              <a:off x="11820525" y="1381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4 h 222"/>
                <a:gd name="T12" fmla="*/ 124 w 160"/>
                <a:gd name="T13" fmla="*/ 92 h 222"/>
                <a:gd name="T14" fmla="*/ 122 w 160"/>
                <a:gd name="T15" fmla="*/ 92 h 222"/>
                <a:gd name="T16" fmla="*/ 122 w 160"/>
                <a:gd name="T17" fmla="*/ 92 h 222"/>
                <a:gd name="T18" fmla="*/ 86 w 160"/>
                <a:gd name="T19" fmla="*/ 72 h 222"/>
                <a:gd name="T20" fmla="*/ 86 w 160"/>
                <a:gd name="T21" fmla="*/ 72 h 222"/>
                <a:gd name="T22" fmla="*/ 60 w 160"/>
                <a:gd name="T23" fmla="*/ 54 h 222"/>
                <a:gd name="T24" fmla="*/ 36 w 160"/>
                <a:gd name="T25" fmla="*/ 36 h 222"/>
                <a:gd name="T26" fmla="*/ 18 w 160"/>
                <a:gd name="T27" fmla="*/ 18 h 222"/>
                <a:gd name="T28" fmla="*/ 10 w 160"/>
                <a:gd name="T29" fmla="*/ 8 h 222"/>
                <a:gd name="T30" fmla="*/ 4 w 160"/>
                <a:gd name="T31" fmla="*/ 0 h 222"/>
                <a:gd name="T32" fmla="*/ 4 w 160"/>
                <a:gd name="T33" fmla="*/ 0 h 222"/>
                <a:gd name="T34" fmla="*/ 2 w 160"/>
                <a:gd name="T35" fmla="*/ 36 h 222"/>
                <a:gd name="T36" fmla="*/ 0 w 160"/>
                <a:gd name="T37" fmla="*/ 66 h 222"/>
                <a:gd name="T38" fmla="*/ 2 w 160"/>
                <a:gd name="T39" fmla="*/ 94 h 222"/>
                <a:gd name="T40" fmla="*/ 4 w 160"/>
                <a:gd name="T41" fmla="*/ 118 h 222"/>
                <a:gd name="T42" fmla="*/ 8 w 160"/>
                <a:gd name="T43" fmla="*/ 138 h 222"/>
                <a:gd name="T44" fmla="*/ 14 w 160"/>
                <a:gd name="T45" fmla="*/ 156 h 222"/>
                <a:gd name="T46" fmla="*/ 20 w 160"/>
                <a:gd name="T47" fmla="*/ 170 h 222"/>
                <a:gd name="T48" fmla="*/ 26 w 160"/>
                <a:gd name="T49" fmla="*/ 182 h 222"/>
                <a:gd name="T50" fmla="*/ 34 w 160"/>
                <a:gd name="T51" fmla="*/ 192 h 222"/>
                <a:gd name="T52" fmla="*/ 40 w 160"/>
                <a:gd name="T53" fmla="*/ 200 h 222"/>
                <a:gd name="T54" fmla="*/ 52 w 160"/>
                <a:gd name="T55" fmla="*/ 210 h 222"/>
                <a:gd name="T56" fmla="*/ 62 w 160"/>
                <a:gd name="T57" fmla="*/ 216 h 222"/>
                <a:gd name="T58" fmla="*/ 64 w 160"/>
                <a:gd name="T59" fmla="*/ 218 h 222"/>
                <a:gd name="T60" fmla="*/ 64 w 160"/>
                <a:gd name="T61" fmla="*/ 216 h 222"/>
                <a:gd name="T62" fmla="*/ 64 w 160"/>
                <a:gd name="T63" fmla="*/ 216 h 222"/>
                <a:gd name="T64" fmla="*/ 74 w 160"/>
                <a:gd name="T65" fmla="*/ 220 h 222"/>
                <a:gd name="T66" fmla="*/ 82 w 160"/>
                <a:gd name="T67" fmla="*/ 222 h 222"/>
                <a:gd name="T68" fmla="*/ 92 w 160"/>
                <a:gd name="T69" fmla="*/ 222 h 222"/>
                <a:gd name="T70" fmla="*/ 102 w 160"/>
                <a:gd name="T71" fmla="*/ 222 h 222"/>
                <a:gd name="T72" fmla="*/ 102 w 160"/>
                <a:gd name="T73" fmla="*/ 222 h 222"/>
                <a:gd name="T74" fmla="*/ 114 w 160"/>
                <a:gd name="T75" fmla="*/ 218 h 222"/>
                <a:gd name="T76" fmla="*/ 128 w 160"/>
                <a:gd name="T77" fmla="*/ 214 h 222"/>
                <a:gd name="T78" fmla="*/ 138 w 160"/>
                <a:gd name="T79" fmla="*/ 206 h 222"/>
                <a:gd name="T80" fmla="*/ 146 w 160"/>
                <a:gd name="T81" fmla="*/ 196 h 222"/>
                <a:gd name="T82" fmla="*/ 154 w 160"/>
                <a:gd name="T83" fmla="*/ 184 h 222"/>
                <a:gd name="T84" fmla="*/ 158 w 160"/>
                <a:gd name="T85" fmla="*/ 172 h 222"/>
                <a:gd name="T86" fmla="*/ 160 w 160"/>
                <a:gd name="T87" fmla="*/ 158 h 222"/>
                <a:gd name="T88" fmla="*/ 160 w 160"/>
                <a:gd name="T89" fmla="*/ 144 h 222"/>
                <a:gd name="T90" fmla="*/ 160 w 160"/>
                <a:gd name="T91" fmla="*/ 144 h 222"/>
                <a:gd name="T92" fmla="*/ 156 w 160"/>
                <a:gd name="T93" fmla="*/ 132 h 222"/>
                <a:gd name="T94" fmla="*/ 152 w 160"/>
                <a:gd name="T95" fmla="*/ 120 h 222"/>
                <a:gd name="T96" fmla="*/ 144 w 160"/>
                <a:gd name="T97" fmla="*/ 110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4"/>
                  </a:lnTo>
                  <a:lnTo>
                    <a:pt x="124" y="92"/>
                  </a:lnTo>
                  <a:lnTo>
                    <a:pt x="122" y="92"/>
                  </a:lnTo>
                  <a:lnTo>
                    <a:pt x="122" y="92"/>
                  </a:lnTo>
                  <a:lnTo>
                    <a:pt x="86" y="72"/>
                  </a:lnTo>
                  <a:lnTo>
                    <a:pt x="86" y="72"/>
                  </a:lnTo>
                  <a:lnTo>
                    <a:pt x="60" y="54"/>
                  </a:lnTo>
                  <a:lnTo>
                    <a:pt x="36" y="36"/>
                  </a:lnTo>
                  <a:lnTo>
                    <a:pt x="18" y="18"/>
                  </a:lnTo>
                  <a:lnTo>
                    <a:pt x="10" y="8"/>
                  </a:lnTo>
                  <a:lnTo>
                    <a:pt x="4" y="0"/>
                  </a:lnTo>
                  <a:lnTo>
                    <a:pt x="4" y="0"/>
                  </a:lnTo>
                  <a:lnTo>
                    <a:pt x="2" y="36"/>
                  </a:lnTo>
                  <a:lnTo>
                    <a:pt x="0" y="66"/>
                  </a:lnTo>
                  <a:lnTo>
                    <a:pt x="2" y="94"/>
                  </a:lnTo>
                  <a:lnTo>
                    <a:pt x="4" y="118"/>
                  </a:lnTo>
                  <a:lnTo>
                    <a:pt x="8" y="138"/>
                  </a:lnTo>
                  <a:lnTo>
                    <a:pt x="14" y="156"/>
                  </a:lnTo>
                  <a:lnTo>
                    <a:pt x="20" y="170"/>
                  </a:lnTo>
                  <a:lnTo>
                    <a:pt x="26" y="182"/>
                  </a:lnTo>
                  <a:lnTo>
                    <a:pt x="34" y="192"/>
                  </a:lnTo>
                  <a:lnTo>
                    <a:pt x="40" y="200"/>
                  </a:lnTo>
                  <a:lnTo>
                    <a:pt x="52" y="210"/>
                  </a:lnTo>
                  <a:lnTo>
                    <a:pt x="62" y="216"/>
                  </a:lnTo>
                  <a:lnTo>
                    <a:pt x="64" y="218"/>
                  </a:lnTo>
                  <a:lnTo>
                    <a:pt x="64" y="216"/>
                  </a:lnTo>
                  <a:lnTo>
                    <a:pt x="64" y="216"/>
                  </a:lnTo>
                  <a:lnTo>
                    <a:pt x="74" y="220"/>
                  </a:lnTo>
                  <a:lnTo>
                    <a:pt x="82" y="222"/>
                  </a:lnTo>
                  <a:lnTo>
                    <a:pt x="92" y="222"/>
                  </a:lnTo>
                  <a:lnTo>
                    <a:pt x="102" y="222"/>
                  </a:lnTo>
                  <a:lnTo>
                    <a:pt x="102" y="222"/>
                  </a:lnTo>
                  <a:lnTo>
                    <a:pt x="114" y="218"/>
                  </a:lnTo>
                  <a:lnTo>
                    <a:pt x="128" y="214"/>
                  </a:lnTo>
                  <a:lnTo>
                    <a:pt x="138" y="206"/>
                  </a:lnTo>
                  <a:lnTo>
                    <a:pt x="146" y="196"/>
                  </a:lnTo>
                  <a:lnTo>
                    <a:pt x="154" y="184"/>
                  </a:lnTo>
                  <a:lnTo>
                    <a:pt x="158" y="172"/>
                  </a:lnTo>
                  <a:lnTo>
                    <a:pt x="160" y="158"/>
                  </a:lnTo>
                  <a:lnTo>
                    <a:pt x="160" y="144"/>
                  </a:lnTo>
                  <a:lnTo>
                    <a:pt x="160" y="144"/>
                  </a:lnTo>
                  <a:lnTo>
                    <a:pt x="156" y="132"/>
                  </a:lnTo>
                  <a:lnTo>
                    <a:pt x="152" y="120"/>
                  </a:lnTo>
                  <a:lnTo>
                    <a:pt x="144" y="110"/>
                  </a:lnTo>
                  <a:lnTo>
                    <a:pt x="134" y="10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24" name="Freeform 74">
              <a:extLst>
                <a:ext uri="{FF2B5EF4-FFF2-40B4-BE49-F238E27FC236}">
                  <a16:creationId xmlns:a16="http://schemas.microsoft.com/office/drawing/2014/main" id="{809C60D5-AC39-A90C-FAAE-109EB82F07F1}"/>
                </a:ext>
              </a:extLst>
            </p:cNvPr>
            <p:cNvSpPr>
              <a:spLocks/>
            </p:cNvSpPr>
            <p:nvPr/>
          </p:nvSpPr>
          <p:spPr bwMode="auto">
            <a:xfrm>
              <a:off x="11820525" y="1381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4 h 222"/>
                <a:gd name="T12" fmla="*/ 124 w 160"/>
                <a:gd name="T13" fmla="*/ 92 h 222"/>
                <a:gd name="T14" fmla="*/ 122 w 160"/>
                <a:gd name="T15" fmla="*/ 92 h 222"/>
                <a:gd name="T16" fmla="*/ 122 w 160"/>
                <a:gd name="T17" fmla="*/ 92 h 222"/>
                <a:gd name="T18" fmla="*/ 86 w 160"/>
                <a:gd name="T19" fmla="*/ 72 h 222"/>
                <a:gd name="T20" fmla="*/ 86 w 160"/>
                <a:gd name="T21" fmla="*/ 72 h 222"/>
                <a:gd name="T22" fmla="*/ 60 w 160"/>
                <a:gd name="T23" fmla="*/ 54 h 222"/>
                <a:gd name="T24" fmla="*/ 36 w 160"/>
                <a:gd name="T25" fmla="*/ 36 h 222"/>
                <a:gd name="T26" fmla="*/ 18 w 160"/>
                <a:gd name="T27" fmla="*/ 18 h 222"/>
                <a:gd name="T28" fmla="*/ 10 w 160"/>
                <a:gd name="T29" fmla="*/ 8 h 222"/>
                <a:gd name="T30" fmla="*/ 4 w 160"/>
                <a:gd name="T31" fmla="*/ 0 h 222"/>
                <a:gd name="T32" fmla="*/ 4 w 160"/>
                <a:gd name="T33" fmla="*/ 0 h 222"/>
                <a:gd name="T34" fmla="*/ 2 w 160"/>
                <a:gd name="T35" fmla="*/ 36 h 222"/>
                <a:gd name="T36" fmla="*/ 0 w 160"/>
                <a:gd name="T37" fmla="*/ 66 h 222"/>
                <a:gd name="T38" fmla="*/ 2 w 160"/>
                <a:gd name="T39" fmla="*/ 94 h 222"/>
                <a:gd name="T40" fmla="*/ 4 w 160"/>
                <a:gd name="T41" fmla="*/ 118 h 222"/>
                <a:gd name="T42" fmla="*/ 8 w 160"/>
                <a:gd name="T43" fmla="*/ 138 h 222"/>
                <a:gd name="T44" fmla="*/ 14 w 160"/>
                <a:gd name="T45" fmla="*/ 156 h 222"/>
                <a:gd name="T46" fmla="*/ 20 w 160"/>
                <a:gd name="T47" fmla="*/ 170 h 222"/>
                <a:gd name="T48" fmla="*/ 26 w 160"/>
                <a:gd name="T49" fmla="*/ 182 h 222"/>
                <a:gd name="T50" fmla="*/ 34 w 160"/>
                <a:gd name="T51" fmla="*/ 192 h 222"/>
                <a:gd name="T52" fmla="*/ 40 w 160"/>
                <a:gd name="T53" fmla="*/ 200 h 222"/>
                <a:gd name="T54" fmla="*/ 52 w 160"/>
                <a:gd name="T55" fmla="*/ 210 h 222"/>
                <a:gd name="T56" fmla="*/ 62 w 160"/>
                <a:gd name="T57" fmla="*/ 216 h 222"/>
                <a:gd name="T58" fmla="*/ 64 w 160"/>
                <a:gd name="T59" fmla="*/ 218 h 222"/>
                <a:gd name="T60" fmla="*/ 64 w 160"/>
                <a:gd name="T61" fmla="*/ 216 h 222"/>
                <a:gd name="T62" fmla="*/ 64 w 160"/>
                <a:gd name="T63" fmla="*/ 216 h 222"/>
                <a:gd name="T64" fmla="*/ 74 w 160"/>
                <a:gd name="T65" fmla="*/ 220 h 222"/>
                <a:gd name="T66" fmla="*/ 82 w 160"/>
                <a:gd name="T67" fmla="*/ 222 h 222"/>
                <a:gd name="T68" fmla="*/ 92 w 160"/>
                <a:gd name="T69" fmla="*/ 222 h 222"/>
                <a:gd name="T70" fmla="*/ 102 w 160"/>
                <a:gd name="T71" fmla="*/ 222 h 222"/>
                <a:gd name="T72" fmla="*/ 102 w 160"/>
                <a:gd name="T73" fmla="*/ 222 h 222"/>
                <a:gd name="T74" fmla="*/ 114 w 160"/>
                <a:gd name="T75" fmla="*/ 218 h 222"/>
                <a:gd name="T76" fmla="*/ 128 w 160"/>
                <a:gd name="T77" fmla="*/ 214 h 222"/>
                <a:gd name="T78" fmla="*/ 138 w 160"/>
                <a:gd name="T79" fmla="*/ 206 h 222"/>
                <a:gd name="T80" fmla="*/ 146 w 160"/>
                <a:gd name="T81" fmla="*/ 196 h 222"/>
                <a:gd name="T82" fmla="*/ 154 w 160"/>
                <a:gd name="T83" fmla="*/ 184 h 222"/>
                <a:gd name="T84" fmla="*/ 158 w 160"/>
                <a:gd name="T85" fmla="*/ 172 h 222"/>
                <a:gd name="T86" fmla="*/ 160 w 160"/>
                <a:gd name="T87" fmla="*/ 158 h 222"/>
                <a:gd name="T88" fmla="*/ 160 w 160"/>
                <a:gd name="T89" fmla="*/ 144 h 222"/>
                <a:gd name="T90" fmla="*/ 160 w 160"/>
                <a:gd name="T91" fmla="*/ 144 h 222"/>
                <a:gd name="T92" fmla="*/ 156 w 160"/>
                <a:gd name="T93" fmla="*/ 132 h 222"/>
                <a:gd name="T94" fmla="*/ 152 w 160"/>
                <a:gd name="T95" fmla="*/ 120 h 222"/>
                <a:gd name="T96" fmla="*/ 144 w 160"/>
                <a:gd name="T97" fmla="*/ 110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4"/>
                  </a:lnTo>
                  <a:lnTo>
                    <a:pt x="124" y="92"/>
                  </a:lnTo>
                  <a:lnTo>
                    <a:pt x="122" y="92"/>
                  </a:lnTo>
                  <a:lnTo>
                    <a:pt x="122" y="92"/>
                  </a:lnTo>
                  <a:lnTo>
                    <a:pt x="86" y="72"/>
                  </a:lnTo>
                  <a:lnTo>
                    <a:pt x="86" y="72"/>
                  </a:lnTo>
                  <a:lnTo>
                    <a:pt x="60" y="54"/>
                  </a:lnTo>
                  <a:lnTo>
                    <a:pt x="36" y="36"/>
                  </a:lnTo>
                  <a:lnTo>
                    <a:pt x="18" y="18"/>
                  </a:lnTo>
                  <a:lnTo>
                    <a:pt x="10" y="8"/>
                  </a:lnTo>
                  <a:lnTo>
                    <a:pt x="4" y="0"/>
                  </a:lnTo>
                  <a:lnTo>
                    <a:pt x="4" y="0"/>
                  </a:lnTo>
                  <a:lnTo>
                    <a:pt x="2" y="36"/>
                  </a:lnTo>
                  <a:lnTo>
                    <a:pt x="0" y="66"/>
                  </a:lnTo>
                  <a:lnTo>
                    <a:pt x="2" y="94"/>
                  </a:lnTo>
                  <a:lnTo>
                    <a:pt x="4" y="118"/>
                  </a:lnTo>
                  <a:lnTo>
                    <a:pt x="8" y="138"/>
                  </a:lnTo>
                  <a:lnTo>
                    <a:pt x="14" y="156"/>
                  </a:lnTo>
                  <a:lnTo>
                    <a:pt x="20" y="170"/>
                  </a:lnTo>
                  <a:lnTo>
                    <a:pt x="26" y="182"/>
                  </a:lnTo>
                  <a:lnTo>
                    <a:pt x="34" y="192"/>
                  </a:lnTo>
                  <a:lnTo>
                    <a:pt x="40" y="200"/>
                  </a:lnTo>
                  <a:lnTo>
                    <a:pt x="52" y="210"/>
                  </a:lnTo>
                  <a:lnTo>
                    <a:pt x="62" y="216"/>
                  </a:lnTo>
                  <a:lnTo>
                    <a:pt x="64" y="218"/>
                  </a:lnTo>
                  <a:lnTo>
                    <a:pt x="64" y="216"/>
                  </a:lnTo>
                  <a:lnTo>
                    <a:pt x="64" y="216"/>
                  </a:lnTo>
                  <a:lnTo>
                    <a:pt x="74" y="220"/>
                  </a:lnTo>
                  <a:lnTo>
                    <a:pt x="82" y="222"/>
                  </a:lnTo>
                  <a:lnTo>
                    <a:pt x="92" y="222"/>
                  </a:lnTo>
                  <a:lnTo>
                    <a:pt x="102" y="222"/>
                  </a:lnTo>
                  <a:lnTo>
                    <a:pt x="102" y="222"/>
                  </a:lnTo>
                  <a:lnTo>
                    <a:pt x="114" y="218"/>
                  </a:lnTo>
                  <a:lnTo>
                    <a:pt x="128" y="214"/>
                  </a:lnTo>
                  <a:lnTo>
                    <a:pt x="138" y="206"/>
                  </a:lnTo>
                  <a:lnTo>
                    <a:pt x="146" y="196"/>
                  </a:lnTo>
                  <a:lnTo>
                    <a:pt x="154" y="184"/>
                  </a:lnTo>
                  <a:lnTo>
                    <a:pt x="158" y="172"/>
                  </a:lnTo>
                  <a:lnTo>
                    <a:pt x="160" y="158"/>
                  </a:lnTo>
                  <a:lnTo>
                    <a:pt x="160" y="144"/>
                  </a:lnTo>
                  <a:lnTo>
                    <a:pt x="160" y="144"/>
                  </a:lnTo>
                  <a:lnTo>
                    <a:pt x="156" y="132"/>
                  </a:lnTo>
                  <a:lnTo>
                    <a:pt x="152" y="120"/>
                  </a:lnTo>
                  <a:lnTo>
                    <a:pt x="144" y="110"/>
                  </a:lnTo>
                  <a:lnTo>
                    <a:pt x="134" y="10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25" name="Freeform 77">
              <a:extLst>
                <a:ext uri="{FF2B5EF4-FFF2-40B4-BE49-F238E27FC236}">
                  <a16:creationId xmlns:a16="http://schemas.microsoft.com/office/drawing/2014/main" id="{65E6B55C-BDD6-D438-A435-856A8B7DA06D}"/>
                </a:ext>
              </a:extLst>
            </p:cNvPr>
            <p:cNvSpPr>
              <a:spLocks/>
            </p:cNvSpPr>
            <p:nvPr/>
          </p:nvSpPr>
          <p:spPr bwMode="auto">
            <a:xfrm>
              <a:off x="11842750" y="379412"/>
              <a:ext cx="231775" cy="111125"/>
            </a:xfrm>
            <a:custGeom>
              <a:avLst/>
              <a:gdLst>
                <a:gd name="T0" fmla="*/ 0 w 146"/>
                <a:gd name="T1" fmla="*/ 0 h 70"/>
                <a:gd name="T2" fmla="*/ 0 w 146"/>
                <a:gd name="T3" fmla="*/ 0 h 70"/>
                <a:gd name="T4" fmla="*/ 8 w 146"/>
                <a:gd name="T5" fmla="*/ 20 h 70"/>
                <a:gd name="T6" fmla="*/ 16 w 146"/>
                <a:gd name="T7" fmla="*/ 34 h 70"/>
                <a:gd name="T8" fmla="*/ 24 w 146"/>
                <a:gd name="T9" fmla="*/ 46 h 70"/>
                <a:gd name="T10" fmla="*/ 32 w 146"/>
                <a:gd name="T11" fmla="*/ 54 h 70"/>
                <a:gd name="T12" fmla="*/ 40 w 146"/>
                <a:gd name="T13" fmla="*/ 60 h 70"/>
                <a:gd name="T14" fmla="*/ 46 w 146"/>
                <a:gd name="T15" fmla="*/ 62 h 70"/>
                <a:gd name="T16" fmla="*/ 52 w 146"/>
                <a:gd name="T17" fmla="*/ 64 h 70"/>
                <a:gd name="T18" fmla="*/ 52 w 146"/>
                <a:gd name="T19" fmla="*/ 64 h 70"/>
                <a:gd name="T20" fmla="*/ 52 w 146"/>
                <a:gd name="T21" fmla="*/ 64 h 70"/>
                <a:gd name="T22" fmla="*/ 64 w 146"/>
                <a:gd name="T23" fmla="*/ 70 h 70"/>
                <a:gd name="T24" fmla="*/ 80 w 146"/>
                <a:gd name="T25" fmla="*/ 70 h 70"/>
                <a:gd name="T26" fmla="*/ 80 w 146"/>
                <a:gd name="T27" fmla="*/ 70 h 70"/>
                <a:gd name="T28" fmla="*/ 88 w 146"/>
                <a:gd name="T29" fmla="*/ 70 h 70"/>
                <a:gd name="T30" fmla="*/ 88 w 146"/>
                <a:gd name="T31" fmla="*/ 70 h 70"/>
                <a:gd name="T32" fmla="*/ 90 w 146"/>
                <a:gd name="T33" fmla="*/ 70 h 70"/>
                <a:gd name="T34" fmla="*/ 90 w 146"/>
                <a:gd name="T35" fmla="*/ 70 h 70"/>
                <a:gd name="T36" fmla="*/ 102 w 146"/>
                <a:gd name="T37" fmla="*/ 66 h 70"/>
                <a:gd name="T38" fmla="*/ 114 w 146"/>
                <a:gd name="T39" fmla="*/ 62 h 70"/>
                <a:gd name="T40" fmla="*/ 122 w 146"/>
                <a:gd name="T41" fmla="*/ 54 h 70"/>
                <a:gd name="T42" fmla="*/ 132 w 146"/>
                <a:gd name="T43" fmla="*/ 46 h 70"/>
                <a:gd name="T44" fmla="*/ 138 w 146"/>
                <a:gd name="T45" fmla="*/ 36 h 70"/>
                <a:gd name="T46" fmla="*/ 142 w 146"/>
                <a:gd name="T47" fmla="*/ 24 h 70"/>
                <a:gd name="T48" fmla="*/ 146 w 146"/>
                <a:gd name="T49" fmla="*/ 14 h 70"/>
                <a:gd name="T50" fmla="*/ 146 w 146"/>
                <a:gd name="T51" fmla="*/ 0 h 70"/>
                <a:gd name="T52" fmla="*/ 146 w 146"/>
                <a:gd name="T53" fmla="*/ 0 h 70"/>
                <a:gd name="T54" fmla="*/ 142 w 146"/>
                <a:gd name="T55" fmla="*/ 10 h 70"/>
                <a:gd name="T56" fmla="*/ 136 w 146"/>
                <a:gd name="T57" fmla="*/ 18 h 70"/>
                <a:gd name="T58" fmla="*/ 130 w 146"/>
                <a:gd name="T59" fmla="*/ 26 h 70"/>
                <a:gd name="T60" fmla="*/ 124 w 146"/>
                <a:gd name="T61" fmla="*/ 32 h 70"/>
                <a:gd name="T62" fmla="*/ 116 w 146"/>
                <a:gd name="T63" fmla="*/ 38 h 70"/>
                <a:gd name="T64" fmla="*/ 106 w 146"/>
                <a:gd name="T65" fmla="*/ 44 h 70"/>
                <a:gd name="T66" fmla="*/ 96 w 146"/>
                <a:gd name="T67" fmla="*/ 48 h 70"/>
                <a:gd name="T68" fmla="*/ 86 w 146"/>
                <a:gd name="T69" fmla="*/ 50 h 70"/>
                <a:gd name="T70" fmla="*/ 86 w 146"/>
                <a:gd name="T71" fmla="*/ 50 h 70"/>
                <a:gd name="T72" fmla="*/ 76 w 146"/>
                <a:gd name="T73" fmla="*/ 50 h 70"/>
                <a:gd name="T74" fmla="*/ 76 w 146"/>
                <a:gd name="T75" fmla="*/ 50 h 70"/>
                <a:gd name="T76" fmla="*/ 60 w 146"/>
                <a:gd name="T77" fmla="*/ 48 h 70"/>
                <a:gd name="T78" fmla="*/ 46 w 146"/>
                <a:gd name="T79" fmla="*/ 44 h 70"/>
                <a:gd name="T80" fmla="*/ 46 w 146"/>
                <a:gd name="T81" fmla="*/ 44 h 70"/>
                <a:gd name="T82" fmla="*/ 46 w 146"/>
                <a:gd name="T83" fmla="*/ 44 h 70"/>
                <a:gd name="T84" fmla="*/ 40 w 146"/>
                <a:gd name="T85" fmla="*/ 42 h 70"/>
                <a:gd name="T86" fmla="*/ 30 w 146"/>
                <a:gd name="T87" fmla="*/ 36 h 70"/>
                <a:gd name="T88" fmla="*/ 24 w 146"/>
                <a:gd name="T89" fmla="*/ 30 h 70"/>
                <a:gd name="T90" fmla="*/ 16 w 146"/>
                <a:gd name="T91" fmla="*/ 22 h 70"/>
                <a:gd name="T92" fmla="*/ 8 w 146"/>
                <a:gd name="T93" fmla="*/ 12 h 70"/>
                <a:gd name="T94" fmla="*/ 0 w 146"/>
                <a:gd name="T9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6" h="70">
                  <a:moveTo>
                    <a:pt x="0" y="0"/>
                  </a:moveTo>
                  <a:lnTo>
                    <a:pt x="0" y="0"/>
                  </a:lnTo>
                  <a:lnTo>
                    <a:pt x="8" y="20"/>
                  </a:lnTo>
                  <a:lnTo>
                    <a:pt x="16" y="34"/>
                  </a:lnTo>
                  <a:lnTo>
                    <a:pt x="24" y="46"/>
                  </a:lnTo>
                  <a:lnTo>
                    <a:pt x="32" y="54"/>
                  </a:lnTo>
                  <a:lnTo>
                    <a:pt x="40" y="60"/>
                  </a:lnTo>
                  <a:lnTo>
                    <a:pt x="46" y="62"/>
                  </a:lnTo>
                  <a:lnTo>
                    <a:pt x="52" y="64"/>
                  </a:lnTo>
                  <a:lnTo>
                    <a:pt x="52" y="64"/>
                  </a:lnTo>
                  <a:lnTo>
                    <a:pt x="52" y="64"/>
                  </a:lnTo>
                  <a:lnTo>
                    <a:pt x="64" y="70"/>
                  </a:lnTo>
                  <a:lnTo>
                    <a:pt x="80" y="70"/>
                  </a:lnTo>
                  <a:lnTo>
                    <a:pt x="80" y="70"/>
                  </a:lnTo>
                  <a:lnTo>
                    <a:pt x="88" y="70"/>
                  </a:lnTo>
                  <a:lnTo>
                    <a:pt x="88" y="70"/>
                  </a:lnTo>
                  <a:lnTo>
                    <a:pt x="90" y="70"/>
                  </a:lnTo>
                  <a:lnTo>
                    <a:pt x="90" y="70"/>
                  </a:lnTo>
                  <a:lnTo>
                    <a:pt x="102" y="66"/>
                  </a:lnTo>
                  <a:lnTo>
                    <a:pt x="114" y="62"/>
                  </a:lnTo>
                  <a:lnTo>
                    <a:pt x="122" y="54"/>
                  </a:lnTo>
                  <a:lnTo>
                    <a:pt x="132" y="46"/>
                  </a:lnTo>
                  <a:lnTo>
                    <a:pt x="138" y="36"/>
                  </a:lnTo>
                  <a:lnTo>
                    <a:pt x="142" y="24"/>
                  </a:lnTo>
                  <a:lnTo>
                    <a:pt x="146" y="14"/>
                  </a:lnTo>
                  <a:lnTo>
                    <a:pt x="146" y="0"/>
                  </a:lnTo>
                  <a:lnTo>
                    <a:pt x="146" y="0"/>
                  </a:lnTo>
                  <a:lnTo>
                    <a:pt x="142" y="10"/>
                  </a:lnTo>
                  <a:lnTo>
                    <a:pt x="136" y="18"/>
                  </a:lnTo>
                  <a:lnTo>
                    <a:pt x="130" y="26"/>
                  </a:lnTo>
                  <a:lnTo>
                    <a:pt x="124" y="32"/>
                  </a:lnTo>
                  <a:lnTo>
                    <a:pt x="116" y="38"/>
                  </a:lnTo>
                  <a:lnTo>
                    <a:pt x="106" y="44"/>
                  </a:lnTo>
                  <a:lnTo>
                    <a:pt x="96" y="48"/>
                  </a:lnTo>
                  <a:lnTo>
                    <a:pt x="86" y="50"/>
                  </a:lnTo>
                  <a:lnTo>
                    <a:pt x="86" y="50"/>
                  </a:lnTo>
                  <a:lnTo>
                    <a:pt x="76" y="50"/>
                  </a:lnTo>
                  <a:lnTo>
                    <a:pt x="76" y="50"/>
                  </a:lnTo>
                  <a:lnTo>
                    <a:pt x="60" y="48"/>
                  </a:lnTo>
                  <a:lnTo>
                    <a:pt x="46" y="44"/>
                  </a:lnTo>
                  <a:lnTo>
                    <a:pt x="46" y="44"/>
                  </a:lnTo>
                  <a:lnTo>
                    <a:pt x="46" y="44"/>
                  </a:lnTo>
                  <a:lnTo>
                    <a:pt x="40" y="42"/>
                  </a:lnTo>
                  <a:lnTo>
                    <a:pt x="30" y="36"/>
                  </a:lnTo>
                  <a:lnTo>
                    <a:pt x="24" y="30"/>
                  </a:lnTo>
                  <a:lnTo>
                    <a:pt x="16" y="22"/>
                  </a:lnTo>
                  <a:lnTo>
                    <a:pt x="8" y="12"/>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bg1"/>
                </a:solidFill>
                <a:latin typeface="Raleway" panose="020B0503030101060003" pitchFamily="34" charset="0"/>
              </a:endParaRPr>
            </a:p>
          </p:txBody>
        </p:sp>
        <p:sp>
          <p:nvSpPr>
            <p:cNvPr id="526" name="Freeform 79">
              <a:extLst>
                <a:ext uri="{FF2B5EF4-FFF2-40B4-BE49-F238E27FC236}">
                  <a16:creationId xmlns:a16="http://schemas.microsoft.com/office/drawing/2014/main" id="{F8B35C11-D561-6CC9-71DD-90447CBC5F2E}"/>
                </a:ext>
              </a:extLst>
            </p:cNvPr>
            <p:cNvSpPr>
              <a:spLocks/>
            </p:cNvSpPr>
            <p:nvPr/>
          </p:nvSpPr>
          <p:spPr bwMode="auto">
            <a:xfrm>
              <a:off x="11626850" y="576262"/>
              <a:ext cx="327025" cy="454025"/>
            </a:xfrm>
            <a:custGeom>
              <a:avLst/>
              <a:gdLst>
                <a:gd name="T0" fmla="*/ 172 w 206"/>
                <a:gd name="T1" fmla="*/ 130 h 286"/>
                <a:gd name="T2" fmla="*/ 172 w 206"/>
                <a:gd name="T3" fmla="*/ 128 h 286"/>
                <a:gd name="T4" fmla="*/ 172 w 206"/>
                <a:gd name="T5" fmla="*/ 128 h 286"/>
                <a:gd name="T6" fmla="*/ 162 w 206"/>
                <a:gd name="T7" fmla="*/ 122 h 286"/>
                <a:gd name="T8" fmla="*/ 162 w 206"/>
                <a:gd name="T9" fmla="*/ 122 h 286"/>
                <a:gd name="T10" fmla="*/ 160 w 206"/>
                <a:gd name="T11" fmla="*/ 120 h 286"/>
                <a:gd name="T12" fmla="*/ 158 w 206"/>
                <a:gd name="T13" fmla="*/ 120 h 286"/>
                <a:gd name="T14" fmla="*/ 158 w 206"/>
                <a:gd name="T15" fmla="*/ 118 h 286"/>
                <a:gd name="T16" fmla="*/ 158 w 206"/>
                <a:gd name="T17" fmla="*/ 118 h 286"/>
                <a:gd name="T18" fmla="*/ 108 w 206"/>
                <a:gd name="T19" fmla="*/ 92 h 286"/>
                <a:gd name="T20" fmla="*/ 108 w 206"/>
                <a:gd name="T21" fmla="*/ 92 h 286"/>
                <a:gd name="T22" fmla="*/ 76 w 206"/>
                <a:gd name="T23" fmla="*/ 70 h 286"/>
                <a:gd name="T24" fmla="*/ 46 w 206"/>
                <a:gd name="T25" fmla="*/ 46 h 286"/>
                <a:gd name="T26" fmla="*/ 22 w 206"/>
                <a:gd name="T27" fmla="*/ 22 h 286"/>
                <a:gd name="T28" fmla="*/ 12 w 206"/>
                <a:gd name="T29" fmla="*/ 12 h 286"/>
                <a:gd name="T30" fmla="*/ 4 w 206"/>
                <a:gd name="T31" fmla="*/ 0 h 286"/>
                <a:gd name="T32" fmla="*/ 4 w 206"/>
                <a:gd name="T33" fmla="*/ 0 h 286"/>
                <a:gd name="T34" fmla="*/ 2 w 206"/>
                <a:gd name="T35" fmla="*/ 46 h 286"/>
                <a:gd name="T36" fmla="*/ 0 w 206"/>
                <a:gd name="T37" fmla="*/ 86 h 286"/>
                <a:gd name="T38" fmla="*/ 2 w 206"/>
                <a:gd name="T39" fmla="*/ 120 h 286"/>
                <a:gd name="T40" fmla="*/ 4 w 206"/>
                <a:gd name="T41" fmla="*/ 150 h 286"/>
                <a:gd name="T42" fmla="*/ 10 w 206"/>
                <a:gd name="T43" fmla="*/ 178 h 286"/>
                <a:gd name="T44" fmla="*/ 16 w 206"/>
                <a:gd name="T45" fmla="*/ 200 h 286"/>
                <a:gd name="T46" fmla="*/ 24 w 206"/>
                <a:gd name="T47" fmla="*/ 218 h 286"/>
                <a:gd name="T48" fmla="*/ 32 w 206"/>
                <a:gd name="T49" fmla="*/ 234 h 286"/>
                <a:gd name="T50" fmla="*/ 42 w 206"/>
                <a:gd name="T51" fmla="*/ 248 h 286"/>
                <a:gd name="T52" fmla="*/ 50 w 206"/>
                <a:gd name="T53" fmla="*/ 258 h 286"/>
                <a:gd name="T54" fmla="*/ 58 w 206"/>
                <a:gd name="T55" fmla="*/ 266 h 286"/>
                <a:gd name="T56" fmla="*/ 66 w 206"/>
                <a:gd name="T57" fmla="*/ 272 h 286"/>
                <a:gd name="T58" fmla="*/ 78 w 206"/>
                <a:gd name="T59" fmla="*/ 278 h 286"/>
                <a:gd name="T60" fmla="*/ 82 w 206"/>
                <a:gd name="T61" fmla="*/ 280 h 286"/>
                <a:gd name="T62" fmla="*/ 82 w 206"/>
                <a:gd name="T63" fmla="*/ 280 h 286"/>
                <a:gd name="T64" fmla="*/ 82 w 206"/>
                <a:gd name="T65" fmla="*/ 280 h 286"/>
                <a:gd name="T66" fmla="*/ 94 w 206"/>
                <a:gd name="T67" fmla="*/ 284 h 286"/>
                <a:gd name="T68" fmla="*/ 106 w 206"/>
                <a:gd name="T69" fmla="*/ 286 h 286"/>
                <a:gd name="T70" fmla="*/ 118 w 206"/>
                <a:gd name="T71" fmla="*/ 286 h 286"/>
                <a:gd name="T72" fmla="*/ 130 w 206"/>
                <a:gd name="T73" fmla="*/ 286 h 286"/>
                <a:gd name="T74" fmla="*/ 130 w 206"/>
                <a:gd name="T75" fmla="*/ 286 h 286"/>
                <a:gd name="T76" fmla="*/ 146 w 206"/>
                <a:gd name="T77" fmla="*/ 282 h 286"/>
                <a:gd name="T78" fmla="*/ 162 w 206"/>
                <a:gd name="T79" fmla="*/ 274 h 286"/>
                <a:gd name="T80" fmla="*/ 176 w 206"/>
                <a:gd name="T81" fmla="*/ 264 h 286"/>
                <a:gd name="T82" fmla="*/ 188 w 206"/>
                <a:gd name="T83" fmla="*/ 252 h 286"/>
                <a:gd name="T84" fmla="*/ 196 w 206"/>
                <a:gd name="T85" fmla="*/ 236 h 286"/>
                <a:gd name="T86" fmla="*/ 202 w 206"/>
                <a:gd name="T87" fmla="*/ 220 h 286"/>
                <a:gd name="T88" fmla="*/ 206 w 206"/>
                <a:gd name="T89" fmla="*/ 204 h 286"/>
                <a:gd name="T90" fmla="*/ 204 w 206"/>
                <a:gd name="T91" fmla="*/ 186 h 286"/>
                <a:gd name="T92" fmla="*/ 204 w 206"/>
                <a:gd name="T93" fmla="*/ 186 h 286"/>
                <a:gd name="T94" fmla="*/ 200 w 206"/>
                <a:gd name="T95" fmla="*/ 168 h 286"/>
                <a:gd name="T96" fmla="*/ 194 w 206"/>
                <a:gd name="T97" fmla="*/ 154 h 286"/>
                <a:gd name="T98" fmla="*/ 184 w 206"/>
                <a:gd name="T99" fmla="*/ 140 h 286"/>
                <a:gd name="T100" fmla="*/ 172 w 206"/>
                <a:gd name="T101" fmla="*/ 13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6" h="286">
                  <a:moveTo>
                    <a:pt x="172" y="130"/>
                  </a:moveTo>
                  <a:lnTo>
                    <a:pt x="172" y="128"/>
                  </a:lnTo>
                  <a:lnTo>
                    <a:pt x="172" y="128"/>
                  </a:lnTo>
                  <a:lnTo>
                    <a:pt x="162" y="122"/>
                  </a:lnTo>
                  <a:lnTo>
                    <a:pt x="162" y="122"/>
                  </a:lnTo>
                  <a:lnTo>
                    <a:pt x="160" y="120"/>
                  </a:lnTo>
                  <a:lnTo>
                    <a:pt x="158" y="120"/>
                  </a:lnTo>
                  <a:lnTo>
                    <a:pt x="158" y="118"/>
                  </a:lnTo>
                  <a:lnTo>
                    <a:pt x="158" y="118"/>
                  </a:lnTo>
                  <a:lnTo>
                    <a:pt x="108" y="92"/>
                  </a:lnTo>
                  <a:lnTo>
                    <a:pt x="108" y="92"/>
                  </a:lnTo>
                  <a:lnTo>
                    <a:pt x="76" y="70"/>
                  </a:lnTo>
                  <a:lnTo>
                    <a:pt x="46" y="46"/>
                  </a:lnTo>
                  <a:lnTo>
                    <a:pt x="22" y="22"/>
                  </a:lnTo>
                  <a:lnTo>
                    <a:pt x="12" y="12"/>
                  </a:lnTo>
                  <a:lnTo>
                    <a:pt x="4" y="0"/>
                  </a:lnTo>
                  <a:lnTo>
                    <a:pt x="4" y="0"/>
                  </a:lnTo>
                  <a:lnTo>
                    <a:pt x="2" y="46"/>
                  </a:lnTo>
                  <a:lnTo>
                    <a:pt x="0" y="86"/>
                  </a:lnTo>
                  <a:lnTo>
                    <a:pt x="2" y="120"/>
                  </a:lnTo>
                  <a:lnTo>
                    <a:pt x="4" y="150"/>
                  </a:lnTo>
                  <a:lnTo>
                    <a:pt x="10" y="178"/>
                  </a:lnTo>
                  <a:lnTo>
                    <a:pt x="16" y="200"/>
                  </a:lnTo>
                  <a:lnTo>
                    <a:pt x="24" y="218"/>
                  </a:lnTo>
                  <a:lnTo>
                    <a:pt x="32" y="234"/>
                  </a:lnTo>
                  <a:lnTo>
                    <a:pt x="42" y="248"/>
                  </a:lnTo>
                  <a:lnTo>
                    <a:pt x="50" y="258"/>
                  </a:lnTo>
                  <a:lnTo>
                    <a:pt x="58" y="266"/>
                  </a:lnTo>
                  <a:lnTo>
                    <a:pt x="66" y="272"/>
                  </a:lnTo>
                  <a:lnTo>
                    <a:pt x="78" y="278"/>
                  </a:lnTo>
                  <a:lnTo>
                    <a:pt x="82" y="280"/>
                  </a:lnTo>
                  <a:lnTo>
                    <a:pt x="82" y="280"/>
                  </a:lnTo>
                  <a:lnTo>
                    <a:pt x="82" y="280"/>
                  </a:lnTo>
                  <a:lnTo>
                    <a:pt x="94" y="284"/>
                  </a:lnTo>
                  <a:lnTo>
                    <a:pt x="106" y="286"/>
                  </a:lnTo>
                  <a:lnTo>
                    <a:pt x="118" y="286"/>
                  </a:lnTo>
                  <a:lnTo>
                    <a:pt x="130" y="286"/>
                  </a:lnTo>
                  <a:lnTo>
                    <a:pt x="130" y="286"/>
                  </a:lnTo>
                  <a:lnTo>
                    <a:pt x="146" y="282"/>
                  </a:lnTo>
                  <a:lnTo>
                    <a:pt x="162" y="274"/>
                  </a:lnTo>
                  <a:lnTo>
                    <a:pt x="176" y="264"/>
                  </a:lnTo>
                  <a:lnTo>
                    <a:pt x="188" y="252"/>
                  </a:lnTo>
                  <a:lnTo>
                    <a:pt x="196" y="236"/>
                  </a:lnTo>
                  <a:lnTo>
                    <a:pt x="202" y="220"/>
                  </a:lnTo>
                  <a:lnTo>
                    <a:pt x="206" y="204"/>
                  </a:lnTo>
                  <a:lnTo>
                    <a:pt x="204" y="186"/>
                  </a:lnTo>
                  <a:lnTo>
                    <a:pt x="204" y="186"/>
                  </a:lnTo>
                  <a:lnTo>
                    <a:pt x="200" y="168"/>
                  </a:lnTo>
                  <a:lnTo>
                    <a:pt x="194" y="154"/>
                  </a:lnTo>
                  <a:lnTo>
                    <a:pt x="184" y="140"/>
                  </a:lnTo>
                  <a:lnTo>
                    <a:pt x="172" y="13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27" name="Freeform 80">
              <a:extLst>
                <a:ext uri="{FF2B5EF4-FFF2-40B4-BE49-F238E27FC236}">
                  <a16:creationId xmlns:a16="http://schemas.microsoft.com/office/drawing/2014/main" id="{39F39A01-9206-185F-DC2D-B8DC3B3EC4C4}"/>
                </a:ext>
              </a:extLst>
            </p:cNvPr>
            <p:cNvSpPr>
              <a:spLocks/>
            </p:cNvSpPr>
            <p:nvPr/>
          </p:nvSpPr>
          <p:spPr bwMode="auto">
            <a:xfrm>
              <a:off x="11626850" y="576262"/>
              <a:ext cx="327025" cy="454025"/>
            </a:xfrm>
            <a:custGeom>
              <a:avLst/>
              <a:gdLst>
                <a:gd name="T0" fmla="*/ 172 w 206"/>
                <a:gd name="T1" fmla="*/ 130 h 286"/>
                <a:gd name="T2" fmla="*/ 172 w 206"/>
                <a:gd name="T3" fmla="*/ 128 h 286"/>
                <a:gd name="T4" fmla="*/ 172 w 206"/>
                <a:gd name="T5" fmla="*/ 128 h 286"/>
                <a:gd name="T6" fmla="*/ 162 w 206"/>
                <a:gd name="T7" fmla="*/ 122 h 286"/>
                <a:gd name="T8" fmla="*/ 162 w 206"/>
                <a:gd name="T9" fmla="*/ 122 h 286"/>
                <a:gd name="T10" fmla="*/ 160 w 206"/>
                <a:gd name="T11" fmla="*/ 120 h 286"/>
                <a:gd name="T12" fmla="*/ 158 w 206"/>
                <a:gd name="T13" fmla="*/ 120 h 286"/>
                <a:gd name="T14" fmla="*/ 158 w 206"/>
                <a:gd name="T15" fmla="*/ 118 h 286"/>
                <a:gd name="T16" fmla="*/ 158 w 206"/>
                <a:gd name="T17" fmla="*/ 118 h 286"/>
                <a:gd name="T18" fmla="*/ 108 w 206"/>
                <a:gd name="T19" fmla="*/ 92 h 286"/>
                <a:gd name="T20" fmla="*/ 108 w 206"/>
                <a:gd name="T21" fmla="*/ 92 h 286"/>
                <a:gd name="T22" fmla="*/ 76 w 206"/>
                <a:gd name="T23" fmla="*/ 70 h 286"/>
                <a:gd name="T24" fmla="*/ 46 w 206"/>
                <a:gd name="T25" fmla="*/ 46 h 286"/>
                <a:gd name="T26" fmla="*/ 22 w 206"/>
                <a:gd name="T27" fmla="*/ 22 h 286"/>
                <a:gd name="T28" fmla="*/ 12 w 206"/>
                <a:gd name="T29" fmla="*/ 12 h 286"/>
                <a:gd name="T30" fmla="*/ 4 w 206"/>
                <a:gd name="T31" fmla="*/ 0 h 286"/>
                <a:gd name="T32" fmla="*/ 4 w 206"/>
                <a:gd name="T33" fmla="*/ 0 h 286"/>
                <a:gd name="T34" fmla="*/ 2 w 206"/>
                <a:gd name="T35" fmla="*/ 46 h 286"/>
                <a:gd name="T36" fmla="*/ 0 w 206"/>
                <a:gd name="T37" fmla="*/ 86 h 286"/>
                <a:gd name="T38" fmla="*/ 2 w 206"/>
                <a:gd name="T39" fmla="*/ 120 h 286"/>
                <a:gd name="T40" fmla="*/ 4 w 206"/>
                <a:gd name="T41" fmla="*/ 150 h 286"/>
                <a:gd name="T42" fmla="*/ 10 w 206"/>
                <a:gd name="T43" fmla="*/ 178 h 286"/>
                <a:gd name="T44" fmla="*/ 16 w 206"/>
                <a:gd name="T45" fmla="*/ 200 h 286"/>
                <a:gd name="T46" fmla="*/ 24 w 206"/>
                <a:gd name="T47" fmla="*/ 218 h 286"/>
                <a:gd name="T48" fmla="*/ 32 w 206"/>
                <a:gd name="T49" fmla="*/ 234 h 286"/>
                <a:gd name="T50" fmla="*/ 42 w 206"/>
                <a:gd name="T51" fmla="*/ 248 h 286"/>
                <a:gd name="T52" fmla="*/ 50 w 206"/>
                <a:gd name="T53" fmla="*/ 258 h 286"/>
                <a:gd name="T54" fmla="*/ 58 w 206"/>
                <a:gd name="T55" fmla="*/ 266 h 286"/>
                <a:gd name="T56" fmla="*/ 66 w 206"/>
                <a:gd name="T57" fmla="*/ 272 h 286"/>
                <a:gd name="T58" fmla="*/ 78 w 206"/>
                <a:gd name="T59" fmla="*/ 278 h 286"/>
                <a:gd name="T60" fmla="*/ 82 w 206"/>
                <a:gd name="T61" fmla="*/ 280 h 286"/>
                <a:gd name="T62" fmla="*/ 82 w 206"/>
                <a:gd name="T63" fmla="*/ 280 h 286"/>
                <a:gd name="T64" fmla="*/ 82 w 206"/>
                <a:gd name="T65" fmla="*/ 280 h 286"/>
                <a:gd name="T66" fmla="*/ 94 w 206"/>
                <a:gd name="T67" fmla="*/ 284 h 286"/>
                <a:gd name="T68" fmla="*/ 106 w 206"/>
                <a:gd name="T69" fmla="*/ 286 h 286"/>
                <a:gd name="T70" fmla="*/ 118 w 206"/>
                <a:gd name="T71" fmla="*/ 286 h 286"/>
                <a:gd name="T72" fmla="*/ 130 w 206"/>
                <a:gd name="T73" fmla="*/ 286 h 286"/>
                <a:gd name="T74" fmla="*/ 130 w 206"/>
                <a:gd name="T75" fmla="*/ 286 h 286"/>
                <a:gd name="T76" fmla="*/ 146 w 206"/>
                <a:gd name="T77" fmla="*/ 282 h 286"/>
                <a:gd name="T78" fmla="*/ 162 w 206"/>
                <a:gd name="T79" fmla="*/ 274 h 286"/>
                <a:gd name="T80" fmla="*/ 176 w 206"/>
                <a:gd name="T81" fmla="*/ 264 h 286"/>
                <a:gd name="T82" fmla="*/ 188 w 206"/>
                <a:gd name="T83" fmla="*/ 252 h 286"/>
                <a:gd name="T84" fmla="*/ 196 w 206"/>
                <a:gd name="T85" fmla="*/ 236 h 286"/>
                <a:gd name="T86" fmla="*/ 202 w 206"/>
                <a:gd name="T87" fmla="*/ 220 h 286"/>
                <a:gd name="T88" fmla="*/ 206 w 206"/>
                <a:gd name="T89" fmla="*/ 204 h 286"/>
                <a:gd name="T90" fmla="*/ 204 w 206"/>
                <a:gd name="T91" fmla="*/ 186 h 286"/>
                <a:gd name="T92" fmla="*/ 204 w 206"/>
                <a:gd name="T93" fmla="*/ 186 h 286"/>
                <a:gd name="T94" fmla="*/ 200 w 206"/>
                <a:gd name="T95" fmla="*/ 168 h 286"/>
                <a:gd name="T96" fmla="*/ 194 w 206"/>
                <a:gd name="T97" fmla="*/ 154 h 286"/>
                <a:gd name="T98" fmla="*/ 184 w 206"/>
                <a:gd name="T99" fmla="*/ 140 h 286"/>
                <a:gd name="T100" fmla="*/ 172 w 206"/>
                <a:gd name="T101" fmla="*/ 13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6" h="286">
                  <a:moveTo>
                    <a:pt x="172" y="130"/>
                  </a:moveTo>
                  <a:lnTo>
                    <a:pt x="172" y="128"/>
                  </a:lnTo>
                  <a:lnTo>
                    <a:pt x="172" y="128"/>
                  </a:lnTo>
                  <a:lnTo>
                    <a:pt x="162" y="122"/>
                  </a:lnTo>
                  <a:lnTo>
                    <a:pt x="162" y="122"/>
                  </a:lnTo>
                  <a:lnTo>
                    <a:pt x="160" y="120"/>
                  </a:lnTo>
                  <a:lnTo>
                    <a:pt x="158" y="120"/>
                  </a:lnTo>
                  <a:lnTo>
                    <a:pt x="158" y="118"/>
                  </a:lnTo>
                  <a:lnTo>
                    <a:pt x="158" y="118"/>
                  </a:lnTo>
                  <a:lnTo>
                    <a:pt x="108" y="92"/>
                  </a:lnTo>
                  <a:lnTo>
                    <a:pt x="108" y="92"/>
                  </a:lnTo>
                  <a:lnTo>
                    <a:pt x="76" y="70"/>
                  </a:lnTo>
                  <a:lnTo>
                    <a:pt x="46" y="46"/>
                  </a:lnTo>
                  <a:lnTo>
                    <a:pt x="22" y="22"/>
                  </a:lnTo>
                  <a:lnTo>
                    <a:pt x="12" y="12"/>
                  </a:lnTo>
                  <a:lnTo>
                    <a:pt x="4" y="0"/>
                  </a:lnTo>
                  <a:lnTo>
                    <a:pt x="4" y="0"/>
                  </a:lnTo>
                  <a:lnTo>
                    <a:pt x="2" y="46"/>
                  </a:lnTo>
                  <a:lnTo>
                    <a:pt x="0" y="86"/>
                  </a:lnTo>
                  <a:lnTo>
                    <a:pt x="2" y="120"/>
                  </a:lnTo>
                  <a:lnTo>
                    <a:pt x="4" y="150"/>
                  </a:lnTo>
                  <a:lnTo>
                    <a:pt x="10" y="178"/>
                  </a:lnTo>
                  <a:lnTo>
                    <a:pt x="16" y="200"/>
                  </a:lnTo>
                  <a:lnTo>
                    <a:pt x="24" y="218"/>
                  </a:lnTo>
                  <a:lnTo>
                    <a:pt x="32" y="234"/>
                  </a:lnTo>
                  <a:lnTo>
                    <a:pt x="42" y="248"/>
                  </a:lnTo>
                  <a:lnTo>
                    <a:pt x="50" y="258"/>
                  </a:lnTo>
                  <a:lnTo>
                    <a:pt x="58" y="266"/>
                  </a:lnTo>
                  <a:lnTo>
                    <a:pt x="66" y="272"/>
                  </a:lnTo>
                  <a:lnTo>
                    <a:pt x="78" y="278"/>
                  </a:lnTo>
                  <a:lnTo>
                    <a:pt x="82" y="280"/>
                  </a:lnTo>
                  <a:lnTo>
                    <a:pt x="82" y="280"/>
                  </a:lnTo>
                  <a:lnTo>
                    <a:pt x="82" y="280"/>
                  </a:lnTo>
                  <a:lnTo>
                    <a:pt x="94" y="284"/>
                  </a:lnTo>
                  <a:lnTo>
                    <a:pt x="106" y="286"/>
                  </a:lnTo>
                  <a:lnTo>
                    <a:pt x="118" y="286"/>
                  </a:lnTo>
                  <a:lnTo>
                    <a:pt x="130" y="286"/>
                  </a:lnTo>
                  <a:lnTo>
                    <a:pt x="130" y="286"/>
                  </a:lnTo>
                  <a:lnTo>
                    <a:pt x="146" y="282"/>
                  </a:lnTo>
                  <a:lnTo>
                    <a:pt x="162" y="274"/>
                  </a:lnTo>
                  <a:lnTo>
                    <a:pt x="176" y="264"/>
                  </a:lnTo>
                  <a:lnTo>
                    <a:pt x="188" y="252"/>
                  </a:lnTo>
                  <a:lnTo>
                    <a:pt x="196" y="236"/>
                  </a:lnTo>
                  <a:lnTo>
                    <a:pt x="202" y="220"/>
                  </a:lnTo>
                  <a:lnTo>
                    <a:pt x="206" y="204"/>
                  </a:lnTo>
                  <a:lnTo>
                    <a:pt x="204" y="186"/>
                  </a:lnTo>
                  <a:lnTo>
                    <a:pt x="204" y="186"/>
                  </a:lnTo>
                  <a:lnTo>
                    <a:pt x="200" y="168"/>
                  </a:lnTo>
                  <a:lnTo>
                    <a:pt x="194" y="154"/>
                  </a:lnTo>
                  <a:lnTo>
                    <a:pt x="184" y="140"/>
                  </a:lnTo>
                  <a:lnTo>
                    <a:pt x="172" y="13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28" name="Freeform 81">
              <a:extLst>
                <a:ext uri="{FF2B5EF4-FFF2-40B4-BE49-F238E27FC236}">
                  <a16:creationId xmlns:a16="http://schemas.microsoft.com/office/drawing/2014/main" id="{E7C2783B-661B-7D7D-1198-39ACBD1FDD60}"/>
                </a:ext>
              </a:extLst>
            </p:cNvPr>
            <p:cNvSpPr>
              <a:spLocks/>
            </p:cNvSpPr>
            <p:nvPr/>
          </p:nvSpPr>
          <p:spPr bwMode="auto">
            <a:xfrm>
              <a:off x="11833225" y="887412"/>
              <a:ext cx="120650" cy="142875"/>
            </a:xfrm>
            <a:custGeom>
              <a:avLst/>
              <a:gdLst>
                <a:gd name="T0" fmla="*/ 76 w 76"/>
                <a:gd name="T1" fmla="*/ 0 h 90"/>
                <a:gd name="T2" fmla="*/ 76 w 76"/>
                <a:gd name="T3" fmla="*/ 0 h 90"/>
                <a:gd name="T4" fmla="*/ 76 w 76"/>
                <a:gd name="T5" fmla="*/ 0 h 90"/>
                <a:gd name="T6" fmla="*/ 76 w 76"/>
                <a:gd name="T7" fmla="*/ 0 h 90"/>
                <a:gd name="T8" fmla="*/ 74 w 76"/>
                <a:gd name="T9" fmla="*/ 16 h 90"/>
                <a:gd name="T10" fmla="*/ 70 w 76"/>
                <a:gd name="T11" fmla="*/ 32 h 90"/>
                <a:gd name="T12" fmla="*/ 64 w 76"/>
                <a:gd name="T13" fmla="*/ 46 h 90"/>
                <a:gd name="T14" fmla="*/ 54 w 76"/>
                <a:gd name="T15" fmla="*/ 60 h 90"/>
                <a:gd name="T16" fmla="*/ 44 w 76"/>
                <a:gd name="T17" fmla="*/ 70 h 90"/>
                <a:gd name="T18" fmla="*/ 30 w 76"/>
                <a:gd name="T19" fmla="*/ 80 h 90"/>
                <a:gd name="T20" fmla="*/ 16 w 76"/>
                <a:gd name="T21" fmla="*/ 86 h 90"/>
                <a:gd name="T22" fmla="*/ 0 w 76"/>
                <a:gd name="T23" fmla="*/ 90 h 90"/>
                <a:gd name="T24" fmla="*/ 0 w 76"/>
                <a:gd name="T25" fmla="*/ 90 h 90"/>
                <a:gd name="T26" fmla="*/ 0 w 76"/>
                <a:gd name="T27" fmla="*/ 90 h 90"/>
                <a:gd name="T28" fmla="*/ 0 w 76"/>
                <a:gd name="T29" fmla="*/ 90 h 90"/>
                <a:gd name="T30" fmla="*/ 0 w 76"/>
                <a:gd name="T31" fmla="*/ 90 h 90"/>
                <a:gd name="T32" fmla="*/ 0 w 76"/>
                <a:gd name="T33" fmla="*/ 90 h 90"/>
                <a:gd name="T34" fmla="*/ 16 w 76"/>
                <a:gd name="T35" fmla="*/ 86 h 90"/>
                <a:gd name="T36" fmla="*/ 32 w 76"/>
                <a:gd name="T37" fmla="*/ 80 h 90"/>
                <a:gd name="T38" fmla="*/ 44 w 76"/>
                <a:gd name="T39" fmla="*/ 70 h 90"/>
                <a:gd name="T40" fmla="*/ 56 w 76"/>
                <a:gd name="T41" fmla="*/ 58 h 90"/>
                <a:gd name="T42" fmla="*/ 64 w 76"/>
                <a:gd name="T43" fmla="*/ 46 h 90"/>
                <a:gd name="T44" fmla="*/ 72 w 76"/>
                <a:gd name="T45" fmla="*/ 32 h 90"/>
                <a:gd name="T46" fmla="*/ 76 w 76"/>
                <a:gd name="T47" fmla="*/ 16 h 90"/>
                <a:gd name="T48" fmla="*/ 76 w 76"/>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90">
                  <a:moveTo>
                    <a:pt x="76" y="0"/>
                  </a:moveTo>
                  <a:lnTo>
                    <a:pt x="76" y="0"/>
                  </a:lnTo>
                  <a:lnTo>
                    <a:pt x="76" y="0"/>
                  </a:lnTo>
                  <a:lnTo>
                    <a:pt x="76" y="0"/>
                  </a:lnTo>
                  <a:lnTo>
                    <a:pt x="74" y="16"/>
                  </a:lnTo>
                  <a:lnTo>
                    <a:pt x="70" y="32"/>
                  </a:lnTo>
                  <a:lnTo>
                    <a:pt x="64" y="46"/>
                  </a:lnTo>
                  <a:lnTo>
                    <a:pt x="54" y="60"/>
                  </a:lnTo>
                  <a:lnTo>
                    <a:pt x="44" y="70"/>
                  </a:lnTo>
                  <a:lnTo>
                    <a:pt x="30" y="80"/>
                  </a:lnTo>
                  <a:lnTo>
                    <a:pt x="16" y="86"/>
                  </a:lnTo>
                  <a:lnTo>
                    <a:pt x="0" y="90"/>
                  </a:lnTo>
                  <a:lnTo>
                    <a:pt x="0" y="90"/>
                  </a:lnTo>
                  <a:lnTo>
                    <a:pt x="0" y="90"/>
                  </a:lnTo>
                  <a:lnTo>
                    <a:pt x="0" y="90"/>
                  </a:lnTo>
                  <a:lnTo>
                    <a:pt x="0" y="90"/>
                  </a:lnTo>
                  <a:lnTo>
                    <a:pt x="0" y="90"/>
                  </a:lnTo>
                  <a:lnTo>
                    <a:pt x="16" y="86"/>
                  </a:lnTo>
                  <a:lnTo>
                    <a:pt x="32" y="80"/>
                  </a:lnTo>
                  <a:lnTo>
                    <a:pt x="44" y="70"/>
                  </a:lnTo>
                  <a:lnTo>
                    <a:pt x="56" y="58"/>
                  </a:lnTo>
                  <a:lnTo>
                    <a:pt x="64" y="46"/>
                  </a:lnTo>
                  <a:lnTo>
                    <a:pt x="72" y="32"/>
                  </a:lnTo>
                  <a:lnTo>
                    <a:pt x="76" y="16"/>
                  </a:lnTo>
                  <a:lnTo>
                    <a:pt x="76"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29" name="Freeform 82">
              <a:extLst>
                <a:ext uri="{FF2B5EF4-FFF2-40B4-BE49-F238E27FC236}">
                  <a16:creationId xmlns:a16="http://schemas.microsoft.com/office/drawing/2014/main" id="{6D84A6B1-5438-9DC4-CD57-20EDD4CD0215}"/>
                </a:ext>
              </a:extLst>
            </p:cNvPr>
            <p:cNvSpPr>
              <a:spLocks/>
            </p:cNvSpPr>
            <p:nvPr/>
          </p:nvSpPr>
          <p:spPr bwMode="auto">
            <a:xfrm>
              <a:off x="11833225" y="887412"/>
              <a:ext cx="120650" cy="142875"/>
            </a:xfrm>
            <a:custGeom>
              <a:avLst/>
              <a:gdLst>
                <a:gd name="T0" fmla="*/ 76 w 76"/>
                <a:gd name="T1" fmla="*/ 0 h 90"/>
                <a:gd name="T2" fmla="*/ 76 w 76"/>
                <a:gd name="T3" fmla="*/ 0 h 90"/>
                <a:gd name="T4" fmla="*/ 76 w 76"/>
                <a:gd name="T5" fmla="*/ 0 h 90"/>
                <a:gd name="T6" fmla="*/ 76 w 76"/>
                <a:gd name="T7" fmla="*/ 0 h 90"/>
                <a:gd name="T8" fmla="*/ 74 w 76"/>
                <a:gd name="T9" fmla="*/ 16 h 90"/>
                <a:gd name="T10" fmla="*/ 70 w 76"/>
                <a:gd name="T11" fmla="*/ 32 h 90"/>
                <a:gd name="T12" fmla="*/ 64 w 76"/>
                <a:gd name="T13" fmla="*/ 46 h 90"/>
                <a:gd name="T14" fmla="*/ 54 w 76"/>
                <a:gd name="T15" fmla="*/ 60 h 90"/>
                <a:gd name="T16" fmla="*/ 44 w 76"/>
                <a:gd name="T17" fmla="*/ 70 h 90"/>
                <a:gd name="T18" fmla="*/ 30 w 76"/>
                <a:gd name="T19" fmla="*/ 80 h 90"/>
                <a:gd name="T20" fmla="*/ 16 w 76"/>
                <a:gd name="T21" fmla="*/ 86 h 90"/>
                <a:gd name="T22" fmla="*/ 0 w 76"/>
                <a:gd name="T23" fmla="*/ 90 h 90"/>
                <a:gd name="T24" fmla="*/ 0 w 76"/>
                <a:gd name="T25" fmla="*/ 90 h 90"/>
                <a:gd name="T26" fmla="*/ 0 w 76"/>
                <a:gd name="T27" fmla="*/ 90 h 90"/>
                <a:gd name="T28" fmla="*/ 0 w 76"/>
                <a:gd name="T29" fmla="*/ 90 h 90"/>
                <a:gd name="T30" fmla="*/ 0 w 76"/>
                <a:gd name="T31" fmla="*/ 90 h 90"/>
                <a:gd name="T32" fmla="*/ 0 w 76"/>
                <a:gd name="T33" fmla="*/ 90 h 90"/>
                <a:gd name="T34" fmla="*/ 16 w 76"/>
                <a:gd name="T35" fmla="*/ 86 h 90"/>
                <a:gd name="T36" fmla="*/ 32 w 76"/>
                <a:gd name="T37" fmla="*/ 80 h 90"/>
                <a:gd name="T38" fmla="*/ 44 w 76"/>
                <a:gd name="T39" fmla="*/ 70 h 90"/>
                <a:gd name="T40" fmla="*/ 56 w 76"/>
                <a:gd name="T41" fmla="*/ 58 h 90"/>
                <a:gd name="T42" fmla="*/ 64 w 76"/>
                <a:gd name="T43" fmla="*/ 46 h 90"/>
                <a:gd name="T44" fmla="*/ 72 w 76"/>
                <a:gd name="T45" fmla="*/ 32 h 90"/>
                <a:gd name="T46" fmla="*/ 76 w 76"/>
                <a:gd name="T47" fmla="*/ 16 h 90"/>
                <a:gd name="T48" fmla="*/ 76 w 76"/>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90">
                  <a:moveTo>
                    <a:pt x="76" y="0"/>
                  </a:moveTo>
                  <a:lnTo>
                    <a:pt x="76" y="0"/>
                  </a:lnTo>
                  <a:lnTo>
                    <a:pt x="76" y="0"/>
                  </a:lnTo>
                  <a:lnTo>
                    <a:pt x="76" y="0"/>
                  </a:lnTo>
                  <a:lnTo>
                    <a:pt x="74" y="16"/>
                  </a:lnTo>
                  <a:lnTo>
                    <a:pt x="70" y="32"/>
                  </a:lnTo>
                  <a:lnTo>
                    <a:pt x="64" y="46"/>
                  </a:lnTo>
                  <a:lnTo>
                    <a:pt x="54" y="60"/>
                  </a:lnTo>
                  <a:lnTo>
                    <a:pt x="44" y="70"/>
                  </a:lnTo>
                  <a:lnTo>
                    <a:pt x="30" y="80"/>
                  </a:lnTo>
                  <a:lnTo>
                    <a:pt x="16" y="86"/>
                  </a:lnTo>
                  <a:lnTo>
                    <a:pt x="0" y="90"/>
                  </a:lnTo>
                  <a:lnTo>
                    <a:pt x="0" y="90"/>
                  </a:lnTo>
                  <a:lnTo>
                    <a:pt x="0" y="90"/>
                  </a:lnTo>
                  <a:lnTo>
                    <a:pt x="0" y="90"/>
                  </a:lnTo>
                  <a:lnTo>
                    <a:pt x="0" y="90"/>
                  </a:lnTo>
                  <a:lnTo>
                    <a:pt x="0" y="90"/>
                  </a:lnTo>
                  <a:lnTo>
                    <a:pt x="16" y="86"/>
                  </a:lnTo>
                  <a:lnTo>
                    <a:pt x="32" y="80"/>
                  </a:lnTo>
                  <a:lnTo>
                    <a:pt x="44" y="70"/>
                  </a:lnTo>
                  <a:lnTo>
                    <a:pt x="56" y="58"/>
                  </a:lnTo>
                  <a:lnTo>
                    <a:pt x="64" y="46"/>
                  </a:lnTo>
                  <a:lnTo>
                    <a:pt x="72" y="32"/>
                  </a:lnTo>
                  <a:lnTo>
                    <a:pt x="76" y="16"/>
                  </a:lnTo>
                  <a:lnTo>
                    <a:pt x="76"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30" name="Freeform 83">
              <a:extLst>
                <a:ext uri="{FF2B5EF4-FFF2-40B4-BE49-F238E27FC236}">
                  <a16:creationId xmlns:a16="http://schemas.microsoft.com/office/drawing/2014/main" id="{1C94AB9C-4C13-C08C-4EA2-793CD0B9D405}"/>
                </a:ext>
              </a:extLst>
            </p:cNvPr>
            <p:cNvSpPr>
              <a:spLocks/>
            </p:cNvSpPr>
            <p:nvPr/>
          </p:nvSpPr>
          <p:spPr bwMode="auto">
            <a:xfrm>
              <a:off x="11652250" y="887412"/>
              <a:ext cx="301625" cy="142875"/>
            </a:xfrm>
            <a:custGeom>
              <a:avLst/>
              <a:gdLst>
                <a:gd name="T0" fmla="*/ 0 w 190"/>
                <a:gd name="T1" fmla="*/ 0 h 90"/>
                <a:gd name="T2" fmla="*/ 0 w 190"/>
                <a:gd name="T3" fmla="*/ 0 h 90"/>
                <a:gd name="T4" fmla="*/ 10 w 190"/>
                <a:gd name="T5" fmla="*/ 24 h 90"/>
                <a:gd name="T6" fmla="*/ 22 w 190"/>
                <a:gd name="T7" fmla="*/ 44 h 90"/>
                <a:gd name="T8" fmla="*/ 32 w 190"/>
                <a:gd name="T9" fmla="*/ 58 h 90"/>
                <a:gd name="T10" fmla="*/ 42 w 190"/>
                <a:gd name="T11" fmla="*/ 68 h 90"/>
                <a:gd name="T12" fmla="*/ 52 w 190"/>
                <a:gd name="T13" fmla="*/ 76 h 90"/>
                <a:gd name="T14" fmla="*/ 60 w 190"/>
                <a:gd name="T15" fmla="*/ 80 h 90"/>
                <a:gd name="T16" fmla="*/ 68 w 190"/>
                <a:gd name="T17" fmla="*/ 84 h 90"/>
                <a:gd name="T18" fmla="*/ 68 w 190"/>
                <a:gd name="T19" fmla="*/ 84 h 90"/>
                <a:gd name="T20" fmla="*/ 68 w 190"/>
                <a:gd name="T21" fmla="*/ 84 h 90"/>
                <a:gd name="T22" fmla="*/ 84 w 190"/>
                <a:gd name="T23" fmla="*/ 88 h 90"/>
                <a:gd name="T24" fmla="*/ 102 w 190"/>
                <a:gd name="T25" fmla="*/ 90 h 90"/>
                <a:gd name="T26" fmla="*/ 102 w 190"/>
                <a:gd name="T27" fmla="*/ 90 h 90"/>
                <a:gd name="T28" fmla="*/ 114 w 190"/>
                <a:gd name="T29" fmla="*/ 90 h 90"/>
                <a:gd name="T30" fmla="*/ 114 w 190"/>
                <a:gd name="T31" fmla="*/ 90 h 90"/>
                <a:gd name="T32" fmla="*/ 114 w 190"/>
                <a:gd name="T33" fmla="*/ 90 h 90"/>
                <a:gd name="T34" fmla="*/ 114 w 190"/>
                <a:gd name="T35" fmla="*/ 90 h 90"/>
                <a:gd name="T36" fmla="*/ 130 w 190"/>
                <a:gd name="T37" fmla="*/ 86 h 90"/>
                <a:gd name="T38" fmla="*/ 144 w 190"/>
                <a:gd name="T39" fmla="*/ 80 h 90"/>
                <a:gd name="T40" fmla="*/ 158 w 190"/>
                <a:gd name="T41" fmla="*/ 70 h 90"/>
                <a:gd name="T42" fmla="*/ 168 w 190"/>
                <a:gd name="T43" fmla="*/ 60 h 90"/>
                <a:gd name="T44" fmla="*/ 178 w 190"/>
                <a:gd name="T45" fmla="*/ 46 h 90"/>
                <a:gd name="T46" fmla="*/ 184 w 190"/>
                <a:gd name="T47" fmla="*/ 32 h 90"/>
                <a:gd name="T48" fmla="*/ 188 w 190"/>
                <a:gd name="T49" fmla="*/ 16 h 90"/>
                <a:gd name="T50" fmla="*/ 190 w 190"/>
                <a:gd name="T51" fmla="*/ 0 h 90"/>
                <a:gd name="T52" fmla="*/ 190 w 190"/>
                <a:gd name="T53" fmla="*/ 0 h 90"/>
                <a:gd name="T54" fmla="*/ 184 w 190"/>
                <a:gd name="T55" fmla="*/ 12 h 90"/>
                <a:gd name="T56" fmla="*/ 178 w 190"/>
                <a:gd name="T57" fmla="*/ 24 h 90"/>
                <a:gd name="T58" fmla="*/ 170 w 190"/>
                <a:gd name="T59" fmla="*/ 34 h 90"/>
                <a:gd name="T60" fmla="*/ 160 w 190"/>
                <a:gd name="T61" fmla="*/ 42 h 90"/>
                <a:gd name="T62" fmla="*/ 150 w 190"/>
                <a:gd name="T63" fmla="*/ 50 h 90"/>
                <a:gd name="T64" fmla="*/ 138 w 190"/>
                <a:gd name="T65" fmla="*/ 56 h 90"/>
                <a:gd name="T66" fmla="*/ 126 w 190"/>
                <a:gd name="T67" fmla="*/ 60 h 90"/>
                <a:gd name="T68" fmla="*/ 112 w 190"/>
                <a:gd name="T69" fmla="*/ 64 h 90"/>
                <a:gd name="T70" fmla="*/ 112 w 190"/>
                <a:gd name="T71" fmla="*/ 64 h 90"/>
                <a:gd name="T72" fmla="*/ 98 w 190"/>
                <a:gd name="T73" fmla="*/ 64 h 90"/>
                <a:gd name="T74" fmla="*/ 98 w 190"/>
                <a:gd name="T75" fmla="*/ 64 h 90"/>
                <a:gd name="T76" fmla="*/ 78 w 190"/>
                <a:gd name="T77" fmla="*/ 62 h 90"/>
                <a:gd name="T78" fmla="*/ 60 w 190"/>
                <a:gd name="T79" fmla="*/ 56 h 90"/>
                <a:gd name="T80" fmla="*/ 60 w 190"/>
                <a:gd name="T81" fmla="*/ 56 h 90"/>
                <a:gd name="T82" fmla="*/ 60 w 190"/>
                <a:gd name="T83" fmla="*/ 56 h 90"/>
                <a:gd name="T84" fmla="*/ 54 w 190"/>
                <a:gd name="T85" fmla="*/ 54 h 90"/>
                <a:gd name="T86" fmla="*/ 40 w 190"/>
                <a:gd name="T87" fmla="*/ 46 h 90"/>
                <a:gd name="T88" fmla="*/ 30 w 190"/>
                <a:gd name="T89" fmla="*/ 38 h 90"/>
                <a:gd name="T90" fmla="*/ 20 w 190"/>
                <a:gd name="T91" fmla="*/ 28 h 90"/>
                <a:gd name="T92" fmla="*/ 10 w 190"/>
                <a:gd name="T93" fmla="*/ 16 h 90"/>
                <a:gd name="T94" fmla="*/ 0 w 190"/>
                <a:gd name="T9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0" h="90">
                  <a:moveTo>
                    <a:pt x="0" y="0"/>
                  </a:moveTo>
                  <a:lnTo>
                    <a:pt x="0" y="0"/>
                  </a:lnTo>
                  <a:lnTo>
                    <a:pt x="10" y="24"/>
                  </a:lnTo>
                  <a:lnTo>
                    <a:pt x="22" y="44"/>
                  </a:lnTo>
                  <a:lnTo>
                    <a:pt x="32" y="58"/>
                  </a:lnTo>
                  <a:lnTo>
                    <a:pt x="42" y="68"/>
                  </a:lnTo>
                  <a:lnTo>
                    <a:pt x="52" y="76"/>
                  </a:lnTo>
                  <a:lnTo>
                    <a:pt x="60" y="80"/>
                  </a:lnTo>
                  <a:lnTo>
                    <a:pt x="68" y="84"/>
                  </a:lnTo>
                  <a:lnTo>
                    <a:pt x="68" y="84"/>
                  </a:lnTo>
                  <a:lnTo>
                    <a:pt x="68" y="84"/>
                  </a:lnTo>
                  <a:lnTo>
                    <a:pt x="84" y="88"/>
                  </a:lnTo>
                  <a:lnTo>
                    <a:pt x="102" y="90"/>
                  </a:lnTo>
                  <a:lnTo>
                    <a:pt x="102" y="90"/>
                  </a:lnTo>
                  <a:lnTo>
                    <a:pt x="114" y="90"/>
                  </a:lnTo>
                  <a:lnTo>
                    <a:pt x="114" y="90"/>
                  </a:lnTo>
                  <a:lnTo>
                    <a:pt x="114" y="90"/>
                  </a:lnTo>
                  <a:lnTo>
                    <a:pt x="114" y="90"/>
                  </a:lnTo>
                  <a:lnTo>
                    <a:pt x="130" y="86"/>
                  </a:lnTo>
                  <a:lnTo>
                    <a:pt x="144" y="80"/>
                  </a:lnTo>
                  <a:lnTo>
                    <a:pt x="158" y="70"/>
                  </a:lnTo>
                  <a:lnTo>
                    <a:pt x="168" y="60"/>
                  </a:lnTo>
                  <a:lnTo>
                    <a:pt x="178" y="46"/>
                  </a:lnTo>
                  <a:lnTo>
                    <a:pt x="184" y="32"/>
                  </a:lnTo>
                  <a:lnTo>
                    <a:pt x="188" y="16"/>
                  </a:lnTo>
                  <a:lnTo>
                    <a:pt x="190" y="0"/>
                  </a:lnTo>
                  <a:lnTo>
                    <a:pt x="190" y="0"/>
                  </a:lnTo>
                  <a:lnTo>
                    <a:pt x="184" y="12"/>
                  </a:lnTo>
                  <a:lnTo>
                    <a:pt x="178" y="24"/>
                  </a:lnTo>
                  <a:lnTo>
                    <a:pt x="170" y="34"/>
                  </a:lnTo>
                  <a:lnTo>
                    <a:pt x="160" y="42"/>
                  </a:lnTo>
                  <a:lnTo>
                    <a:pt x="150" y="50"/>
                  </a:lnTo>
                  <a:lnTo>
                    <a:pt x="138" y="56"/>
                  </a:lnTo>
                  <a:lnTo>
                    <a:pt x="126" y="60"/>
                  </a:lnTo>
                  <a:lnTo>
                    <a:pt x="112" y="64"/>
                  </a:lnTo>
                  <a:lnTo>
                    <a:pt x="112" y="64"/>
                  </a:lnTo>
                  <a:lnTo>
                    <a:pt x="98" y="64"/>
                  </a:lnTo>
                  <a:lnTo>
                    <a:pt x="98" y="64"/>
                  </a:lnTo>
                  <a:lnTo>
                    <a:pt x="78" y="62"/>
                  </a:lnTo>
                  <a:lnTo>
                    <a:pt x="60" y="56"/>
                  </a:lnTo>
                  <a:lnTo>
                    <a:pt x="60" y="56"/>
                  </a:lnTo>
                  <a:lnTo>
                    <a:pt x="60" y="56"/>
                  </a:lnTo>
                  <a:lnTo>
                    <a:pt x="54" y="54"/>
                  </a:lnTo>
                  <a:lnTo>
                    <a:pt x="40" y="46"/>
                  </a:lnTo>
                  <a:lnTo>
                    <a:pt x="30" y="38"/>
                  </a:lnTo>
                  <a:lnTo>
                    <a:pt x="20" y="28"/>
                  </a:lnTo>
                  <a:lnTo>
                    <a:pt x="10" y="16"/>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31" name="Freeform 85">
              <a:extLst>
                <a:ext uri="{FF2B5EF4-FFF2-40B4-BE49-F238E27FC236}">
                  <a16:creationId xmlns:a16="http://schemas.microsoft.com/office/drawing/2014/main" id="{2B8B23DA-DB52-062D-EA5F-684274688BFA}"/>
                </a:ext>
              </a:extLst>
            </p:cNvPr>
            <p:cNvSpPr>
              <a:spLocks/>
            </p:cNvSpPr>
            <p:nvPr/>
          </p:nvSpPr>
          <p:spPr bwMode="auto">
            <a:xfrm>
              <a:off x="10975975" y="846137"/>
              <a:ext cx="311150" cy="469900"/>
            </a:xfrm>
            <a:custGeom>
              <a:avLst/>
              <a:gdLst>
                <a:gd name="T0" fmla="*/ 170 w 196"/>
                <a:gd name="T1" fmla="*/ 144 h 296"/>
                <a:gd name="T2" fmla="*/ 170 w 196"/>
                <a:gd name="T3" fmla="*/ 144 h 296"/>
                <a:gd name="T4" fmla="*/ 170 w 196"/>
                <a:gd name="T5" fmla="*/ 144 h 296"/>
                <a:gd name="T6" fmla="*/ 160 w 196"/>
                <a:gd name="T7" fmla="*/ 136 h 296"/>
                <a:gd name="T8" fmla="*/ 160 w 196"/>
                <a:gd name="T9" fmla="*/ 136 h 296"/>
                <a:gd name="T10" fmla="*/ 158 w 196"/>
                <a:gd name="T11" fmla="*/ 134 h 296"/>
                <a:gd name="T12" fmla="*/ 158 w 196"/>
                <a:gd name="T13" fmla="*/ 134 h 296"/>
                <a:gd name="T14" fmla="*/ 156 w 196"/>
                <a:gd name="T15" fmla="*/ 132 h 296"/>
                <a:gd name="T16" fmla="*/ 156 w 196"/>
                <a:gd name="T17" fmla="*/ 132 h 296"/>
                <a:gd name="T18" fmla="*/ 110 w 196"/>
                <a:gd name="T19" fmla="*/ 102 h 296"/>
                <a:gd name="T20" fmla="*/ 110 w 196"/>
                <a:gd name="T21" fmla="*/ 102 h 296"/>
                <a:gd name="T22" fmla="*/ 80 w 196"/>
                <a:gd name="T23" fmla="*/ 76 h 296"/>
                <a:gd name="T24" fmla="*/ 52 w 196"/>
                <a:gd name="T25" fmla="*/ 50 h 296"/>
                <a:gd name="T26" fmla="*/ 30 w 196"/>
                <a:gd name="T27" fmla="*/ 24 h 296"/>
                <a:gd name="T28" fmla="*/ 22 w 196"/>
                <a:gd name="T29" fmla="*/ 12 h 296"/>
                <a:gd name="T30" fmla="*/ 16 w 196"/>
                <a:gd name="T31" fmla="*/ 0 h 296"/>
                <a:gd name="T32" fmla="*/ 16 w 196"/>
                <a:gd name="T33" fmla="*/ 0 h 296"/>
                <a:gd name="T34" fmla="*/ 8 w 196"/>
                <a:gd name="T35" fmla="*/ 44 h 296"/>
                <a:gd name="T36" fmla="*/ 2 w 196"/>
                <a:gd name="T37" fmla="*/ 84 h 296"/>
                <a:gd name="T38" fmla="*/ 0 w 196"/>
                <a:gd name="T39" fmla="*/ 120 h 296"/>
                <a:gd name="T40" fmla="*/ 2 w 196"/>
                <a:gd name="T41" fmla="*/ 150 h 296"/>
                <a:gd name="T42" fmla="*/ 4 w 196"/>
                <a:gd name="T43" fmla="*/ 176 h 296"/>
                <a:gd name="T44" fmla="*/ 8 w 196"/>
                <a:gd name="T45" fmla="*/ 200 h 296"/>
                <a:gd name="T46" fmla="*/ 14 w 196"/>
                <a:gd name="T47" fmla="*/ 220 h 296"/>
                <a:gd name="T48" fmla="*/ 22 w 196"/>
                <a:gd name="T49" fmla="*/ 236 h 296"/>
                <a:gd name="T50" fmla="*/ 28 w 196"/>
                <a:gd name="T51" fmla="*/ 250 h 296"/>
                <a:gd name="T52" fmla="*/ 36 w 196"/>
                <a:gd name="T53" fmla="*/ 260 h 296"/>
                <a:gd name="T54" fmla="*/ 44 w 196"/>
                <a:gd name="T55" fmla="*/ 270 h 296"/>
                <a:gd name="T56" fmla="*/ 52 w 196"/>
                <a:gd name="T57" fmla="*/ 276 h 296"/>
                <a:gd name="T58" fmla="*/ 62 w 196"/>
                <a:gd name="T59" fmla="*/ 284 h 296"/>
                <a:gd name="T60" fmla="*/ 66 w 196"/>
                <a:gd name="T61" fmla="*/ 286 h 296"/>
                <a:gd name="T62" fmla="*/ 66 w 196"/>
                <a:gd name="T63" fmla="*/ 286 h 296"/>
                <a:gd name="T64" fmla="*/ 66 w 196"/>
                <a:gd name="T65" fmla="*/ 286 h 296"/>
                <a:gd name="T66" fmla="*/ 78 w 196"/>
                <a:gd name="T67" fmla="*/ 290 h 296"/>
                <a:gd name="T68" fmla="*/ 88 w 196"/>
                <a:gd name="T69" fmla="*/ 294 h 296"/>
                <a:gd name="T70" fmla="*/ 100 w 196"/>
                <a:gd name="T71" fmla="*/ 296 h 296"/>
                <a:gd name="T72" fmla="*/ 112 w 196"/>
                <a:gd name="T73" fmla="*/ 296 h 296"/>
                <a:gd name="T74" fmla="*/ 112 w 196"/>
                <a:gd name="T75" fmla="*/ 296 h 296"/>
                <a:gd name="T76" fmla="*/ 130 w 196"/>
                <a:gd name="T77" fmla="*/ 294 h 296"/>
                <a:gd name="T78" fmla="*/ 146 w 196"/>
                <a:gd name="T79" fmla="*/ 288 h 296"/>
                <a:gd name="T80" fmla="*/ 162 w 196"/>
                <a:gd name="T81" fmla="*/ 280 h 296"/>
                <a:gd name="T82" fmla="*/ 174 w 196"/>
                <a:gd name="T83" fmla="*/ 268 h 296"/>
                <a:gd name="T84" fmla="*/ 184 w 196"/>
                <a:gd name="T85" fmla="*/ 254 h 296"/>
                <a:gd name="T86" fmla="*/ 192 w 196"/>
                <a:gd name="T87" fmla="*/ 238 h 296"/>
                <a:gd name="T88" fmla="*/ 196 w 196"/>
                <a:gd name="T89" fmla="*/ 222 h 296"/>
                <a:gd name="T90" fmla="*/ 196 w 196"/>
                <a:gd name="T91" fmla="*/ 204 h 296"/>
                <a:gd name="T92" fmla="*/ 196 w 196"/>
                <a:gd name="T93" fmla="*/ 204 h 296"/>
                <a:gd name="T94" fmla="*/ 194 w 196"/>
                <a:gd name="T95" fmla="*/ 186 h 296"/>
                <a:gd name="T96" fmla="*/ 190 w 196"/>
                <a:gd name="T97" fmla="*/ 172 h 296"/>
                <a:gd name="T98" fmla="*/ 180 w 196"/>
                <a:gd name="T99" fmla="*/ 158 h 296"/>
                <a:gd name="T100" fmla="*/ 170 w 196"/>
                <a:gd name="T101"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296">
                  <a:moveTo>
                    <a:pt x="170" y="144"/>
                  </a:moveTo>
                  <a:lnTo>
                    <a:pt x="170" y="144"/>
                  </a:lnTo>
                  <a:lnTo>
                    <a:pt x="170" y="144"/>
                  </a:lnTo>
                  <a:lnTo>
                    <a:pt x="160" y="136"/>
                  </a:lnTo>
                  <a:lnTo>
                    <a:pt x="160" y="136"/>
                  </a:lnTo>
                  <a:lnTo>
                    <a:pt x="158" y="134"/>
                  </a:lnTo>
                  <a:lnTo>
                    <a:pt x="158" y="134"/>
                  </a:lnTo>
                  <a:lnTo>
                    <a:pt x="156" y="132"/>
                  </a:lnTo>
                  <a:lnTo>
                    <a:pt x="156" y="132"/>
                  </a:lnTo>
                  <a:lnTo>
                    <a:pt x="110" y="102"/>
                  </a:lnTo>
                  <a:lnTo>
                    <a:pt x="110" y="102"/>
                  </a:lnTo>
                  <a:lnTo>
                    <a:pt x="80" y="76"/>
                  </a:lnTo>
                  <a:lnTo>
                    <a:pt x="52" y="50"/>
                  </a:lnTo>
                  <a:lnTo>
                    <a:pt x="30" y="24"/>
                  </a:lnTo>
                  <a:lnTo>
                    <a:pt x="22" y="12"/>
                  </a:lnTo>
                  <a:lnTo>
                    <a:pt x="16" y="0"/>
                  </a:lnTo>
                  <a:lnTo>
                    <a:pt x="16" y="0"/>
                  </a:lnTo>
                  <a:lnTo>
                    <a:pt x="8" y="44"/>
                  </a:lnTo>
                  <a:lnTo>
                    <a:pt x="2" y="84"/>
                  </a:lnTo>
                  <a:lnTo>
                    <a:pt x="0" y="120"/>
                  </a:lnTo>
                  <a:lnTo>
                    <a:pt x="2" y="150"/>
                  </a:lnTo>
                  <a:lnTo>
                    <a:pt x="4" y="176"/>
                  </a:lnTo>
                  <a:lnTo>
                    <a:pt x="8" y="200"/>
                  </a:lnTo>
                  <a:lnTo>
                    <a:pt x="14" y="220"/>
                  </a:lnTo>
                  <a:lnTo>
                    <a:pt x="22" y="236"/>
                  </a:lnTo>
                  <a:lnTo>
                    <a:pt x="28" y="250"/>
                  </a:lnTo>
                  <a:lnTo>
                    <a:pt x="36" y="260"/>
                  </a:lnTo>
                  <a:lnTo>
                    <a:pt x="44" y="270"/>
                  </a:lnTo>
                  <a:lnTo>
                    <a:pt x="52" y="276"/>
                  </a:lnTo>
                  <a:lnTo>
                    <a:pt x="62" y="284"/>
                  </a:lnTo>
                  <a:lnTo>
                    <a:pt x="66" y="286"/>
                  </a:lnTo>
                  <a:lnTo>
                    <a:pt x="66" y="286"/>
                  </a:lnTo>
                  <a:lnTo>
                    <a:pt x="66" y="286"/>
                  </a:lnTo>
                  <a:lnTo>
                    <a:pt x="78" y="290"/>
                  </a:lnTo>
                  <a:lnTo>
                    <a:pt x="88" y="294"/>
                  </a:lnTo>
                  <a:lnTo>
                    <a:pt x="100" y="296"/>
                  </a:lnTo>
                  <a:lnTo>
                    <a:pt x="112" y="296"/>
                  </a:lnTo>
                  <a:lnTo>
                    <a:pt x="112" y="296"/>
                  </a:lnTo>
                  <a:lnTo>
                    <a:pt x="130" y="294"/>
                  </a:lnTo>
                  <a:lnTo>
                    <a:pt x="146" y="288"/>
                  </a:lnTo>
                  <a:lnTo>
                    <a:pt x="162" y="280"/>
                  </a:lnTo>
                  <a:lnTo>
                    <a:pt x="174" y="268"/>
                  </a:lnTo>
                  <a:lnTo>
                    <a:pt x="184" y="254"/>
                  </a:lnTo>
                  <a:lnTo>
                    <a:pt x="192" y="238"/>
                  </a:lnTo>
                  <a:lnTo>
                    <a:pt x="196" y="222"/>
                  </a:lnTo>
                  <a:lnTo>
                    <a:pt x="196" y="204"/>
                  </a:lnTo>
                  <a:lnTo>
                    <a:pt x="196" y="204"/>
                  </a:lnTo>
                  <a:lnTo>
                    <a:pt x="194" y="186"/>
                  </a:lnTo>
                  <a:lnTo>
                    <a:pt x="190" y="172"/>
                  </a:lnTo>
                  <a:lnTo>
                    <a:pt x="180" y="158"/>
                  </a:lnTo>
                  <a:lnTo>
                    <a:pt x="170" y="144"/>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32" name="Freeform 86">
              <a:extLst>
                <a:ext uri="{FF2B5EF4-FFF2-40B4-BE49-F238E27FC236}">
                  <a16:creationId xmlns:a16="http://schemas.microsoft.com/office/drawing/2014/main" id="{FEDE5BBC-ADDE-94F0-265A-759885148B89}"/>
                </a:ext>
              </a:extLst>
            </p:cNvPr>
            <p:cNvSpPr>
              <a:spLocks/>
            </p:cNvSpPr>
            <p:nvPr/>
          </p:nvSpPr>
          <p:spPr bwMode="auto">
            <a:xfrm>
              <a:off x="10975975" y="846137"/>
              <a:ext cx="311150" cy="469900"/>
            </a:xfrm>
            <a:custGeom>
              <a:avLst/>
              <a:gdLst>
                <a:gd name="T0" fmla="*/ 170 w 196"/>
                <a:gd name="T1" fmla="*/ 144 h 296"/>
                <a:gd name="T2" fmla="*/ 170 w 196"/>
                <a:gd name="T3" fmla="*/ 144 h 296"/>
                <a:gd name="T4" fmla="*/ 170 w 196"/>
                <a:gd name="T5" fmla="*/ 144 h 296"/>
                <a:gd name="T6" fmla="*/ 160 w 196"/>
                <a:gd name="T7" fmla="*/ 136 h 296"/>
                <a:gd name="T8" fmla="*/ 160 w 196"/>
                <a:gd name="T9" fmla="*/ 136 h 296"/>
                <a:gd name="T10" fmla="*/ 158 w 196"/>
                <a:gd name="T11" fmla="*/ 134 h 296"/>
                <a:gd name="T12" fmla="*/ 158 w 196"/>
                <a:gd name="T13" fmla="*/ 134 h 296"/>
                <a:gd name="T14" fmla="*/ 156 w 196"/>
                <a:gd name="T15" fmla="*/ 132 h 296"/>
                <a:gd name="T16" fmla="*/ 156 w 196"/>
                <a:gd name="T17" fmla="*/ 132 h 296"/>
                <a:gd name="T18" fmla="*/ 110 w 196"/>
                <a:gd name="T19" fmla="*/ 102 h 296"/>
                <a:gd name="T20" fmla="*/ 110 w 196"/>
                <a:gd name="T21" fmla="*/ 102 h 296"/>
                <a:gd name="T22" fmla="*/ 80 w 196"/>
                <a:gd name="T23" fmla="*/ 76 h 296"/>
                <a:gd name="T24" fmla="*/ 52 w 196"/>
                <a:gd name="T25" fmla="*/ 50 h 296"/>
                <a:gd name="T26" fmla="*/ 30 w 196"/>
                <a:gd name="T27" fmla="*/ 24 h 296"/>
                <a:gd name="T28" fmla="*/ 22 w 196"/>
                <a:gd name="T29" fmla="*/ 12 h 296"/>
                <a:gd name="T30" fmla="*/ 16 w 196"/>
                <a:gd name="T31" fmla="*/ 0 h 296"/>
                <a:gd name="T32" fmla="*/ 16 w 196"/>
                <a:gd name="T33" fmla="*/ 0 h 296"/>
                <a:gd name="T34" fmla="*/ 8 w 196"/>
                <a:gd name="T35" fmla="*/ 44 h 296"/>
                <a:gd name="T36" fmla="*/ 2 w 196"/>
                <a:gd name="T37" fmla="*/ 84 h 296"/>
                <a:gd name="T38" fmla="*/ 0 w 196"/>
                <a:gd name="T39" fmla="*/ 120 h 296"/>
                <a:gd name="T40" fmla="*/ 2 w 196"/>
                <a:gd name="T41" fmla="*/ 150 h 296"/>
                <a:gd name="T42" fmla="*/ 4 w 196"/>
                <a:gd name="T43" fmla="*/ 176 h 296"/>
                <a:gd name="T44" fmla="*/ 8 w 196"/>
                <a:gd name="T45" fmla="*/ 200 h 296"/>
                <a:gd name="T46" fmla="*/ 14 w 196"/>
                <a:gd name="T47" fmla="*/ 220 h 296"/>
                <a:gd name="T48" fmla="*/ 22 w 196"/>
                <a:gd name="T49" fmla="*/ 236 h 296"/>
                <a:gd name="T50" fmla="*/ 28 w 196"/>
                <a:gd name="T51" fmla="*/ 250 h 296"/>
                <a:gd name="T52" fmla="*/ 36 w 196"/>
                <a:gd name="T53" fmla="*/ 260 h 296"/>
                <a:gd name="T54" fmla="*/ 44 w 196"/>
                <a:gd name="T55" fmla="*/ 270 h 296"/>
                <a:gd name="T56" fmla="*/ 52 w 196"/>
                <a:gd name="T57" fmla="*/ 276 h 296"/>
                <a:gd name="T58" fmla="*/ 62 w 196"/>
                <a:gd name="T59" fmla="*/ 284 h 296"/>
                <a:gd name="T60" fmla="*/ 66 w 196"/>
                <a:gd name="T61" fmla="*/ 286 h 296"/>
                <a:gd name="T62" fmla="*/ 66 w 196"/>
                <a:gd name="T63" fmla="*/ 286 h 296"/>
                <a:gd name="T64" fmla="*/ 66 w 196"/>
                <a:gd name="T65" fmla="*/ 286 h 296"/>
                <a:gd name="T66" fmla="*/ 78 w 196"/>
                <a:gd name="T67" fmla="*/ 290 h 296"/>
                <a:gd name="T68" fmla="*/ 88 w 196"/>
                <a:gd name="T69" fmla="*/ 294 h 296"/>
                <a:gd name="T70" fmla="*/ 100 w 196"/>
                <a:gd name="T71" fmla="*/ 296 h 296"/>
                <a:gd name="T72" fmla="*/ 112 w 196"/>
                <a:gd name="T73" fmla="*/ 296 h 296"/>
                <a:gd name="T74" fmla="*/ 112 w 196"/>
                <a:gd name="T75" fmla="*/ 296 h 296"/>
                <a:gd name="T76" fmla="*/ 130 w 196"/>
                <a:gd name="T77" fmla="*/ 294 h 296"/>
                <a:gd name="T78" fmla="*/ 146 w 196"/>
                <a:gd name="T79" fmla="*/ 288 h 296"/>
                <a:gd name="T80" fmla="*/ 162 w 196"/>
                <a:gd name="T81" fmla="*/ 280 h 296"/>
                <a:gd name="T82" fmla="*/ 174 w 196"/>
                <a:gd name="T83" fmla="*/ 268 h 296"/>
                <a:gd name="T84" fmla="*/ 184 w 196"/>
                <a:gd name="T85" fmla="*/ 254 h 296"/>
                <a:gd name="T86" fmla="*/ 192 w 196"/>
                <a:gd name="T87" fmla="*/ 238 h 296"/>
                <a:gd name="T88" fmla="*/ 196 w 196"/>
                <a:gd name="T89" fmla="*/ 222 h 296"/>
                <a:gd name="T90" fmla="*/ 196 w 196"/>
                <a:gd name="T91" fmla="*/ 204 h 296"/>
                <a:gd name="T92" fmla="*/ 196 w 196"/>
                <a:gd name="T93" fmla="*/ 204 h 296"/>
                <a:gd name="T94" fmla="*/ 194 w 196"/>
                <a:gd name="T95" fmla="*/ 186 h 296"/>
                <a:gd name="T96" fmla="*/ 190 w 196"/>
                <a:gd name="T97" fmla="*/ 172 h 296"/>
                <a:gd name="T98" fmla="*/ 180 w 196"/>
                <a:gd name="T99" fmla="*/ 158 h 296"/>
                <a:gd name="T100" fmla="*/ 170 w 196"/>
                <a:gd name="T101"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296">
                  <a:moveTo>
                    <a:pt x="170" y="144"/>
                  </a:moveTo>
                  <a:lnTo>
                    <a:pt x="170" y="144"/>
                  </a:lnTo>
                  <a:lnTo>
                    <a:pt x="170" y="144"/>
                  </a:lnTo>
                  <a:lnTo>
                    <a:pt x="160" y="136"/>
                  </a:lnTo>
                  <a:lnTo>
                    <a:pt x="160" y="136"/>
                  </a:lnTo>
                  <a:lnTo>
                    <a:pt x="158" y="134"/>
                  </a:lnTo>
                  <a:lnTo>
                    <a:pt x="158" y="134"/>
                  </a:lnTo>
                  <a:lnTo>
                    <a:pt x="156" y="132"/>
                  </a:lnTo>
                  <a:lnTo>
                    <a:pt x="156" y="132"/>
                  </a:lnTo>
                  <a:lnTo>
                    <a:pt x="110" y="102"/>
                  </a:lnTo>
                  <a:lnTo>
                    <a:pt x="110" y="102"/>
                  </a:lnTo>
                  <a:lnTo>
                    <a:pt x="80" y="76"/>
                  </a:lnTo>
                  <a:lnTo>
                    <a:pt x="52" y="50"/>
                  </a:lnTo>
                  <a:lnTo>
                    <a:pt x="30" y="24"/>
                  </a:lnTo>
                  <a:lnTo>
                    <a:pt x="22" y="12"/>
                  </a:lnTo>
                  <a:lnTo>
                    <a:pt x="16" y="0"/>
                  </a:lnTo>
                  <a:lnTo>
                    <a:pt x="16" y="0"/>
                  </a:lnTo>
                  <a:lnTo>
                    <a:pt x="8" y="44"/>
                  </a:lnTo>
                  <a:lnTo>
                    <a:pt x="2" y="84"/>
                  </a:lnTo>
                  <a:lnTo>
                    <a:pt x="0" y="120"/>
                  </a:lnTo>
                  <a:lnTo>
                    <a:pt x="2" y="150"/>
                  </a:lnTo>
                  <a:lnTo>
                    <a:pt x="4" y="176"/>
                  </a:lnTo>
                  <a:lnTo>
                    <a:pt x="8" y="200"/>
                  </a:lnTo>
                  <a:lnTo>
                    <a:pt x="14" y="220"/>
                  </a:lnTo>
                  <a:lnTo>
                    <a:pt x="22" y="236"/>
                  </a:lnTo>
                  <a:lnTo>
                    <a:pt x="28" y="250"/>
                  </a:lnTo>
                  <a:lnTo>
                    <a:pt x="36" y="260"/>
                  </a:lnTo>
                  <a:lnTo>
                    <a:pt x="44" y="270"/>
                  </a:lnTo>
                  <a:lnTo>
                    <a:pt x="52" y="276"/>
                  </a:lnTo>
                  <a:lnTo>
                    <a:pt x="62" y="284"/>
                  </a:lnTo>
                  <a:lnTo>
                    <a:pt x="66" y="286"/>
                  </a:lnTo>
                  <a:lnTo>
                    <a:pt x="66" y="286"/>
                  </a:lnTo>
                  <a:lnTo>
                    <a:pt x="66" y="286"/>
                  </a:lnTo>
                  <a:lnTo>
                    <a:pt x="78" y="290"/>
                  </a:lnTo>
                  <a:lnTo>
                    <a:pt x="88" y="294"/>
                  </a:lnTo>
                  <a:lnTo>
                    <a:pt x="100" y="296"/>
                  </a:lnTo>
                  <a:lnTo>
                    <a:pt x="112" y="296"/>
                  </a:lnTo>
                  <a:lnTo>
                    <a:pt x="112" y="296"/>
                  </a:lnTo>
                  <a:lnTo>
                    <a:pt x="130" y="294"/>
                  </a:lnTo>
                  <a:lnTo>
                    <a:pt x="146" y="288"/>
                  </a:lnTo>
                  <a:lnTo>
                    <a:pt x="162" y="280"/>
                  </a:lnTo>
                  <a:lnTo>
                    <a:pt x="174" y="268"/>
                  </a:lnTo>
                  <a:lnTo>
                    <a:pt x="184" y="254"/>
                  </a:lnTo>
                  <a:lnTo>
                    <a:pt x="192" y="238"/>
                  </a:lnTo>
                  <a:lnTo>
                    <a:pt x="196" y="222"/>
                  </a:lnTo>
                  <a:lnTo>
                    <a:pt x="196" y="204"/>
                  </a:lnTo>
                  <a:lnTo>
                    <a:pt x="196" y="204"/>
                  </a:lnTo>
                  <a:lnTo>
                    <a:pt x="194" y="186"/>
                  </a:lnTo>
                  <a:lnTo>
                    <a:pt x="190" y="172"/>
                  </a:lnTo>
                  <a:lnTo>
                    <a:pt x="180" y="158"/>
                  </a:lnTo>
                  <a:lnTo>
                    <a:pt x="170" y="144"/>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33" name="Freeform 87">
              <a:extLst>
                <a:ext uri="{FF2B5EF4-FFF2-40B4-BE49-F238E27FC236}">
                  <a16:creationId xmlns:a16="http://schemas.microsoft.com/office/drawing/2014/main" id="{975000F6-F596-5121-07CE-1D5CF71802E7}"/>
                </a:ext>
              </a:extLst>
            </p:cNvPr>
            <p:cNvSpPr>
              <a:spLocks/>
            </p:cNvSpPr>
            <p:nvPr/>
          </p:nvSpPr>
          <p:spPr bwMode="auto">
            <a:xfrm>
              <a:off x="11153775" y="1185862"/>
              <a:ext cx="136525" cy="130175"/>
            </a:xfrm>
            <a:custGeom>
              <a:avLst/>
              <a:gdLst>
                <a:gd name="T0" fmla="*/ 86 w 86"/>
                <a:gd name="T1" fmla="*/ 0 h 82"/>
                <a:gd name="T2" fmla="*/ 86 w 86"/>
                <a:gd name="T3" fmla="*/ 0 h 82"/>
                <a:gd name="T4" fmla="*/ 84 w 86"/>
                <a:gd name="T5" fmla="*/ 0 h 82"/>
                <a:gd name="T6" fmla="*/ 84 w 86"/>
                <a:gd name="T7" fmla="*/ 0 h 82"/>
                <a:gd name="T8" fmla="*/ 82 w 86"/>
                <a:gd name="T9" fmla="*/ 16 h 82"/>
                <a:gd name="T10" fmla="*/ 76 w 86"/>
                <a:gd name="T11" fmla="*/ 32 h 82"/>
                <a:gd name="T12" fmla="*/ 68 w 86"/>
                <a:gd name="T13" fmla="*/ 46 h 82"/>
                <a:gd name="T14" fmla="*/ 58 w 86"/>
                <a:gd name="T15" fmla="*/ 58 h 82"/>
                <a:gd name="T16" fmla="*/ 46 w 86"/>
                <a:gd name="T17" fmla="*/ 68 h 82"/>
                <a:gd name="T18" fmla="*/ 32 w 86"/>
                <a:gd name="T19" fmla="*/ 76 h 82"/>
                <a:gd name="T20" fmla="*/ 18 w 86"/>
                <a:gd name="T21" fmla="*/ 80 h 82"/>
                <a:gd name="T22" fmla="*/ 0 w 86"/>
                <a:gd name="T23" fmla="*/ 82 h 82"/>
                <a:gd name="T24" fmla="*/ 0 w 86"/>
                <a:gd name="T25" fmla="*/ 82 h 82"/>
                <a:gd name="T26" fmla="*/ 2 w 86"/>
                <a:gd name="T27" fmla="*/ 82 h 82"/>
                <a:gd name="T28" fmla="*/ 2 w 86"/>
                <a:gd name="T29" fmla="*/ 82 h 82"/>
                <a:gd name="T30" fmla="*/ 18 w 86"/>
                <a:gd name="T31" fmla="*/ 80 h 82"/>
                <a:gd name="T32" fmla="*/ 34 w 86"/>
                <a:gd name="T33" fmla="*/ 76 h 82"/>
                <a:gd name="T34" fmla="*/ 48 w 86"/>
                <a:gd name="T35" fmla="*/ 68 h 82"/>
                <a:gd name="T36" fmla="*/ 60 w 86"/>
                <a:gd name="T37" fmla="*/ 58 h 82"/>
                <a:gd name="T38" fmla="*/ 70 w 86"/>
                <a:gd name="T39" fmla="*/ 46 h 82"/>
                <a:gd name="T40" fmla="*/ 78 w 86"/>
                <a:gd name="T41" fmla="*/ 32 h 82"/>
                <a:gd name="T42" fmla="*/ 82 w 86"/>
                <a:gd name="T43" fmla="*/ 16 h 82"/>
                <a:gd name="T44" fmla="*/ 86 w 86"/>
                <a:gd name="T4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82">
                  <a:moveTo>
                    <a:pt x="86" y="0"/>
                  </a:moveTo>
                  <a:lnTo>
                    <a:pt x="86" y="0"/>
                  </a:lnTo>
                  <a:lnTo>
                    <a:pt x="84" y="0"/>
                  </a:lnTo>
                  <a:lnTo>
                    <a:pt x="84" y="0"/>
                  </a:lnTo>
                  <a:lnTo>
                    <a:pt x="82" y="16"/>
                  </a:lnTo>
                  <a:lnTo>
                    <a:pt x="76" y="32"/>
                  </a:lnTo>
                  <a:lnTo>
                    <a:pt x="68" y="46"/>
                  </a:lnTo>
                  <a:lnTo>
                    <a:pt x="58" y="58"/>
                  </a:lnTo>
                  <a:lnTo>
                    <a:pt x="46" y="68"/>
                  </a:lnTo>
                  <a:lnTo>
                    <a:pt x="32" y="76"/>
                  </a:lnTo>
                  <a:lnTo>
                    <a:pt x="18" y="80"/>
                  </a:lnTo>
                  <a:lnTo>
                    <a:pt x="0" y="82"/>
                  </a:lnTo>
                  <a:lnTo>
                    <a:pt x="0" y="82"/>
                  </a:lnTo>
                  <a:lnTo>
                    <a:pt x="2" y="82"/>
                  </a:lnTo>
                  <a:lnTo>
                    <a:pt x="2" y="82"/>
                  </a:lnTo>
                  <a:lnTo>
                    <a:pt x="18" y="80"/>
                  </a:lnTo>
                  <a:lnTo>
                    <a:pt x="34" y="76"/>
                  </a:lnTo>
                  <a:lnTo>
                    <a:pt x="48" y="68"/>
                  </a:lnTo>
                  <a:lnTo>
                    <a:pt x="60" y="58"/>
                  </a:lnTo>
                  <a:lnTo>
                    <a:pt x="70" y="46"/>
                  </a:lnTo>
                  <a:lnTo>
                    <a:pt x="78" y="32"/>
                  </a:lnTo>
                  <a:lnTo>
                    <a:pt x="82" y="16"/>
                  </a:lnTo>
                  <a:lnTo>
                    <a:pt x="86"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34" name="Freeform 88">
              <a:extLst>
                <a:ext uri="{FF2B5EF4-FFF2-40B4-BE49-F238E27FC236}">
                  <a16:creationId xmlns:a16="http://schemas.microsoft.com/office/drawing/2014/main" id="{E13D19CB-8FE1-28B8-005A-6F5257D872C6}"/>
                </a:ext>
              </a:extLst>
            </p:cNvPr>
            <p:cNvSpPr>
              <a:spLocks/>
            </p:cNvSpPr>
            <p:nvPr/>
          </p:nvSpPr>
          <p:spPr bwMode="auto">
            <a:xfrm>
              <a:off x="11153775" y="1185862"/>
              <a:ext cx="136525" cy="130175"/>
            </a:xfrm>
            <a:custGeom>
              <a:avLst/>
              <a:gdLst>
                <a:gd name="T0" fmla="*/ 86 w 86"/>
                <a:gd name="T1" fmla="*/ 0 h 82"/>
                <a:gd name="T2" fmla="*/ 86 w 86"/>
                <a:gd name="T3" fmla="*/ 0 h 82"/>
                <a:gd name="T4" fmla="*/ 84 w 86"/>
                <a:gd name="T5" fmla="*/ 0 h 82"/>
                <a:gd name="T6" fmla="*/ 84 w 86"/>
                <a:gd name="T7" fmla="*/ 0 h 82"/>
                <a:gd name="T8" fmla="*/ 82 w 86"/>
                <a:gd name="T9" fmla="*/ 16 h 82"/>
                <a:gd name="T10" fmla="*/ 76 w 86"/>
                <a:gd name="T11" fmla="*/ 32 h 82"/>
                <a:gd name="T12" fmla="*/ 68 w 86"/>
                <a:gd name="T13" fmla="*/ 46 h 82"/>
                <a:gd name="T14" fmla="*/ 58 w 86"/>
                <a:gd name="T15" fmla="*/ 58 h 82"/>
                <a:gd name="T16" fmla="*/ 46 w 86"/>
                <a:gd name="T17" fmla="*/ 68 h 82"/>
                <a:gd name="T18" fmla="*/ 32 w 86"/>
                <a:gd name="T19" fmla="*/ 76 h 82"/>
                <a:gd name="T20" fmla="*/ 18 w 86"/>
                <a:gd name="T21" fmla="*/ 80 h 82"/>
                <a:gd name="T22" fmla="*/ 0 w 86"/>
                <a:gd name="T23" fmla="*/ 82 h 82"/>
                <a:gd name="T24" fmla="*/ 0 w 86"/>
                <a:gd name="T25" fmla="*/ 82 h 82"/>
                <a:gd name="T26" fmla="*/ 2 w 86"/>
                <a:gd name="T27" fmla="*/ 82 h 82"/>
                <a:gd name="T28" fmla="*/ 2 w 86"/>
                <a:gd name="T29" fmla="*/ 82 h 82"/>
                <a:gd name="T30" fmla="*/ 18 w 86"/>
                <a:gd name="T31" fmla="*/ 80 h 82"/>
                <a:gd name="T32" fmla="*/ 34 w 86"/>
                <a:gd name="T33" fmla="*/ 76 h 82"/>
                <a:gd name="T34" fmla="*/ 48 w 86"/>
                <a:gd name="T35" fmla="*/ 68 h 82"/>
                <a:gd name="T36" fmla="*/ 60 w 86"/>
                <a:gd name="T37" fmla="*/ 58 h 82"/>
                <a:gd name="T38" fmla="*/ 70 w 86"/>
                <a:gd name="T39" fmla="*/ 46 h 82"/>
                <a:gd name="T40" fmla="*/ 78 w 86"/>
                <a:gd name="T41" fmla="*/ 32 h 82"/>
                <a:gd name="T42" fmla="*/ 82 w 86"/>
                <a:gd name="T43" fmla="*/ 16 h 82"/>
                <a:gd name="T44" fmla="*/ 86 w 86"/>
                <a:gd name="T4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82">
                  <a:moveTo>
                    <a:pt x="86" y="0"/>
                  </a:moveTo>
                  <a:lnTo>
                    <a:pt x="86" y="0"/>
                  </a:lnTo>
                  <a:lnTo>
                    <a:pt x="84" y="0"/>
                  </a:lnTo>
                  <a:lnTo>
                    <a:pt x="84" y="0"/>
                  </a:lnTo>
                  <a:lnTo>
                    <a:pt x="82" y="16"/>
                  </a:lnTo>
                  <a:lnTo>
                    <a:pt x="76" y="32"/>
                  </a:lnTo>
                  <a:lnTo>
                    <a:pt x="68" y="46"/>
                  </a:lnTo>
                  <a:lnTo>
                    <a:pt x="58" y="58"/>
                  </a:lnTo>
                  <a:lnTo>
                    <a:pt x="46" y="68"/>
                  </a:lnTo>
                  <a:lnTo>
                    <a:pt x="32" y="76"/>
                  </a:lnTo>
                  <a:lnTo>
                    <a:pt x="18" y="80"/>
                  </a:lnTo>
                  <a:lnTo>
                    <a:pt x="0" y="82"/>
                  </a:lnTo>
                  <a:lnTo>
                    <a:pt x="0" y="82"/>
                  </a:lnTo>
                  <a:lnTo>
                    <a:pt x="2" y="82"/>
                  </a:lnTo>
                  <a:lnTo>
                    <a:pt x="2" y="82"/>
                  </a:lnTo>
                  <a:lnTo>
                    <a:pt x="18" y="80"/>
                  </a:lnTo>
                  <a:lnTo>
                    <a:pt x="34" y="76"/>
                  </a:lnTo>
                  <a:lnTo>
                    <a:pt x="48" y="68"/>
                  </a:lnTo>
                  <a:lnTo>
                    <a:pt x="60" y="58"/>
                  </a:lnTo>
                  <a:lnTo>
                    <a:pt x="70" y="46"/>
                  </a:lnTo>
                  <a:lnTo>
                    <a:pt x="78" y="32"/>
                  </a:lnTo>
                  <a:lnTo>
                    <a:pt x="82" y="16"/>
                  </a:lnTo>
                  <a:lnTo>
                    <a:pt x="86"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35" name="Freeform 89">
              <a:extLst>
                <a:ext uri="{FF2B5EF4-FFF2-40B4-BE49-F238E27FC236}">
                  <a16:creationId xmlns:a16="http://schemas.microsoft.com/office/drawing/2014/main" id="{1C3C4723-8D5A-3AEF-802F-0FB55F289A5D}"/>
                </a:ext>
              </a:extLst>
            </p:cNvPr>
            <p:cNvSpPr>
              <a:spLocks/>
            </p:cNvSpPr>
            <p:nvPr/>
          </p:nvSpPr>
          <p:spPr bwMode="auto">
            <a:xfrm>
              <a:off x="10988675" y="1157287"/>
              <a:ext cx="298450" cy="158750"/>
            </a:xfrm>
            <a:custGeom>
              <a:avLst/>
              <a:gdLst>
                <a:gd name="T0" fmla="*/ 0 w 188"/>
                <a:gd name="T1" fmla="*/ 0 h 100"/>
                <a:gd name="T2" fmla="*/ 0 w 188"/>
                <a:gd name="T3" fmla="*/ 0 h 100"/>
                <a:gd name="T4" fmla="*/ 8 w 188"/>
                <a:gd name="T5" fmla="*/ 26 h 100"/>
                <a:gd name="T6" fmla="*/ 18 w 188"/>
                <a:gd name="T7" fmla="*/ 46 h 100"/>
                <a:gd name="T8" fmla="*/ 26 w 188"/>
                <a:gd name="T9" fmla="*/ 62 h 100"/>
                <a:gd name="T10" fmla="*/ 36 w 188"/>
                <a:gd name="T11" fmla="*/ 72 h 100"/>
                <a:gd name="T12" fmla="*/ 46 w 188"/>
                <a:gd name="T13" fmla="*/ 80 h 100"/>
                <a:gd name="T14" fmla="*/ 52 w 188"/>
                <a:gd name="T15" fmla="*/ 86 h 100"/>
                <a:gd name="T16" fmla="*/ 60 w 188"/>
                <a:gd name="T17" fmla="*/ 90 h 100"/>
                <a:gd name="T18" fmla="*/ 60 w 188"/>
                <a:gd name="T19" fmla="*/ 90 h 100"/>
                <a:gd name="T20" fmla="*/ 60 w 188"/>
                <a:gd name="T21" fmla="*/ 90 h 100"/>
                <a:gd name="T22" fmla="*/ 70 w 188"/>
                <a:gd name="T23" fmla="*/ 94 h 100"/>
                <a:gd name="T24" fmla="*/ 80 w 188"/>
                <a:gd name="T25" fmla="*/ 98 h 100"/>
                <a:gd name="T26" fmla="*/ 90 w 188"/>
                <a:gd name="T27" fmla="*/ 100 h 100"/>
                <a:gd name="T28" fmla="*/ 102 w 188"/>
                <a:gd name="T29" fmla="*/ 100 h 100"/>
                <a:gd name="T30" fmla="*/ 102 w 188"/>
                <a:gd name="T31" fmla="*/ 100 h 100"/>
                <a:gd name="T32" fmla="*/ 104 w 188"/>
                <a:gd name="T33" fmla="*/ 100 h 100"/>
                <a:gd name="T34" fmla="*/ 104 w 188"/>
                <a:gd name="T35" fmla="*/ 100 h 100"/>
                <a:gd name="T36" fmla="*/ 122 w 188"/>
                <a:gd name="T37" fmla="*/ 98 h 100"/>
                <a:gd name="T38" fmla="*/ 136 w 188"/>
                <a:gd name="T39" fmla="*/ 94 h 100"/>
                <a:gd name="T40" fmla="*/ 150 w 188"/>
                <a:gd name="T41" fmla="*/ 86 h 100"/>
                <a:gd name="T42" fmla="*/ 162 w 188"/>
                <a:gd name="T43" fmla="*/ 76 h 100"/>
                <a:gd name="T44" fmla="*/ 172 w 188"/>
                <a:gd name="T45" fmla="*/ 64 h 100"/>
                <a:gd name="T46" fmla="*/ 180 w 188"/>
                <a:gd name="T47" fmla="*/ 50 h 100"/>
                <a:gd name="T48" fmla="*/ 186 w 188"/>
                <a:gd name="T49" fmla="*/ 34 h 100"/>
                <a:gd name="T50" fmla="*/ 188 w 188"/>
                <a:gd name="T51" fmla="*/ 18 h 100"/>
                <a:gd name="T52" fmla="*/ 188 w 188"/>
                <a:gd name="T53" fmla="*/ 18 h 100"/>
                <a:gd name="T54" fmla="*/ 182 w 188"/>
                <a:gd name="T55" fmla="*/ 30 h 100"/>
                <a:gd name="T56" fmla="*/ 174 w 188"/>
                <a:gd name="T57" fmla="*/ 40 h 100"/>
                <a:gd name="T58" fmla="*/ 166 w 188"/>
                <a:gd name="T59" fmla="*/ 50 h 100"/>
                <a:gd name="T60" fmla="*/ 156 w 188"/>
                <a:gd name="T61" fmla="*/ 58 h 100"/>
                <a:gd name="T62" fmla="*/ 144 w 188"/>
                <a:gd name="T63" fmla="*/ 64 h 100"/>
                <a:gd name="T64" fmla="*/ 132 w 188"/>
                <a:gd name="T65" fmla="*/ 68 h 100"/>
                <a:gd name="T66" fmla="*/ 120 w 188"/>
                <a:gd name="T67" fmla="*/ 72 h 100"/>
                <a:gd name="T68" fmla="*/ 106 w 188"/>
                <a:gd name="T69" fmla="*/ 74 h 100"/>
                <a:gd name="T70" fmla="*/ 106 w 188"/>
                <a:gd name="T71" fmla="*/ 74 h 100"/>
                <a:gd name="T72" fmla="*/ 102 w 188"/>
                <a:gd name="T73" fmla="*/ 74 h 100"/>
                <a:gd name="T74" fmla="*/ 102 w 188"/>
                <a:gd name="T75" fmla="*/ 74 h 100"/>
                <a:gd name="T76" fmla="*/ 88 w 188"/>
                <a:gd name="T77" fmla="*/ 72 h 100"/>
                <a:gd name="T78" fmla="*/ 76 w 188"/>
                <a:gd name="T79" fmla="*/ 70 h 100"/>
                <a:gd name="T80" fmla="*/ 64 w 188"/>
                <a:gd name="T81" fmla="*/ 66 h 100"/>
                <a:gd name="T82" fmla="*/ 54 w 188"/>
                <a:gd name="T83" fmla="*/ 62 h 100"/>
                <a:gd name="T84" fmla="*/ 54 w 188"/>
                <a:gd name="T85" fmla="*/ 62 h 100"/>
                <a:gd name="T86" fmla="*/ 54 w 188"/>
                <a:gd name="T87" fmla="*/ 62 h 100"/>
                <a:gd name="T88" fmla="*/ 48 w 188"/>
                <a:gd name="T89" fmla="*/ 58 h 100"/>
                <a:gd name="T90" fmla="*/ 36 w 188"/>
                <a:gd name="T91" fmla="*/ 50 h 100"/>
                <a:gd name="T92" fmla="*/ 28 w 188"/>
                <a:gd name="T93" fmla="*/ 42 h 100"/>
                <a:gd name="T94" fmla="*/ 18 w 188"/>
                <a:gd name="T95" fmla="*/ 30 h 100"/>
                <a:gd name="T96" fmla="*/ 10 w 188"/>
                <a:gd name="T97" fmla="*/ 16 h 100"/>
                <a:gd name="T98" fmla="*/ 0 w 188"/>
                <a:gd name="T9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00">
                  <a:moveTo>
                    <a:pt x="0" y="0"/>
                  </a:moveTo>
                  <a:lnTo>
                    <a:pt x="0" y="0"/>
                  </a:lnTo>
                  <a:lnTo>
                    <a:pt x="8" y="26"/>
                  </a:lnTo>
                  <a:lnTo>
                    <a:pt x="18" y="46"/>
                  </a:lnTo>
                  <a:lnTo>
                    <a:pt x="26" y="62"/>
                  </a:lnTo>
                  <a:lnTo>
                    <a:pt x="36" y="72"/>
                  </a:lnTo>
                  <a:lnTo>
                    <a:pt x="46" y="80"/>
                  </a:lnTo>
                  <a:lnTo>
                    <a:pt x="52" y="86"/>
                  </a:lnTo>
                  <a:lnTo>
                    <a:pt x="60" y="90"/>
                  </a:lnTo>
                  <a:lnTo>
                    <a:pt x="60" y="90"/>
                  </a:lnTo>
                  <a:lnTo>
                    <a:pt x="60" y="90"/>
                  </a:lnTo>
                  <a:lnTo>
                    <a:pt x="70" y="94"/>
                  </a:lnTo>
                  <a:lnTo>
                    <a:pt x="80" y="98"/>
                  </a:lnTo>
                  <a:lnTo>
                    <a:pt x="90" y="100"/>
                  </a:lnTo>
                  <a:lnTo>
                    <a:pt x="102" y="100"/>
                  </a:lnTo>
                  <a:lnTo>
                    <a:pt x="102" y="100"/>
                  </a:lnTo>
                  <a:lnTo>
                    <a:pt x="104" y="100"/>
                  </a:lnTo>
                  <a:lnTo>
                    <a:pt x="104" y="100"/>
                  </a:lnTo>
                  <a:lnTo>
                    <a:pt x="122" y="98"/>
                  </a:lnTo>
                  <a:lnTo>
                    <a:pt x="136" y="94"/>
                  </a:lnTo>
                  <a:lnTo>
                    <a:pt x="150" y="86"/>
                  </a:lnTo>
                  <a:lnTo>
                    <a:pt x="162" y="76"/>
                  </a:lnTo>
                  <a:lnTo>
                    <a:pt x="172" y="64"/>
                  </a:lnTo>
                  <a:lnTo>
                    <a:pt x="180" y="50"/>
                  </a:lnTo>
                  <a:lnTo>
                    <a:pt x="186" y="34"/>
                  </a:lnTo>
                  <a:lnTo>
                    <a:pt x="188" y="18"/>
                  </a:lnTo>
                  <a:lnTo>
                    <a:pt x="188" y="18"/>
                  </a:lnTo>
                  <a:lnTo>
                    <a:pt x="182" y="30"/>
                  </a:lnTo>
                  <a:lnTo>
                    <a:pt x="174" y="40"/>
                  </a:lnTo>
                  <a:lnTo>
                    <a:pt x="166" y="50"/>
                  </a:lnTo>
                  <a:lnTo>
                    <a:pt x="156" y="58"/>
                  </a:lnTo>
                  <a:lnTo>
                    <a:pt x="144" y="64"/>
                  </a:lnTo>
                  <a:lnTo>
                    <a:pt x="132" y="68"/>
                  </a:lnTo>
                  <a:lnTo>
                    <a:pt x="120" y="72"/>
                  </a:lnTo>
                  <a:lnTo>
                    <a:pt x="106" y="74"/>
                  </a:lnTo>
                  <a:lnTo>
                    <a:pt x="106" y="74"/>
                  </a:lnTo>
                  <a:lnTo>
                    <a:pt x="102" y="74"/>
                  </a:lnTo>
                  <a:lnTo>
                    <a:pt x="102" y="74"/>
                  </a:lnTo>
                  <a:lnTo>
                    <a:pt x="88" y="72"/>
                  </a:lnTo>
                  <a:lnTo>
                    <a:pt x="76" y="70"/>
                  </a:lnTo>
                  <a:lnTo>
                    <a:pt x="64" y="66"/>
                  </a:lnTo>
                  <a:lnTo>
                    <a:pt x="54" y="62"/>
                  </a:lnTo>
                  <a:lnTo>
                    <a:pt x="54" y="62"/>
                  </a:lnTo>
                  <a:lnTo>
                    <a:pt x="54" y="62"/>
                  </a:lnTo>
                  <a:lnTo>
                    <a:pt x="48" y="58"/>
                  </a:lnTo>
                  <a:lnTo>
                    <a:pt x="36" y="50"/>
                  </a:lnTo>
                  <a:lnTo>
                    <a:pt x="28" y="42"/>
                  </a:lnTo>
                  <a:lnTo>
                    <a:pt x="18" y="30"/>
                  </a:lnTo>
                  <a:lnTo>
                    <a:pt x="10" y="16"/>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36" name="Freeform 91">
              <a:extLst>
                <a:ext uri="{FF2B5EF4-FFF2-40B4-BE49-F238E27FC236}">
                  <a16:creationId xmlns:a16="http://schemas.microsoft.com/office/drawing/2014/main" id="{DAF15091-6770-2506-88EE-DF1F12370C53}"/>
                </a:ext>
              </a:extLst>
            </p:cNvPr>
            <p:cNvSpPr>
              <a:spLocks/>
            </p:cNvSpPr>
            <p:nvPr/>
          </p:nvSpPr>
          <p:spPr bwMode="auto">
            <a:xfrm>
              <a:off x="12128500" y="855662"/>
              <a:ext cx="361950" cy="504825"/>
            </a:xfrm>
            <a:custGeom>
              <a:avLst/>
              <a:gdLst>
                <a:gd name="T0" fmla="*/ 192 w 228"/>
                <a:gd name="T1" fmla="*/ 142 h 318"/>
                <a:gd name="T2" fmla="*/ 192 w 228"/>
                <a:gd name="T3" fmla="*/ 142 h 318"/>
                <a:gd name="T4" fmla="*/ 192 w 228"/>
                <a:gd name="T5" fmla="*/ 142 h 318"/>
                <a:gd name="T6" fmla="*/ 180 w 228"/>
                <a:gd name="T7" fmla="*/ 134 h 318"/>
                <a:gd name="T8" fmla="*/ 180 w 228"/>
                <a:gd name="T9" fmla="*/ 134 h 318"/>
                <a:gd name="T10" fmla="*/ 178 w 228"/>
                <a:gd name="T11" fmla="*/ 132 h 318"/>
                <a:gd name="T12" fmla="*/ 176 w 228"/>
                <a:gd name="T13" fmla="*/ 132 h 318"/>
                <a:gd name="T14" fmla="*/ 176 w 228"/>
                <a:gd name="T15" fmla="*/ 130 h 318"/>
                <a:gd name="T16" fmla="*/ 176 w 228"/>
                <a:gd name="T17" fmla="*/ 130 h 318"/>
                <a:gd name="T18" fmla="*/ 122 w 228"/>
                <a:gd name="T19" fmla="*/ 102 h 318"/>
                <a:gd name="T20" fmla="*/ 122 w 228"/>
                <a:gd name="T21" fmla="*/ 102 h 318"/>
                <a:gd name="T22" fmla="*/ 86 w 228"/>
                <a:gd name="T23" fmla="*/ 76 h 318"/>
                <a:gd name="T24" fmla="*/ 52 w 228"/>
                <a:gd name="T25" fmla="*/ 50 h 318"/>
                <a:gd name="T26" fmla="*/ 36 w 228"/>
                <a:gd name="T27" fmla="*/ 36 h 318"/>
                <a:gd name="T28" fmla="*/ 24 w 228"/>
                <a:gd name="T29" fmla="*/ 24 h 318"/>
                <a:gd name="T30" fmla="*/ 14 w 228"/>
                <a:gd name="T31" fmla="*/ 12 h 318"/>
                <a:gd name="T32" fmla="*/ 6 w 228"/>
                <a:gd name="T33" fmla="*/ 0 h 318"/>
                <a:gd name="T34" fmla="*/ 6 w 228"/>
                <a:gd name="T35" fmla="*/ 0 h 318"/>
                <a:gd name="T36" fmla="*/ 2 w 228"/>
                <a:gd name="T37" fmla="*/ 48 h 318"/>
                <a:gd name="T38" fmla="*/ 0 w 228"/>
                <a:gd name="T39" fmla="*/ 94 h 318"/>
                <a:gd name="T40" fmla="*/ 2 w 228"/>
                <a:gd name="T41" fmla="*/ 132 h 318"/>
                <a:gd name="T42" fmla="*/ 6 w 228"/>
                <a:gd name="T43" fmla="*/ 166 h 318"/>
                <a:gd name="T44" fmla="*/ 12 w 228"/>
                <a:gd name="T45" fmla="*/ 196 h 318"/>
                <a:gd name="T46" fmla="*/ 20 w 228"/>
                <a:gd name="T47" fmla="*/ 220 h 318"/>
                <a:gd name="T48" fmla="*/ 28 w 228"/>
                <a:gd name="T49" fmla="*/ 242 h 318"/>
                <a:gd name="T50" fmla="*/ 38 w 228"/>
                <a:gd name="T51" fmla="*/ 260 h 318"/>
                <a:gd name="T52" fmla="*/ 46 w 228"/>
                <a:gd name="T53" fmla="*/ 274 h 318"/>
                <a:gd name="T54" fmla="*/ 56 w 228"/>
                <a:gd name="T55" fmla="*/ 286 h 318"/>
                <a:gd name="T56" fmla="*/ 66 w 228"/>
                <a:gd name="T57" fmla="*/ 294 h 318"/>
                <a:gd name="T58" fmla="*/ 74 w 228"/>
                <a:gd name="T59" fmla="*/ 300 h 318"/>
                <a:gd name="T60" fmla="*/ 88 w 228"/>
                <a:gd name="T61" fmla="*/ 308 h 318"/>
                <a:gd name="T62" fmla="*/ 92 w 228"/>
                <a:gd name="T63" fmla="*/ 310 h 318"/>
                <a:gd name="T64" fmla="*/ 92 w 228"/>
                <a:gd name="T65" fmla="*/ 310 h 318"/>
                <a:gd name="T66" fmla="*/ 92 w 228"/>
                <a:gd name="T67" fmla="*/ 310 h 318"/>
                <a:gd name="T68" fmla="*/ 104 w 228"/>
                <a:gd name="T69" fmla="*/ 314 h 318"/>
                <a:gd name="T70" fmla="*/ 118 w 228"/>
                <a:gd name="T71" fmla="*/ 316 h 318"/>
                <a:gd name="T72" fmla="*/ 130 w 228"/>
                <a:gd name="T73" fmla="*/ 318 h 318"/>
                <a:gd name="T74" fmla="*/ 144 w 228"/>
                <a:gd name="T75" fmla="*/ 316 h 318"/>
                <a:gd name="T76" fmla="*/ 144 w 228"/>
                <a:gd name="T77" fmla="*/ 316 h 318"/>
                <a:gd name="T78" fmla="*/ 164 w 228"/>
                <a:gd name="T79" fmla="*/ 312 h 318"/>
                <a:gd name="T80" fmla="*/ 182 w 228"/>
                <a:gd name="T81" fmla="*/ 304 h 318"/>
                <a:gd name="T82" fmla="*/ 196 w 228"/>
                <a:gd name="T83" fmla="*/ 292 h 318"/>
                <a:gd name="T84" fmla="*/ 210 w 228"/>
                <a:gd name="T85" fmla="*/ 278 h 318"/>
                <a:gd name="T86" fmla="*/ 220 w 228"/>
                <a:gd name="T87" fmla="*/ 262 h 318"/>
                <a:gd name="T88" fmla="*/ 226 w 228"/>
                <a:gd name="T89" fmla="*/ 244 h 318"/>
                <a:gd name="T90" fmla="*/ 228 w 228"/>
                <a:gd name="T91" fmla="*/ 224 h 318"/>
                <a:gd name="T92" fmla="*/ 228 w 228"/>
                <a:gd name="T93" fmla="*/ 204 h 318"/>
                <a:gd name="T94" fmla="*/ 228 w 228"/>
                <a:gd name="T95" fmla="*/ 204 h 318"/>
                <a:gd name="T96" fmla="*/ 224 w 228"/>
                <a:gd name="T97" fmla="*/ 186 h 318"/>
                <a:gd name="T98" fmla="*/ 216 w 228"/>
                <a:gd name="T99" fmla="*/ 170 h 318"/>
                <a:gd name="T100" fmla="*/ 206 w 228"/>
                <a:gd name="T101" fmla="*/ 154 h 318"/>
                <a:gd name="T102" fmla="*/ 192 w 228"/>
                <a:gd name="T103" fmla="*/ 14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318">
                  <a:moveTo>
                    <a:pt x="192" y="142"/>
                  </a:moveTo>
                  <a:lnTo>
                    <a:pt x="192" y="142"/>
                  </a:lnTo>
                  <a:lnTo>
                    <a:pt x="192" y="142"/>
                  </a:lnTo>
                  <a:lnTo>
                    <a:pt x="180" y="134"/>
                  </a:lnTo>
                  <a:lnTo>
                    <a:pt x="180" y="134"/>
                  </a:lnTo>
                  <a:lnTo>
                    <a:pt x="178" y="132"/>
                  </a:lnTo>
                  <a:lnTo>
                    <a:pt x="176" y="132"/>
                  </a:lnTo>
                  <a:lnTo>
                    <a:pt x="176" y="130"/>
                  </a:lnTo>
                  <a:lnTo>
                    <a:pt x="176" y="130"/>
                  </a:lnTo>
                  <a:lnTo>
                    <a:pt x="122" y="102"/>
                  </a:lnTo>
                  <a:lnTo>
                    <a:pt x="122" y="102"/>
                  </a:lnTo>
                  <a:lnTo>
                    <a:pt x="86" y="76"/>
                  </a:lnTo>
                  <a:lnTo>
                    <a:pt x="52" y="50"/>
                  </a:lnTo>
                  <a:lnTo>
                    <a:pt x="36" y="36"/>
                  </a:lnTo>
                  <a:lnTo>
                    <a:pt x="24" y="24"/>
                  </a:lnTo>
                  <a:lnTo>
                    <a:pt x="14" y="12"/>
                  </a:lnTo>
                  <a:lnTo>
                    <a:pt x="6" y="0"/>
                  </a:lnTo>
                  <a:lnTo>
                    <a:pt x="6" y="0"/>
                  </a:lnTo>
                  <a:lnTo>
                    <a:pt x="2" y="48"/>
                  </a:lnTo>
                  <a:lnTo>
                    <a:pt x="0" y="94"/>
                  </a:lnTo>
                  <a:lnTo>
                    <a:pt x="2" y="132"/>
                  </a:lnTo>
                  <a:lnTo>
                    <a:pt x="6" y="166"/>
                  </a:lnTo>
                  <a:lnTo>
                    <a:pt x="12" y="196"/>
                  </a:lnTo>
                  <a:lnTo>
                    <a:pt x="20" y="220"/>
                  </a:lnTo>
                  <a:lnTo>
                    <a:pt x="28" y="242"/>
                  </a:lnTo>
                  <a:lnTo>
                    <a:pt x="38" y="260"/>
                  </a:lnTo>
                  <a:lnTo>
                    <a:pt x="46" y="274"/>
                  </a:lnTo>
                  <a:lnTo>
                    <a:pt x="56" y="286"/>
                  </a:lnTo>
                  <a:lnTo>
                    <a:pt x="66" y="294"/>
                  </a:lnTo>
                  <a:lnTo>
                    <a:pt x="74" y="300"/>
                  </a:lnTo>
                  <a:lnTo>
                    <a:pt x="88" y="308"/>
                  </a:lnTo>
                  <a:lnTo>
                    <a:pt x="92" y="310"/>
                  </a:lnTo>
                  <a:lnTo>
                    <a:pt x="92" y="310"/>
                  </a:lnTo>
                  <a:lnTo>
                    <a:pt x="92" y="310"/>
                  </a:lnTo>
                  <a:lnTo>
                    <a:pt x="104" y="314"/>
                  </a:lnTo>
                  <a:lnTo>
                    <a:pt x="118" y="316"/>
                  </a:lnTo>
                  <a:lnTo>
                    <a:pt x="130" y="318"/>
                  </a:lnTo>
                  <a:lnTo>
                    <a:pt x="144" y="316"/>
                  </a:lnTo>
                  <a:lnTo>
                    <a:pt x="144" y="316"/>
                  </a:lnTo>
                  <a:lnTo>
                    <a:pt x="164" y="312"/>
                  </a:lnTo>
                  <a:lnTo>
                    <a:pt x="182" y="304"/>
                  </a:lnTo>
                  <a:lnTo>
                    <a:pt x="196" y="292"/>
                  </a:lnTo>
                  <a:lnTo>
                    <a:pt x="210" y="278"/>
                  </a:lnTo>
                  <a:lnTo>
                    <a:pt x="220" y="262"/>
                  </a:lnTo>
                  <a:lnTo>
                    <a:pt x="226" y="244"/>
                  </a:lnTo>
                  <a:lnTo>
                    <a:pt x="228" y="224"/>
                  </a:lnTo>
                  <a:lnTo>
                    <a:pt x="228" y="204"/>
                  </a:lnTo>
                  <a:lnTo>
                    <a:pt x="228" y="204"/>
                  </a:lnTo>
                  <a:lnTo>
                    <a:pt x="224" y="186"/>
                  </a:lnTo>
                  <a:lnTo>
                    <a:pt x="216" y="170"/>
                  </a:lnTo>
                  <a:lnTo>
                    <a:pt x="206" y="154"/>
                  </a:lnTo>
                  <a:lnTo>
                    <a:pt x="192" y="142"/>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37" name="Freeform 92">
              <a:extLst>
                <a:ext uri="{FF2B5EF4-FFF2-40B4-BE49-F238E27FC236}">
                  <a16:creationId xmlns:a16="http://schemas.microsoft.com/office/drawing/2014/main" id="{970D24FF-45FC-C4D2-E4AE-829C6A1D263B}"/>
                </a:ext>
              </a:extLst>
            </p:cNvPr>
            <p:cNvSpPr>
              <a:spLocks/>
            </p:cNvSpPr>
            <p:nvPr/>
          </p:nvSpPr>
          <p:spPr bwMode="auto">
            <a:xfrm>
              <a:off x="12128500" y="855662"/>
              <a:ext cx="361950" cy="504825"/>
            </a:xfrm>
            <a:custGeom>
              <a:avLst/>
              <a:gdLst>
                <a:gd name="T0" fmla="*/ 192 w 228"/>
                <a:gd name="T1" fmla="*/ 142 h 318"/>
                <a:gd name="T2" fmla="*/ 192 w 228"/>
                <a:gd name="T3" fmla="*/ 142 h 318"/>
                <a:gd name="T4" fmla="*/ 192 w 228"/>
                <a:gd name="T5" fmla="*/ 142 h 318"/>
                <a:gd name="T6" fmla="*/ 180 w 228"/>
                <a:gd name="T7" fmla="*/ 134 h 318"/>
                <a:gd name="T8" fmla="*/ 180 w 228"/>
                <a:gd name="T9" fmla="*/ 134 h 318"/>
                <a:gd name="T10" fmla="*/ 178 w 228"/>
                <a:gd name="T11" fmla="*/ 132 h 318"/>
                <a:gd name="T12" fmla="*/ 176 w 228"/>
                <a:gd name="T13" fmla="*/ 132 h 318"/>
                <a:gd name="T14" fmla="*/ 176 w 228"/>
                <a:gd name="T15" fmla="*/ 130 h 318"/>
                <a:gd name="T16" fmla="*/ 176 w 228"/>
                <a:gd name="T17" fmla="*/ 130 h 318"/>
                <a:gd name="T18" fmla="*/ 122 w 228"/>
                <a:gd name="T19" fmla="*/ 102 h 318"/>
                <a:gd name="T20" fmla="*/ 122 w 228"/>
                <a:gd name="T21" fmla="*/ 102 h 318"/>
                <a:gd name="T22" fmla="*/ 86 w 228"/>
                <a:gd name="T23" fmla="*/ 76 h 318"/>
                <a:gd name="T24" fmla="*/ 52 w 228"/>
                <a:gd name="T25" fmla="*/ 50 h 318"/>
                <a:gd name="T26" fmla="*/ 36 w 228"/>
                <a:gd name="T27" fmla="*/ 36 h 318"/>
                <a:gd name="T28" fmla="*/ 24 w 228"/>
                <a:gd name="T29" fmla="*/ 24 h 318"/>
                <a:gd name="T30" fmla="*/ 14 w 228"/>
                <a:gd name="T31" fmla="*/ 12 h 318"/>
                <a:gd name="T32" fmla="*/ 6 w 228"/>
                <a:gd name="T33" fmla="*/ 0 h 318"/>
                <a:gd name="T34" fmla="*/ 6 w 228"/>
                <a:gd name="T35" fmla="*/ 0 h 318"/>
                <a:gd name="T36" fmla="*/ 2 w 228"/>
                <a:gd name="T37" fmla="*/ 48 h 318"/>
                <a:gd name="T38" fmla="*/ 0 w 228"/>
                <a:gd name="T39" fmla="*/ 94 h 318"/>
                <a:gd name="T40" fmla="*/ 2 w 228"/>
                <a:gd name="T41" fmla="*/ 132 h 318"/>
                <a:gd name="T42" fmla="*/ 6 w 228"/>
                <a:gd name="T43" fmla="*/ 166 h 318"/>
                <a:gd name="T44" fmla="*/ 12 w 228"/>
                <a:gd name="T45" fmla="*/ 196 h 318"/>
                <a:gd name="T46" fmla="*/ 20 w 228"/>
                <a:gd name="T47" fmla="*/ 220 h 318"/>
                <a:gd name="T48" fmla="*/ 28 w 228"/>
                <a:gd name="T49" fmla="*/ 242 h 318"/>
                <a:gd name="T50" fmla="*/ 38 w 228"/>
                <a:gd name="T51" fmla="*/ 260 h 318"/>
                <a:gd name="T52" fmla="*/ 46 w 228"/>
                <a:gd name="T53" fmla="*/ 274 h 318"/>
                <a:gd name="T54" fmla="*/ 56 w 228"/>
                <a:gd name="T55" fmla="*/ 286 h 318"/>
                <a:gd name="T56" fmla="*/ 66 w 228"/>
                <a:gd name="T57" fmla="*/ 294 h 318"/>
                <a:gd name="T58" fmla="*/ 74 w 228"/>
                <a:gd name="T59" fmla="*/ 300 h 318"/>
                <a:gd name="T60" fmla="*/ 88 w 228"/>
                <a:gd name="T61" fmla="*/ 308 h 318"/>
                <a:gd name="T62" fmla="*/ 92 w 228"/>
                <a:gd name="T63" fmla="*/ 310 h 318"/>
                <a:gd name="T64" fmla="*/ 92 w 228"/>
                <a:gd name="T65" fmla="*/ 310 h 318"/>
                <a:gd name="T66" fmla="*/ 92 w 228"/>
                <a:gd name="T67" fmla="*/ 310 h 318"/>
                <a:gd name="T68" fmla="*/ 104 w 228"/>
                <a:gd name="T69" fmla="*/ 314 h 318"/>
                <a:gd name="T70" fmla="*/ 118 w 228"/>
                <a:gd name="T71" fmla="*/ 316 h 318"/>
                <a:gd name="T72" fmla="*/ 130 w 228"/>
                <a:gd name="T73" fmla="*/ 318 h 318"/>
                <a:gd name="T74" fmla="*/ 144 w 228"/>
                <a:gd name="T75" fmla="*/ 316 h 318"/>
                <a:gd name="T76" fmla="*/ 144 w 228"/>
                <a:gd name="T77" fmla="*/ 316 h 318"/>
                <a:gd name="T78" fmla="*/ 164 w 228"/>
                <a:gd name="T79" fmla="*/ 312 h 318"/>
                <a:gd name="T80" fmla="*/ 182 w 228"/>
                <a:gd name="T81" fmla="*/ 304 h 318"/>
                <a:gd name="T82" fmla="*/ 196 w 228"/>
                <a:gd name="T83" fmla="*/ 292 h 318"/>
                <a:gd name="T84" fmla="*/ 210 w 228"/>
                <a:gd name="T85" fmla="*/ 278 h 318"/>
                <a:gd name="T86" fmla="*/ 220 w 228"/>
                <a:gd name="T87" fmla="*/ 262 h 318"/>
                <a:gd name="T88" fmla="*/ 226 w 228"/>
                <a:gd name="T89" fmla="*/ 244 h 318"/>
                <a:gd name="T90" fmla="*/ 228 w 228"/>
                <a:gd name="T91" fmla="*/ 224 h 318"/>
                <a:gd name="T92" fmla="*/ 228 w 228"/>
                <a:gd name="T93" fmla="*/ 204 h 318"/>
                <a:gd name="T94" fmla="*/ 228 w 228"/>
                <a:gd name="T95" fmla="*/ 204 h 318"/>
                <a:gd name="T96" fmla="*/ 224 w 228"/>
                <a:gd name="T97" fmla="*/ 186 h 318"/>
                <a:gd name="T98" fmla="*/ 216 w 228"/>
                <a:gd name="T99" fmla="*/ 170 h 318"/>
                <a:gd name="T100" fmla="*/ 206 w 228"/>
                <a:gd name="T101" fmla="*/ 154 h 318"/>
                <a:gd name="T102" fmla="*/ 192 w 228"/>
                <a:gd name="T103" fmla="*/ 14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318">
                  <a:moveTo>
                    <a:pt x="192" y="142"/>
                  </a:moveTo>
                  <a:lnTo>
                    <a:pt x="192" y="142"/>
                  </a:lnTo>
                  <a:lnTo>
                    <a:pt x="192" y="142"/>
                  </a:lnTo>
                  <a:lnTo>
                    <a:pt x="180" y="134"/>
                  </a:lnTo>
                  <a:lnTo>
                    <a:pt x="180" y="134"/>
                  </a:lnTo>
                  <a:lnTo>
                    <a:pt x="178" y="132"/>
                  </a:lnTo>
                  <a:lnTo>
                    <a:pt x="176" y="132"/>
                  </a:lnTo>
                  <a:lnTo>
                    <a:pt x="176" y="130"/>
                  </a:lnTo>
                  <a:lnTo>
                    <a:pt x="176" y="130"/>
                  </a:lnTo>
                  <a:lnTo>
                    <a:pt x="122" y="102"/>
                  </a:lnTo>
                  <a:lnTo>
                    <a:pt x="122" y="102"/>
                  </a:lnTo>
                  <a:lnTo>
                    <a:pt x="86" y="76"/>
                  </a:lnTo>
                  <a:lnTo>
                    <a:pt x="52" y="50"/>
                  </a:lnTo>
                  <a:lnTo>
                    <a:pt x="36" y="36"/>
                  </a:lnTo>
                  <a:lnTo>
                    <a:pt x="24" y="24"/>
                  </a:lnTo>
                  <a:lnTo>
                    <a:pt x="14" y="12"/>
                  </a:lnTo>
                  <a:lnTo>
                    <a:pt x="6" y="0"/>
                  </a:lnTo>
                  <a:lnTo>
                    <a:pt x="6" y="0"/>
                  </a:lnTo>
                  <a:lnTo>
                    <a:pt x="2" y="48"/>
                  </a:lnTo>
                  <a:lnTo>
                    <a:pt x="0" y="94"/>
                  </a:lnTo>
                  <a:lnTo>
                    <a:pt x="2" y="132"/>
                  </a:lnTo>
                  <a:lnTo>
                    <a:pt x="6" y="166"/>
                  </a:lnTo>
                  <a:lnTo>
                    <a:pt x="12" y="196"/>
                  </a:lnTo>
                  <a:lnTo>
                    <a:pt x="20" y="220"/>
                  </a:lnTo>
                  <a:lnTo>
                    <a:pt x="28" y="242"/>
                  </a:lnTo>
                  <a:lnTo>
                    <a:pt x="38" y="260"/>
                  </a:lnTo>
                  <a:lnTo>
                    <a:pt x="46" y="274"/>
                  </a:lnTo>
                  <a:lnTo>
                    <a:pt x="56" y="286"/>
                  </a:lnTo>
                  <a:lnTo>
                    <a:pt x="66" y="294"/>
                  </a:lnTo>
                  <a:lnTo>
                    <a:pt x="74" y="300"/>
                  </a:lnTo>
                  <a:lnTo>
                    <a:pt x="88" y="308"/>
                  </a:lnTo>
                  <a:lnTo>
                    <a:pt x="92" y="310"/>
                  </a:lnTo>
                  <a:lnTo>
                    <a:pt x="92" y="310"/>
                  </a:lnTo>
                  <a:lnTo>
                    <a:pt x="92" y="310"/>
                  </a:lnTo>
                  <a:lnTo>
                    <a:pt x="104" y="314"/>
                  </a:lnTo>
                  <a:lnTo>
                    <a:pt x="118" y="316"/>
                  </a:lnTo>
                  <a:lnTo>
                    <a:pt x="130" y="318"/>
                  </a:lnTo>
                  <a:lnTo>
                    <a:pt x="144" y="316"/>
                  </a:lnTo>
                  <a:lnTo>
                    <a:pt x="144" y="316"/>
                  </a:lnTo>
                  <a:lnTo>
                    <a:pt x="164" y="312"/>
                  </a:lnTo>
                  <a:lnTo>
                    <a:pt x="182" y="304"/>
                  </a:lnTo>
                  <a:lnTo>
                    <a:pt x="196" y="292"/>
                  </a:lnTo>
                  <a:lnTo>
                    <a:pt x="210" y="278"/>
                  </a:lnTo>
                  <a:lnTo>
                    <a:pt x="220" y="262"/>
                  </a:lnTo>
                  <a:lnTo>
                    <a:pt x="226" y="244"/>
                  </a:lnTo>
                  <a:lnTo>
                    <a:pt x="228" y="224"/>
                  </a:lnTo>
                  <a:lnTo>
                    <a:pt x="228" y="204"/>
                  </a:lnTo>
                  <a:lnTo>
                    <a:pt x="228" y="204"/>
                  </a:lnTo>
                  <a:lnTo>
                    <a:pt x="224" y="186"/>
                  </a:lnTo>
                  <a:lnTo>
                    <a:pt x="216" y="170"/>
                  </a:lnTo>
                  <a:lnTo>
                    <a:pt x="206" y="154"/>
                  </a:lnTo>
                  <a:lnTo>
                    <a:pt x="192" y="142"/>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38" name="Freeform 93">
              <a:extLst>
                <a:ext uri="{FF2B5EF4-FFF2-40B4-BE49-F238E27FC236}">
                  <a16:creationId xmlns:a16="http://schemas.microsoft.com/office/drawing/2014/main" id="{A8A6C73E-063C-D0F2-0E4E-C45A1CA08345}"/>
                </a:ext>
              </a:extLst>
            </p:cNvPr>
            <p:cNvSpPr>
              <a:spLocks/>
            </p:cNvSpPr>
            <p:nvPr/>
          </p:nvSpPr>
          <p:spPr bwMode="auto">
            <a:xfrm>
              <a:off x="12357100" y="1198562"/>
              <a:ext cx="136525" cy="158750"/>
            </a:xfrm>
            <a:custGeom>
              <a:avLst/>
              <a:gdLst>
                <a:gd name="T0" fmla="*/ 86 w 86"/>
                <a:gd name="T1" fmla="*/ 0 h 100"/>
                <a:gd name="T2" fmla="*/ 86 w 86"/>
                <a:gd name="T3" fmla="*/ 0 h 100"/>
                <a:gd name="T4" fmla="*/ 86 w 86"/>
                <a:gd name="T5" fmla="*/ 2 h 100"/>
                <a:gd name="T6" fmla="*/ 86 w 86"/>
                <a:gd name="T7" fmla="*/ 2 h 100"/>
                <a:gd name="T8" fmla="*/ 84 w 86"/>
                <a:gd name="T9" fmla="*/ 20 h 100"/>
                <a:gd name="T10" fmla="*/ 80 w 86"/>
                <a:gd name="T11" fmla="*/ 36 h 100"/>
                <a:gd name="T12" fmla="*/ 72 w 86"/>
                <a:gd name="T13" fmla="*/ 52 h 100"/>
                <a:gd name="T14" fmla="*/ 62 w 86"/>
                <a:gd name="T15" fmla="*/ 66 h 100"/>
                <a:gd name="T16" fmla="*/ 50 w 86"/>
                <a:gd name="T17" fmla="*/ 78 h 100"/>
                <a:gd name="T18" fmla="*/ 36 w 86"/>
                <a:gd name="T19" fmla="*/ 88 h 100"/>
                <a:gd name="T20" fmla="*/ 18 w 86"/>
                <a:gd name="T21" fmla="*/ 96 h 100"/>
                <a:gd name="T22" fmla="*/ 0 w 86"/>
                <a:gd name="T23" fmla="*/ 100 h 100"/>
                <a:gd name="T24" fmla="*/ 0 w 86"/>
                <a:gd name="T25" fmla="*/ 100 h 100"/>
                <a:gd name="T26" fmla="*/ 2 w 86"/>
                <a:gd name="T27" fmla="*/ 100 h 100"/>
                <a:gd name="T28" fmla="*/ 2 w 86"/>
                <a:gd name="T29" fmla="*/ 100 h 100"/>
                <a:gd name="T30" fmla="*/ 20 w 86"/>
                <a:gd name="T31" fmla="*/ 96 h 100"/>
                <a:gd name="T32" fmla="*/ 36 w 86"/>
                <a:gd name="T33" fmla="*/ 88 h 100"/>
                <a:gd name="T34" fmla="*/ 50 w 86"/>
                <a:gd name="T35" fmla="*/ 78 h 100"/>
                <a:gd name="T36" fmla="*/ 62 w 86"/>
                <a:gd name="T37" fmla="*/ 66 h 100"/>
                <a:gd name="T38" fmla="*/ 72 w 86"/>
                <a:gd name="T39" fmla="*/ 52 h 100"/>
                <a:gd name="T40" fmla="*/ 80 w 86"/>
                <a:gd name="T41" fmla="*/ 36 h 100"/>
                <a:gd name="T42" fmla="*/ 84 w 86"/>
                <a:gd name="T43" fmla="*/ 18 h 100"/>
                <a:gd name="T44" fmla="*/ 86 w 86"/>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00">
                  <a:moveTo>
                    <a:pt x="86" y="0"/>
                  </a:moveTo>
                  <a:lnTo>
                    <a:pt x="86" y="0"/>
                  </a:lnTo>
                  <a:lnTo>
                    <a:pt x="86" y="2"/>
                  </a:lnTo>
                  <a:lnTo>
                    <a:pt x="86" y="2"/>
                  </a:lnTo>
                  <a:lnTo>
                    <a:pt x="84" y="20"/>
                  </a:lnTo>
                  <a:lnTo>
                    <a:pt x="80" y="36"/>
                  </a:lnTo>
                  <a:lnTo>
                    <a:pt x="72" y="52"/>
                  </a:lnTo>
                  <a:lnTo>
                    <a:pt x="62" y="66"/>
                  </a:lnTo>
                  <a:lnTo>
                    <a:pt x="50" y="78"/>
                  </a:lnTo>
                  <a:lnTo>
                    <a:pt x="36" y="88"/>
                  </a:lnTo>
                  <a:lnTo>
                    <a:pt x="18" y="96"/>
                  </a:lnTo>
                  <a:lnTo>
                    <a:pt x="0" y="100"/>
                  </a:lnTo>
                  <a:lnTo>
                    <a:pt x="0" y="100"/>
                  </a:lnTo>
                  <a:lnTo>
                    <a:pt x="2" y="100"/>
                  </a:lnTo>
                  <a:lnTo>
                    <a:pt x="2" y="100"/>
                  </a:lnTo>
                  <a:lnTo>
                    <a:pt x="20" y="96"/>
                  </a:lnTo>
                  <a:lnTo>
                    <a:pt x="36" y="88"/>
                  </a:lnTo>
                  <a:lnTo>
                    <a:pt x="50" y="78"/>
                  </a:lnTo>
                  <a:lnTo>
                    <a:pt x="62" y="66"/>
                  </a:lnTo>
                  <a:lnTo>
                    <a:pt x="72" y="52"/>
                  </a:lnTo>
                  <a:lnTo>
                    <a:pt x="80" y="36"/>
                  </a:lnTo>
                  <a:lnTo>
                    <a:pt x="84" y="18"/>
                  </a:lnTo>
                  <a:lnTo>
                    <a:pt x="86"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39" name="Freeform 94">
              <a:extLst>
                <a:ext uri="{FF2B5EF4-FFF2-40B4-BE49-F238E27FC236}">
                  <a16:creationId xmlns:a16="http://schemas.microsoft.com/office/drawing/2014/main" id="{DE9DD48A-5D00-0067-3C0C-B43181B3521A}"/>
                </a:ext>
              </a:extLst>
            </p:cNvPr>
            <p:cNvSpPr>
              <a:spLocks/>
            </p:cNvSpPr>
            <p:nvPr/>
          </p:nvSpPr>
          <p:spPr bwMode="auto">
            <a:xfrm>
              <a:off x="12357100" y="1198562"/>
              <a:ext cx="136525" cy="158750"/>
            </a:xfrm>
            <a:custGeom>
              <a:avLst/>
              <a:gdLst>
                <a:gd name="T0" fmla="*/ 86 w 86"/>
                <a:gd name="T1" fmla="*/ 0 h 100"/>
                <a:gd name="T2" fmla="*/ 86 w 86"/>
                <a:gd name="T3" fmla="*/ 0 h 100"/>
                <a:gd name="T4" fmla="*/ 86 w 86"/>
                <a:gd name="T5" fmla="*/ 2 h 100"/>
                <a:gd name="T6" fmla="*/ 86 w 86"/>
                <a:gd name="T7" fmla="*/ 2 h 100"/>
                <a:gd name="T8" fmla="*/ 84 w 86"/>
                <a:gd name="T9" fmla="*/ 20 h 100"/>
                <a:gd name="T10" fmla="*/ 80 w 86"/>
                <a:gd name="T11" fmla="*/ 36 h 100"/>
                <a:gd name="T12" fmla="*/ 72 w 86"/>
                <a:gd name="T13" fmla="*/ 52 h 100"/>
                <a:gd name="T14" fmla="*/ 62 w 86"/>
                <a:gd name="T15" fmla="*/ 66 h 100"/>
                <a:gd name="T16" fmla="*/ 50 w 86"/>
                <a:gd name="T17" fmla="*/ 78 h 100"/>
                <a:gd name="T18" fmla="*/ 36 w 86"/>
                <a:gd name="T19" fmla="*/ 88 h 100"/>
                <a:gd name="T20" fmla="*/ 18 w 86"/>
                <a:gd name="T21" fmla="*/ 96 h 100"/>
                <a:gd name="T22" fmla="*/ 0 w 86"/>
                <a:gd name="T23" fmla="*/ 100 h 100"/>
                <a:gd name="T24" fmla="*/ 0 w 86"/>
                <a:gd name="T25" fmla="*/ 100 h 100"/>
                <a:gd name="T26" fmla="*/ 2 w 86"/>
                <a:gd name="T27" fmla="*/ 100 h 100"/>
                <a:gd name="T28" fmla="*/ 2 w 86"/>
                <a:gd name="T29" fmla="*/ 100 h 100"/>
                <a:gd name="T30" fmla="*/ 20 w 86"/>
                <a:gd name="T31" fmla="*/ 96 h 100"/>
                <a:gd name="T32" fmla="*/ 36 w 86"/>
                <a:gd name="T33" fmla="*/ 88 h 100"/>
                <a:gd name="T34" fmla="*/ 50 w 86"/>
                <a:gd name="T35" fmla="*/ 78 h 100"/>
                <a:gd name="T36" fmla="*/ 62 w 86"/>
                <a:gd name="T37" fmla="*/ 66 h 100"/>
                <a:gd name="T38" fmla="*/ 72 w 86"/>
                <a:gd name="T39" fmla="*/ 52 h 100"/>
                <a:gd name="T40" fmla="*/ 80 w 86"/>
                <a:gd name="T41" fmla="*/ 36 h 100"/>
                <a:gd name="T42" fmla="*/ 84 w 86"/>
                <a:gd name="T43" fmla="*/ 18 h 100"/>
                <a:gd name="T44" fmla="*/ 86 w 86"/>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00">
                  <a:moveTo>
                    <a:pt x="86" y="0"/>
                  </a:moveTo>
                  <a:lnTo>
                    <a:pt x="86" y="0"/>
                  </a:lnTo>
                  <a:lnTo>
                    <a:pt x="86" y="2"/>
                  </a:lnTo>
                  <a:lnTo>
                    <a:pt x="86" y="2"/>
                  </a:lnTo>
                  <a:lnTo>
                    <a:pt x="84" y="20"/>
                  </a:lnTo>
                  <a:lnTo>
                    <a:pt x="80" y="36"/>
                  </a:lnTo>
                  <a:lnTo>
                    <a:pt x="72" y="52"/>
                  </a:lnTo>
                  <a:lnTo>
                    <a:pt x="62" y="66"/>
                  </a:lnTo>
                  <a:lnTo>
                    <a:pt x="50" y="78"/>
                  </a:lnTo>
                  <a:lnTo>
                    <a:pt x="36" y="88"/>
                  </a:lnTo>
                  <a:lnTo>
                    <a:pt x="18" y="96"/>
                  </a:lnTo>
                  <a:lnTo>
                    <a:pt x="0" y="100"/>
                  </a:lnTo>
                  <a:lnTo>
                    <a:pt x="0" y="100"/>
                  </a:lnTo>
                  <a:lnTo>
                    <a:pt x="2" y="100"/>
                  </a:lnTo>
                  <a:lnTo>
                    <a:pt x="2" y="100"/>
                  </a:lnTo>
                  <a:lnTo>
                    <a:pt x="20" y="96"/>
                  </a:lnTo>
                  <a:lnTo>
                    <a:pt x="36" y="88"/>
                  </a:lnTo>
                  <a:lnTo>
                    <a:pt x="50" y="78"/>
                  </a:lnTo>
                  <a:lnTo>
                    <a:pt x="62" y="66"/>
                  </a:lnTo>
                  <a:lnTo>
                    <a:pt x="72" y="52"/>
                  </a:lnTo>
                  <a:lnTo>
                    <a:pt x="80" y="36"/>
                  </a:lnTo>
                  <a:lnTo>
                    <a:pt x="84" y="18"/>
                  </a:lnTo>
                  <a:lnTo>
                    <a:pt x="86"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0" name="Freeform 95">
              <a:extLst>
                <a:ext uri="{FF2B5EF4-FFF2-40B4-BE49-F238E27FC236}">
                  <a16:creationId xmlns:a16="http://schemas.microsoft.com/office/drawing/2014/main" id="{F29915EE-15CA-1F08-43B7-EAB001262B5E}"/>
                </a:ext>
              </a:extLst>
            </p:cNvPr>
            <p:cNvSpPr>
              <a:spLocks/>
            </p:cNvSpPr>
            <p:nvPr/>
          </p:nvSpPr>
          <p:spPr bwMode="auto">
            <a:xfrm>
              <a:off x="12157075" y="1198562"/>
              <a:ext cx="336550" cy="161925"/>
            </a:xfrm>
            <a:custGeom>
              <a:avLst/>
              <a:gdLst>
                <a:gd name="T0" fmla="*/ 0 w 212"/>
                <a:gd name="T1" fmla="*/ 0 h 102"/>
                <a:gd name="T2" fmla="*/ 0 w 212"/>
                <a:gd name="T3" fmla="*/ 0 h 102"/>
                <a:gd name="T4" fmla="*/ 12 w 212"/>
                <a:gd name="T5" fmla="*/ 28 h 102"/>
                <a:gd name="T6" fmla="*/ 24 w 212"/>
                <a:gd name="T7" fmla="*/ 48 h 102"/>
                <a:gd name="T8" fmla="*/ 36 w 212"/>
                <a:gd name="T9" fmla="*/ 66 h 102"/>
                <a:gd name="T10" fmla="*/ 48 w 212"/>
                <a:gd name="T11" fmla="*/ 76 h 102"/>
                <a:gd name="T12" fmla="*/ 58 w 212"/>
                <a:gd name="T13" fmla="*/ 86 h 102"/>
                <a:gd name="T14" fmla="*/ 68 w 212"/>
                <a:gd name="T15" fmla="*/ 90 h 102"/>
                <a:gd name="T16" fmla="*/ 76 w 212"/>
                <a:gd name="T17" fmla="*/ 94 h 102"/>
                <a:gd name="T18" fmla="*/ 76 w 212"/>
                <a:gd name="T19" fmla="*/ 92 h 102"/>
                <a:gd name="T20" fmla="*/ 76 w 212"/>
                <a:gd name="T21" fmla="*/ 92 h 102"/>
                <a:gd name="T22" fmla="*/ 94 w 212"/>
                <a:gd name="T23" fmla="*/ 100 h 102"/>
                <a:gd name="T24" fmla="*/ 114 w 212"/>
                <a:gd name="T25" fmla="*/ 102 h 102"/>
                <a:gd name="T26" fmla="*/ 114 w 212"/>
                <a:gd name="T27" fmla="*/ 102 h 102"/>
                <a:gd name="T28" fmla="*/ 126 w 212"/>
                <a:gd name="T29" fmla="*/ 100 h 102"/>
                <a:gd name="T30" fmla="*/ 126 w 212"/>
                <a:gd name="T31" fmla="*/ 100 h 102"/>
                <a:gd name="T32" fmla="*/ 144 w 212"/>
                <a:gd name="T33" fmla="*/ 96 h 102"/>
                <a:gd name="T34" fmla="*/ 162 w 212"/>
                <a:gd name="T35" fmla="*/ 88 h 102"/>
                <a:gd name="T36" fmla="*/ 176 w 212"/>
                <a:gd name="T37" fmla="*/ 78 h 102"/>
                <a:gd name="T38" fmla="*/ 188 w 212"/>
                <a:gd name="T39" fmla="*/ 66 h 102"/>
                <a:gd name="T40" fmla="*/ 198 w 212"/>
                <a:gd name="T41" fmla="*/ 52 h 102"/>
                <a:gd name="T42" fmla="*/ 206 w 212"/>
                <a:gd name="T43" fmla="*/ 36 h 102"/>
                <a:gd name="T44" fmla="*/ 210 w 212"/>
                <a:gd name="T45" fmla="*/ 20 h 102"/>
                <a:gd name="T46" fmla="*/ 212 w 212"/>
                <a:gd name="T47" fmla="*/ 2 h 102"/>
                <a:gd name="T48" fmla="*/ 212 w 212"/>
                <a:gd name="T49" fmla="*/ 2 h 102"/>
                <a:gd name="T50" fmla="*/ 206 w 212"/>
                <a:gd name="T51" fmla="*/ 14 h 102"/>
                <a:gd name="T52" fmla="*/ 198 w 212"/>
                <a:gd name="T53" fmla="*/ 26 h 102"/>
                <a:gd name="T54" fmla="*/ 188 w 212"/>
                <a:gd name="T55" fmla="*/ 38 h 102"/>
                <a:gd name="T56" fmla="*/ 178 w 212"/>
                <a:gd name="T57" fmla="*/ 48 h 102"/>
                <a:gd name="T58" fmla="*/ 166 w 212"/>
                <a:gd name="T59" fmla="*/ 56 h 102"/>
                <a:gd name="T60" fmla="*/ 154 w 212"/>
                <a:gd name="T61" fmla="*/ 62 h 102"/>
                <a:gd name="T62" fmla="*/ 140 w 212"/>
                <a:gd name="T63" fmla="*/ 68 h 102"/>
                <a:gd name="T64" fmla="*/ 124 w 212"/>
                <a:gd name="T65" fmla="*/ 70 h 102"/>
                <a:gd name="T66" fmla="*/ 124 w 212"/>
                <a:gd name="T67" fmla="*/ 70 h 102"/>
                <a:gd name="T68" fmla="*/ 110 w 212"/>
                <a:gd name="T69" fmla="*/ 72 h 102"/>
                <a:gd name="T70" fmla="*/ 110 w 212"/>
                <a:gd name="T71" fmla="*/ 72 h 102"/>
                <a:gd name="T72" fmla="*/ 98 w 212"/>
                <a:gd name="T73" fmla="*/ 72 h 102"/>
                <a:gd name="T74" fmla="*/ 88 w 212"/>
                <a:gd name="T75" fmla="*/ 70 h 102"/>
                <a:gd name="T76" fmla="*/ 66 w 212"/>
                <a:gd name="T77" fmla="*/ 62 h 102"/>
                <a:gd name="T78" fmla="*/ 66 w 212"/>
                <a:gd name="T79" fmla="*/ 62 h 102"/>
                <a:gd name="T80" fmla="*/ 66 w 212"/>
                <a:gd name="T81" fmla="*/ 62 h 102"/>
                <a:gd name="T82" fmla="*/ 60 w 212"/>
                <a:gd name="T83" fmla="*/ 60 h 102"/>
                <a:gd name="T84" fmla="*/ 44 w 212"/>
                <a:gd name="T85" fmla="*/ 52 h 102"/>
                <a:gd name="T86" fmla="*/ 34 w 212"/>
                <a:gd name="T87" fmla="*/ 44 h 102"/>
                <a:gd name="T88" fmla="*/ 24 w 212"/>
                <a:gd name="T89" fmla="*/ 32 h 102"/>
                <a:gd name="T90" fmla="*/ 12 w 212"/>
                <a:gd name="T91" fmla="*/ 18 h 102"/>
                <a:gd name="T92" fmla="*/ 0 w 212"/>
                <a:gd name="T9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102">
                  <a:moveTo>
                    <a:pt x="0" y="0"/>
                  </a:moveTo>
                  <a:lnTo>
                    <a:pt x="0" y="0"/>
                  </a:lnTo>
                  <a:lnTo>
                    <a:pt x="12" y="28"/>
                  </a:lnTo>
                  <a:lnTo>
                    <a:pt x="24" y="48"/>
                  </a:lnTo>
                  <a:lnTo>
                    <a:pt x="36" y="66"/>
                  </a:lnTo>
                  <a:lnTo>
                    <a:pt x="48" y="76"/>
                  </a:lnTo>
                  <a:lnTo>
                    <a:pt x="58" y="86"/>
                  </a:lnTo>
                  <a:lnTo>
                    <a:pt x="68" y="90"/>
                  </a:lnTo>
                  <a:lnTo>
                    <a:pt x="76" y="94"/>
                  </a:lnTo>
                  <a:lnTo>
                    <a:pt x="76" y="92"/>
                  </a:lnTo>
                  <a:lnTo>
                    <a:pt x="76" y="92"/>
                  </a:lnTo>
                  <a:lnTo>
                    <a:pt x="94" y="100"/>
                  </a:lnTo>
                  <a:lnTo>
                    <a:pt x="114" y="102"/>
                  </a:lnTo>
                  <a:lnTo>
                    <a:pt x="114" y="102"/>
                  </a:lnTo>
                  <a:lnTo>
                    <a:pt x="126" y="100"/>
                  </a:lnTo>
                  <a:lnTo>
                    <a:pt x="126" y="100"/>
                  </a:lnTo>
                  <a:lnTo>
                    <a:pt x="144" y="96"/>
                  </a:lnTo>
                  <a:lnTo>
                    <a:pt x="162" y="88"/>
                  </a:lnTo>
                  <a:lnTo>
                    <a:pt x="176" y="78"/>
                  </a:lnTo>
                  <a:lnTo>
                    <a:pt x="188" y="66"/>
                  </a:lnTo>
                  <a:lnTo>
                    <a:pt x="198" y="52"/>
                  </a:lnTo>
                  <a:lnTo>
                    <a:pt x="206" y="36"/>
                  </a:lnTo>
                  <a:lnTo>
                    <a:pt x="210" y="20"/>
                  </a:lnTo>
                  <a:lnTo>
                    <a:pt x="212" y="2"/>
                  </a:lnTo>
                  <a:lnTo>
                    <a:pt x="212" y="2"/>
                  </a:lnTo>
                  <a:lnTo>
                    <a:pt x="206" y="14"/>
                  </a:lnTo>
                  <a:lnTo>
                    <a:pt x="198" y="26"/>
                  </a:lnTo>
                  <a:lnTo>
                    <a:pt x="188" y="38"/>
                  </a:lnTo>
                  <a:lnTo>
                    <a:pt x="178" y="48"/>
                  </a:lnTo>
                  <a:lnTo>
                    <a:pt x="166" y="56"/>
                  </a:lnTo>
                  <a:lnTo>
                    <a:pt x="154" y="62"/>
                  </a:lnTo>
                  <a:lnTo>
                    <a:pt x="140" y="68"/>
                  </a:lnTo>
                  <a:lnTo>
                    <a:pt x="124" y="70"/>
                  </a:lnTo>
                  <a:lnTo>
                    <a:pt x="124" y="70"/>
                  </a:lnTo>
                  <a:lnTo>
                    <a:pt x="110" y="72"/>
                  </a:lnTo>
                  <a:lnTo>
                    <a:pt x="110" y="72"/>
                  </a:lnTo>
                  <a:lnTo>
                    <a:pt x="98" y="72"/>
                  </a:lnTo>
                  <a:lnTo>
                    <a:pt x="88" y="70"/>
                  </a:lnTo>
                  <a:lnTo>
                    <a:pt x="66" y="62"/>
                  </a:lnTo>
                  <a:lnTo>
                    <a:pt x="66" y="62"/>
                  </a:lnTo>
                  <a:lnTo>
                    <a:pt x="66" y="62"/>
                  </a:lnTo>
                  <a:lnTo>
                    <a:pt x="60" y="60"/>
                  </a:lnTo>
                  <a:lnTo>
                    <a:pt x="44" y="52"/>
                  </a:lnTo>
                  <a:lnTo>
                    <a:pt x="34" y="44"/>
                  </a:lnTo>
                  <a:lnTo>
                    <a:pt x="24" y="32"/>
                  </a:lnTo>
                  <a:lnTo>
                    <a:pt x="12" y="18"/>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1" name="Freeform 97">
              <a:extLst>
                <a:ext uri="{FF2B5EF4-FFF2-40B4-BE49-F238E27FC236}">
                  <a16:creationId xmlns:a16="http://schemas.microsoft.com/office/drawing/2014/main" id="{3611A193-3805-CB24-6208-54C53F647F2A}"/>
                </a:ext>
              </a:extLst>
            </p:cNvPr>
            <p:cNvSpPr>
              <a:spLocks/>
            </p:cNvSpPr>
            <p:nvPr/>
          </p:nvSpPr>
          <p:spPr bwMode="auto">
            <a:xfrm>
              <a:off x="12074525" y="1338262"/>
              <a:ext cx="406400" cy="561975"/>
            </a:xfrm>
            <a:custGeom>
              <a:avLst/>
              <a:gdLst>
                <a:gd name="T0" fmla="*/ 214 w 256"/>
                <a:gd name="T1" fmla="*/ 160 h 354"/>
                <a:gd name="T2" fmla="*/ 214 w 256"/>
                <a:gd name="T3" fmla="*/ 158 h 354"/>
                <a:gd name="T4" fmla="*/ 214 w 256"/>
                <a:gd name="T5" fmla="*/ 158 h 354"/>
                <a:gd name="T6" fmla="*/ 202 w 256"/>
                <a:gd name="T7" fmla="*/ 150 h 354"/>
                <a:gd name="T8" fmla="*/ 202 w 256"/>
                <a:gd name="T9" fmla="*/ 150 h 354"/>
                <a:gd name="T10" fmla="*/ 198 w 256"/>
                <a:gd name="T11" fmla="*/ 148 h 354"/>
                <a:gd name="T12" fmla="*/ 198 w 256"/>
                <a:gd name="T13" fmla="*/ 146 h 354"/>
                <a:gd name="T14" fmla="*/ 196 w 256"/>
                <a:gd name="T15" fmla="*/ 146 h 354"/>
                <a:gd name="T16" fmla="*/ 196 w 256"/>
                <a:gd name="T17" fmla="*/ 146 h 354"/>
                <a:gd name="T18" fmla="*/ 136 w 256"/>
                <a:gd name="T19" fmla="*/ 114 h 354"/>
                <a:gd name="T20" fmla="*/ 136 w 256"/>
                <a:gd name="T21" fmla="*/ 114 h 354"/>
                <a:gd name="T22" fmla="*/ 96 w 256"/>
                <a:gd name="T23" fmla="*/ 86 h 354"/>
                <a:gd name="T24" fmla="*/ 58 w 256"/>
                <a:gd name="T25" fmla="*/ 56 h 354"/>
                <a:gd name="T26" fmla="*/ 42 w 256"/>
                <a:gd name="T27" fmla="*/ 42 h 354"/>
                <a:gd name="T28" fmla="*/ 26 w 256"/>
                <a:gd name="T29" fmla="*/ 28 h 354"/>
                <a:gd name="T30" fmla="*/ 16 w 256"/>
                <a:gd name="T31" fmla="*/ 14 h 354"/>
                <a:gd name="T32" fmla="*/ 6 w 256"/>
                <a:gd name="T33" fmla="*/ 0 h 354"/>
                <a:gd name="T34" fmla="*/ 6 w 256"/>
                <a:gd name="T35" fmla="*/ 0 h 354"/>
                <a:gd name="T36" fmla="*/ 2 w 256"/>
                <a:gd name="T37" fmla="*/ 56 h 354"/>
                <a:gd name="T38" fmla="*/ 0 w 256"/>
                <a:gd name="T39" fmla="*/ 104 h 354"/>
                <a:gd name="T40" fmla="*/ 2 w 256"/>
                <a:gd name="T41" fmla="*/ 148 h 354"/>
                <a:gd name="T42" fmla="*/ 6 w 256"/>
                <a:gd name="T43" fmla="*/ 186 h 354"/>
                <a:gd name="T44" fmla="*/ 14 w 256"/>
                <a:gd name="T45" fmla="*/ 218 h 354"/>
                <a:gd name="T46" fmla="*/ 22 w 256"/>
                <a:gd name="T47" fmla="*/ 246 h 354"/>
                <a:gd name="T48" fmla="*/ 32 w 256"/>
                <a:gd name="T49" fmla="*/ 270 h 354"/>
                <a:gd name="T50" fmla="*/ 42 w 256"/>
                <a:gd name="T51" fmla="*/ 290 h 354"/>
                <a:gd name="T52" fmla="*/ 52 w 256"/>
                <a:gd name="T53" fmla="*/ 306 h 354"/>
                <a:gd name="T54" fmla="*/ 62 w 256"/>
                <a:gd name="T55" fmla="*/ 318 h 354"/>
                <a:gd name="T56" fmla="*/ 74 w 256"/>
                <a:gd name="T57" fmla="*/ 328 h 354"/>
                <a:gd name="T58" fmla="*/ 82 w 256"/>
                <a:gd name="T59" fmla="*/ 336 h 354"/>
                <a:gd name="T60" fmla="*/ 98 w 256"/>
                <a:gd name="T61" fmla="*/ 344 h 354"/>
                <a:gd name="T62" fmla="*/ 102 w 256"/>
                <a:gd name="T63" fmla="*/ 346 h 354"/>
                <a:gd name="T64" fmla="*/ 102 w 256"/>
                <a:gd name="T65" fmla="*/ 344 h 354"/>
                <a:gd name="T66" fmla="*/ 102 w 256"/>
                <a:gd name="T67" fmla="*/ 344 h 354"/>
                <a:gd name="T68" fmla="*/ 116 w 256"/>
                <a:gd name="T69" fmla="*/ 350 h 354"/>
                <a:gd name="T70" fmla="*/ 130 w 256"/>
                <a:gd name="T71" fmla="*/ 354 h 354"/>
                <a:gd name="T72" fmla="*/ 146 w 256"/>
                <a:gd name="T73" fmla="*/ 354 h 354"/>
                <a:gd name="T74" fmla="*/ 162 w 256"/>
                <a:gd name="T75" fmla="*/ 354 h 354"/>
                <a:gd name="T76" fmla="*/ 162 w 256"/>
                <a:gd name="T77" fmla="*/ 354 h 354"/>
                <a:gd name="T78" fmla="*/ 182 w 256"/>
                <a:gd name="T79" fmla="*/ 348 h 354"/>
                <a:gd name="T80" fmla="*/ 202 w 256"/>
                <a:gd name="T81" fmla="*/ 338 h 354"/>
                <a:gd name="T82" fmla="*/ 220 w 256"/>
                <a:gd name="T83" fmla="*/ 326 h 354"/>
                <a:gd name="T84" fmla="*/ 234 w 256"/>
                <a:gd name="T85" fmla="*/ 310 h 354"/>
                <a:gd name="T86" fmla="*/ 244 w 256"/>
                <a:gd name="T87" fmla="*/ 292 h 354"/>
                <a:gd name="T88" fmla="*/ 252 w 256"/>
                <a:gd name="T89" fmla="*/ 272 h 354"/>
                <a:gd name="T90" fmla="*/ 256 w 256"/>
                <a:gd name="T91" fmla="*/ 252 h 354"/>
                <a:gd name="T92" fmla="*/ 254 w 256"/>
                <a:gd name="T93" fmla="*/ 228 h 354"/>
                <a:gd name="T94" fmla="*/ 254 w 256"/>
                <a:gd name="T95" fmla="*/ 228 h 354"/>
                <a:gd name="T96" fmla="*/ 250 w 256"/>
                <a:gd name="T97" fmla="*/ 208 h 354"/>
                <a:gd name="T98" fmla="*/ 240 w 256"/>
                <a:gd name="T99" fmla="*/ 190 h 354"/>
                <a:gd name="T100" fmla="*/ 228 w 256"/>
                <a:gd name="T101" fmla="*/ 174 h 354"/>
                <a:gd name="T102" fmla="*/ 214 w 256"/>
                <a:gd name="T103" fmla="*/ 16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354">
                  <a:moveTo>
                    <a:pt x="214" y="160"/>
                  </a:moveTo>
                  <a:lnTo>
                    <a:pt x="214" y="158"/>
                  </a:lnTo>
                  <a:lnTo>
                    <a:pt x="214" y="158"/>
                  </a:lnTo>
                  <a:lnTo>
                    <a:pt x="202" y="150"/>
                  </a:lnTo>
                  <a:lnTo>
                    <a:pt x="202" y="150"/>
                  </a:lnTo>
                  <a:lnTo>
                    <a:pt x="198" y="148"/>
                  </a:lnTo>
                  <a:lnTo>
                    <a:pt x="198" y="146"/>
                  </a:lnTo>
                  <a:lnTo>
                    <a:pt x="196" y="146"/>
                  </a:lnTo>
                  <a:lnTo>
                    <a:pt x="196" y="146"/>
                  </a:lnTo>
                  <a:lnTo>
                    <a:pt x="136" y="114"/>
                  </a:lnTo>
                  <a:lnTo>
                    <a:pt x="136" y="114"/>
                  </a:lnTo>
                  <a:lnTo>
                    <a:pt x="96" y="86"/>
                  </a:lnTo>
                  <a:lnTo>
                    <a:pt x="58" y="56"/>
                  </a:lnTo>
                  <a:lnTo>
                    <a:pt x="42" y="42"/>
                  </a:lnTo>
                  <a:lnTo>
                    <a:pt x="26" y="28"/>
                  </a:lnTo>
                  <a:lnTo>
                    <a:pt x="16" y="14"/>
                  </a:lnTo>
                  <a:lnTo>
                    <a:pt x="6" y="0"/>
                  </a:lnTo>
                  <a:lnTo>
                    <a:pt x="6" y="0"/>
                  </a:lnTo>
                  <a:lnTo>
                    <a:pt x="2" y="56"/>
                  </a:lnTo>
                  <a:lnTo>
                    <a:pt x="0" y="104"/>
                  </a:lnTo>
                  <a:lnTo>
                    <a:pt x="2" y="148"/>
                  </a:lnTo>
                  <a:lnTo>
                    <a:pt x="6" y="186"/>
                  </a:lnTo>
                  <a:lnTo>
                    <a:pt x="14" y="218"/>
                  </a:lnTo>
                  <a:lnTo>
                    <a:pt x="22" y="246"/>
                  </a:lnTo>
                  <a:lnTo>
                    <a:pt x="32" y="270"/>
                  </a:lnTo>
                  <a:lnTo>
                    <a:pt x="42" y="290"/>
                  </a:lnTo>
                  <a:lnTo>
                    <a:pt x="52" y="306"/>
                  </a:lnTo>
                  <a:lnTo>
                    <a:pt x="62" y="318"/>
                  </a:lnTo>
                  <a:lnTo>
                    <a:pt x="74" y="328"/>
                  </a:lnTo>
                  <a:lnTo>
                    <a:pt x="82" y="336"/>
                  </a:lnTo>
                  <a:lnTo>
                    <a:pt x="98" y="344"/>
                  </a:lnTo>
                  <a:lnTo>
                    <a:pt x="102" y="346"/>
                  </a:lnTo>
                  <a:lnTo>
                    <a:pt x="102" y="344"/>
                  </a:lnTo>
                  <a:lnTo>
                    <a:pt x="102" y="344"/>
                  </a:lnTo>
                  <a:lnTo>
                    <a:pt x="116" y="350"/>
                  </a:lnTo>
                  <a:lnTo>
                    <a:pt x="130" y="354"/>
                  </a:lnTo>
                  <a:lnTo>
                    <a:pt x="146" y="354"/>
                  </a:lnTo>
                  <a:lnTo>
                    <a:pt x="162" y="354"/>
                  </a:lnTo>
                  <a:lnTo>
                    <a:pt x="162" y="354"/>
                  </a:lnTo>
                  <a:lnTo>
                    <a:pt x="182" y="348"/>
                  </a:lnTo>
                  <a:lnTo>
                    <a:pt x="202" y="338"/>
                  </a:lnTo>
                  <a:lnTo>
                    <a:pt x="220" y="326"/>
                  </a:lnTo>
                  <a:lnTo>
                    <a:pt x="234" y="310"/>
                  </a:lnTo>
                  <a:lnTo>
                    <a:pt x="244" y="292"/>
                  </a:lnTo>
                  <a:lnTo>
                    <a:pt x="252" y="272"/>
                  </a:lnTo>
                  <a:lnTo>
                    <a:pt x="256" y="252"/>
                  </a:lnTo>
                  <a:lnTo>
                    <a:pt x="254" y="228"/>
                  </a:lnTo>
                  <a:lnTo>
                    <a:pt x="254" y="228"/>
                  </a:lnTo>
                  <a:lnTo>
                    <a:pt x="250" y="208"/>
                  </a:lnTo>
                  <a:lnTo>
                    <a:pt x="240" y="190"/>
                  </a:lnTo>
                  <a:lnTo>
                    <a:pt x="228" y="174"/>
                  </a:lnTo>
                  <a:lnTo>
                    <a:pt x="214" y="16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2" name="Freeform 98">
              <a:extLst>
                <a:ext uri="{FF2B5EF4-FFF2-40B4-BE49-F238E27FC236}">
                  <a16:creationId xmlns:a16="http://schemas.microsoft.com/office/drawing/2014/main" id="{16F5C71B-05AD-5A28-3143-D11767CD4F8A}"/>
                </a:ext>
              </a:extLst>
            </p:cNvPr>
            <p:cNvSpPr>
              <a:spLocks/>
            </p:cNvSpPr>
            <p:nvPr/>
          </p:nvSpPr>
          <p:spPr bwMode="auto">
            <a:xfrm>
              <a:off x="12074525" y="1338262"/>
              <a:ext cx="406400" cy="561975"/>
            </a:xfrm>
            <a:custGeom>
              <a:avLst/>
              <a:gdLst>
                <a:gd name="T0" fmla="*/ 214 w 256"/>
                <a:gd name="T1" fmla="*/ 160 h 354"/>
                <a:gd name="T2" fmla="*/ 214 w 256"/>
                <a:gd name="T3" fmla="*/ 158 h 354"/>
                <a:gd name="T4" fmla="*/ 214 w 256"/>
                <a:gd name="T5" fmla="*/ 158 h 354"/>
                <a:gd name="T6" fmla="*/ 202 w 256"/>
                <a:gd name="T7" fmla="*/ 150 h 354"/>
                <a:gd name="T8" fmla="*/ 202 w 256"/>
                <a:gd name="T9" fmla="*/ 150 h 354"/>
                <a:gd name="T10" fmla="*/ 198 w 256"/>
                <a:gd name="T11" fmla="*/ 148 h 354"/>
                <a:gd name="T12" fmla="*/ 198 w 256"/>
                <a:gd name="T13" fmla="*/ 146 h 354"/>
                <a:gd name="T14" fmla="*/ 196 w 256"/>
                <a:gd name="T15" fmla="*/ 146 h 354"/>
                <a:gd name="T16" fmla="*/ 196 w 256"/>
                <a:gd name="T17" fmla="*/ 146 h 354"/>
                <a:gd name="T18" fmla="*/ 136 w 256"/>
                <a:gd name="T19" fmla="*/ 114 h 354"/>
                <a:gd name="T20" fmla="*/ 136 w 256"/>
                <a:gd name="T21" fmla="*/ 114 h 354"/>
                <a:gd name="T22" fmla="*/ 96 w 256"/>
                <a:gd name="T23" fmla="*/ 86 h 354"/>
                <a:gd name="T24" fmla="*/ 58 w 256"/>
                <a:gd name="T25" fmla="*/ 56 h 354"/>
                <a:gd name="T26" fmla="*/ 42 w 256"/>
                <a:gd name="T27" fmla="*/ 42 h 354"/>
                <a:gd name="T28" fmla="*/ 26 w 256"/>
                <a:gd name="T29" fmla="*/ 28 h 354"/>
                <a:gd name="T30" fmla="*/ 16 w 256"/>
                <a:gd name="T31" fmla="*/ 14 h 354"/>
                <a:gd name="T32" fmla="*/ 6 w 256"/>
                <a:gd name="T33" fmla="*/ 0 h 354"/>
                <a:gd name="T34" fmla="*/ 6 w 256"/>
                <a:gd name="T35" fmla="*/ 0 h 354"/>
                <a:gd name="T36" fmla="*/ 2 w 256"/>
                <a:gd name="T37" fmla="*/ 56 h 354"/>
                <a:gd name="T38" fmla="*/ 0 w 256"/>
                <a:gd name="T39" fmla="*/ 104 h 354"/>
                <a:gd name="T40" fmla="*/ 2 w 256"/>
                <a:gd name="T41" fmla="*/ 148 h 354"/>
                <a:gd name="T42" fmla="*/ 6 w 256"/>
                <a:gd name="T43" fmla="*/ 186 h 354"/>
                <a:gd name="T44" fmla="*/ 14 w 256"/>
                <a:gd name="T45" fmla="*/ 218 h 354"/>
                <a:gd name="T46" fmla="*/ 22 w 256"/>
                <a:gd name="T47" fmla="*/ 246 h 354"/>
                <a:gd name="T48" fmla="*/ 32 w 256"/>
                <a:gd name="T49" fmla="*/ 270 h 354"/>
                <a:gd name="T50" fmla="*/ 42 w 256"/>
                <a:gd name="T51" fmla="*/ 290 h 354"/>
                <a:gd name="T52" fmla="*/ 52 w 256"/>
                <a:gd name="T53" fmla="*/ 306 h 354"/>
                <a:gd name="T54" fmla="*/ 62 w 256"/>
                <a:gd name="T55" fmla="*/ 318 h 354"/>
                <a:gd name="T56" fmla="*/ 74 w 256"/>
                <a:gd name="T57" fmla="*/ 328 h 354"/>
                <a:gd name="T58" fmla="*/ 82 w 256"/>
                <a:gd name="T59" fmla="*/ 336 h 354"/>
                <a:gd name="T60" fmla="*/ 98 w 256"/>
                <a:gd name="T61" fmla="*/ 344 h 354"/>
                <a:gd name="T62" fmla="*/ 102 w 256"/>
                <a:gd name="T63" fmla="*/ 346 h 354"/>
                <a:gd name="T64" fmla="*/ 102 w 256"/>
                <a:gd name="T65" fmla="*/ 344 h 354"/>
                <a:gd name="T66" fmla="*/ 102 w 256"/>
                <a:gd name="T67" fmla="*/ 344 h 354"/>
                <a:gd name="T68" fmla="*/ 116 w 256"/>
                <a:gd name="T69" fmla="*/ 350 h 354"/>
                <a:gd name="T70" fmla="*/ 130 w 256"/>
                <a:gd name="T71" fmla="*/ 354 h 354"/>
                <a:gd name="T72" fmla="*/ 146 w 256"/>
                <a:gd name="T73" fmla="*/ 354 h 354"/>
                <a:gd name="T74" fmla="*/ 162 w 256"/>
                <a:gd name="T75" fmla="*/ 354 h 354"/>
                <a:gd name="T76" fmla="*/ 162 w 256"/>
                <a:gd name="T77" fmla="*/ 354 h 354"/>
                <a:gd name="T78" fmla="*/ 182 w 256"/>
                <a:gd name="T79" fmla="*/ 348 h 354"/>
                <a:gd name="T80" fmla="*/ 202 w 256"/>
                <a:gd name="T81" fmla="*/ 338 h 354"/>
                <a:gd name="T82" fmla="*/ 220 w 256"/>
                <a:gd name="T83" fmla="*/ 326 h 354"/>
                <a:gd name="T84" fmla="*/ 234 w 256"/>
                <a:gd name="T85" fmla="*/ 310 h 354"/>
                <a:gd name="T86" fmla="*/ 244 w 256"/>
                <a:gd name="T87" fmla="*/ 292 h 354"/>
                <a:gd name="T88" fmla="*/ 252 w 256"/>
                <a:gd name="T89" fmla="*/ 272 h 354"/>
                <a:gd name="T90" fmla="*/ 256 w 256"/>
                <a:gd name="T91" fmla="*/ 252 h 354"/>
                <a:gd name="T92" fmla="*/ 254 w 256"/>
                <a:gd name="T93" fmla="*/ 228 h 354"/>
                <a:gd name="T94" fmla="*/ 254 w 256"/>
                <a:gd name="T95" fmla="*/ 228 h 354"/>
                <a:gd name="T96" fmla="*/ 250 w 256"/>
                <a:gd name="T97" fmla="*/ 208 h 354"/>
                <a:gd name="T98" fmla="*/ 240 w 256"/>
                <a:gd name="T99" fmla="*/ 190 h 354"/>
                <a:gd name="T100" fmla="*/ 228 w 256"/>
                <a:gd name="T101" fmla="*/ 174 h 354"/>
                <a:gd name="T102" fmla="*/ 214 w 256"/>
                <a:gd name="T103" fmla="*/ 16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354">
                  <a:moveTo>
                    <a:pt x="214" y="160"/>
                  </a:moveTo>
                  <a:lnTo>
                    <a:pt x="214" y="158"/>
                  </a:lnTo>
                  <a:lnTo>
                    <a:pt x="214" y="158"/>
                  </a:lnTo>
                  <a:lnTo>
                    <a:pt x="202" y="150"/>
                  </a:lnTo>
                  <a:lnTo>
                    <a:pt x="202" y="150"/>
                  </a:lnTo>
                  <a:lnTo>
                    <a:pt x="198" y="148"/>
                  </a:lnTo>
                  <a:lnTo>
                    <a:pt x="198" y="146"/>
                  </a:lnTo>
                  <a:lnTo>
                    <a:pt x="196" y="146"/>
                  </a:lnTo>
                  <a:lnTo>
                    <a:pt x="196" y="146"/>
                  </a:lnTo>
                  <a:lnTo>
                    <a:pt x="136" y="114"/>
                  </a:lnTo>
                  <a:lnTo>
                    <a:pt x="136" y="114"/>
                  </a:lnTo>
                  <a:lnTo>
                    <a:pt x="96" y="86"/>
                  </a:lnTo>
                  <a:lnTo>
                    <a:pt x="58" y="56"/>
                  </a:lnTo>
                  <a:lnTo>
                    <a:pt x="42" y="42"/>
                  </a:lnTo>
                  <a:lnTo>
                    <a:pt x="26" y="28"/>
                  </a:lnTo>
                  <a:lnTo>
                    <a:pt x="16" y="14"/>
                  </a:lnTo>
                  <a:lnTo>
                    <a:pt x="6" y="0"/>
                  </a:lnTo>
                  <a:lnTo>
                    <a:pt x="6" y="0"/>
                  </a:lnTo>
                  <a:lnTo>
                    <a:pt x="2" y="56"/>
                  </a:lnTo>
                  <a:lnTo>
                    <a:pt x="0" y="104"/>
                  </a:lnTo>
                  <a:lnTo>
                    <a:pt x="2" y="148"/>
                  </a:lnTo>
                  <a:lnTo>
                    <a:pt x="6" y="186"/>
                  </a:lnTo>
                  <a:lnTo>
                    <a:pt x="14" y="218"/>
                  </a:lnTo>
                  <a:lnTo>
                    <a:pt x="22" y="246"/>
                  </a:lnTo>
                  <a:lnTo>
                    <a:pt x="32" y="270"/>
                  </a:lnTo>
                  <a:lnTo>
                    <a:pt x="42" y="290"/>
                  </a:lnTo>
                  <a:lnTo>
                    <a:pt x="52" y="306"/>
                  </a:lnTo>
                  <a:lnTo>
                    <a:pt x="62" y="318"/>
                  </a:lnTo>
                  <a:lnTo>
                    <a:pt x="74" y="328"/>
                  </a:lnTo>
                  <a:lnTo>
                    <a:pt x="82" y="336"/>
                  </a:lnTo>
                  <a:lnTo>
                    <a:pt x="98" y="344"/>
                  </a:lnTo>
                  <a:lnTo>
                    <a:pt x="102" y="346"/>
                  </a:lnTo>
                  <a:lnTo>
                    <a:pt x="102" y="344"/>
                  </a:lnTo>
                  <a:lnTo>
                    <a:pt x="102" y="344"/>
                  </a:lnTo>
                  <a:lnTo>
                    <a:pt x="116" y="350"/>
                  </a:lnTo>
                  <a:lnTo>
                    <a:pt x="130" y="354"/>
                  </a:lnTo>
                  <a:lnTo>
                    <a:pt x="146" y="354"/>
                  </a:lnTo>
                  <a:lnTo>
                    <a:pt x="162" y="354"/>
                  </a:lnTo>
                  <a:lnTo>
                    <a:pt x="162" y="354"/>
                  </a:lnTo>
                  <a:lnTo>
                    <a:pt x="182" y="348"/>
                  </a:lnTo>
                  <a:lnTo>
                    <a:pt x="202" y="338"/>
                  </a:lnTo>
                  <a:lnTo>
                    <a:pt x="220" y="326"/>
                  </a:lnTo>
                  <a:lnTo>
                    <a:pt x="234" y="310"/>
                  </a:lnTo>
                  <a:lnTo>
                    <a:pt x="244" y="292"/>
                  </a:lnTo>
                  <a:lnTo>
                    <a:pt x="252" y="272"/>
                  </a:lnTo>
                  <a:lnTo>
                    <a:pt x="256" y="252"/>
                  </a:lnTo>
                  <a:lnTo>
                    <a:pt x="254" y="228"/>
                  </a:lnTo>
                  <a:lnTo>
                    <a:pt x="254" y="228"/>
                  </a:lnTo>
                  <a:lnTo>
                    <a:pt x="250" y="208"/>
                  </a:lnTo>
                  <a:lnTo>
                    <a:pt x="240" y="190"/>
                  </a:lnTo>
                  <a:lnTo>
                    <a:pt x="228" y="174"/>
                  </a:lnTo>
                  <a:lnTo>
                    <a:pt x="214" y="16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3" name="Freeform 99">
              <a:extLst>
                <a:ext uri="{FF2B5EF4-FFF2-40B4-BE49-F238E27FC236}">
                  <a16:creationId xmlns:a16="http://schemas.microsoft.com/office/drawing/2014/main" id="{5E678E54-176D-1C56-8607-6889A6C390AC}"/>
                </a:ext>
              </a:extLst>
            </p:cNvPr>
            <p:cNvSpPr>
              <a:spLocks/>
            </p:cNvSpPr>
            <p:nvPr/>
          </p:nvSpPr>
          <p:spPr bwMode="auto">
            <a:xfrm>
              <a:off x="12331700" y="1719262"/>
              <a:ext cx="149225" cy="180975"/>
            </a:xfrm>
            <a:custGeom>
              <a:avLst/>
              <a:gdLst>
                <a:gd name="T0" fmla="*/ 94 w 94"/>
                <a:gd name="T1" fmla="*/ 0 h 114"/>
                <a:gd name="T2" fmla="*/ 94 w 94"/>
                <a:gd name="T3" fmla="*/ 0 h 114"/>
                <a:gd name="T4" fmla="*/ 94 w 94"/>
                <a:gd name="T5" fmla="*/ 2 h 114"/>
                <a:gd name="T6" fmla="*/ 94 w 94"/>
                <a:gd name="T7" fmla="*/ 2 h 114"/>
                <a:gd name="T8" fmla="*/ 92 w 94"/>
                <a:gd name="T9" fmla="*/ 22 h 114"/>
                <a:gd name="T10" fmla="*/ 86 w 94"/>
                <a:gd name="T11" fmla="*/ 42 h 114"/>
                <a:gd name="T12" fmla="*/ 78 w 94"/>
                <a:gd name="T13" fmla="*/ 60 h 114"/>
                <a:gd name="T14" fmla="*/ 68 w 94"/>
                <a:gd name="T15" fmla="*/ 76 h 114"/>
                <a:gd name="T16" fmla="*/ 54 w 94"/>
                <a:gd name="T17" fmla="*/ 88 h 114"/>
                <a:gd name="T18" fmla="*/ 38 w 94"/>
                <a:gd name="T19" fmla="*/ 100 h 114"/>
                <a:gd name="T20" fmla="*/ 20 w 94"/>
                <a:gd name="T21" fmla="*/ 108 h 114"/>
                <a:gd name="T22" fmla="*/ 0 w 94"/>
                <a:gd name="T23" fmla="*/ 114 h 114"/>
                <a:gd name="T24" fmla="*/ 0 w 94"/>
                <a:gd name="T25" fmla="*/ 114 h 114"/>
                <a:gd name="T26" fmla="*/ 0 w 94"/>
                <a:gd name="T27" fmla="*/ 114 h 114"/>
                <a:gd name="T28" fmla="*/ 0 w 94"/>
                <a:gd name="T29" fmla="*/ 114 h 114"/>
                <a:gd name="T30" fmla="*/ 20 w 94"/>
                <a:gd name="T31" fmla="*/ 108 h 114"/>
                <a:gd name="T32" fmla="*/ 38 w 94"/>
                <a:gd name="T33" fmla="*/ 100 h 114"/>
                <a:gd name="T34" fmla="*/ 54 w 94"/>
                <a:gd name="T35" fmla="*/ 88 h 114"/>
                <a:gd name="T36" fmla="*/ 68 w 94"/>
                <a:gd name="T37" fmla="*/ 74 h 114"/>
                <a:gd name="T38" fmla="*/ 80 w 94"/>
                <a:gd name="T39" fmla="*/ 58 h 114"/>
                <a:gd name="T40" fmla="*/ 88 w 94"/>
                <a:gd name="T41" fmla="*/ 40 h 114"/>
                <a:gd name="T42" fmla="*/ 92 w 94"/>
                <a:gd name="T43" fmla="*/ 22 h 114"/>
                <a:gd name="T44" fmla="*/ 94 w 94"/>
                <a:gd name="T4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14">
                  <a:moveTo>
                    <a:pt x="94" y="0"/>
                  </a:moveTo>
                  <a:lnTo>
                    <a:pt x="94" y="0"/>
                  </a:lnTo>
                  <a:lnTo>
                    <a:pt x="94" y="2"/>
                  </a:lnTo>
                  <a:lnTo>
                    <a:pt x="94" y="2"/>
                  </a:lnTo>
                  <a:lnTo>
                    <a:pt x="92" y="22"/>
                  </a:lnTo>
                  <a:lnTo>
                    <a:pt x="86" y="42"/>
                  </a:lnTo>
                  <a:lnTo>
                    <a:pt x="78" y="60"/>
                  </a:lnTo>
                  <a:lnTo>
                    <a:pt x="68" y="76"/>
                  </a:lnTo>
                  <a:lnTo>
                    <a:pt x="54" y="88"/>
                  </a:lnTo>
                  <a:lnTo>
                    <a:pt x="38" y="100"/>
                  </a:lnTo>
                  <a:lnTo>
                    <a:pt x="20" y="108"/>
                  </a:lnTo>
                  <a:lnTo>
                    <a:pt x="0" y="114"/>
                  </a:lnTo>
                  <a:lnTo>
                    <a:pt x="0" y="114"/>
                  </a:lnTo>
                  <a:lnTo>
                    <a:pt x="0" y="114"/>
                  </a:lnTo>
                  <a:lnTo>
                    <a:pt x="0" y="114"/>
                  </a:lnTo>
                  <a:lnTo>
                    <a:pt x="20" y="108"/>
                  </a:lnTo>
                  <a:lnTo>
                    <a:pt x="38" y="100"/>
                  </a:lnTo>
                  <a:lnTo>
                    <a:pt x="54" y="88"/>
                  </a:lnTo>
                  <a:lnTo>
                    <a:pt x="68" y="74"/>
                  </a:lnTo>
                  <a:lnTo>
                    <a:pt x="80" y="58"/>
                  </a:lnTo>
                  <a:lnTo>
                    <a:pt x="88" y="40"/>
                  </a:lnTo>
                  <a:lnTo>
                    <a:pt x="92" y="22"/>
                  </a:lnTo>
                  <a:lnTo>
                    <a:pt x="94"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4" name="Freeform 100">
              <a:extLst>
                <a:ext uri="{FF2B5EF4-FFF2-40B4-BE49-F238E27FC236}">
                  <a16:creationId xmlns:a16="http://schemas.microsoft.com/office/drawing/2014/main" id="{C5371891-F99C-7F52-008C-6453FB4ECC70}"/>
                </a:ext>
              </a:extLst>
            </p:cNvPr>
            <p:cNvSpPr>
              <a:spLocks/>
            </p:cNvSpPr>
            <p:nvPr/>
          </p:nvSpPr>
          <p:spPr bwMode="auto">
            <a:xfrm>
              <a:off x="12331700" y="1719262"/>
              <a:ext cx="149225" cy="180975"/>
            </a:xfrm>
            <a:custGeom>
              <a:avLst/>
              <a:gdLst>
                <a:gd name="T0" fmla="*/ 94 w 94"/>
                <a:gd name="T1" fmla="*/ 0 h 114"/>
                <a:gd name="T2" fmla="*/ 94 w 94"/>
                <a:gd name="T3" fmla="*/ 0 h 114"/>
                <a:gd name="T4" fmla="*/ 94 w 94"/>
                <a:gd name="T5" fmla="*/ 2 h 114"/>
                <a:gd name="T6" fmla="*/ 94 w 94"/>
                <a:gd name="T7" fmla="*/ 2 h 114"/>
                <a:gd name="T8" fmla="*/ 92 w 94"/>
                <a:gd name="T9" fmla="*/ 22 h 114"/>
                <a:gd name="T10" fmla="*/ 86 w 94"/>
                <a:gd name="T11" fmla="*/ 42 h 114"/>
                <a:gd name="T12" fmla="*/ 78 w 94"/>
                <a:gd name="T13" fmla="*/ 60 h 114"/>
                <a:gd name="T14" fmla="*/ 68 w 94"/>
                <a:gd name="T15" fmla="*/ 76 h 114"/>
                <a:gd name="T16" fmla="*/ 54 w 94"/>
                <a:gd name="T17" fmla="*/ 88 h 114"/>
                <a:gd name="T18" fmla="*/ 38 w 94"/>
                <a:gd name="T19" fmla="*/ 100 h 114"/>
                <a:gd name="T20" fmla="*/ 20 w 94"/>
                <a:gd name="T21" fmla="*/ 108 h 114"/>
                <a:gd name="T22" fmla="*/ 0 w 94"/>
                <a:gd name="T23" fmla="*/ 114 h 114"/>
                <a:gd name="T24" fmla="*/ 0 w 94"/>
                <a:gd name="T25" fmla="*/ 114 h 114"/>
                <a:gd name="T26" fmla="*/ 0 w 94"/>
                <a:gd name="T27" fmla="*/ 114 h 114"/>
                <a:gd name="T28" fmla="*/ 0 w 94"/>
                <a:gd name="T29" fmla="*/ 114 h 114"/>
                <a:gd name="T30" fmla="*/ 20 w 94"/>
                <a:gd name="T31" fmla="*/ 108 h 114"/>
                <a:gd name="T32" fmla="*/ 38 w 94"/>
                <a:gd name="T33" fmla="*/ 100 h 114"/>
                <a:gd name="T34" fmla="*/ 54 w 94"/>
                <a:gd name="T35" fmla="*/ 88 h 114"/>
                <a:gd name="T36" fmla="*/ 68 w 94"/>
                <a:gd name="T37" fmla="*/ 74 h 114"/>
                <a:gd name="T38" fmla="*/ 80 w 94"/>
                <a:gd name="T39" fmla="*/ 58 h 114"/>
                <a:gd name="T40" fmla="*/ 88 w 94"/>
                <a:gd name="T41" fmla="*/ 40 h 114"/>
                <a:gd name="T42" fmla="*/ 92 w 94"/>
                <a:gd name="T43" fmla="*/ 22 h 114"/>
                <a:gd name="T44" fmla="*/ 94 w 94"/>
                <a:gd name="T4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14">
                  <a:moveTo>
                    <a:pt x="94" y="0"/>
                  </a:moveTo>
                  <a:lnTo>
                    <a:pt x="94" y="0"/>
                  </a:lnTo>
                  <a:lnTo>
                    <a:pt x="94" y="2"/>
                  </a:lnTo>
                  <a:lnTo>
                    <a:pt x="94" y="2"/>
                  </a:lnTo>
                  <a:lnTo>
                    <a:pt x="92" y="22"/>
                  </a:lnTo>
                  <a:lnTo>
                    <a:pt x="86" y="42"/>
                  </a:lnTo>
                  <a:lnTo>
                    <a:pt x="78" y="60"/>
                  </a:lnTo>
                  <a:lnTo>
                    <a:pt x="68" y="76"/>
                  </a:lnTo>
                  <a:lnTo>
                    <a:pt x="54" y="88"/>
                  </a:lnTo>
                  <a:lnTo>
                    <a:pt x="38" y="100"/>
                  </a:lnTo>
                  <a:lnTo>
                    <a:pt x="20" y="108"/>
                  </a:lnTo>
                  <a:lnTo>
                    <a:pt x="0" y="114"/>
                  </a:lnTo>
                  <a:lnTo>
                    <a:pt x="0" y="114"/>
                  </a:lnTo>
                  <a:lnTo>
                    <a:pt x="0" y="114"/>
                  </a:lnTo>
                  <a:lnTo>
                    <a:pt x="0" y="114"/>
                  </a:lnTo>
                  <a:lnTo>
                    <a:pt x="20" y="108"/>
                  </a:lnTo>
                  <a:lnTo>
                    <a:pt x="38" y="100"/>
                  </a:lnTo>
                  <a:lnTo>
                    <a:pt x="54" y="88"/>
                  </a:lnTo>
                  <a:lnTo>
                    <a:pt x="68" y="74"/>
                  </a:lnTo>
                  <a:lnTo>
                    <a:pt x="80" y="58"/>
                  </a:lnTo>
                  <a:lnTo>
                    <a:pt x="88" y="40"/>
                  </a:lnTo>
                  <a:lnTo>
                    <a:pt x="92" y="22"/>
                  </a:lnTo>
                  <a:lnTo>
                    <a:pt x="94"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5" name="Freeform 102">
              <a:extLst>
                <a:ext uri="{FF2B5EF4-FFF2-40B4-BE49-F238E27FC236}">
                  <a16:creationId xmlns:a16="http://schemas.microsoft.com/office/drawing/2014/main" id="{19ED5932-4802-7D31-F7B7-6792660F4342}"/>
                </a:ext>
              </a:extLst>
            </p:cNvPr>
            <p:cNvSpPr>
              <a:spLocks/>
            </p:cNvSpPr>
            <p:nvPr/>
          </p:nvSpPr>
          <p:spPr bwMode="auto">
            <a:xfrm>
              <a:off x="12109450" y="1722437"/>
              <a:ext cx="371475" cy="177800"/>
            </a:xfrm>
            <a:custGeom>
              <a:avLst/>
              <a:gdLst>
                <a:gd name="T0" fmla="*/ 0 w 234"/>
                <a:gd name="T1" fmla="*/ 0 h 112"/>
                <a:gd name="T2" fmla="*/ 0 w 234"/>
                <a:gd name="T3" fmla="*/ 0 h 112"/>
                <a:gd name="T4" fmla="*/ 12 w 234"/>
                <a:gd name="T5" fmla="*/ 30 h 112"/>
                <a:gd name="T6" fmla="*/ 24 w 234"/>
                <a:gd name="T7" fmla="*/ 54 h 112"/>
                <a:gd name="T8" fmla="*/ 38 w 234"/>
                <a:gd name="T9" fmla="*/ 72 h 112"/>
                <a:gd name="T10" fmla="*/ 52 w 234"/>
                <a:gd name="T11" fmla="*/ 86 h 112"/>
                <a:gd name="T12" fmla="*/ 64 w 234"/>
                <a:gd name="T13" fmla="*/ 94 h 112"/>
                <a:gd name="T14" fmla="*/ 74 w 234"/>
                <a:gd name="T15" fmla="*/ 100 h 112"/>
                <a:gd name="T16" fmla="*/ 82 w 234"/>
                <a:gd name="T17" fmla="*/ 104 h 112"/>
                <a:gd name="T18" fmla="*/ 82 w 234"/>
                <a:gd name="T19" fmla="*/ 102 h 112"/>
                <a:gd name="T20" fmla="*/ 82 w 234"/>
                <a:gd name="T21" fmla="*/ 102 h 112"/>
                <a:gd name="T22" fmla="*/ 104 w 234"/>
                <a:gd name="T23" fmla="*/ 110 h 112"/>
                <a:gd name="T24" fmla="*/ 114 w 234"/>
                <a:gd name="T25" fmla="*/ 112 h 112"/>
                <a:gd name="T26" fmla="*/ 126 w 234"/>
                <a:gd name="T27" fmla="*/ 112 h 112"/>
                <a:gd name="T28" fmla="*/ 126 w 234"/>
                <a:gd name="T29" fmla="*/ 112 h 112"/>
                <a:gd name="T30" fmla="*/ 140 w 234"/>
                <a:gd name="T31" fmla="*/ 112 h 112"/>
                <a:gd name="T32" fmla="*/ 140 w 234"/>
                <a:gd name="T33" fmla="*/ 112 h 112"/>
                <a:gd name="T34" fmla="*/ 160 w 234"/>
                <a:gd name="T35" fmla="*/ 106 h 112"/>
                <a:gd name="T36" fmla="*/ 178 w 234"/>
                <a:gd name="T37" fmla="*/ 98 h 112"/>
                <a:gd name="T38" fmla="*/ 194 w 234"/>
                <a:gd name="T39" fmla="*/ 86 h 112"/>
                <a:gd name="T40" fmla="*/ 208 w 234"/>
                <a:gd name="T41" fmla="*/ 74 h 112"/>
                <a:gd name="T42" fmla="*/ 218 w 234"/>
                <a:gd name="T43" fmla="*/ 58 h 112"/>
                <a:gd name="T44" fmla="*/ 226 w 234"/>
                <a:gd name="T45" fmla="*/ 40 h 112"/>
                <a:gd name="T46" fmla="*/ 232 w 234"/>
                <a:gd name="T47" fmla="*/ 20 h 112"/>
                <a:gd name="T48" fmla="*/ 234 w 234"/>
                <a:gd name="T49" fmla="*/ 0 h 112"/>
                <a:gd name="T50" fmla="*/ 234 w 234"/>
                <a:gd name="T51" fmla="*/ 0 h 112"/>
                <a:gd name="T52" fmla="*/ 226 w 234"/>
                <a:gd name="T53" fmla="*/ 16 h 112"/>
                <a:gd name="T54" fmla="*/ 218 w 234"/>
                <a:gd name="T55" fmla="*/ 28 h 112"/>
                <a:gd name="T56" fmla="*/ 208 w 234"/>
                <a:gd name="T57" fmla="*/ 42 h 112"/>
                <a:gd name="T58" fmla="*/ 196 w 234"/>
                <a:gd name="T59" fmla="*/ 52 h 112"/>
                <a:gd name="T60" fmla="*/ 184 w 234"/>
                <a:gd name="T61" fmla="*/ 62 h 112"/>
                <a:gd name="T62" fmla="*/ 168 w 234"/>
                <a:gd name="T63" fmla="*/ 68 h 112"/>
                <a:gd name="T64" fmla="*/ 154 w 234"/>
                <a:gd name="T65" fmla="*/ 74 h 112"/>
                <a:gd name="T66" fmla="*/ 136 w 234"/>
                <a:gd name="T67" fmla="*/ 78 h 112"/>
                <a:gd name="T68" fmla="*/ 136 w 234"/>
                <a:gd name="T69" fmla="*/ 78 h 112"/>
                <a:gd name="T70" fmla="*/ 120 w 234"/>
                <a:gd name="T71" fmla="*/ 80 h 112"/>
                <a:gd name="T72" fmla="*/ 120 w 234"/>
                <a:gd name="T73" fmla="*/ 80 h 112"/>
                <a:gd name="T74" fmla="*/ 108 w 234"/>
                <a:gd name="T75" fmla="*/ 78 h 112"/>
                <a:gd name="T76" fmla="*/ 96 w 234"/>
                <a:gd name="T77" fmla="*/ 76 h 112"/>
                <a:gd name="T78" fmla="*/ 84 w 234"/>
                <a:gd name="T79" fmla="*/ 74 h 112"/>
                <a:gd name="T80" fmla="*/ 72 w 234"/>
                <a:gd name="T81" fmla="*/ 68 h 112"/>
                <a:gd name="T82" fmla="*/ 72 w 234"/>
                <a:gd name="T83" fmla="*/ 68 h 112"/>
                <a:gd name="T84" fmla="*/ 72 w 234"/>
                <a:gd name="T85" fmla="*/ 68 h 112"/>
                <a:gd name="T86" fmla="*/ 66 w 234"/>
                <a:gd name="T87" fmla="*/ 66 h 112"/>
                <a:gd name="T88" fmla="*/ 48 w 234"/>
                <a:gd name="T89" fmla="*/ 56 h 112"/>
                <a:gd name="T90" fmla="*/ 36 w 234"/>
                <a:gd name="T91" fmla="*/ 48 h 112"/>
                <a:gd name="T92" fmla="*/ 24 w 234"/>
                <a:gd name="T93" fmla="*/ 36 h 112"/>
                <a:gd name="T94" fmla="*/ 12 w 234"/>
                <a:gd name="T95" fmla="*/ 20 h 112"/>
                <a:gd name="T96" fmla="*/ 0 w 234"/>
                <a:gd name="T9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4" h="112">
                  <a:moveTo>
                    <a:pt x="0" y="0"/>
                  </a:moveTo>
                  <a:lnTo>
                    <a:pt x="0" y="0"/>
                  </a:lnTo>
                  <a:lnTo>
                    <a:pt x="12" y="30"/>
                  </a:lnTo>
                  <a:lnTo>
                    <a:pt x="24" y="54"/>
                  </a:lnTo>
                  <a:lnTo>
                    <a:pt x="38" y="72"/>
                  </a:lnTo>
                  <a:lnTo>
                    <a:pt x="52" y="86"/>
                  </a:lnTo>
                  <a:lnTo>
                    <a:pt x="64" y="94"/>
                  </a:lnTo>
                  <a:lnTo>
                    <a:pt x="74" y="100"/>
                  </a:lnTo>
                  <a:lnTo>
                    <a:pt x="82" y="104"/>
                  </a:lnTo>
                  <a:lnTo>
                    <a:pt x="82" y="102"/>
                  </a:lnTo>
                  <a:lnTo>
                    <a:pt x="82" y="102"/>
                  </a:lnTo>
                  <a:lnTo>
                    <a:pt x="104" y="110"/>
                  </a:lnTo>
                  <a:lnTo>
                    <a:pt x="114" y="112"/>
                  </a:lnTo>
                  <a:lnTo>
                    <a:pt x="126" y="112"/>
                  </a:lnTo>
                  <a:lnTo>
                    <a:pt x="126" y="112"/>
                  </a:lnTo>
                  <a:lnTo>
                    <a:pt x="140" y="112"/>
                  </a:lnTo>
                  <a:lnTo>
                    <a:pt x="140" y="112"/>
                  </a:lnTo>
                  <a:lnTo>
                    <a:pt x="160" y="106"/>
                  </a:lnTo>
                  <a:lnTo>
                    <a:pt x="178" y="98"/>
                  </a:lnTo>
                  <a:lnTo>
                    <a:pt x="194" y="86"/>
                  </a:lnTo>
                  <a:lnTo>
                    <a:pt x="208" y="74"/>
                  </a:lnTo>
                  <a:lnTo>
                    <a:pt x="218" y="58"/>
                  </a:lnTo>
                  <a:lnTo>
                    <a:pt x="226" y="40"/>
                  </a:lnTo>
                  <a:lnTo>
                    <a:pt x="232" y="20"/>
                  </a:lnTo>
                  <a:lnTo>
                    <a:pt x="234" y="0"/>
                  </a:lnTo>
                  <a:lnTo>
                    <a:pt x="234" y="0"/>
                  </a:lnTo>
                  <a:lnTo>
                    <a:pt x="226" y="16"/>
                  </a:lnTo>
                  <a:lnTo>
                    <a:pt x="218" y="28"/>
                  </a:lnTo>
                  <a:lnTo>
                    <a:pt x="208" y="42"/>
                  </a:lnTo>
                  <a:lnTo>
                    <a:pt x="196" y="52"/>
                  </a:lnTo>
                  <a:lnTo>
                    <a:pt x="184" y="62"/>
                  </a:lnTo>
                  <a:lnTo>
                    <a:pt x="168" y="68"/>
                  </a:lnTo>
                  <a:lnTo>
                    <a:pt x="154" y="74"/>
                  </a:lnTo>
                  <a:lnTo>
                    <a:pt x="136" y="78"/>
                  </a:lnTo>
                  <a:lnTo>
                    <a:pt x="136" y="78"/>
                  </a:lnTo>
                  <a:lnTo>
                    <a:pt x="120" y="80"/>
                  </a:lnTo>
                  <a:lnTo>
                    <a:pt x="120" y="80"/>
                  </a:lnTo>
                  <a:lnTo>
                    <a:pt x="108" y="78"/>
                  </a:lnTo>
                  <a:lnTo>
                    <a:pt x="96" y="76"/>
                  </a:lnTo>
                  <a:lnTo>
                    <a:pt x="84" y="74"/>
                  </a:lnTo>
                  <a:lnTo>
                    <a:pt x="72" y="68"/>
                  </a:lnTo>
                  <a:lnTo>
                    <a:pt x="72" y="68"/>
                  </a:lnTo>
                  <a:lnTo>
                    <a:pt x="72" y="68"/>
                  </a:lnTo>
                  <a:lnTo>
                    <a:pt x="66" y="66"/>
                  </a:lnTo>
                  <a:lnTo>
                    <a:pt x="48" y="56"/>
                  </a:lnTo>
                  <a:lnTo>
                    <a:pt x="36" y="48"/>
                  </a:lnTo>
                  <a:lnTo>
                    <a:pt x="24" y="36"/>
                  </a:lnTo>
                  <a:lnTo>
                    <a:pt x="12" y="20"/>
                  </a:lnTo>
                  <a:lnTo>
                    <a:pt x="0"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6" name="Freeform 103">
              <a:extLst>
                <a:ext uri="{FF2B5EF4-FFF2-40B4-BE49-F238E27FC236}">
                  <a16:creationId xmlns:a16="http://schemas.microsoft.com/office/drawing/2014/main" id="{1D89AF09-CA02-BF73-1D97-3D97DE4D9637}"/>
                </a:ext>
              </a:extLst>
            </p:cNvPr>
            <p:cNvSpPr>
              <a:spLocks/>
            </p:cNvSpPr>
            <p:nvPr/>
          </p:nvSpPr>
          <p:spPr bwMode="auto">
            <a:xfrm>
              <a:off x="11534775" y="1090612"/>
              <a:ext cx="349250" cy="520700"/>
            </a:xfrm>
            <a:custGeom>
              <a:avLst/>
              <a:gdLst>
                <a:gd name="T0" fmla="*/ 188 w 220"/>
                <a:gd name="T1" fmla="*/ 158 h 328"/>
                <a:gd name="T2" fmla="*/ 188 w 220"/>
                <a:gd name="T3" fmla="*/ 156 h 328"/>
                <a:gd name="T4" fmla="*/ 188 w 220"/>
                <a:gd name="T5" fmla="*/ 156 h 328"/>
                <a:gd name="T6" fmla="*/ 178 w 220"/>
                <a:gd name="T7" fmla="*/ 148 h 328"/>
                <a:gd name="T8" fmla="*/ 178 w 220"/>
                <a:gd name="T9" fmla="*/ 148 h 328"/>
                <a:gd name="T10" fmla="*/ 174 w 220"/>
                <a:gd name="T11" fmla="*/ 146 h 328"/>
                <a:gd name="T12" fmla="*/ 174 w 220"/>
                <a:gd name="T13" fmla="*/ 146 h 328"/>
                <a:gd name="T14" fmla="*/ 172 w 220"/>
                <a:gd name="T15" fmla="*/ 144 h 328"/>
                <a:gd name="T16" fmla="*/ 172 w 220"/>
                <a:gd name="T17" fmla="*/ 144 h 328"/>
                <a:gd name="T18" fmla="*/ 122 w 220"/>
                <a:gd name="T19" fmla="*/ 110 h 328"/>
                <a:gd name="T20" fmla="*/ 122 w 220"/>
                <a:gd name="T21" fmla="*/ 110 h 328"/>
                <a:gd name="T22" fmla="*/ 86 w 220"/>
                <a:gd name="T23" fmla="*/ 84 h 328"/>
                <a:gd name="T24" fmla="*/ 56 w 220"/>
                <a:gd name="T25" fmla="*/ 54 h 328"/>
                <a:gd name="T26" fmla="*/ 42 w 220"/>
                <a:gd name="T27" fmla="*/ 40 h 328"/>
                <a:gd name="T28" fmla="*/ 30 w 220"/>
                <a:gd name="T29" fmla="*/ 26 h 328"/>
                <a:gd name="T30" fmla="*/ 20 w 220"/>
                <a:gd name="T31" fmla="*/ 12 h 328"/>
                <a:gd name="T32" fmla="*/ 14 w 220"/>
                <a:gd name="T33" fmla="*/ 0 h 328"/>
                <a:gd name="T34" fmla="*/ 14 w 220"/>
                <a:gd name="T35" fmla="*/ 0 h 328"/>
                <a:gd name="T36" fmla="*/ 6 w 220"/>
                <a:gd name="T37" fmla="*/ 50 h 328"/>
                <a:gd name="T38" fmla="*/ 0 w 220"/>
                <a:gd name="T39" fmla="*/ 94 h 328"/>
                <a:gd name="T40" fmla="*/ 0 w 220"/>
                <a:gd name="T41" fmla="*/ 132 h 328"/>
                <a:gd name="T42" fmla="*/ 0 w 220"/>
                <a:gd name="T43" fmla="*/ 166 h 328"/>
                <a:gd name="T44" fmla="*/ 4 w 220"/>
                <a:gd name="T45" fmla="*/ 196 h 328"/>
                <a:gd name="T46" fmla="*/ 10 w 220"/>
                <a:gd name="T47" fmla="*/ 222 h 328"/>
                <a:gd name="T48" fmla="*/ 16 w 220"/>
                <a:gd name="T49" fmla="*/ 244 h 328"/>
                <a:gd name="T50" fmla="*/ 24 w 220"/>
                <a:gd name="T51" fmla="*/ 262 h 328"/>
                <a:gd name="T52" fmla="*/ 34 w 220"/>
                <a:gd name="T53" fmla="*/ 278 h 328"/>
                <a:gd name="T54" fmla="*/ 42 w 220"/>
                <a:gd name="T55" fmla="*/ 290 h 328"/>
                <a:gd name="T56" fmla="*/ 50 w 220"/>
                <a:gd name="T57" fmla="*/ 298 h 328"/>
                <a:gd name="T58" fmla="*/ 58 w 220"/>
                <a:gd name="T59" fmla="*/ 306 h 328"/>
                <a:gd name="T60" fmla="*/ 72 w 220"/>
                <a:gd name="T61" fmla="*/ 314 h 328"/>
                <a:gd name="T62" fmla="*/ 76 w 220"/>
                <a:gd name="T63" fmla="*/ 316 h 328"/>
                <a:gd name="T64" fmla="*/ 76 w 220"/>
                <a:gd name="T65" fmla="*/ 316 h 328"/>
                <a:gd name="T66" fmla="*/ 76 w 220"/>
                <a:gd name="T67" fmla="*/ 316 h 328"/>
                <a:gd name="T68" fmla="*/ 88 w 220"/>
                <a:gd name="T69" fmla="*/ 322 h 328"/>
                <a:gd name="T70" fmla="*/ 100 w 220"/>
                <a:gd name="T71" fmla="*/ 326 h 328"/>
                <a:gd name="T72" fmla="*/ 114 w 220"/>
                <a:gd name="T73" fmla="*/ 328 h 328"/>
                <a:gd name="T74" fmla="*/ 128 w 220"/>
                <a:gd name="T75" fmla="*/ 328 h 328"/>
                <a:gd name="T76" fmla="*/ 128 w 220"/>
                <a:gd name="T77" fmla="*/ 328 h 328"/>
                <a:gd name="T78" fmla="*/ 148 w 220"/>
                <a:gd name="T79" fmla="*/ 324 h 328"/>
                <a:gd name="T80" fmla="*/ 166 w 220"/>
                <a:gd name="T81" fmla="*/ 318 h 328"/>
                <a:gd name="T82" fmla="*/ 182 w 220"/>
                <a:gd name="T83" fmla="*/ 308 h 328"/>
                <a:gd name="T84" fmla="*/ 196 w 220"/>
                <a:gd name="T85" fmla="*/ 294 h 328"/>
                <a:gd name="T86" fmla="*/ 206 w 220"/>
                <a:gd name="T87" fmla="*/ 278 h 328"/>
                <a:gd name="T88" fmla="*/ 214 w 220"/>
                <a:gd name="T89" fmla="*/ 262 h 328"/>
                <a:gd name="T90" fmla="*/ 218 w 220"/>
                <a:gd name="T91" fmla="*/ 242 h 328"/>
                <a:gd name="T92" fmla="*/ 220 w 220"/>
                <a:gd name="T93" fmla="*/ 222 h 328"/>
                <a:gd name="T94" fmla="*/ 220 w 220"/>
                <a:gd name="T95" fmla="*/ 222 h 328"/>
                <a:gd name="T96" fmla="*/ 216 w 220"/>
                <a:gd name="T97" fmla="*/ 204 h 328"/>
                <a:gd name="T98" fmla="*/ 210 w 220"/>
                <a:gd name="T99" fmla="*/ 186 h 328"/>
                <a:gd name="T100" fmla="*/ 200 w 220"/>
                <a:gd name="T101" fmla="*/ 170 h 328"/>
                <a:gd name="T102" fmla="*/ 188 w 220"/>
                <a:gd name="T103"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0" h="328">
                  <a:moveTo>
                    <a:pt x="188" y="158"/>
                  </a:moveTo>
                  <a:lnTo>
                    <a:pt x="188" y="156"/>
                  </a:lnTo>
                  <a:lnTo>
                    <a:pt x="188" y="156"/>
                  </a:lnTo>
                  <a:lnTo>
                    <a:pt x="178" y="148"/>
                  </a:lnTo>
                  <a:lnTo>
                    <a:pt x="178" y="148"/>
                  </a:lnTo>
                  <a:lnTo>
                    <a:pt x="174" y="146"/>
                  </a:lnTo>
                  <a:lnTo>
                    <a:pt x="174" y="146"/>
                  </a:lnTo>
                  <a:lnTo>
                    <a:pt x="172" y="144"/>
                  </a:lnTo>
                  <a:lnTo>
                    <a:pt x="172" y="144"/>
                  </a:lnTo>
                  <a:lnTo>
                    <a:pt x="122" y="110"/>
                  </a:lnTo>
                  <a:lnTo>
                    <a:pt x="122" y="110"/>
                  </a:lnTo>
                  <a:lnTo>
                    <a:pt x="86" y="84"/>
                  </a:lnTo>
                  <a:lnTo>
                    <a:pt x="56" y="54"/>
                  </a:lnTo>
                  <a:lnTo>
                    <a:pt x="42" y="40"/>
                  </a:lnTo>
                  <a:lnTo>
                    <a:pt x="30" y="26"/>
                  </a:lnTo>
                  <a:lnTo>
                    <a:pt x="20" y="12"/>
                  </a:lnTo>
                  <a:lnTo>
                    <a:pt x="14" y="0"/>
                  </a:lnTo>
                  <a:lnTo>
                    <a:pt x="14" y="0"/>
                  </a:lnTo>
                  <a:lnTo>
                    <a:pt x="6" y="50"/>
                  </a:lnTo>
                  <a:lnTo>
                    <a:pt x="0" y="94"/>
                  </a:lnTo>
                  <a:lnTo>
                    <a:pt x="0" y="132"/>
                  </a:lnTo>
                  <a:lnTo>
                    <a:pt x="0" y="166"/>
                  </a:lnTo>
                  <a:lnTo>
                    <a:pt x="4" y="196"/>
                  </a:lnTo>
                  <a:lnTo>
                    <a:pt x="10" y="222"/>
                  </a:lnTo>
                  <a:lnTo>
                    <a:pt x="16" y="244"/>
                  </a:lnTo>
                  <a:lnTo>
                    <a:pt x="24" y="262"/>
                  </a:lnTo>
                  <a:lnTo>
                    <a:pt x="34" y="278"/>
                  </a:lnTo>
                  <a:lnTo>
                    <a:pt x="42" y="290"/>
                  </a:lnTo>
                  <a:lnTo>
                    <a:pt x="50" y="298"/>
                  </a:lnTo>
                  <a:lnTo>
                    <a:pt x="58" y="306"/>
                  </a:lnTo>
                  <a:lnTo>
                    <a:pt x="72" y="314"/>
                  </a:lnTo>
                  <a:lnTo>
                    <a:pt x="76" y="316"/>
                  </a:lnTo>
                  <a:lnTo>
                    <a:pt x="76" y="316"/>
                  </a:lnTo>
                  <a:lnTo>
                    <a:pt x="76" y="316"/>
                  </a:lnTo>
                  <a:lnTo>
                    <a:pt x="88" y="322"/>
                  </a:lnTo>
                  <a:lnTo>
                    <a:pt x="100" y="326"/>
                  </a:lnTo>
                  <a:lnTo>
                    <a:pt x="114" y="328"/>
                  </a:lnTo>
                  <a:lnTo>
                    <a:pt x="128" y="328"/>
                  </a:lnTo>
                  <a:lnTo>
                    <a:pt x="128" y="328"/>
                  </a:lnTo>
                  <a:lnTo>
                    <a:pt x="148" y="324"/>
                  </a:lnTo>
                  <a:lnTo>
                    <a:pt x="166" y="318"/>
                  </a:lnTo>
                  <a:lnTo>
                    <a:pt x="182" y="308"/>
                  </a:lnTo>
                  <a:lnTo>
                    <a:pt x="196" y="294"/>
                  </a:lnTo>
                  <a:lnTo>
                    <a:pt x="206" y="278"/>
                  </a:lnTo>
                  <a:lnTo>
                    <a:pt x="214" y="262"/>
                  </a:lnTo>
                  <a:lnTo>
                    <a:pt x="218" y="242"/>
                  </a:lnTo>
                  <a:lnTo>
                    <a:pt x="220" y="222"/>
                  </a:lnTo>
                  <a:lnTo>
                    <a:pt x="220" y="222"/>
                  </a:lnTo>
                  <a:lnTo>
                    <a:pt x="216" y="204"/>
                  </a:lnTo>
                  <a:lnTo>
                    <a:pt x="210" y="186"/>
                  </a:lnTo>
                  <a:lnTo>
                    <a:pt x="200" y="170"/>
                  </a:lnTo>
                  <a:lnTo>
                    <a:pt x="188" y="158"/>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7" name="Freeform 104">
              <a:extLst>
                <a:ext uri="{FF2B5EF4-FFF2-40B4-BE49-F238E27FC236}">
                  <a16:creationId xmlns:a16="http://schemas.microsoft.com/office/drawing/2014/main" id="{8953044E-25D7-DA9B-29F8-E47156BC971A}"/>
                </a:ext>
              </a:extLst>
            </p:cNvPr>
            <p:cNvSpPr>
              <a:spLocks/>
            </p:cNvSpPr>
            <p:nvPr/>
          </p:nvSpPr>
          <p:spPr bwMode="auto">
            <a:xfrm>
              <a:off x="11534775" y="1090612"/>
              <a:ext cx="349250" cy="520700"/>
            </a:xfrm>
            <a:custGeom>
              <a:avLst/>
              <a:gdLst>
                <a:gd name="T0" fmla="*/ 188 w 220"/>
                <a:gd name="T1" fmla="*/ 158 h 328"/>
                <a:gd name="T2" fmla="*/ 188 w 220"/>
                <a:gd name="T3" fmla="*/ 156 h 328"/>
                <a:gd name="T4" fmla="*/ 188 w 220"/>
                <a:gd name="T5" fmla="*/ 156 h 328"/>
                <a:gd name="T6" fmla="*/ 178 w 220"/>
                <a:gd name="T7" fmla="*/ 148 h 328"/>
                <a:gd name="T8" fmla="*/ 178 w 220"/>
                <a:gd name="T9" fmla="*/ 148 h 328"/>
                <a:gd name="T10" fmla="*/ 174 w 220"/>
                <a:gd name="T11" fmla="*/ 146 h 328"/>
                <a:gd name="T12" fmla="*/ 174 w 220"/>
                <a:gd name="T13" fmla="*/ 146 h 328"/>
                <a:gd name="T14" fmla="*/ 172 w 220"/>
                <a:gd name="T15" fmla="*/ 144 h 328"/>
                <a:gd name="T16" fmla="*/ 172 w 220"/>
                <a:gd name="T17" fmla="*/ 144 h 328"/>
                <a:gd name="T18" fmla="*/ 122 w 220"/>
                <a:gd name="T19" fmla="*/ 110 h 328"/>
                <a:gd name="T20" fmla="*/ 122 w 220"/>
                <a:gd name="T21" fmla="*/ 110 h 328"/>
                <a:gd name="T22" fmla="*/ 86 w 220"/>
                <a:gd name="T23" fmla="*/ 84 h 328"/>
                <a:gd name="T24" fmla="*/ 56 w 220"/>
                <a:gd name="T25" fmla="*/ 54 h 328"/>
                <a:gd name="T26" fmla="*/ 42 w 220"/>
                <a:gd name="T27" fmla="*/ 40 h 328"/>
                <a:gd name="T28" fmla="*/ 30 w 220"/>
                <a:gd name="T29" fmla="*/ 26 h 328"/>
                <a:gd name="T30" fmla="*/ 20 w 220"/>
                <a:gd name="T31" fmla="*/ 12 h 328"/>
                <a:gd name="T32" fmla="*/ 14 w 220"/>
                <a:gd name="T33" fmla="*/ 0 h 328"/>
                <a:gd name="T34" fmla="*/ 14 w 220"/>
                <a:gd name="T35" fmla="*/ 0 h 328"/>
                <a:gd name="T36" fmla="*/ 6 w 220"/>
                <a:gd name="T37" fmla="*/ 50 h 328"/>
                <a:gd name="T38" fmla="*/ 0 w 220"/>
                <a:gd name="T39" fmla="*/ 94 h 328"/>
                <a:gd name="T40" fmla="*/ 0 w 220"/>
                <a:gd name="T41" fmla="*/ 132 h 328"/>
                <a:gd name="T42" fmla="*/ 0 w 220"/>
                <a:gd name="T43" fmla="*/ 166 h 328"/>
                <a:gd name="T44" fmla="*/ 4 w 220"/>
                <a:gd name="T45" fmla="*/ 196 h 328"/>
                <a:gd name="T46" fmla="*/ 10 w 220"/>
                <a:gd name="T47" fmla="*/ 222 h 328"/>
                <a:gd name="T48" fmla="*/ 16 w 220"/>
                <a:gd name="T49" fmla="*/ 244 h 328"/>
                <a:gd name="T50" fmla="*/ 24 w 220"/>
                <a:gd name="T51" fmla="*/ 262 h 328"/>
                <a:gd name="T52" fmla="*/ 34 w 220"/>
                <a:gd name="T53" fmla="*/ 278 h 328"/>
                <a:gd name="T54" fmla="*/ 42 w 220"/>
                <a:gd name="T55" fmla="*/ 290 h 328"/>
                <a:gd name="T56" fmla="*/ 50 w 220"/>
                <a:gd name="T57" fmla="*/ 298 h 328"/>
                <a:gd name="T58" fmla="*/ 58 w 220"/>
                <a:gd name="T59" fmla="*/ 306 h 328"/>
                <a:gd name="T60" fmla="*/ 72 w 220"/>
                <a:gd name="T61" fmla="*/ 314 h 328"/>
                <a:gd name="T62" fmla="*/ 76 w 220"/>
                <a:gd name="T63" fmla="*/ 316 h 328"/>
                <a:gd name="T64" fmla="*/ 76 w 220"/>
                <a:gd name="T65" fmla="*/ 316 h 328"/>
                <a:gd name="T66" fmla="*/ 76 w 220"/>
                <a:gd name="T67" fmla="*/ 316 h 328"/>
                <a:gd name="T68" fmla="*/ 88 w 220"/>
                <a:gd name="T69" fmla="*/ 322 h 328"/>
                <a:gd name="T70" fmla="*/ 100 w 220"/>
                <a:gd name="T71" fmla="*/ 326 h 328"/>
                <a:gd name="T72" fmla="*/ 114 w 220"/>
                <a:gd name="T73" fmla="*/ 328 h 328"/>
                <a:gd name="T74" fmla="*/ 128 w 220"/>
                <a:gd name="T75" fmla="*/ 328 h 328"/>
                <a:gd name="T76" fmla="*/ 128 w 220"/>
                <a:gd name="T77" fmla="*/ 328 h 328"/>
                <a:gd name="T78" fmla="*/ 148 w 220"/>
                <a:gd name="T79" fmla="*/ 324 h 328"/>
                <a:gd name="T80" fmla="*/ 166 w 220"/>
                <a:gd name="T81" fmla="*/ 318 h 328"/>
                <a:gd name="T82" fmla="*/ 182 w 220"/>
                <a:gd name="T83" fmla="*/ 308 h 328"/>
                <a:gd name="T84" fmla="*/ 196 w 220"/>
                <a:gd name="T85" fmla="*/ 294 h 328"/>
                <a:gd name="T86" fmla="*/ 206 w 220"/>
                <a:gd name="T87" fmla="*/ 278 h 328"/>
                <a:gd name="T88" fmla="*/ 214 w 220"/>
                <a:gd name="T89" fmla="*/ 262 h 328"/>
                <a:gd name="T90" fmla="*/ 218 w 220"/>
                <a:gd name="T91" fmla="*/ 242 h 328"/>
                <a:gd name="T92" fmla="*/ 220 w 220"/>
                <a:gd name="T93" fmla="*/ 222 h 328"/>
                <a:gd name="T94" fmla="*/ 220 w 220"/>
                <a:gd name="T95" fmla="*/ 222 h 328"/>
                <a:gd name="T96" fmla="*/ 216 w 220"/>
                <a:gd name="T97" fmla="*/ 204 h 328"/>
                <a:gd name="T98" fmla="*/ 210 w 220"/>
                <a:gd name="T99" fmla="*/ 186 h 328"/>
                <a:gd name="T100" fmla="*/ 200 w 220"/>
                <a:gd name="T101" fmla="*/ 170 h 328"/>
                <a:gd name="T102" fmla="*/ 188 w 220"/>
                <a:gd name="T103" fmla="*/ 15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0" h="328">
                  <a:moveTo>
                    <a:pt x="188" y="158"/>
                  </a:moveTo>
                  <a:lnTo>
                    <a:pt x="188" y="156"/>
                  </a:lnTo>
                  <a:lnTo>
                    <a:pt x="188" y="156"/>
                  </a:lnTo>
                  <a:lnTo>
                    <a:pt x="178" y="148"/>
                  </a:lnTo>
                  <a:lnTo>
                    <a:pt x="178" y="148"/>
                  </a:lnTo>
                  <a:lnTo>
                    <a:pt x="174" y="146"/>
                  </a:lnTo>
                  <a:lnTo>
                    <a:pt x="174" y="146"/>
                  </a:lnTo>
                  <a:lnTo>
                    <a:pt x="172" y="144"/>
                  </a:lnTo>
                  <a:lnTo>
                    <a:pt x="172" y="144"/>
                  </a:lnTo>
                  <a:lnTo>
                    <a:pt x="122" y="110"/>
                  </a:lnTo>
                  <a:lnTo>
                    <a:pt x="122" y="110"/>
                  </a:lnTo>
                  <a:lnTo>
                    <a:pt x="86" y="84"/>
                  </a:lnTo>
                  <a:lnTo>
                    <a:pt x="56" y="54"/>
                  </a:lnTo>
                  <a:lnTo>
                    <a:pt x="42" y="40"/>
                  </a:lnTo>
                  <a:lnTo>
                    <a:pt x="30" y="26"/>
                  </a:lnTo>
                  <a:lnTo>
                    <a:pt x="20" y="12"/>
                  </a:lnTo>
                  <a:lnTo>
                    <a:pt x="14" y="0"/>
                  </a:lnTo>
                  <a:lnTo>
                    <a:pt x="14" y="0"/>
                  </a:lnTo>
                  <a:lnTo>
                    <a:pt x="6" y="50"/>
                  </a:lnTo>
                  <a:lnTo>
                    <a:pt x="0" y="94"/>
                  </a:lnTo>
                  <a:lnTo>
                    <a:pt x="0" y="132"/>
                  </a:lnTo>
                  <a:lnTo>
                    <a:pt x="0" y="166"/>
                  </a:lnTo>
                  <a:lnTo>
                    <a:pt x="4" y="196"/>
                  </a:lnTo>
                  <a:lnTo>
                    <a:pt x="10" y="222"/>
                  </a:lnTo>
                  <a:lnTo>
                    <a:pt x="16" y="244"/>
                  </a:lnTo>
                  <a:lnTo>
                    <a:pt x="24" y="262"/>
                  </a:lnTo>
                  <a:lnTo>
                    <a:pt x="34" y="278"/>
                  </a:lnTo>
                  <a:lnTo>
                    <a:pt x="42" y="290"/>
                  </a:lnTo>
                  <a:lnTo>
                    <a:pt x="50" y="298"/>
                  </a:lnTo>
                  <a:lnTo>
                    <a:pt x="58" y="306"/>
                  </a:lnTo>
                  <a:lnTo>
                    <a:pt x="72" y="314"/>
                  </a:lnTo>
                  <a:lnTo>
                    <a:pt x="76" y="316"/>
                  </a:lnTo>
                  <a:lnTo>
                    <a:pt x="76" y="316"/>
                  </a:lnTo>
                  <a:lnTo>
                    <a:pt x="76" y="316"/>
                  </a:lnTo>
                  <a:lnTo>
                    <a:pt x="88" y="322"/>
                  </a:lnTo>
                  <a:lnTo>
                    <a:pt x="100" y="326"/>
                  </a:lnTo>
                  <a:lnTo>
                    <a:pt x="114" y="328"/>
                  </a:lnTo>
                  <a:lnTo>
                    <a:pt x="128" y="328"/>
                  </a:lnTo>
                  <a:lnTo>
                    <a:pt x="128" y="328"/>
                  </a:lnTo>
                  <a:lnTo>
                    <a:pt x="148" y="324"/>
                  </a:lnTo>
                  <a:lnTo>
                    <a:pt x="166" y="318"/>
                  </a:lnTo>
                  <a:lnTo>
                    <a:pt x="182" y="308"/>
                  </a:lnTo>
                  <a:lnTo>
                    <a:pt x="196" y="294"/>
                  </a:lnTo>
                  <a:lnTo>
                    <a:pt x="206" y="278"/>
                  </a:lnTo>
                  <a:lnTo>
                    <a:pt x="214" y="262"/>
                  </a:lnTo>
                  <a:lnTo>
                    <a:pt x="218" y="242"/>
                  </a:lnTo>
                  <a:lnTo>
                    <a:pt x="220" y="222"/>
                  </a:lnTo>
                  <a:lnTo>
                    <a:pt x="220" y="222"/>
                  </a:lnTo>
                  <a:lnTo>
                    <a:pt x="216" y="204"/>
                  </a:lnTo>
                  <a:lnTo>
                    <a:pt x="210" y="186"/>
                  </a:lnTo>
                  <a:lnTo>
                    <a:pt x="200" y="170"/>
                  </a:lnTo>
                  <a:lnTo>
                    <a:pt x="188" y="158"/>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8" name="Freeform 105">
              <a:extLst>
                <a:ext uri="{FF2B5EF4-FFF2-40B4-BE49-F238E27FC236}">
                  <a16:creationId xmlns:a16="http://schemas.microsoft.com/office/drawing/2014/main" id="{79FEBDBD-6C8F-C9EA-CEA0-1B34575F6AE8}"/>
                </a:ext>
              </a:extLst>
            </p:cNvPr>
            <p:cNvSpPr>
              <a:spLocks/>
            </p:cNvSpPr>
            <p:nvPr/>
          </p:nvSpPr>
          <p:spPr bwMode="auto">
            <a:xfrm>
              <a:off x="11737975" y="1462087"/>
              <a:ext cx="146050" cy="149225"/>
            </a:xfrm>
            <a:custGeom>
              <a:avLst/>
              <a:gdLst>
                <a:gd name="T0" fmla="*/ 92 w 92"/>
                <a:gd name="T1" fmla="*/ 0 h 94"/>
                <a:gd name="T2" fmla="*/ 92 w 92"/>
                <a:gd name="T3" fmla="*/ 0 h 94"/>
                <a:gd name="T4" fmla="*/ 92 w 92"/>
                <a:gd name="T5" fmla="*/ 2 h 94"/>
                <a:gd name="T6" fmla="*/ 92 w 92"/>
                <a:gd name="T7" fmla="*/ 2 h 94"/>
                <a:gd name="T8" fmla="*/ 88 w 92"/>
                <a:gd name="T9" fmla="*/ 18 h 94"/>
                <a:gd name="T10" fmla="*/ 84 w 92"/>
                <a:gd name="T11" fmla="*/ 36 h 94"/>
                <a:gd name="T12" fmla="*/ 74 w 92"/>
                <a:gd name="T13" fmla="*/ 52 h 94"/>
                <a:gd name="T14" fmla="*/ 64 w 92"/>
                <a:gd name="T15" fmla="*/ 64 h 94"/>
                <a:gd name="T16" fmla="*/ 50 w 92"/>
                <a:gd name="T17" fmla="*/ 76 h 94"/>
                <a:gd name="T18" fmla="*/ 34 w 92"/>
                <a:gd name="T19" fmla="*/ 84 h 94"/>
                <a:gd name="T20" fmla="*/ 18 w 92"/>
                <a:gd name="T21" fmla="*/ 90 h 94"/>
                <a:gd name="T22" fmla="*/ 0 w 92"/>
                <a:gd name="T23" fmla="*/ 94 h 94"/>
                <a:gd name="T24" fmla="*/ 0 w 92"/>
                <a:gd name="T25" fmla="*/ 94 h 94"/>
                <a:gd name="T26" fmla="*/ 0 w 92"/>
                <a:gd name="T27" fmla="*/ 94 h 94"/>
                <a:gd name="T28" fmla="*/ 0 w 92"/>
                <a:gd name="T29" fmla="*/ 94 h 94"/>
                <a:gd name="T30" fmla="*/ 2 w 92"/>
                <a:gd name="T31" fmla="*/ 94 h 94"/>
                <a:gd name="T32" fmla="*/ 2 w 92"/>
                <a:gd name="T33" fmla="*/ 94 h 94"/>
                <a:gd name="T34" fmla="*/ 20 w 92"/>
                <a:gd name="T35" fmla="*/ 90 h 94"/>
                <a:gd name="T36" fmla="*/ 36 w 92"/>
                <a:gd name="T37" fmla="*/ 84 h 94"/>
                <a:gd name="T38" fmla="*/ 52 w 92"/>
                <a:gd name="T39" fmla="*/ 76 h 94"/>
                <a:gd name="T40" fmla="*/ 64 w 92"/>
                <a:gd name="T41" fmla="*/ 64 h 94"/>
                <a:gd name="T42" fmla="*/ 76 w 92"/>
                <a:gd name="T43" fmla="*/ 50 h 94"/>
                <a:gd name="T44" fmla="*/ 84 w 92"/>
                <a:gd name="T45" fmla="*/ 34 h 94"/>
                <a:gd name="T46" fmla="*/ 90 w 92"/>
                <a:gd name="T47" fmla="*/ 18 h 94"/>
                <a:gd name="T48" fmla="*/ 92 w 92"/>
                <a:gd name="T4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94">
                  <a:moveTo>
                    <a:pt x="92" y="0"/>
                  </a:moveTo>
                  <a:lnTo>
                    <a:pt x="92" y="0"/>
                  </a:lnTo>
                  <a:lnTo>
                    <a:pt x="92" y="2"/>
                  </a:lnTo>
                  <a:lnTo>
                    <a:pt x="92" y="2"/>
                  </a:lnTo>
                  <a:lnTo>
                    <a:pt x="88" y="18"/>
                  </a:lnTo>
                  <a:lnTo>
                    <a:pt x="84" y="36"/>
                  </a:lnTo>
                  <a:lnTo>
                    <a:pt x="74" y="52"/>
                  </a:lnTo>
                  <a:lnTo>
                    <a:pt x="64" y="64"/>
                  </a:lnTo>
                  <a:lnTo>
                    <a:pt x="50" y="76"/>
                  </a:lnTo>
                  <a:lnTo>
                    <a:pt x="34" y="84"/>
                  </a:lnTo>
                  <a:lnTo>
                    <a:pt x="18" y="90"/>
                  </a:lnTo>
                  <a:lnTo>
                    <a:pt x="0" y="94"/>
                  </a:lnTo>
                  <a:lnTo>
                    <a:pt x="0" y="94"/>
                  </a:lnTo>
                  <a:lnTo>
                    <a:pt x="0" y="94"/>
                  </a:lnTo>
                  <a:lnTo>
                    <a:pt x="0" y="94"/>
                  </a:lnTo>
                  <a:lnTo>
                    <a:pt x="2" y="94"/>
                  </a:lnTo>
                  <a:lnTo>
                    <a:pt x="2" y="94"/>
                  </a:lnTo>
                  <a:lnTo>
                    <a:pt x="20" y="90"/>
                  </a:lnTo>
                  <a:lnTo>
                    <a:pt x="36" y="84"/>
                  </a:lnTo>
                  <a:lnTo>
                    <a:pt x="52" y="76"/>
                  </a:lnTo>
                  <a:lnTo>
                    <a:pt x="64" y="64"/>
                  </a:lnTo>
                  <a:lnTo>
                    <a:pt x="76" y="50"/>
                  </a:lnTo>
                  <a:lnTo>
                    <a:pt x="84" y="34"/>
                  </a:lnTo>
                  <a:lnTo>
                    <a:pt x="90" y="18"/>
                  </a:lnTo>
                  <a:lnTo>
                    <a:pt x="92"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9" name="Freeform 106">
              <a:extLst>
                <a:ext uri="{FF2B5EF4-FFF2-40B4-BE49-F238E27FC236}">
                  <a16:creationId xmlns:a16="http://schemas.microsoft.com/office/drawing/2014/main" id="{B0641E04-4DB0-A0A5-F7BD-74A19C7BD675}"/>
                </a:ext>
              </a:extLst>
            </p:cNvPr>
            <p:cNvSpPr>
              <a:spLocks/>
            </p:cNvSpPr>
            <p:nvPr/>
          </p:nvSpPr>
          <p:spPr bwMode="auto">
            <a:xfrm>
              <a:off x="11737975" y="1462087"/>
              <a:ext cx="146050" cy="149225"/>
            </a:xfrm>
            <a:custGeom>
              <a:avLst/>
              <a:gdLst>
                <a:gd name="T0" fmla="*/ 92 w 92"/>
                <a:gd name="T1" fmla="*/ 0 h 94"/>
                <a:gd name="T2" fmla="*/ 92 w 92"/>
                <a:gd name="T3" fmla="*/ 0 h 94"/>
                <a:gd name="T4" fmla="*/ 92 w 92"/>
                <a:gd name="T5" fmla="*/ 2 h 94"/>
                <a:gd name="T6" fmla="*/ 92 w 92"/>
                <a:gd name="T7" fmla="*/ 2 h 94"/>
                <a:gd name="T8" fmla="*/ 88 w 92"/>
                <a:gd name="T9" fmla="*/ 18 h 94"/>
                <a:gd name="T10" fmla="*/ 84 w 92"/>
                <a:gd name="T11" fmla="*/ 36 h 94"/>
                <a:gd name="T12" fmla="*/ 74 w 92"/>
                <a:gd name="T13" fmla="*/ 52 h 94"/>
                <a:gd name="T14" fmla="*/ 64 w 92"/>
                <a:gd name="T15" fmla="*/ 64 h 94"/>
                <a:gd name="T16" fmla="*/ 50 w 92"/>
                <a:gd name="T17" fmla="*/ 76 h 94"/>
                <a:gd name="T18" fmla="*/ 34 w 92"/>
                <a:gd name="T19" fmla="*/ 84 h 94"/>
                <a:gd name="T20" fmla="*/ 18 w 92"/>
                <a:gd name="T21" fmla="*/ 90 h 94"/>
                <a:gd name="T22" fmla="*/ 0 w 92"/>
                <a:gd name="T23" fmla="*/ 94 h 94"/>
                <a:gd name="T24" fmla="*/ 0 w 92"/>
                <a:gd name="T25" fmla="*/ 94 h 94"/>
                <a:gd name="T26" fmla="*/ 0 w 92"/>
                <a:gd name="T27" fmla="*/ 94 h 94"/>
                <a:gd name="T28" fmla="*/ 0 w 92"/>
                <a:gd name="T29" fmla="*/ 94 h 94"/>
                <a:gd name="T30" fmla="*/ 2 w 92"/>
                <a:gd name="T31" fmla="*/ 94 h 94"/>
                <a:gd name="T32" fmla="*/ 2 w 92"/>
                <a:gd name="T33" fmla="*/ 94 h 94"/>
                <a:gd name="T34" fmla="*/ 20 w 92"/>
                <a:gd name="T35" fmla="*/ 90 h 94"/>
                <a:gd name="T36" fmla="*/ 36 w 92"/>
                <a:gd name="T37" fmla="*/ 84 h 94"/>
                <a:gd name="T38" fmla="*/ 52 w 92"/>
                <a:gd name="T39" fmla="*/ 76 h 94"/>
                <a:gd name="T40" fmla="*/ 64 w 92"/>
                <a:gd name="T41" fmla="*/ 64 h 94"/>
                <a:gd name="T42" fmla="*/ 76 w 92"/>
                <a:gd name="T43" fmla="*/ 50 h 94"/>
                <a:gd name="T44" fmla="*/ 84 w 92"/>
                <a:gd name="T45" fmla="*/ 34 h 94"/>
                <a:gd name="T46" fmla="*/ 90 w 92"/>
                <a:gd name="T47" fmla="*/ 18 h 94"/>
                <a:gd name="T48" fmla="*/ 92 w 92"/>
                <a:gd name="T4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94">
                  <a:moveTo>
                    <a:pt x="92" y="0"/>
                  </a:moveTo>
                  <a:lnTo>
                    <a:pt x="92" y="0"/>
                  </a:lnTo>
                  <a:lnTo>
                    <a:pt x="92" y="2"/>
                  </a:lnTo>
                  <a:lnTo>
                    <a:pt x="92" y="2"/>
                  </a:lnTo>
                  <a:lnTo>
                    <a:pt x="88" y="18"/>
                  </a:lnTo>
                  <a:lnTo>
                    <a:pt x="84" y="36"/>
                  </a:lnTo>
                  <a:lnTo>
                    <a:pt x="74" y="52"/>
                  </a:lnTo>
                  <a:lnTo>
                    <a:pt x="64" y="64"/>
                  </a:lnTo>
                  <a:lnTo>
                    <a:pt x="50" y="76"/>
                  </a:lnTo>
                  <a:lnTo>
                    <a:pt x="34" y="84"/>
                  </a:lnTo>
                  <a:lnTo>
                    <a:pt x="18" y="90"/>
                  </a:lnTo>
                  <a:lnTo>
                    <a:pt x="0" y="94"/>
                  </a:lnTo>
                  <a:lnTo>
                    <a:pt x="0" y="94"/>
                  </a:lnTo>
                  <a:lnTo>
                    <a:pt x="0" y="94"/>
                  </a:lnTo>
                  <a:lnTo>
                    <a:pt x="0" y="94"/>
                  </a:lnTo>
                  <a:lnTo>
                    <a:pt x="2" y="94"/>
                  </a:lnTo>
                  <a:lnTo>
                    <a:pt x="2" y="94"/>
                  </a:lnTo>
                  <a:lnTo>
                    <a:pt x="20" y="90"/>
                  </a:lnTo>
                  <a:lnTo>
                    <a:pt x="36" y="84"/>
                  </a:lnTo>
                  <a:lnTo>
                    <a:pt x="52" y="76"/>
                  </a:lnTo>
                  <a:lnTo>
                    <a:pt x="64" y="64"/>
                  </a:lnTo>
                  <a:lnTo>
                    <a:pt x="76" y="50"/>
                  </a:lnTo>
                  <a:lnTo>
                    <a:pt x="84" y="34"/>
                  </a:lnTo>
                  <a:lnTo>
                    <a:pt x="90" y="18"/>
                  </a:lnTo>
                  <a:lnTo>
                    <a:pt x="92"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50" name="Freeform 107">
              <a:extLst>
                <a:ext uri="{FF2B5EF4-FFF2-40B4-BE49-F238E27FC236}">
                  <a16:creationId xmlns:a16="http://schemas.microsoft.com/office/drawing/2014/main" id="{B634E10B-51A9-1DD2-5031-448C9BBBF618}"/>
                </a:ext>
              </a:extLst>
            </p:cNvPr>
            <p:cNvSpPr>
              <a:spLocks/>
            </p:cNvSpPr>
            <p:nvPr/>
          </p:nvSpPr>
          <p:spPr bwMode="auto">
            <a:xfrm>
              <a:off x="11550650" y="1436687"/>
              <a:ext cx="333375" cy="174625"/>
            </a:xfrm>
            <a:custGeom>
              <a:avLst/>
              <a:gdLst>
                <a:gd name="T0" fmla="*/ 0 w 210"/>
                <a:gd name="T1" fmla="*/ 0 h 110"/>
                <a:gd name="T2" fmla="*/ 0 w 210"/>
                <a:gd name="T3" fmla="*/ 0 h 110"/>
                <a:gd name="T4" fmla="*/ 8 w 210"/>
                <a:gd name="T5" fmla="*/ 28 h 110"/>
                <a:gd name="T6" fmla="*/ 20 w 210"/>
                <a:gd name="T7" fmla="*/ 50 h 110"/>
                <a:gd name="T8" fmla="*/ 30 w 210"/>
                <a:gd name="T9" fmla="*/ 68 h 110"/>
                <a:gd name="T10" fmla="*/ 42 w 210"/>
                <a:gd name="T11" fmla="*/ 80 h 110"/>
                <a:gd name="T12" fmla="*/ 52 w 210"/>
                <a:gd name="T13" fmla="*/ 88 h 110"/>
                <a:gd name="T14" fmla="*/ 60 w 210"/>
                <a:gd name="T15" fmla="*/ 94 h 110"/>
                <a:gd name="T16" fmla="*/ 68 w 210"/>
                <a:gd name="T17" fmla="*/ 98 h 110"/>
                <a:gd name="T18" fmla="*/ 68 w 210"/>
                <a:gd name="T19" fmla="*/ 98 h 110"/>
                <a:gd name="T20" fmla="*/ 68 w 210"/>
                <a:gd name="T21" fmla="*/ 98 h 110"/>
                <a:gd name="T22" fmla="*/ 78 w 210"/>
                <a:gd name="T23" fmla="*/ 102 h 110"/>
                <a:gd name="T24" fmla="*/ 90 w 210"/>
                <a:gd name="T25" fmla="*/ 106 h 110"/>
                <a:gd name="T26" fmla="*/ 100 w 210"/>
                <a:gd name="T27" fmla="*/ 108 h 110"/>
                <a:gd name="T28" fmla="*/ 114 w 210"/>
                <a:gd name="T29" fmla="*/ 110 h 110"/>
                <a:gd name="T30" fmla="*/ 114 w 210"/>
                <a:gd name="T31" fmla="*/ 110 h 110"/>
                <a:gd name="T32" fmla="*/ 118 w 210"/>
                <a:gd name="T33" fmla="*/ 110 h 110"/>
                <a:gd name="T34" fmla="*/ 118 w 210"/>
                <a:gd name="T35" fmla="*/ 110 h 110"/>
                <a:gd name="T36" fmla="*/ 118 w 210"/>
                <a:gd name="T37" fmla="*/ 110 h 110"/>
                <a:gd name="T38" fmla="*/ 118 w 210"/>
                <a:gd name="T39" fmla="*/ 110 h 110"/>
                <a:gd name="T40" fmla="*/ 136 w 210"/>
                <a:gd name="T41" fmla="*/ 106 h 110"/>
                <a:gd name="T42" fmla="*/ 152 w 210"/>
                <a:gd name="T43" fmla="*/ 100 h 110"/>
                <a:gd name="T44" fmla="*/ 168 w 210"/>
                <a:gd name="T45" fmla="*/ 92 h 110"/>
                <a:gd name="T46" fmla="*/ 182 w 210"/>
                <a:gd name="T47" fmla="*/ 80 h 110"/>
                <a:gd name="T48" fmla="*/ 192 w 210"/>
                <a:gd name="T49" fmla="*/ 68 h 110"/>
                <a:gd name="T50" fmla="*/ 202 w 210"/>
                <a:gd name="T51" fmla="*/ 52 h 110"/>
                <a:gd name="T52" fmla="*/ 206 w 210"/>
                <a:gd name="T53" fmla="*/ 34 h 110"/>
                <a:gd name="T54" fmla="*/ 210 w 210"/>
                <a:gd name="T55" fmla="*/ 18 h 110"/>
                <a:gd name="T56" fmla="*/ 210 w 210"/>
                <a:gd name="T57" fmla="*/ 18 h 110"/>
                <a:gd name="T58" fmla="*/ 202 w 210"/>
                <a:gd name="T59" fmla="*/ 30 h 110"/>
                <a:gd name="T60" fmla="*/ 194 w 210"/>
                <a:gd name="T61" fmla="*/ 42 h 110"/>
                <a:gd name="T62" fmla="*/ 184 w 210"/>
                <a:gd name="T63" fmla="*/ 52 h 110"/>
                <a:gd name="T64" fmla="*/ 174 w 210"/>
                <a:gd name="T65" fmla="*/ 60 h 110"/>
                <a:gd name="T66" fmla="*/ 160 w 210"/>
                <a:gd name="T67" fmla="*/ 68 h 110"/>
                <a:gd name="T68" fmla="*/ 148 w 210"/>
                <a:gd name="T69" fmla="*/ 74 h 110"/>
                <a:gd name="T70" fmla="*/ 134 w 210"/>
                <a:gd name="T71" fmla="*/ 78 h 110"/>
                <a:gd name="T72" fmla="*/ 118 w 210"/>
                <a:gd name="T73" fmla="*/ 80 h 110"/>
                <a:gd name="T74" fmla="*/ 118 w 210"/>
                <a:gd name="T75" fmla="*/ 80 h 110"/>
                <a:gd name="T76" fmla="*/ 112 w 210"/>
                <a:gd name="T77" fmla="*/ 80 h 110"/>
                <a:gd name="T78" fmla="*/ 112 w 210"/>
                <a:gd name="T79" fmla="*/ 80 h 110"/>
                <a:gd name="T80" fmla="*/ 98 w 210"/>
                <a:gd name="T81" fmla="*/ 78 h 110"/>
                <a:gd name="T82" fmla="*/ 84 w 210"/>
                <a:gd name="T83" fmla="*/ 76 h 110"/>
                <a:gd name="T84" fmla="*/ 72 w 210"/>
                <a:gd name="T85" fmla="*/ 72 h 110"/>
                <a:gd name="T86" fmla="*/ 60 w 210"/>
                <a:gd name="T87" fmla="*/ 66 h 110"/>
                <a:gd name="T88" fmla="*/ 60 w 210"/>
                <a:gd name="T89" fmla="*/ 66 h 110"/>
                <a:gd name="T90" fmla="*/ 60 w 210"/>
                <a:gd name="T91" fmla="*/ 66 h 110"/>
                <a:gd name="T92" fmla="*/ 54 w 210"/>
                <a:gd name="T93" fmla="*/ 64 h 110"/>
                <a:gd name="T94" fmla="*/ 40 w 210"/>
                <a:gd name="T95" fmla="*/ 54 h 110"/>
                <a:gd name="T96" fmla="*/ 30 w 210"/>
                <a:gd name="T97" fmla="*/ 46 h 110"/>
                <a:gd name="T98" fmla="*/ 20 w 210"/>
                <a:gd name="T99" fmla="*/ 34 h 110"/>
                <a:gd name="T100" fmla="*/ 10 w 210"/>
                <a:gd name="T101" fmla="*/ 18 h 110"/>
                <a:gd name="T102" fmla="*/ 0 w 210"/>
                <a:gd name="T10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10">
                  <a:moveTo>
                    <a:pt x="0" y="0"/>
                  </a:moveTo>
                  <a:lnTo>
                    <a:pt x="0" y="0"/>
                  </a:lnTo>
                  <a:lnTo>
                    <a:pt x="8" y="28"/>
                  </a:lnTo>
                  <a:lnTo>
                    <a:pt x="20" y="50"/>
                  </a:lnTo>
                  <a:lnTo>
                    <a:pt x="30" y="68"/>
                  </a:lnTo>
                  <a:lnTo>
                    <a:pt x="42" y="80"/>
                  </a:lnTo>
                  <a:lnTo>
                    <a:pt x="52" y="88"/>
                  </a:lnTo>
                  <a:lnTo>
                    <a:pt x="60" y="94"/>
                  </a:lnTo>
                  <a:lnTo>
                    <a:pt x="68" y="98"/>
                  </a:lnTo>
                  <a:lnTo>
                    <a:pt x="68" y="98"/>
                  </a:lnTo>
                  <a:lnTo>
                    <a:pt x="68" y="98"/>
                  </a:lnTo>
                  <a:lnTo>
                    <a:pt x="78" y="102"/>
                  </a:lnTo>
                  <a:lnTo>
                    <a:pt x="90" y="106"/>
                  </a:lnTo>
                  <a:lnTo>
                    <a:pt x="100" y="108"/>
                  </a:lnTo>
                  <a:lnTo>
                    <a:pt x="114" y="110"/>
                  </a:lnTo>
                  <a:lnTo>
                    <a:pt x="114" y="110"/>
                  </a:lnTo>
                  <a:lnTo>
                    <a:pt x="118" y="110"/>
                  </a:lnTo>
                  <a:lnTo>
                    <a:pt x="118" y="110"/>
                  </a:lnTo>
                  <a:lnTo>
                    <a:pt x="118" y="110"/>
                  </a:lnTo>
                  <a:lnTo>
                    <a:pt x="118" y="110"/>
                  </a:lnTo>
                  <a:lnTo>
                    <a:pt x="136" y="106"/>
                  </a:lnTo>
                  <a:lnTo>
                    <a:pt x="152" y="100"/>
                  </a:lnTo>
                  <a:lnTo>
                    <a:pt x="168" y="92"/>
                  </a:lnTo>
                  <a:lnTo>
                    <a:pt x="182" y="80"/>
                  </a:lnTo>
                  <a:lnTo>
                    <a:pt x="192" y="68"/>
                  </a:lnTo>
                  <a:lnTo>
                    <a:pt x="202" y="52"/>
                  </a:lnTo>
                  <a:lnTo>
                    <a:pt x="206" y="34"/>
                  </a:lnTo>
                  <a:lnTo>
                    <a:pt x="210" y="18"/>
                  </a:lnTo>
                  <a:lnTo>
                    <a:pt x="210" y="18"/>
                  </a:lnTo>
                  <a:lnTo>
                    <a:pt x="202" y="30"/>
                  </a:lnTo>
                  <a:lnTo>
                    <a:pt x="194" y="42"/>
                  </a:lnTo>
                  <a:lnTo>
                    <a:pt x="184" y="52"/>
                  </a:lnTo>
                  <a:lnTo>
                    <a:pt x="174" y="60"/>
                  </a:lnTo>
                  <a:lnTo>
                    <a:pt x="160" y="68"/>
                  </a:lnTo>
                  <a:lnTo>
                    <a:pt x="148" y="74"/>
                  </a:lnTo>
                  <a:lnTo>
                    <a:pt x="134" y="78"/>
                  </a:lnTo>
                  <a:lnTo>
                    <a:pt x="118" y="80"/>
                  </a:lnTo>
                  <a:lnTo>
                    <a:pt x="118" y="80"/>
                  </a:lnTo>
                  <a:lnTo>
                    <a:pt x="112" y="80"/>
                  </a:lnTo>
                  <a:lnTo>
                    <a:pt x="112" y="80"/>
                  </a:lnTo>
                  <a:lnTo>
                    <a:pt x="98" y="78"/>
                  </a:lnTo>
                  <a:lnTo>
                    <a:pt x="84" y="76"/>
                  </a:lnTo>
                  <a:lnTo>
                    <a:pt x="72" y="72"/>
                  </a:lnTo>
                  <a:lnTo>
                    <a:pt x="60" y="66"/>
                  </a:lnTo>
                  <a:lnTo>
                    <a:pt x="60" y="66"/>
                  </a:lnTo>
                  <a:lnTo>
                    <a:pt x="60" y="66"/>
                  </a:lnTo>
                  <a:lnTo>
                    <a:pt x="54" y="64"/>
                  </a:lnTo>
                  <a:lnTo>
                    <a:pt x="40" y="54"/>
                  </a:lnTo>
                  <a:lnTo>
                    <a:pt x="30" y="46"/>
                  </a:lnTo>
                  <a:lnTo>
                    <a:pt x="20" y="34"/>
                  </a:lnTo>
                  <a:lnTo>
                    <a:pt x="10" y="18"/>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51" name="Freeform 109">
              <a:extLst>
                <a:ext uri="{FF2B5EF4-FFF2-40B4-BE49-F238E27FC236}">
                  <a16:creationId xmlns:a16="http://schemas.microsoft.com/office/drawing/2014/main" id="{18B8FAC9-CAC6-ED19-0A0E-78008A63D383}"/>
                </a:ext>
              </a:extLst>
            </p:cNvPr>
            <p:cNvSpPr>
              <a:spLocks/>
            </p:cNvSpPr>
            <p:nvPr/>
          </p:nvSpPr>
          <p:spPr bwMode="auto">
            <a:xfrm>
              <a:off x="11182350" y="4683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2 h 222"/>
                <a:gd name="T12" fmla="*/ 122 w 160"/>
                <a:gd name="T13" fmla="*/ 92 h 222"/>
                <a:gd name="T14" fmla="*/ 122 w 160"/>
                <a:gd name="T15" fmla="*/ 92 h 222"/>
                <a:gd name="T16" fmla="*/ 122 w 160"/>
                <a:gd name="T17" fmla="*/ 92 h 222"/>
                <a:gd name="T18" fmla="*/ 84 w 160"/>
                <a:gd name="T19" fmla="*/ 72 h 222"/>
                <a:gd name="T20" fmla="*/ 84 w 160"/>
                <a:gd name="T21" fmla="*/ 72 h 222"/>
                <a:gd name="T22" fmla="*/ 60 w 160"/>
                <a:gd name="T23" fmla="*/ 54 h 222"/>
                <a:gd name="T24" fmla="*/ 36 w 160"/>
                <a:gd name="T25" fmla="*/ 36 h 222"/>
                <a:gd name="T26" fmla="*/ 16 w 160"/>
                <a:gd name="T27" fmla="*/ 18 h 222"/>
                <a:gd name="T28" fmla="*/ 8 w 160"/>
                <a:gd name="T29" fmla="*/ 8 h 222"/>
                <a:gd name="T30" fmla="*/ 4 w 160"/>
                <a:gd name="T31" fmla="*/ 0 h 222"/>
                <a:gd name="T32" fmla="*/ 4 w 160"/>
                <a:gd name="T33" fmla="*/ 0 h 222"/>
                <a:gd name="T34" fmla="*/ 0 w 160"/>
                <a:gd name="T35" fmla="*/ 34 h 222"/>
                <a:gd name="T36" fmla="*/ 0 w 160"/>
                <a:gd name="T37" fmla="*/ 66 h 222"/>
                <a:gd name="T38" fmla="*/ 0 w 160"/>
                <a:gd name="T39" fmla="*/ 92 h 222"/>
                <a:gd name="T40" fmla="*/ 4 w 160"/>
                <a:gd name="T41" fmla="*/ 116 h 222"/>
                <a:gd name="T42" fmla="*/ 8 w 160"/>
                <a:gd name="T43" fmla="*/ 138 h 222"/>
                <a:gd name="T44" fmla="*/ 12 w 160"/>
                <a:gd name="T45" fmla="*/ 154 h 222"/>
                <a:gd name="T46" fmla="*/ 18 w 160"/>
                <a:gd name="T47" fmla="*/ 170 h 222"/>
                <a:gd name="T48" fmla="*/ 26 w 160"/>
                <a:gd name="T49" fmla="*/ 182 h 222"/>
                <a:gd name="T50" fmla="*/ 32 w 160"/>
                <a:gd name="T51" fmla="*/ 192 h 222"/>
                <a:gd name="T52" fmla="*/ 38 w 160"/>
                <a:gd name="T53" fmla="*/ 200 h 222"/>
                <a:gd name="T54" fmla="*/ 52 w 160"/>
                <a:gd name="T55" fmla="*/ 210 h 222"/>
                <a:gd name="T56" fmla="*/ 60 w 160"/>
                <a:gd name="T57" fmla="*/ 216 h 222"/>
                <a:gd name="T58" fmla="*/ 64 w 160"/>
                <a:gd name="T59" fmla="*/ 216 h 222"/>
                <a:gd name="T60" fmla="*/ 64 w 160"/>
                <a:gd name="T61" fmla="*/ 216 h 222"/>
                <a:gd name="T62" fmla="*/ 64 w 160"/>
                <a:gd name="T63" fmla="*/ 216 h 222"/>
                <a:gd name="T64" fmla="*/ 72 w 160"/>
                <a:gd name="T65" fmla="*/ 220 h 222"/>
                <a:gd name="T66" fmla="*/ 82 w 160"/>
                <a:gd name="T67" fmla="*/ 222 h 222"/>
                <a:gd name="T68" fmla="*/ 90 w 160"/>
                <a:gd name="T69" fmla="*/ 222 h 222"/>
                <a:gd name="T70" fmla="*/ 100 w 160"/>
                <a:gd name="T71" fmla="*/ 222 h 222"/>
                <a:gd name="T72" fmla="*/ 100 w 160"/>
                <a:gd name="T73" fmla="*/ 222 h 222"/>
                <a:gd name="T74" fmla="*/ 114 w 160"/>
                <a:gd name="T75" fmla="*/ 218 h 222"/>
                <a:gd name="T76" fmla="*/ 126 w 160"/>
                <a:gd name="T77" fmla="*/ 212 h 222"/>
                <a:gd name="T78" fmla="*/ 136 w 160"/>
                <a:gd name="T79" fmla="*/ 204 h 222"/>
                <a:gd name="T80" fmla="*/ 146 w 160"/>
                <a:gd name="T81" fmla="*/ 194 h 222"/>
                <a:gd name="T82" fmla="*/ 152 w 160"/>
                <a:gd name="T83" fmla="*/ 184 h 222"/>
                <a:gd name="T84" fmla="*/ 158 w 160"/>
                <a:gd name="T85" fmla="*/ 170 h 222"/>
                <a:gd name="T86" fmla="*/ 160 w 160"/>
                <a:gd name="T87" fmla="*/ 158 h 222"/>
                <a:gd name="T88" fmla="*/ 158 w 160"/>
                <a:gd name="T89" fmla="*/ 144 h 222"/>
                <a:gd name="T90" fmla="*/ 158 w 160"/>
                <a:gd name="T91" fmla="*/ 144 h 222"/>
                <a:gd name="T92" fmla="*/ 156 w 160"/>
                <a:gd name="T93" fmla="*/ 130 h 222"/>
                <a:gd name="T94" fmla="*/ 150 w 160"/>
                <a:gd name="T95" fmla="*/ 118 h 222"/>
                <a:gd name="T96" fmla="*/ 144 w 160"/>
                <a:gd name="T97" fmla="*/ 108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2"/>
                  </a:lnTo>
                  <a:lnTo>
                    <a:pt x="122" y="92"/>
                  </a:lnTo>
                  <a:lnTo>
                    <a:pt x="122" y="92"/>
                  </a:lnTo>
                  <a:lnTo>
                    <a:pt x="122" y="92"/>
                  </a:lnTo>
                  <a:lnTo>
                    <a:pt x="84" y="72"/>
                  </a:lnTo>
                  <a:lnTo>
                    <a:pt x="84" y="72"/>
                  </a:lnTo>
                  <a:lnTo>
                    <a:pt x="60" y="54"/>
                  </a:lnTo>
                  <a:lnTo>
                    <a:pt x="36" y="36"/>
                  </a:lnTo>
                  <a:lnTo>
                    <a:pt x="16" y="18"/>
                  </a:lnTo>
                  <a:lnTo>
                    <a:pt x="8" y="8"/>
                  </a:lnTo>
                  <a:lnTo>
                    <a:pt x="4" y="0"/>
                  </a:lnTo>
                  <a:lnTo>
                    <a:pt x="4" y="0"/>
                  </a:lnTo>
                  <a:lnTo>
                    <a:pt x="0" y="34"/>
                  </a:lnTo>
                  <a:lnTo>
                    <a:pt x="0" y="66"/>
                  </a:lnTo>
                  <a:lnTo>
                    <a:pt x="0" y="92"/>
                  </a:lnTo>
                  <a:lnTo>
                    <a:pt x="4" y="116"/>
                  </a:lnTo>
                  <a:lnTo>
                    <a:pt x="8" y="138"/>
                  </a:lnTo>
                  <a:lnTo>
                    <a:pt x="12" y="154"/>
                  </a:lnTo>
                  <a:lnTo>
                    <a:pt x="18" y="170"/>
                  </a:lnTo>
                  <a:lnTo>
                    <a:pt x="26" y="182"/>
                  </a:lnTo>
                  <a:lnTo>
                    <a:pt x="32" y="192"/>
                  </a:lnTo>
                  <a:lnTo>
                    <a:pt x="38" y="200"/>
                  </a:lnTo>
                  <a:lnTo>
                    <a:pt x="52" y="210"/>
                  </a:lnTo>
                  <a:lnTo>
                    <a:pt x="60" y="216"/>
                  </a:lnTo>
                  <a:lnTo>
                    <a:pt x="64" y="216"/>
                  </a:lnTo>
                  <a:lnTo>
                    <a:pt x="64" y="216"/>
                  </a:lnTo>
                  <a:lnTo>
                    <a:pt x="64" y="216"/>
                  </a:lnTo>
                  <a:lnTo>
                    <a:pt x="72" y="220"/>
                  </a:lnTo>
                  <a:lnTo>
                    <a:pt x="82" y="222"/>
                  </a:lnTo>
                  <a:lnTo>
                    <a:pt x="90" y="222"/>
                  </a:lnTo>
                  <a:lnTo>
                    <a:pt x="100" y="222"/>
                  </a:lnTo>
                  <a:lnTo>
                    <a:pt x="100" y="222"/>
                  </a:lnTo>
                  <a:lnTo>
                    <a:pt x="114" y="218"/>
                  </a:lnTo>
                  <a:lnTo>
                    <a:pt x="126" y="212"/>
                  </a:lnTo>
                  <a:lnTo>
                    <a:pt x="136" y="204"/>
                  </a:lnTo>
                  <a:lnTo>
                    <a:pt x="146" y="194"/>
                  </a:lnTo>
                  <a:lnTo>
                    <a:pt x="152" y="184"/>
                  </a:lnTo>
                  <a:lnTo>
                    <a:pt x="158" y="170"/>
                  </a:lnTo>
                  <a:lnTo>
                    <a:pt x="160" y="158"/>
                  </a:lnTo>
                  <a:lnTo>
                    <a:pt x="158" y="144"/>
                  </a:lnTo>
                  <a:lnTo>
                    <a:pt x="158" y="144"/>
                  </a:lnTo>
                  <a:lnTo>
                    <a:pt x="156" y="130"/>
                  </a:lnTo>
                  <a:lnTo>
                    <a:pt x="150" y="118"/>
                  </a:lnTo>
                  <a:lnTo>
                    <a:pt x="144" y="108"/>
                  </a:lnTo>
                  <a:lnTo>
                    <a:pt x="134" y="10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52" name="Freeform 110">
              <a:extLst>
                <a:ext uri="{FF2B5EF4-FFF2-40B4-BE49-F238E27FC236}">
                  <a16:creationId xmlns:a16="http://schemas.microsoft.com/office/drawing/2014/main" id="{7E31326E-32EA-D5C2-8B48-95025EECE58D}"/>
                </a:ext>
              </a:extLst>
            </p:cNvPr>
            <p:cNvSpPr>
              <a:spLocks/>
            </p:cNvSpPr>
            <p:nvPr/>
          </p:nvSpPr>
          <p:spPr bwMode="auto">
            <a:xfrm>
              <a:off x="11182350" y="468312"/>
              <a:ext cx="254000" cy="352425"/>
            </a:xfrm>
            <a:custGeom>
              <a:avLst/>
              <a:gdLst>
                <a:gd name="T0" fmla="*/ 134 w 160"/>
                <a:gd name="T1" fmla="*/ 100 h 222"/>
                <a:gd name="T2" fmla="*/ 134 w 160"/>
                <a:gd name="T3" fmla="*/ 100 h 222"/>
                <a:gd name="T4" fmla="*/ 134 w 160"/>
                <a:gd name="T5" fmla="*/ 100 h 222"/>
                <a:gd name="T6" fmla="*/ 126 w 160"/>
                <a:gd name="T7" fmla="*/ 94 h 222"/>
                <a:gd name="T8" fmla="*/ 126 w 160"/>
                <a:gd name="T9" fmla="*/ 94 h 222"/>
                <a:gd name="T10" fmla="*/ 124 w 160"/>
                <a:gd name="T11" fmla="*/ 92 h 222"/>
                <a:gd name="T12" fmla="*/ 122 w 160"/>
                <a:gd name="T13" fmla="*/ 92 h 222"/>
                <a:gd name="T14" fmla="*/ 122 w 160"/>
                <a:gd name="T15" fmla="*/ 92 h 222"/>
                <a:gd name="T16" fmla="*/ 122 w 160"/>
                <a:gd name="T17" fmla="*/ 92 h 222"/>
                <a:gd name="T18" fmla="*/ 84 w 160"/>
                <a:gd name="T19" fmla="*/ 72 h 222"/>
                <a:gd name="T20" fmla="*/ 84 w 160"/>
                <a:gd name="T21" fmla="*/ 72 h 222"/>
                <a:gd name="T22" fmla="*/ 60 w 160"/>
                <a:gd name="T23" fmla="*/ 54 h 222"/>
                <a:gd name="T24" fmla="*/ 36 w 160"/>
                <a:gd name="T25" fmla="*/ 36 h 222"/>
                <a:gd name="T26" fmla="*/ 16 w 160"/>
                <a:gd name="T27" fmla="*/ 18 h 222"/>
                <a:gd name="T28" fmla="*/ 8 w 160"/>
                <a:gd name="T29" fmla="*/ 8 h 222"/>
                <a:gd name="T30" fmla="*/ 4 w 160"/>
                <a:gd name="T31" fmla="*/ 0 h 222"/>
                <a:gd name="T32" fmla="*/ 4 w 160"/>
                <a:gd name="T33" fmla="*/ 0 h 222"/>
                <a:gd name="T34" fmla="*/ 0 w 160"/>
                <a:gd name="T35" fmla="*/ 34 h 222"/>
                <a:gd name="T36" fmla="*/ 0 w 160"/>
                <a:gd name="T37" fmla="*/ 66 h 222"/>
                <a:gd name="T38" fmla="*/ 0 w 160"/>
                <a:gd name="T39" fmla="*/ 92 h 222"/>
                <a:gd name="T40" fmla="*/ 4 w 160"/>
                <a:gd name="T41" fmla="*/ 116 h 222"/>
                <a:gd name="T42" fmla="*/ 8 w 160"/>
                <a:gd name="T43" fmla="*/ 138 h 222"/>
                <a:gd name="T44" fmla="*/ 12 w 160"/>
                <a:gd name="T45" fmla="*/ 154 h 222"/>
                <a:gd name="T46" fmla="*/ 18 w 160"/>
                <a:gd name="T47" fmla="*/ 170 h 222"/>
                <a:gd name="T48" fmla="*/ 26 w 160"/>
                <a:gd name="T49" fmla="*/ 182 h 222"/>
                <a:gd name="T50" fmla="*/ 32 w 160"/>
                <a:gd name="T51" fmla="*/ 192 h 222"/>
                <a:gd name="T52" fmla="*/ 38 w 160"/>
                <a:gd name="T53" fmla="*/ 200 h 222"/>
                <a:gd name="T54" fmla="*/ 52 w 160"/>
                <a:gd name="T55" fmla="*/ 210 h 222"/>
                <a:gd name="T56" fmla="*/ 60 w 160"/>
                <a:gd name="T57" fmla="*/ 216 h 222"/>
                <a:gd name="T58" fmla="*/ 64 w 160"/>
                <a:gd name="T59" fmla="*/ 216 h 222"/>
                <a:gd name="T60" fmla="*/ 64 w 160"/>
                <a:gd name="T61" fmla="*/ 216 h 222"/>
                <a:gd name="T62" fmla="*/ 64 w 160"/>
                <a:gd name="T63" fmla="*/ 216 h 222"/>
                <a:gd name="T64" fmla="*/ 72 w 160"/>
                <a:gd name="T65" fmla="*/ 220 h 222"/>
                <a:gd name="T66" fmla="*/ 82 w 160"/>
                <a:gd name="T67" fmla="*/ 222 h 222"/>
                <a:gd name="T68" fmla="*/ 90 w 160"/>
                <a:gd name="T69" fmla="*/ 222 h 222"/>
                <a:gd name="T70" fmla="*/ 100 w 160"/>
                <a:gd name="T71" fmla="*/ 222 h 222"/>
                <a:gd name="T72" fmla="*/ 100 w 160"/>
                <a:gd name="T73" fmla="*/ 222 h 222"/>
                <a:gd name="T74" fmla="*/ 114 w 160"/>
                <a:gd name="T75" fmla="*/ 218 h 222"/>
                <a:gd name="T76" fmla="*/ 126 w 160"/>
                <a:gd name="T77" fmla="*/ 212 h 222"/>
                <a:gd name="T78" fmla="*/ 136 w 160"/>
                <a:gd name="T79" fmla="*/ 204 h 222"/>
                <a:gd name="T80" fmla="*/ 146 w 160"/>
                <a:gd name="T81" fmla="*/ 194 h 222"/>
                <a:gd name="T82" fmla="*/ 152 w 160"/>
                <a:gd name="T83" fmla="*/ 184 h 222"/>
                <a:gd name="T84" fmla="*/ 158 w 160"/>
                <a:gd name="T85" fmla="*/ 170 h 222"/>
                <a:gd name="T86" fmla="*/ 160 w 160"/>
                <a:gd name="T87" fmla="*/ 158 h 222"/>
                <a:gd name="T88" fmla="*/ 158 w 160"/>
                <a:gd name="T89" fmla="*/ 144 h 222"/>
                <a:gd name="T90" fmla="*/ 158 w 160"/>
                <a:gd name="T91" fmla="*/ 144 h 222"/>
                <a:gd name="T92" fmla="*/ 156 w 160"/>
                <a:gd name="T93" fmla="*/ 130 h 222"/>
                <a:gd name="T94" fmla="*/ 150 w 160"/>
                <a:gd name="T95" fmla="*/ 118 h 222"/>
                <a:gd name="T96" fmla="*/ 144 w 160"/>
                <a:gd name="T97" fmla="*/ 108 h 222"/>
                <a:gd name="T98" fmla="*/ 134 w 160"/>
                <a:gd name="T99" fmla="*/ 10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22">
                  <a:moveTo>
                    <a:pt x="134" y="100"/>
                  </a:moveTo>
                  <a:lnTo>
                    <a:pt x="134" y="100"/>
                  </a:lnTo>
                  <a:lnTo>
                    <a:pt x="134" y="100"/>
                  </a:lnTo>
                  <a:lnTo>
                    <a:pt x="126" y="94"/>
                  </a:lnTo>
                  <a:lnTo>
                    <a:pt x="126" y="94"/>
                  </a:lnTo>
                  <a:lnTo>
                    <a:pt x="124" y="92"/>
                  </a:lnTo>
                  <a:lnTo>
                    <a:pt x="122" y="92"/>
                  </a:lnTo>
                  <a:lnTo>
                    <a:pt x="122" y="92"/>
                  </a:lnTo>
                  <a:lnTo>
                    <a:pt x="122" y="92"/>
                  </a:lnTo>
                  <a:lnTo>
                    <a:pt x="84" y="72"/>
                  </a:lnTo>
                  <a:lnTo>
                    <a:pt x="84" y="72"/>
                  </a:lnTo>
                  <a:lnTo>
                    <a:pt x="60" y="54"/>
                  </a:lnTo>
                  <a:lnTo>
                    <a:pt x="36" y="36"/>
                  </a:lnTo>
                  <a:lnTo>
                    <a:pt x="16" y="18"/>
                  </a:lnTo>
                  <a:lnTo>
                    <a:pt x="8" y="8"/>
                  </a:lnTo>
                  <a:lnTo>
                    <a:pt x="4" y="0"/>
                  </a:lnTo>
                  <a:lnTo>
                    <a:pt x="4" y="0"/>
                  </a:lnTo>
                  <a:lnTo>
                    <a:pt x="0" y="34"/>
                  </a:lnTo>
                  <a:lnTo>
                    <a:pt x="0" y="66"/>
                  </a:lnTo>
                  <a:lnTo>
                    <a:pt x="0" y="92"/>
                  </a:lnTo>
                  <a:lnTo>
                    <a:pt x="4" y="116"/>
                  </a:lnTo>
                  <a:lnTo>
                    <a:pt x="8" y="138"/>
                  </a:lnTo>
                  <a:lnTo>
                    <a:pt x="12" y="154"/>
                  </a:lnTo>
                  <a:lnTo>
                    <a:pt x="18" y="170"/>
                  </a:lnTo>
                  <a:lnTo>
                    <a:pt x="26" y="182"/>
                  </a:lnTo>
                  <a:lnTo>
                    <a:pt x="32" y="192"/>
                  </a:lnTo>
                  <a:lnTo>
                    <a:pt x="38" y="200"/>
                  </a:lnTo>
                  <a:lnTo>
                    <a:pt x="52" y="210"/>
                  </a:lnTo>
                  <a:lnTo>
                    <a:pt x="60" y="216"/>
                  </a:lnTo>
                  <a:lnTo>
                    <a:pt x="64" y="216"/>
                  </a:lnTo>
                  <a:lnTo>
                    <a:pt x="64" y="216"/>
                  </a:lnTo>
                  <a:lnTo>
                    <a:pt x="64" y="216"/>
                  </a:lnTo>
                  <a:lnTo>
                    <a:pt x="72" y="220"/>
                  </a:lnTo>
                  <a:lnTo>
                    <a:pt x="82" y="222"/>
                  </a:lnTo>
                  <a:lnTo>
                    <a:pt x="90" y="222"/>
                  </a:lnTo>
                  <a:lnTo>
                    <a:pt x="100" y="222"/>
                  </a:lnTo>
                  <a:lnTo>
                    <a:pt x="100" y="222"/>
                  </a:lnTo>
                  <a:lnTo>
                    <a:pt x="114" y="218"/>
                  </a:lnTo>
                  <a:lnTo>
                    <a:pt x="126" y="212"/>
                  </a:lnTo>
                  <a:lnTo>
                    <a:pt x="136" y="204"/>
                  </a:lnTo>
                  <a:lnTo>
                    <a:pt x="146" y="194"/>
                  </a:lnTo>
                  <a:lnTo>
                    <a:pt x="152" y="184"/>
                  </a:lnTo>
                  <a:lnTo>
                    <a:pt x="158" y="170"/>
                  </a:lnTo>
                  <a:lnTo>
                    <a:pt x="160" y="158"/>
                  </a:lnTo>
                  <a:lnTo>
                    <a:pt x="158" y="144"/>
                  </a:lnTo>
                  <a:lnTo>
                    <a:pt x="158" y="144"/>
                  </a:lnTo>
                  <a:lnTo>
                    <a:pt x="156" y="130"/>
                  </a:lnTo>
                  <a:lnTo>
                    <a:pt x="150" y="118"/>
                  </a:lnTo>
                  <a:lnTo>
                    <a:pt x="144" y="108"/>
                  </a:lnTo>
                  <a:lnTo>
                    <a:pt x="134" y="10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53" name="Freeform 111">
              <a:extLst>
                <a:ext uri="{FF2B5EF4-FFF2-40B4-BE49-F238E27FC236}">
                  <a16:creationId xmlns:a16="http://schemas.microsoft.com/office/drawing/2014/main" id="{EE7E710C-C04F-00AE-18FD-AF4A9B7DA0EE}"/>
                </a:ext>
              </a:extLst>
            </p:cNvPr>
            <p:cNvSpPr>
              <a:spLocks/>
            </p:cNvSpPr>
            <p:nvPr/>
          </p:nvSpPr>
          <p:spPr bwMode="auto">
            <a:xfrm>
              <a:off x="11344275" y="709612"/>
              <a:ext cx="92075" cy="111125"/>
            </a:xfrm>
            <a:custGeom>
              <a:avLst/>
              <a:gdLst>
                <a:gd name="T0" fmla="*/ 58 w 58"/>
                <a:gd name="T1" fmla="*/ 0 h 70"/>
                <a:gd name="T2" fmla="*/ 58 w 58"/>
                <a:gd name="T3" fmla="*/ 0 h 70"/>
                <a:gd name="T4" fmla="*/ 58 w 58"/>
                <a:gd name="T5" fmla="*/ 0 h 70"/>
                <a:gd name="T6" fmla="*/ 58 w 58"/>
                <a:gd name="T7" fmla="*/ 0 h 70"/>
                <a:gd name="T8" fmla="*/ 56 w 58"/>
                <a:gd name="T9" fmla="*/ 12 h 70"/>
                <a:gd name="T10" fmla="*/ 54 w 58"/>
                <a:gd name="T11" fmla="*/ 24 h 70"/>
                <a:gd name="T12" fmla="*/ 48 w 58"/>
                <a:gd name="T13" fmla="*/ 36 h 70"/>
                <a:gd name="T14" fmla="*/ 42 w 58"/>
                <a:gd name="T15" fmla="*/ 46 h 70"/>
                <a:gd name="T16" fmla="*/ 32 w 58"/>
                <a:gd name="T17" fmla="*/ 54 h 70"/>
                <a:gd name="T18" fmla="*/ 22 w 58"/>
                <a:gd name="T19" fmla="*/ 62 h 70"/>
                <a:gd name="T20" fmla="*/ 12 w 58"/>
                <a:gd name="T21" fmla="*/ 66 h 70"/>
                <a:gd name="T22" fmla="*/ 0 w 58"/>
                <a:gd name="T23" fmla="*/ 70 h 70"/>
                <a:gd name="T24" fmla="*/ 0 w 58"/>
                <a:gd name="T25" fmla="*/ 70 h 70"/>
                <a:gd name="T26" fmla="*/ 12 w 58"/>
                <a:gd name="T27" fmla="*/ 66 h 70"/>
                <a:gd name="T28" fmla="*/ 24 w 58"/>
                <a:gd name="T29" fmla="*/ 62 h 70"/>
                <a:gd name="T30" fmla="*/ 34 w 58"/>
                <a:gd name="T31" fmla="*/ 54 h 70"/>
                <a:gd name="T32" fmla="*/ 42 w 58"/>
                <a:gd name="T33" fmla="*/ 46 h 70"/>
                <a:gd name="T34" fmla="*/ 50 w 58"/>
                <a:gd name="T35" fmla="*/ 36 h 70"/>
                <a:gd name="T36" fmla="*/ 54 w 58"/>
                <a:gd name="T37" fmla="*/ 24 h 70"/>
                <a:gd name="T38" fmla="*/ 58 w 58"/>
                <a:gd name="T39" fmla="*/ 12 h 70"/>
                <a:gd name="T40" fmla="*/ 58 w 58"/>
                <a:gd name="T4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70">
                  <a:moveTo>
                    <a:pt x="58" y="0"/>
                  </a:moveTo>
                  <a:lnTo>
                    <a:pt x="58" y="0"/>
                  </a:lnTo>
                  <a:lnTo>
                    <a:pt x="58" y="0"/>
                  </a:lnTo>
                  <a:lnTo>
                    <a:pt x="58" y="0"/>
                  </a:lnTo>
                  <a:lnTo>
                    <a:pt x="56" y="12"/>
                  </a:lnTo>
                  <a:lnTo>
                    <a:pt x="54" y="24"/>
                  </a:lnTo>
                  <a:lnTo>
                    <a:pt x="48" y="36"/>
                  </a:lnTo>
                  <a:lnTo>
                    <a:pt x="42" y="46"/>
                  </a:lnTo>
                  <a:lnTo>
                    <a:pt x="32" y="54"/>
                  </a:lnTo>
                  <a:lnTo>
                    <a:pt x="22" y="62"/>
                  </a:lnTo>
                  <a:lnTo>
                    <a:pt x="12" y="66"/>
                  </a:lnTo>
                  <a:lnTo>
                    <a:pt x="0" y="70"/>
                  </a:lnTo>
                  <a:lnTo>
                    <a:pt x="0" y="70"/>
                  </a:lnTo>
                  <a:lnTo>
                    <a:pt x="12" y="66"/>
                  </a:lnTo>
                  <a:lnTo>
                    <a:pt x="24" y="62"/>
                  </a:lnTo>
                  <a:lnTo>
                    <a:pt x="34" y="54"/>
                  </a:lnTo>
                  <a:lnTo>
                    <a:pt x="42" y="46"/>
                  </a:lnTo>
                  <a:lnTo>
                    <a:pt x="50" y="36"/>
                  </a:lnTo>
                  <a:lnTo>
                    <a:pt x="54" y="24"/>
                  </a:lnTo>
                  <a:lnTo>
                    <a:pt x="58" y="12"/>
                  </a:lnTo>
                  <a:lnTo>
                    <a:pt x="58"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54" name="Freeform 112">
              <a:extLst>
                <a:ext uri="{FF2B5EF4-FFF2-40B4-BE49-F238E27FC236}">
                  <a16:creationId xmlns:a16="http://schemas.microsoft.com/office/drawing/2014/main" id="{9EA8ACEE-0BB6-07F5-A9CF-DF3BA12B8067}"/>
                </a:ext>
              </a:extLst>
            </p:cNvPr>
            <p:cNvSpPr>
              <a:spLocks/>
            </p:cNvSpPr>
            <p:nvPr/>
          </p:nvSpPr>
          <p:spPr bwMode="auto">
            <a:xfrm>
              <a:off x="11344275" y="709612"/>
              <a:ext cx="92075" cy="111125"/>
            </a:xfrm>
            <a:custGeom>
              <a:avLst/>
              <a:gdLst>
                <a:gd name="T0" fmla="*/ 58 w 58"/>
                <a:gd name="T1" fmla="*/ 0 h 70"/>
                <a:gd name="T2" fmla="*/ 58 w 58"/>
                <a:gd name="T3" fmla="*/ 0 h 70"/>
                <a:gd name="T4" fmla="*/ 58 w 58"/>
                <a:gd name="T5" fmla="*/ 0 h 70"/>
                <a:gd name="T6" fmla="*/ 58 w 58"/>
                <a:gd name="T7" fmla="*/ 0 h 70"/>
                <a:gd name="T8" fmla="*/ 56 w 58"/>
                <a:gd name="T9" fmla="*/ 12 h 70"/>
                <a:gd name="T10" fmla="*/ 54 w 58"/>
                <a:gd name="T11" fmla="*/ 24 h 70"/>
                <a:gd name="T12" fmla="*/ 48 w 58"/>
                <a:gd name="T13" fmla="*/ 36 h 70"/>
                <a:gd name="T14" fmla="*/ 42 w 58"/>
                <a:gd name="T15" fmla="*/ 46 h 70"/>
                <a:gd name="T16" fmla="*/ 32 w 58"/>
                <a:gd name="T17" fmla="*/ 54 h 70"/>
                <a:gd name="T18" fmla="*/ 22 w 58"/>
                <a:gd name="T19" fmla="*/ 62 h 70"/>
                <a:gd name="T20" fmla="*/ 12 w 58"/>
                <a:gd name="T21" fmla="*/ 66 h 70"/>
                <a:gd name="T22" fmla="*/ 0 w 58"/>
                <a:gd name="T23" fmla="*/ 70 h 70"/>
                <a:gd name="T24" fmla="*/ 0 w 58"/>
                <a:gd name="T25" fmla="*/ 70 h 70"/>
                <a:gd name="T26" fmla="*/ 12 w 58"/>
                <a:gd name="T27" fmla="*/ 66 h 70"/>
                <a:gd name="T28" fmla="*/ 24 w 58"/>
                <a:gd name="T29" fmla="*/ 62 h 70"/>
                <a:gd name="T30" fmla="*/ 34 w 58"/>
                <a:gd name="T31" fmla="*/ 54 h 70"/>
                <a:gd name="T32" fmla="*/ 42 w 58"/>
                <a:gd name="T33" fmla="*/ 46 h 70"/>
                <a:gd name="T34" fmla="*/ 50 w 58"/>
                <a:gd name="T35" fmla="*/ 36 h 70"/>
                <a:gd name="T36" fmla="*/ 54 w 58"/>
                <a:gd name="T37" fmla="*/ 24 h 70"/>
                <a:gd name="T38" fmla="*/ 58 w 58"/>
                <a:gd name="T39" fmla="*/ 12 h 70"/>
                <a:gd name="T40" fmla="*/ 58 w 58"/>
                <a:gd name="T4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70">
                  <a:moveTo>
                    <a:pt x="58" y="0"/>
                  </a:moveTo>
                  <a:lnTo>
                    <a:pt x="58" y="0"/>
                  </a:lnTo>
                  <a:lnTo>
                    <a:pt x="58" y="0"/>
                  </a:lnTo>
                  <a:lnTo>
                    <a:pt x="58" y="0"/>
                  </a:lnTo>
                  <a:lnTo>
                    <a:pt x="56" y="12"/>
                  </a:lnTo>
                  <a:lnTo>
                    <a:pt x="54" y="24"/>
                  </a:lnTo>
                  <a:lnTo>
                    <a:pt x="48" y="36"/>
                  </a:lnTo>
                  <a:lnTo>
                    <a:pt x="42" y="46"/>
                  </a:lnTo>
                  <a:lnTo>
                    <a:pt x="32" y="54"/>
                  </a:lnTo>
                  <a:lnTo>
                    <a:pt x="22" y="62"/>
                  </a:lnTo>
                  <a:lnTo>
                    <a:pt x="12" y="66"/>
                  </a:lnTo>
                  <a:lnTo>
                    <a:pt x="0" y="70"/>
                  </a:lnTo>
                  <a:lnTo>
                    <a:pt x="0" y="70"/>
                  </a:lnTo>
                  <a:lnTo>
                    <a:pt x="12" y="66"/>
                  </a:lnTo>
                  <a:lnTo>
                    <a:pt x="24" y="62"/>
                  </a:lnTo>
                  <a:lnTo>
                    <a:pt x="34" y="54"/>
                  </a:lnTo>
                  <a:lnTo>
                    <a:pt x="42" y="46"/>
                  </a:lnTo>
                  <a:lnTo>
                    <a:pt x="50" y="36"/>
                  </a:lnTo>
                  <a:lnTo>
                    <a:pt x="54" y="24"/>
                  </a:lnTo>
                  <a:lnTo>
                    <a:pt x="58" y="12"/>
                  </a:lnTo>
                  <a:lnTo>
                    <a:pt x="58" y="0"/>
                  </a:ln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55" name="Freeform 113">
              <a:extLst>
                <a:ext uri="{FF2B5EF4-FFF2-40B4-BE49-F238E27FC236}">
                  <a16:creationId xmlns:a16="http://schemas.microsoft.com/office/drawing/2014/main" id="{04BF0F4A-C973-9DF3-9002-B0C847E20AED}"/>
                </a:ext>
              </a:extLst>
            </p:cNvPr>
            <p:cNvSpPr>
              <a:spLocks/>
            </p:cNvSpPr>
            <p:nvPr/>
          </p:nvSpPr>
          <p:spPr bwMode="auto">
            <a:xfrm>
              <a:off x="11201400" y="709612"/>
              <a:ext cx="234950" cy="111125"/>
            </a:xfrm>
            <a:custGeom>
              <a:avLst/>
              <a:gdLst>
                <a:gd name="T0" fmla="*/ 0 w 148"/>
                <a:gd name="T1" fmla="*/ 0 h 70"/>
                <a:gd name="T2" fmla="*/ 0 w 148"/>
                <a:gd name="T3" fmla="*/ 0 h 70"/>
                <a:gd name="T4" fmla="*/ 8 w 148"/>
                <a:gd name="T5" fmla="*/ 18 h 70"/>
                <a:gd name="T6" fmla="*/ 16 w 148"/>
                <a:gd name="T7" fmla="*/ 34 h 70"/>
                <a:gd name="T8" fmla="*/ 26 w 148"/>
                <a:gd name="T9" fmla="*/ 44 h 70"/>
                <a:gd name="T10" fmla="*/ 34 w 148"/>
                <a:gd name="T11" fmla="*/ 54 h 70"/>
                <a:gd name="T12" fmla="*/ 42 w 148"/>
                <a:gd name="T13" fmla="*/ 58 h 70"/>
                <a:gd name="T14" fmla="*/ 48 w 148"/>
                <a:gd name="T15" fmla="*/ 62 h 70"/>
                <a:gd name="T16" fmla="*/ 52 w 148"/>
                <a:gd name="T17" fmla="*/ 64 h 70"/>
                <a:gd name="T18" fmla="*/ 52 w 148"/>
                <a:gd name="T19" fmla="*/ 64 h 70"/>
                <a:gd name="T20" fmla="*/ 52 w 148"/>
                <a:gd name="T21" fmla="*/ 64 h 70"/>
                <a:gd name="T22" fmla="*/ 66 w 148"/>
                <a:gd name="T23" fmla="*/ 68 h 70"/>
                <a:gd name="T24" fmla="*/ 80 w 148"/>
                <a:gd name="T25" fmla="*/ 70 h 70"/>
                <a:gd name="T26" fmla="*/ 80 w 148"/>
                <a:gd name="T27" fmla="*/ 70 h 70"/>
                <a:gd name="T28" fmla="*/ 90 w 148"/>
                <a:gd name="T29" fmla="*/ 70 h 70"/>
                <a:gd name="T30" fmla="*/ 90 w 148"/>
                <a:gd name="T31" fmla="*/ 70 h 70"/>
                <a:gd name="T32" fmla="*/ 90 w 148"/>
                <a:gd name="T33" fmla="*/ 70 h 70"/>
                <a:gd name="T34" fmla="*/ 90 w 148"/>
                <a:gd name="T35" fmla="*/ 70 h 70"/>
                <a:gd name="T36" fmla="*/ 102 w 148"/>
                <a:gd name="T37" fmla="*/ 66 h 70"/>
                <a:gd name="T38" fmla="*/ 112 w 148"/>
                <a:gd name="T39" fmla="*/ 62 h 70"/>
                <a:gd name="T40" fmla="*/ 122 w 148"/>
                <a:gd name="T41" fmla="*/ 54 h 70"/>
                <a:gd name="T42" fmla="*/ 132 w 148"/>
                <a:gd name="T43" fmla="*/ 46 h 70"/>
                <a:gd name="T44" fmla="*/ 138 w 148"/>
                <a:gd name="T45" fmla="*/ 36 h 70"/>
                <a:gd name="T46" fmla="*/ 144 w 148"/>
                <a:gd name="T47" fmla="*/ 24 h 70"/>
                <a:gd name="T48" fmla="*/ 146 w 148"/>
                <a:gd name="T49" fmla="*/ 12 h 70"/>
                <a:gd name="T50" fmla="*/ 148 w 148"/>
                <a:gd name="T51" fmla="*/ 0 h 70"/>
                <a:gd name="T52" fmla="*/ 148 w 148"/>
                <a:gd name="T53" fmla="*/ 0 h 70"/>
                <a:gd name="T54" fmla="*/ 144 w 148"/>
                <a:gd name="T55" fmla="*/ 10 h 70"/>
                <a:gd name="T56" fmla="*/ 138 w 148"/>
                <a:gd name="T57" fmla="*/ 18 h 70"/>
                <a:gd name="T58" fmla="*/ 132 w 148"/>
                <a:gd name="T59" fmla="*/ 26 h 70"/>
                <a:gd name="T60" fmla="*/ 124 w 148"/>
                <a:gd name="T61" fmla="*/ 32 h 70"/>
                <a:gd name="T62" fmla="*/ 116 w 148"/>
                <a:gd name="T63" fmla="*/ 38 h 70"/>
                <a:gd name="T64" fmla="*/ 108 w 148"/>
                <a:gd name="T65" fmla="*/ 42 h 70"/>
                <a:gd name="T66" fmla="*/ 98 w 148"/>
                <a:gd name="T67" fmla="*/ 46 h 70"/>
                <a:gd name="T68" fmla="*/ 88 w 148"/>
                <a:gd name="T69" fmla="*/ 48 h 70"/>
                <a:gd name="T70" fmla="*/ 88 w 148"/>
                <a:gd name="T71" fmla="*/ 48 h 70"/>
                <a:gd name="T72" fmla="*/ 76 w 148"/>
                <a:gd name="T73" fmla="*/ 50 h 70"/>
                <a:gd name="T74" fmla="*/ 76 w 148"/>
                <a:gd name="T75" fmla="*/ 50 h 70"/>
                <a:gd name="T76" fmla="*/ 62 w 148"/>
                <a:gd name="T77" fmla="*/ 48 h 70"/>
                <a:gd name="T78" fmla="*/ 46 w 148"/>
                <a:gd name="T79" fmla="*/ 42 h 70"/>
                <a:gd name="T80" fmla="*/ 46 w 148"/>
                <a:gd name="T81" fmla="*/ 42 h 70"/>
                <a:gd name="T82" fmla="*/ 46 w 148"/>
                <a:gd name="T83" fmla="*/ 42 h 70"/>
                <a:gd name="T84" fmla="*/ 42 w 148"/>
                <a:gd name="T85" fmla="*/ 42 h 70"/>
                <a:gd name="T86" fmla="*/ 32 w 148"/>
                <a:gd name="T87" fmla="*/ 36 h 70"/>
                <a:gd name="T88" fmla="*/ 24 w 148"/>
                <a:gd name="T89" fmla="*/ 30 h 70"/>
                <a:gd name="T90" fmla="*/ 16 w 148"/>
                <a:gd name="T91" fmla="*/ 22 h 70"/>
                <a:gd name="T92" fmla="*/ 8 w 148"/>
                <a:gd name="T93" fmla="*/ 12 h 70"/>
                <a:gd name="T94" fmla="*/ 0 w 148"/>
                <a:gd name="T9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70">
                  <a:moveTo>
                    <a:pt x="0" y="0"/>
                  </a:moveTo>
                  <a:lnTo>
                    <a:pt x="0" y="0"/>
                  </a:lnTo>
                  <a:lnTo>
                    <a:pt x="8" y="18"/>
                  </a:lnTo>
                  <a:lnTo>
                    <a:pt x="16" y="34"/>
                  </a:lnTo>
                  <a:lnTo>
                    <a:pt x="26" y="44"/>
                  </a:lnTo>
                  <a:lnTo>
                    <a:pt x="34" y="54"/>
                  </a:lnTo>
                  <a:lnTo>
                    <a:pt x="42" y="58"/>
                  </a:lnTo>
                  <a:lnTo>
                    <a:pt x="48" y="62"/>
                  </a:lnTo>
                  <a:lnTo>
                    <a:pt x="52" y="64"/>
                  </a:lnTo>
                  <a:lnTo>
                    <a:pt x="52" y="64"/>
                  </a:lnTo>
                  <a:lnTo>
                    <a:pt x="52" y="64"/>
                  </a:lnTo>
                  <a:lnTo>
                    <a:pt x="66" y="68"/>
                  </a:lnTo>
                  <a:lnTo>
                    <a:pt x="80" y="70"/>
                  </a:lnTo>
                  <a:lnTo>
                    <a:pt x="80" y="70"/>
                  </a:lnTo>
                  <a:lnTo>
                    <a:pt x="90" y="70"/>
                  </a:lnTo>
                  <a:lnTo>
                    <a:pt x="90" y="70"/>
                  </a:lnTo>
                  <a:lnTo>
                    <a:pt x="90" y="70"/>
                  </a:lnTo>
                  <a:lnTo>
                    <a:pt x="90" y="70"/>
                  </a:lnTo>
                  <a:lnTo>
                    <a:pt x="102" y="66"/>
                  </a:lnTo>
                  <a:lnTo>
                    <a:pt x="112" y="62"/>
                  </a:lnTo>
                  <a:lnTo>
                    <a:pt x="122" y="54"/>
                  </a:lnTo>
                  <a:lnTo>
                    <a:pt x="132" y="46"/>
                  </a:lnTo>
                  <a:lnTo>
                    <a:pt x="138" y="36"/>
                  </a:lnTo>
                  <a:lnTo>
                    <a:pt x="144" y="24"/>
                  </a:lnTo>
                  <a:lnTo>
                    <a:pt x="146" y="12"/>
                  </a:lnTo>
                  <a:lnTo>
                    <a:pt x="148" y="0"/>
                  </a:lnTo>
                  <a:lnTo>
                    <a:pt x="148" y="0"/>
                  </a:lnTo>
                  <a:lnTo>
                    <a:pt x="144" y="10"/>
                  </a:lnTo>
                  <a:lnTo>
                    <a:pt x="138" y="18"/>
                  </a:lnTo>
                  <a:lnTo>
                    <a:pt x="132" y="26"/>
                  </a:lnTo>
                  <a:lnTo>
                    <a:pt x="124" y="32"/>
                  </a:lnTo>
                  <a:lnTo>
                    <a:pt x="116" y="38"/>
                  </a:lnTo>
                  <a:lnTo>
                    <a:pt x="108" y="42"/>
                  </a:lnTo>
                  <a:lnTo>
                    <a:pt x="98" y="46"/>
                  </a:lnTo>
                  <a:lnTo>
                    <a:pt x="88" y="48"/>
                  </a:lnTo>
                  <a:lnTo>
                    <a:pt x="88" y="48"/>
                  </a:lnTo>
                  <a:lnTo>
                    <a:pt x="76" y="50"/>
                  </a:lnTo>
                  <a:lnTo>
                    <a:pt x="76" y="50"/>
                  </a:lnTo>
                  <a:lnTo>
                    <a:pt x="62" y="48"/>
                  </a:lnTo>
                  <a:lnTo>
                    <a:pt x="46" y="42"/>
                  </a:lnTo>
                  <a:lnTo>
                    <a:pt x="46" y="42"/>
                  </a:lnTo>
                  <a:lnTo>
                    <a:pt x="46" y="42"/>
                  </a:lnTo>
                  <a:lnTo>
                    <a:pt x="42" y="42"/>
                  </a:lnTo>
                  <a:lnTo>
                    <a:pt x="32" y="36"/>
                  </a:lnTo>
                  <a:lnTo>
                    <a:pt x="24" y="30"/>
                  </a:lnTo>
                  <a:lnTo>
                    <a:pt x="16" y="22"/>
                  </a:lnTo>
                  <a:lnTo>
                    <a:pt x="8" y="12"/>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spTree>
    <p:extLst>
      <p:ext uri="{BB962C8B-B14F-4D97-AF65-F5344CB8AC3E}">
        <p14:creationId xmlns:p14="http://schemas.microsoft.com/office/powerpoint/2010/main" val="21270680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8269C788-0AFB-43BA-EDBD-5977C7627FD7}"/>
              </a:ext>
            </a:extLst>
          </p:cNvPr>
          <p:cNvGrpSpPr/>
          <p:nvPr/>
        </p:nvGrpSpPr>
        <p:grpSpPr>
          <a:xfrm>
            <a:off x="-222445" y="4230465"/>
            <a:ext cx="12420786" cy="2639441"/>
            <a:chOff x="-222445" y="3190875"/>
            <a:chExt cx="12420786" cy="3679031"/>
          </a:xfrm>
        </p:grpSpPr>
        <p:sp>
          <p:nvSpPr>
            <p:cNvPr id="33" name="Oval 452">
              <a:extLst>
                <a:ext uri="{FF2B5EF4-FFF2-40B4-BE49-F238E27FC236}">
                  <a16:creationId xmlns:a16="http://schemas.microsoft.com/office/drawing/2014/main" id="{B1F1BDDE-BC5A-4A88-B811-9D5785620AE1}"/>
                </a:ext>
              </a:extLst>
            </p:cNvPr>
            <p:cNvSpPr>
              <a:spLocks noChangeArrowheads="1"/>
            </p:cNvSpPr>
            <p:nvPr/>
          </p:nvSpPr>
          <p:spPr bwMode="auto">
            <a:xfrm>
              <a:off x="0" y="3775286"/>
              <a:ext cx="12192000" cy="3082714"/>
            </a:xfrm>
            <a:prstGeom prst="rect">
              <a:avLst/>
            </a:pr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dirty="0">
                <a:solidFill>
                  <a:schemeClr val="bg1"/>
                </a:solidFill>
                <a:latin typeface="Raleway" panose="020B0503030101060003" pitchFamily="34" charset="0"/>
              </a:endParaRPr>
            </a:p>
          </p:txBody>
        </p:sp>
        <p:pic>
          <p:nvPicPr>
            <p:cNvPr id="34" name="Shadow">
              <a:extLst>
                <a:ext uri="{FF2B5EF4-FFF2-40B4-BE49-F238E27FC236}">
                  <a16:creationId xmlns:a16="http://schemas.microsoft.com/office/drawing/2014/main" id="{D4646DED-DE41-AA94-AB3E-E6B76D29D5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1" y="4047007"/>
              <a:ext cx="11611558" cy="1513056"/>
            </a:xfrm>
            <a:prstGeom prst="rect">
              <a:avLst/>
            </a:prstGeom>
          </p:spPr>
        </p:pic>
        <p:sp>
          <p:nvSpPr>
            <p:cNvPr id="35" name="Rectangle 34">
              <a:extLst>
                <a:ext uri="{FF2B5EF4-FFF2-40B4-BE49-F238E27FC236}">
                  <a16:creationId xmlns:a16="http://schemas.microsoft.com/office/drawing/2014/main" id="{EEE2E116-9A25-8DCA-2406-0F583A1A8ED5}"/>
                </a:ext>
              </a:extLst>
            </p:cNvPr>
            <p:cNvSpPr/>
            <p:nvPr/>
          </p:nvSpPr>
          <p:spPr>
            <a:xfrm>
              <a:off x="0" y="6071619"/>
              <a:ext cx="12198341" cy="798287"/>
            </a:xfrm>
            <a:prstGeom prst="rect">
              <a:avLst/>
            </a:pr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bg1"/>
                </a:solidFill>
                <a:latin typeface="Raleway" panose="020B0503030101060003" pitchFamily="34" charset="0"/>
              </a:endParaRPr>
            </a:p>
          </p:txBody>
        </p:sp>
        <p:sp>
          <p:nvSpPr>
            <p:cNvPr id="36" name="Freeform 277">
              <a:extLst>
                <a:ext uri="{FF2B5EF4-FFF2-40B4-BE49-F238E27FC236}">
                  <a16:creationId xmlns:a16="http://schemas.microsoft.com/office/drawing/2014/main" id="{42DD88C1-4C42-B6A3-D946-C075E434C383}"/>
                </a:ext>
              </a:extLst>
            </p:cNvPr>
            <p:cNvSpPr>
              <a:spLocks/>
            </p:cNvSpPr>
            <p:nvPr/>
          </p:nvSpPr>
          <p:spPr bwMode="auto">
            <a:xfrm>
              <a:off x="1274299" y="3190875"/>
              <a:ext cx="4292203" cy="2880320"/>
            </a:xfrm>
            <a:custGeom>
              <a:avLst/>
              <a:gdLst>
                <a:gd name="T0" fmla="*/ 3742 w 4326"/>
                <a:gd name="T1" fmla="*/ 2903 h 2903"/>
                <a:gd name="T2" fmla="*/ 0 w 4326"/>
                <a:gd name="T3" fmla="*/ 2903 h 2903"/>
                <a:gd name="T4" fmla="*/ 2169 w 4326"/>
                <a:gd name="T5" fmla="*/ 0 h 2903"/>
                <a:gd name="T6" fmla="*/ 4326 w 4326"/>
                <a:gd name="T7" fmla="*/ 2903 h 2903"/>
                <a:gd name="T8" fmla="*/ 3742 w 4326"/>
                <a:gd name="T9" fmla="*/ 2903 h 2903"/>
              </a:gdLst>
              <a:ahLst/>
              <a:cxnLst>
                <a:cxn ang="0">
                  <a:pos x="T0" y="T1"/>
                </a:cxn>
                <a:cxn ang="0">
                  <a:pos x="T2" y="T3"/>
                </a:cxn>
                <a:cxn ang="0">
                  <a:pos x="T4" y="T5"/>
                </a:cxn>
                <a:cxn ang="0">
                  <a:pos x="T6" y="T7"/>
                </a:cxn>
                <a:cxn ang="0">
                  <a:pos x="T8" y="T9"/>
                </a:cxn>
              </a:cxnLst>
              <a:rect l="0" t="0" r="r" b="b"/>
              <a:pathLst>
                <a:path w="4326" h="2903">
                  <a:moveTo>
                    <a:pt x="3742" y="2903"/>
                  </a:moveTo>
                  <a:lnTo>
                    <a:pt x="0" y="2903"/>
                  </a:lnTo>
                  <a:lnTo>
                    <a:pt x="2169" y="0"/>
                  </a:lnTo>
                  <a:lnTo>
                    <a:pt x="4326" y="2903"/>
                  </a:lnTo>
                  <a:lnTo>
                    <a:pt x="3742" y="2903"/>
                  </a:lnTo>
                  <a:close/>
                </a:path>
              </a:pathLst>
            </a:cu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280">
              <a:extLst>
                <a:ext uri="{FF2B5EF4-FFF2-40B4-BE49-F238E27FC236}">
                  <a16:creationId xmlns:a16="http://schemas.microsoft.com/office/drawing/2014/main" id="{47B9ED32-B568-C4C5-3CF2-E09E05BC2B36}"/>
                </a:ext>
              </a:extLst>
            </p:cNvPr>
            <p:cNvSpPr>
              <a:spLocks/>
            </p:cNvSpPr>
            <p:nvPr/>
          </p:nvSpPr>
          <p:spPr bwMode="auto">
            <a:xfrm>
              <a:off x="3426353" y="3190875"/>
              <a:ext cx="635992" cy="1018977"/>
            </a:xfrm>
            <a:custGeom>
              <a:avLst/>
              <a:gdLst>
                <a:gd name="T0" fmla="*/ 0 w 166"/>
                <a:gd name="T1" fmla="*/ 0 h 265"/>
                <a:gd name="T2" fmla="*/ 166 w 166"/>
                <a:gd name="T3" fmla="*/ 223 h 265"/>
                <a:gd name="T4" fmla="*/ 157 w 166"/>
                <a:gd name="T5" fmla="*/ 219 h 265"/>
                <a:gd name="T6" fmla="*/ 117 w 166"/>
                <a:gd name="T7" fmla="*/ 218 h 265"/>
                <a:gd name="T8" fmla="*/ 116 w 166"/>
                <a:gd name="T9" fmla="*/ 265 h 265"/>
                <a:gd name="T10" fmla="*/ 61 w 166"/>
                <a:gd name="T11" fmla="*/ 245 h 265"/>
                <a:gd name="T12" fmla="*/ 0 w 166"/>
                <a:gd name="T13" fmla="*/ 0 h 265"/>
              </a:gdLst>
              <a:ahLst/>
              <a:cxnLst>
                <a:cxn ang="0">
                  <a:pos x="T0" y="T1"/>
                </a:cxn>
                <a:cxn ang="0">
                  <a:pos x="T2" y="T3"/>
                </a:cxn>
                <a:cxn ang="0">
                  <a:pos x="T4" y="T5"/>
                </a:cxn>
                <a:cxn ang="0">
                  <a:pos x="T6" y="T7"/>
                </a:cxn>
                <a:cxn ang="0">
                  <a:pos x="T8" y="T9"/>
                </a:cxn>
                <a:cxn ang="0">
                  <a:pos x="T10" y="T11"/>
                </a:cxn>
                <a:cxn ang="0">
                  <a:pos x="T12" y="T13"/>
                </a:cxn>
              </a:cxnLst>
              <a:rect l="0" t="0" r="r" b="b"/>
              <a:pathLst>
                <a:path w="166" h="265">
                  <a:moveTo>
                    <a:pt x="0" y="0"/>
                  </a:moveTo>
                  <a:cubicBezTo>
                    <a:pt x="166" y="223"/>
                    <a:pt x="166" y="223"/>
                    <a:pt x="166" y="223"/>
                  </a:cubicBezTo>
                  <a:cubicBezTo>
                    <a:pt x="157" y="219"/>
                    <a:pt x="157" y="219"/>
                    <a:pt x="157" y="219"/>
                  </a:cubicBezTo>
                  <a:cubicBezTo>
                    <a:pt x="142" y="212"/>
                    <a:pt x="119" y="200"/>
                    <a:pt x="117" y="218"/>
                  </a:cubicBezTo>
                  <a:cubicBezTo>
                    <a:pt x="116" y="265"/>
                    <a:pt x="116" y="265"/>
                    <a:pt x="116" y="265"/>
                  </a:cubicBezTo>
                  <a:cubicBezTo>
                    <a:pt x="61" y="245"/>
                    <a:pt x="61" y="245"/>
                    <a:pt x="61" y="245"/>
                  </a:cubicBezTo>
                  <a:lnTo>
                    <a:pt x="0" y="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8" name="Freeform 282">
              <a:extLst>
                <a:ext uri="{FF2B5EF4-FFF2-40B4-BE49-F238E27FC236}">
                  <a16:creationId xmlns:a16="http://schemas.microsoft.com/office/drawing/2014/main" id="{4B1D64C4-1169-D1A1-BDAD-B99D77A97FB8}"/>
                </a:ext>
              </a:extLst>
            </p:cNvPr>
            <p:cNvSpPr>
              <a:spLocks/>
            </p:cNvSpPr>
            <p:nvPr/>
          </p:nvSpPr>
          <p:spPr bwMode="auto">
            <a:xfrm>
              <a:off x="2701065" y="3190875"/>
              <a:ext cx="725289" cy="1092399"/>
            </a:xfrm>
            <a:custGeom>
              <a:avLst/>
              <a:gdLst>
                <a:gd name="T0" fmla="*/ 189 w 189"/>
                <a:gd name="T1" fmla="*/ 0 h 284"/>
                <a:gd name="T2" fmla="*/ 0 w 189"/>
                <a:gd name="T3" fmla="*/ 251 h 284"/>
                <a:gd name="T4" fmla="*/ 56 w 189"/>
                <a:gd name="T5" fmla="*/ 219 h 284"/>
                <a:gd name="T6" fmla="*/ 77 w 189"/>
                <a:gd name="T7" fmla="*/ 230 h 284"/>
                <a:gd name="T8" fmla="*/ 77 w 189"/>
                <a:gd name="T9" fmla="*/ 284 h 284"/>
                <a:gd name="T10" fmla="*/ 135 w 189"/>
                <a:gd name="T11" fmla="*/ 233 h 284"/>
                <a:gd name="T12" fmla="*/ 189 w 189"/>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189" h="284">
                  <a:moveTo>
                    <a:pt x="189" y="0"/>
                  </a:moveTo>
                  <a:cubicBezTo>
                    <a:pt x="0" y="251"/>
                    <a:pt x="0" y="251"/>
                    <a:pt x="0" y="251"/>
                  </a:cubicBezTo>
                  <a:cubicBezTo>
                    <a:pt x="56" y="219"/>
                    <a:pt x="56" y="219"/>
                    <a:pt x="56" y="219"/>
                  </a:cubicBezTo>
                  <a:cubicBezTo>
                    <a:pt x="65" y="215"/>
                    <a:pt x="76" y="220"/>
                    <a:pt x="77" y="230"/>
                  </a:cubicBezTo>
                  <a:cubicBezTo>
                    <a:pt x="77" y="284"/>
                    <a:pt x="77" y="284"/>
                    <a:pt x="77" y="284"/>
                  </a:cubicBezTo>
                  <a:cubicBezTo>
                    <a:pt x="135" y="233"/>
                    <a:pt x="135" y="233"/>
                    <a:pt x="135" y="233"/>
                  </a:cubicBezTo>
                  <a:lnTo>
                    <a:pt x="189" y="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9" name="Freeform 50">
              <a:extLst>
                <a:ext uri="{FF2B5EF4-FFF2-40B4-BE49-F238E27FC236}">
                  <a16:creationId xmlns:a16="http://schemas.microsoft.com/office/drawing/2014/main" id="{114B5E41-B6C5-0F26-2FCA-21ED147C4D7E}"/>
                </a:ext>
              </a:extLst>
            </p:cNvPr>
            <p:cNvSpPr>
              <a:spLocks/>
            </p:cNvSpPr>
            <p:nvPr/>
          </p:nvSpPr>
          <p:spPr bwMode="auto">
            <a:xfrm>
              <a:off x="7678927" y="3840758"/>
              <a:ext cx="499071" cy="795734"/>
            </a:xfrm>
            <a:custGeom>
              <a:avLst/>
              <a:gdLst>
                <a:gd name="T0" fmla="*/ 0 w 130"/>
                <a:gd name="T1" fmla="*/ 0 h 207"/>
                <a:gd name="T2" fmla="*/ 130 w 130"/>
                <a:gd name="T3" fmla="*/ 173 h 207"/>
                <a:gd name="T4" fmla="*/ 122 w 130"/>
                <a:gd name="T5" fmla="*/ 169 h 207"/>
                <a:gd name="T6" fmla="*/ 94 w 130"/>
                <a:gd name="T7" fmla="*/ 188 h 207"/>
                <a:gd name="T8" fmla="*/ 93 w 130"/>
                <a:gd name="T9" fmla="*/ 207 h 207"/>
                <a:gd name="T10" fmla="*/ 48 w 130"/>
                <a:gd name="T11" fmla="*/ 190 h 207"/>
                <a:gd name="T12" fmla="*/ 0 w 130"/>
                <a:gd name="T13" fmla="*/ 0 h 207"/>
              </a:gdLst>
              <a:ahLst/>
              <a:cxnLst>
                <a:cxn ang="0">
                  <a:pos x="T0" y="T1"/>
                </a:cxn>
                <a:cxn ang="0">
                  <a:pos x="T2" y="T3"/>
                </a:cxn>
                <a:cxn ang="0">
                  <a:pos x="T4" y="T5"/>
                </a:cxn>
                <a:cxn ang="0">
                  <a:pos x="T6" y="T7"/>
                </a:cxn>
                <a:cxn ang="0">
                  <a:pos x="T8" y="T9"/>
                </a:cxn>
                <a:cxn ang="0">
                  <a:pos x="T10" y="T11"/>
                </a:cxn>
                <a:cxn ang="0">
                  <a:pos x="T12" y="T13"/>
                </a:cxn>
              </a:cxnLst>
              <a:rect l="0" t="0" r="r" b="b"/>
              <a:pathLst>
                <a:path w="130" h="207">
                  <a:moveTo>
                    <a:pt x="0" y="0"/>
                  </a:moveTo>
                  <a:cubicBezTo>
                    <a:pt x="130" y="173"/>
                    <a:pt x="130" y="173"/>
                    <a:pt x="130" y="173"/>
                  </a:cubicBezTo>
                  <a:cubicBezTo>
                    <a:pt x="122" y="169"/>
                    <a:pt x="122" y="169"/>
                    <a:pt x="122" y="169"/>
                  </a:cubicBezTo>
                  <a:cubicBezTo>
                    <a:pt x="109" y="164"/>
                    <a:pt x="94" y="174"/>
                    <a:pt x="94" y="188"/>
                  </a:cubicBezTo>
                  <a:cubicBezTo>
                    <a:pt x="93" y="207"/>
                    <a:pt x="93" y="207"/>
                    <a:pt x="93" y="207"/>
                  </a:cubicBezTo>
                  <a:cubicBezTo>
                    <a:pt x="48" y="190"/>
                    <a:pt x="48" y="190"/>
                    <a:pt x="48" y="190"/>
                  </a:cubicBezTo>
                  <a:lnTo>
                    <a:pt x="0" y="0"/>
                  </a:lnTo>
                  <a:close/>
                </a:path>
              </a:pathLst>
            </a:custGeom>
            <a:gradFill>
              <a:gsLst>
                <a:gs pos="0">
                  <a:schemeClr val="accent1"/>
                </a:gs>
                <a:gs pos="100000">
                  <a:schemeClr val="accent1">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0" name="Freeform 51">
              <a:extLst>
                <a:ext uri="{FF2B5EF4-FFF2-40B4-BE49-F238E27FC236}">
                  <a16:creationId xmlns:a16="http://schemas.microsoft.com/office/drawing/2014/main" id="{16B3FEA5-0483-A6C4-11CA-A10E1C96296F}"/>
                </a:ext>
              </a:extLst>
            </p:cNvPr>
            <p:cNvSpPr>
              <a:spLocks/>
            </p:cNvSpPr>
            <p:nvPr/>
          </p:nvSpPr>
          <p:spPr bwMode="auto">
            <a:xfrm>
              <a:off x="7522161" y="3840758"/>
              <a:ext cx="341313" cy="907852"/>
            </a:xfrm>
            <a:custGeom>
              <a:avLst/>
              <a:gdLst>
                <a:gd name="T0" fmla="*/ 0 w 89"/>
                <a:gd name="T1" fmla="*/ 181 h 236"/>
                <a:gd name="T2" fmla="*/ 16 w 89"/>
                <a:gd name="T3" fmla="*/ 207 h 236"/>
                <a:gd name="T4" fmla="*/ 25 w 89"/>
                <a:gd name="T5" fmla="*/ 195 h 236"/>
                <a:gd name="T6" fmla="*/ 54 w 89"/>
                <a:gd name="T7" fmla="*/ 201 h 236"/>
                <a:gd name="T8" fmla="*/ 75 w 89"/>
                <a:gd name="T9" fmla="*/ 236 h 236"/>
                <a:gd name="T10" fmla="*/ 89 w 89"/>
                <a:gd name="T11" fmla="*/ 190 h 236"/>
                <a:gd name="T12" fmla="*/ 41 w 89"/>
                <a:gd name="T13" fmla="*/ 0 h 236"/>
                <a:gd name="T14" fmla="*/ 0 w 89"/>
                <a:gd name="T15" fmla="*/ 181 h 2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236">
                  <a:moveTo>
                    <a:pt x="0" y="181"/>
                  </a:moveTo>
                  <a:cubicBezTo>
                    <a:pt x="16" y="207"/>
                    <a:pt x="16" y="207"/>
                    <a:pt x="16" y="207"/>
                  </a:cubicBezTo>
                  <a:cubicBezTo>
                    <a:pt x="25" y="195"/>
                    <a:pt x="25" y="195"/>
                    <a:pt x="25" y="195"/>
                  </a:cubicBezTo>
                  <a:cubicBezTo>
                    <a:pt x="33" y="182"/>
                    <a:pt x="48" y="191"/>
                    <a:pt x="54" y="201"/>
                  </a:cubicBezTo>
                  <a:cubicBezTo>
                    <a:pt x="75" y="236"/>
                    <a:pt x="75" y="236"/>
                    <a:pt x="75" y="236"/>
                  </a:cubicBezTo>
                  <a:cubicBezTo>
                    <a:pt x="89" y="190"/>
                    <a:pt x="89" y="190"/>
                    <a:pt x="89" y="190"/>
                  </a:cubicBezTo>
                  <a:cubicBezTo>
                    <a:pt x="41" y="0"/>
                    <a:pt x="41" y="0"/>
                    <a:pt x="41" y="0"/>
                  </a:cubicBezTo>
                  <a:lnTo>
                    <a:pt x="0" y="181"/>
                  </a:lnTo>
                  <a:close/>
                </a:path>
              </a:pathLst>
            </a:custGeom>
            <a:gradFill>
              <a:gsLst>
                <a:gs pos="0">
                  <a:schemeClr val="accent1"/>
                </a:gs>
                <a:gs pos="100000">
                  <a:schemeClr val="accent1">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1" name="Freeform 52">
              <a:extLst>
                <a:ext uri="{FF2B5EF4-FFF2-40B4-BE49-F238E27FC236}">
                  <a16:creationId xmlns:a16="http://schemas.microsoft.com/office/drawing/2014/main" id="{A8ADA8AA-9CF4-F1A0-BA14-14213DFB997C}"/>
                </a:ext>
              </a:extLst>
            </p:cNvPr>
            <p:cNvSpPr>
              <a:spLocks/>
            </p:cNvSpPr>
            <p:nvPr/>
          </p:nvSpPr>
          <p:spPr bwMode="auto">
            <a:xfrm>
              <a:off x="7119333" y="3840758"/>
              <a:ext cx="559594" cy="750094"/>
            </a:xfrm>
            <a:custGeom>
              <a:avLst/>
              <a:gdLst>
                <a:gd name="T0" fmla="*/ 146 w 146"/>
                <a:gd name="T1" fmla="*/ 0 h 195"/>
                <a:gd name="T2" fmla="*/ 0 w 146"/>
                <a:gd name="T3" fmla="*/ 195 h 195"/>
                <a:gd name="T4" fmla="*/ 37 w 146"/>
                <a:gd name="T5" fmla="*/ 167 h 195"/>
                <a:gd name="T6" fmla="*/ 72 w 146"/>
                <a:gd name="T7" fmla="*/ 181 h 195"/>
                <a:gd name="T8" fmla="*/ 74 w 146"/>
                <a:gd name="T9" fmla="*/ 192 h 195"/>
                <a:gd name="T10" fmla="*/ 105 w 146"/>
                <a:gd name="T11" fmla="*/ 181 h 195"/>
                <a:gd name="T12" fmla="*/ 146 w 146"/>
                <a:gd name="T13" fmla="*/ 0 h 195"/>
              </a:gdLst>
              <a:ahLst/>
              <a:cxnLst>
                <a:cxn ang="0">
                  <a:pos x="T0" y="T1"/>
                </a:cxn>
                <a:cxn ang="0">
                  <a:pos x="T2" y="T3"/>
                </a:cxn>
                <a:cxn ang="0">
                  <a:pos x="T4" y="T5"/>
                </a:cxn>
                <a:cxn ang="0">
                  <a:pos x="T6" y="T7"/>
                </a:cxn>
                <a:cxn ang="0">
                  <a:pos x="T8" y="T9"/>
                </a:cxn>
                <a:cxn ang="0">
                  <a:pos x="T10" y="T11"/>
                </a:cxn>
                <a:cxn ang="0">
                  <a:pos x="T12" y="T13"/>
                </a:cxn>
              </a:cxnLst>
              <a:rect l="0" t="0" r="r" b="b"/>
              <a:pathLst>
                <a:path w="146" h="195">
                  <a:moveTo>
                    <a:pt x="146" y="0"/>
                  </a:moveTo>
                  <a:cubicBezTo>
                    <a:pt x="0" y="195"/>
                    <a:pt x="0" y="195"/>
                    <a:pt x="0" y="195"/>
                  </a:cubicBezTo>
                  <a:cubicBezTo>
                    <a:pt x="37" y="167"/>
                    <a:pt x="37" y="167"/>
                    <a:pt x="37" y="167"/>
                  </a:cubicBezTo>
                  <a:cubicBezTo>
                    <a:pt x="50" y="156"/>
                    <a:pt x="70" y="164"/>
                    <a:pt x="72" y="181"/>
                  </a:cubicBezTo>
                  <a:cubicBezTo>
                    <a:pt x="74" y="192"/>
                    <a:pt x="74" y="192"/>
                    <a:pt x="74" y="192"/>
                  </a:cubicBezTo>
                  <a:cubicBezTo>
                    <a:pt x="105" y="181"/>
                    <a:pt x="105" y="181"/>
                    <a:pt x="105" y="181"/>
                  </a:cubicBezTo>
                  <a:lnTo>
                    <a:pt x="146" y="0"/>
                  </a:lnTo>
                  <a:close/>
                </a:path>
              </a:pathLst>
            </a:custGeom>
            <a:gradFill>
              <a:gsLst>
                <a:gs pos="0">
                  <a:schemeClr val="accent1"/>
                </a:gs>
                <a:gs pos="100000">
                  <a:schemeClr val="accent1">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2" name="Freeform 16">
              <a:extLst>
                <a:ext uri="{FF2B5EF4-FFF2-40B4-BE49-F238E27FC236}">
                  <a16:creationId xmlns:a16="http://schemas.microsoft.com/office/drawing/2014/main" id="{ED3852A1-E0EA-6746-4F75-226788621A3E}"/>
                </a:ext>
              </a:extLst>
            </p:cNvPr>
            <p:cNvSpPr>
              <a:spLocks/>
            </p:cNvSpPr>
            <p:nvPr/>
          </p:nvSpPr>
          <p:spPr bwMode="auto">
            <a:xfrm>
              <a:off x="-222445" y="4980781"/>
              <a:ext cx="5512594" cy="1127125"/>
            </a:xfrm>
            <a:custGeom>
              <a:avLst/>
              <a:gdLst>
                <a:gd name="T0" fmla="*/ 0 w 1700"/>
                <a:gd name="T1" fmla="*/ 347 h 347"/>
                <a:gd name="T2" fmla="*/ 850 w 1700"/>
                <a:gd name="T3" fmla="*/ 0 h 347"/>
                <a:gd name="T4" fmla="*/ 850 w 1700"/>
                <a:gd name="T5" fmla="*/ 0 h 347"/>
                <a:gd name="T6" fmla="*/ 1700 w 1700"/>
                <a:gd name="T7" fmla="*/ 347 h 347"/>
                <a:gd name="T8" fmla="*/ 850 w 1700"/>
                <a:gd name="T9" fmla="*/ 347 h 347"/>
                <a:gd name="T10" fmla="*/ 0 w 1700"/>
                <a:gd name="T11" fmla="*/ 347 h 347"/>
              </a:gdLst>
              <a:ahLst/>
              <a:cxnLst>
                <a:cxn ang="0">
                  <a:pos x="T0" y="T1"/>
                </a:cxn>
                <a:cxn ang="0">
                  <a:pos x="T2" y="T3"/>
                </a:cxn>
                <a:cxn ang="0">
                  <a:pos x="T4" y="T5"/>
                </a:cxn>
                <a:cxn ang="0">
                  <a:pos x="T6" y="T7"/>
                </a:cxn>
                <a:cxn ang="0">
                  <a:pos x="T8" y="T9"/>
                </a:cxn>
                <a:cxn ang="0">
                  <a:pos x="T10" y="T11"/>
                </a:cxn>
              </a:cxnLst>
              <a:rect l="0" t="0" r="r" b="b"/>
              <a:pathLst>
                <a:path w="1700" h="347">
                  <a:moveTo>
                    <a:pt x="0" y="347"/>
                  </a:moveTo>
                  <a:cubicBezTo>
                    <a:pt x="396" y="347"/>
                    <a:pt x="539" y="0"/>
                    <a:pt x="850" y="0"/>
                  </a:cubicBezTo>
                  <a:cubicBezTo>
                    <a:pt x="850" y="0"/>
                    <a:pt x="850" y="0"/>
                    <a:pt x="850" y="0"/>
                  </a:cubicBezTo>
                  <a:cubicBezTo>
                    <a:pt x="1161" y="0"/>
                    <a:pt x="1304" y="347"/>
                    <a:pt x="1700" y="347"/>
                  </a:cubicBezTo>
                  <a:cubicBezTo>
                    <a:pt x="850" y="347"/>
                    <a:pt x="850" y="347"/>
                    <a:pt x="850" y="347"/>
                  </a:cubicBezTo>
                  <a:cubicBezTo>
                    <a:pt x="0" y="347"/>
                    <a:pt x="0" y="347"/>
                    <a:pt x="0" y="347"/>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 name="Freeform 17">
              <a:extLst>
                <a:ext uri="{FF2B5EF4-FFF2-40B4-BE49-F238E27FC236}">
                  <a16:creationId xmlns:a16="http://schemas.microsoft.com/office/drawing/2014/main" id="{79411A55-7939-A1A4-AB64-C311840E2029}"/>
                </a:ext>
              </a:extLst>
            </p:cNvPr>
            <p:cNvSpPr>
              <a:spLocks/>
            </p:cNvSpPr>
            <p:nvPr/>
          </p:nvSpPr>
          <p:spPr bwMode="auto">
            <a:xfrm>
              <a:off x="1531743" y="4980781"/>
              <a:ext cx="3758406" cy="1127125"/>
            </a:xfrm>
            <a:custGeom>
              <a:avLst/>
              <a:gdLst>
                <a:gd name="T0" fmla="*/ 0 w 1159"/>
                <a:gd name="T1" fmla="*/ 115 h 347"/>
                <a:gd name="T2" fmla="*/ 309 w 1159"/>
                <a:gd name="T3" fmla="*/ 0 h 347"/>
                <a:gd name="T4" fmla="*/ 309 w 1159"/>
                <a:gd name="T5" fmla="*/ 0 h 347"/>
                <a:gd name="T6" fmla="*/ 1159 w 1159"/>
                <a:gd name="T7" fmla="*/ 347 h 347"/>
                <a:gd name="T8" fmla="*/ 864 w 1159"/>
                <a:gd name="T9" fmla="*/ 347 h 347"/>
                <a:gd name="T10" fmla="*/ 178 w 1159"/>
                <a:gd name="T11" fmla="*/ 64 h 347"/>
                <a:gd name="T12" fmla="*/ 178 w 1159"/>
                <a:gd name="T13" fmla="*/ 64 h 347"/>
                <a:gd name="T14" fmla="*/ 0 w 1159"/>
                <a:gd name="T15" fmla="*/ 115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9" h="347">
                  <a:moveTo>
                    <a:pt x="0" y="115"/>
                  </a:moveTo>
                  <a:cubicBezTo>
                    <a:pt x="94" y="52"/>
                    <a:pt x="189" y="0"/>
                    <a:pt x="309" y="0"/>
                  </a:cubicBezTo>
                  <a:cubicBezTo>
                    <a:pt x="309" y="0"/>
                    <a:pt x="309" y="0"/>
                    <a:pt x="309" y="0"/>
                  </a:cubicBezTo>
                  <a:cubicBezTo>
                    <a:pt x="620" y="0"/>
                    <a:pt x="763" y="347"/>
                    <a:pt x="1159" y="347"/>
                  </a:cubicBezTo>
                  <a:cubicBezTo>
                    <a:pt x="864" y="347"/>
                    <a:pt x="864" y="347"/>
                    <a:pt x="864" y="347"/>
                  </a:cubicBezTo>
                  <a:cubicBezTo>
                    <a:pt x="553" y="347"/>
                    <a:pt x="422" y="64"/>
                    <a:pt x="178" y="64"/>
                  </a:cubicBezTo>
                  <a:cubicBezTo>
                    <a:pt x="178" y="64"/>
                    <a:pt x="178" y="64"/>
                    <a:pt x="178" y="64"/>
                  </a:cubicBezTo>
                  <a:cubicBezTo>
                    <a:pt x="112" y="64"/>
                    <a:pt x="55" y="85"/>
                    <a:pt x="0" y="115"/>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4" name="Freeform 16">
              <a:extLst>
                <a:ext uri="{FF2B5EF4-FFF2-40B4-BE49-F238E27FC236}">
                  <a16:creationId xmlns:a16="http://schemas.microsoft.com/office/drawing/2014/main" id="{502D594D-2551-B569-ABB6-4EA66470DC5D}"/>
                </a:ext>
              </a:extLst>
            </p:cNvPr>
            <p:cNvSpPr>
              <a:spLocks/>
            </p:cNvSpPr>
            <p:nvPr/>
          </p:nvSpPr>
          <p:spPr bwMode="auto">
            <a:xfrm>
              <a:off x="4310451" y="5091010"/>
              <a:ext cx="5512594" cy="983258"/>
            </a:xfrm>
            <a:custGeom>
              <a:avLst/>
              <a:gdLst>
                <a:gd name="T0" fmla="*/ 0 w 1700"/>
                <a:gd name="T1" fmla="*/ 347 h 347"/>
                <a:gd name="T2" fmla="*/ 850 w 1700"/>
                <a:gd name="T3" fmla="*/ 0 h 347"/>
                <a:gd name="T4" fmla="*/ 850 w 1700"/>
                <a:gd name="T5" fmla="*/ 0 h 347"/>
                <a:gd name="T6" fmla="*/ 1700 w 1700"/>
                <a:gd name="T7" fmla="*/ 347 h 347"/>
                <a:gd name="T8" fmla="*/ 850 w 1700"/>
                <a:gd name="T9" fmla="*/ 347 h 347"/>
                <a:gd name="T10" fmla="*/ 0 w 1700"/>
                <a:gd name="T11" fmla="*/ 347 h 347"/>
              </a:gdLst>
              <a:ahLst/>
              <a:cxnLst>
                <a:cxn ang="0">
                  <a:pos x="T0" y="T1"/>
                </a:cxn>
                <a:cxn ang="0">
                  <a:pos x="T2" y="T3"/>
                </a:cxn>
                <a:cxn ang="0">
                  <a:pos x="T4" y="T5"/>
                </a:cxn>
                <a:cxn ang="0">
                  <a:pos x="T6" y="T7"/>
                </a:cxn>
                <a:cxn ang="0">
                  <a:pos x="T8" y="T9"/>
                </a:cxn>
                <a:cxn ang="0">
                  <a:pos x="T10" y="T11"/>
                </a:cxn>
              </a:cxnLst>
              <a:rect l="0" t="0" r="r" b="b"/>
              <a:pathLst>
                <a:path w="1700" h="347">
                  <a:moveTo>
                    <a:pt x="0" y="347"/>
                  </a:moveTo>
                  <a:cubicBezTo>
                    <a:pt x="396" y="347"/>
                    <a:pt x="539" y="0"/>
                    <a:pt x="850" y="0"/>
                  </a:cubicBezTo>
                  <a:cubicBezTo>
                    <a:pt x="850" y="0"/>
                    <a:pt x="850" y="0"/>
                    <a:pt x="850" y="0"/>
                  </a:cubicBezTo>
                  <a:cubicBezTo>
                    <a:pt x="1161" y="0"/>
                    <a:pt x="1304" y="347"/>
                    <a:pt x="1700" y="347"/>
                  </a:cubicBezTo>
                  <a:cubicBezTo>
                    <a:pt x="850" y="347"/>
                    <a:pt x="850" y="347"/>
                    <a:pt x="850" y="347"/>
                  </a:cubicBezTo>
                  <a:cubicBezTo>
                    <a:pt x="0" y="347"/>
                    <a:pt x="0" y="347"/>
                    <a:pt x="0" y="347"/>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5" name="Freeform 17">
              <a:extLst>
                <a:ext uri="{FF2B5EF4-FFF2-40B4-BE49-F238E27FC236}">
                  <a16:creationId xmlns:a16="http://schemas.microsoft.com/office/drawing/2014/main" id="{BDDAEECC-5FF6-3861-79A5-9D7D2D23DE36}"/>
                </a:ext>
              </a:extLst>
            </p:cNvPr>
            <p:cNvSpPr>
              <a:spLocks/>
            </p:cNvSpPr>
            <p:nvPr/>
          </p:nvSpPr>
          <p:spPr bwMode="auto">
            <a:xfrm>
              <a:off x="6064640" y="5091010"/>
              <a:ext cx="3758406" cy="983258"/>
            </a:xfrm>
            <a:custGeom>
              <a:avLst/>
              <a:gdLst>
                <a:gd name="T0" fmla="*/ 0 w 1159"/>
                <a:gd name="T1" fmla="*/ 115 h 347"/>
                <a:gd name="T2" fmla="*/ 309 w 1159"/>
                <a:gd name="T3" fmla="*/ 0 h 347"/>
                <a:gd name="T4" fmla="*/ 309 w 1159"/>
                <a:gd name="T5" fmla="*/ 0 h 347"/>
                <a:gd name="T6" fmla="*/ 1159 w 1159"/>
                <a:gd name="T7" fmla="*/ 347 h 347"/>
                <a:gd name="T8" fmla="*/ 864 w 1159"/>
                <a:gd name="T9" fmla="*/ 347 h 347"/>
                <a:gd name="T10" fmla="*/ 178 w 1159"/>
                <a:gd name="T11" fmla="*/ 64 h 347"/>
                <a:gd name="T12" fmla="*/ 178 w 1159"/>
                <a:gd name="T13" fmla="*/ 64 h 347"/>
                <a:gd name="T14" fmla="*/ 0 w 1159"/>
                <a:gd name="T15" fmla="*/ 115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9" h="347">
                  <a:moveTo>
                    <a:pt x="0" y="115"/>
                  </a:moveTo>
                  <a:cubicBezTo>
                    <a:pt x="94" y="52"/>
                    <a:pt x="189" y="0"/>
                    <a:pt x="309" y="0"/>
                  </a:cubicBezTo>
                  <a:cubicBezTo>
                    <a:pt x="309" y="0"/>
                    <a:pt x="309" y="0"/>
                    <a:pt x="309" y="0"/>
                  </a:cubicBezTo>
                  <a:cubicBezTo>
                    <a:pt x="620" y="0"/>
                    <a:pt x="763" y="347"/>
                    <a:pt x="1159" y="347"/>
                  </a:cubicBezTo>
                  <a:cubicBezTo>
                    <a:pt x="864" y="347"/>
                    <a:pt x="864" y="347"/>
                    <a:pt x="864" y="347"/>
                  </a:cubicBezTo>
                  <a:cubicBezTo>
                    <a:pt x="553" y="347"/>
                    <a:pt x="422" y="64"/>
                    <a:pt x="178" y="64"/>
                  </a:cubicBezTo>
                  <a:cubicBezTo>
                    <a:pt x="178" y="64"/>
                    <a:pt x="178" y="64"/>
                    <a:pt x="178" y="64"/>
                  </a:cubicBezTo>
                  <a:cubicBezTo>
                    <a:pt x="112" y="64"/>
                    <a:pt x="55" y="85"/>
                    <a:pt x="0" y="115"/>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6" name="Freeform 16">
              <a:extLst>
                <a:ext uri="{FF2B5EF4-FFF2-40B4-BE49-F238E27FC236}">
                  <a16:creationId xmlns:a16="http://schemas.microsoft.com/office/drawing/2014/main" id="{0C083ABA-7EAE-3DC3-0EF6-07890D5CF42E}"/>
                </a:ext>
              </a:extLst>
            </p:cNvPr>
            <p:cNvSpPr>
              <a:spLocks/>
            </p:cNvSpPr>
            <p:nvPr/>
          </p:nvSpPr>
          <p:spPr bwMode="auto">
            <a:xfrm>
              <a:off x="6875890" y="5470922"/>
              <a:ext cx="5299549" cy="618841"/>
            </a:xfrm>
            <a:custGeom>
              <a:avLst/>
              <a:gdLst>
                <a:gd name="T0" fmla="*/ 0 w 1700"/>
                <a:gd name="T1" fmla="*/ 347 h 347"/>
                <a:gd name="T2" fmla="*/ 850 w 1700"/>
                <a:gd name="T3" fmla="*/ 0 h 347"/>
                <a:gd name="T4" fmla="*/ 850 w 1700"/>
                <a:gd name="T5" fmla="*/ 0 h 347"/>
                <a:gd name="T6" fmla="*/ 1700 w 1700"/>
                <a:gd name="T7" fmla="*/ 347 h 347"/>
                <a:gd name="T8" fmla="*/ 850 w 1700"/>
                <a:gd name="T9" fmla="*/ 347 h 347"/>
                <a:gd name="T10" fmla="*/ 0 w 1700"/>
                <a:gd name="T11" fmla="*/ 347 h 347"/>
              </a:gdLst>
              <a:ahLst/>
              <a:cxnLst>
                <a:cxn ang="0">
                  <a:pos x="T0" y="T1"/>
                </a:cxn>
                <a:cxn ang="0">
                  <a:pos x="T2" y="T3"/>
                </a:cxn>
                <a:cxn ang="0">
                  <a:pos x="T4" y="T5"/>
                </a:cxn>
                <a:cxn ang="0">
                  <a:pos x="T6" y="T7"/>
                </a:cxn>
                <a:cxn ang="0">
                  <a:pos x="T8" y="T9"/>
                </a:cxn>
                <a:cxn ang="0">
                  <a:pos x="T10" y="T11"/>
                </a:cxn>
              </a:cxnLst>
              <a:rect l="0" t="0" r="r" b="b"/>
              <a:pathLst>
                <a:path w="1700" h="347">
                  <a:moveTo>
                    <a:pt x="0" y="347"/>
                  </a:moveTo>
                  <a:cubicBezTo>
                    <a:pt x="396" y="347"/>
                    <a:pt x="539" y="0"/>
                    <a:pt x="850" y="0"/>
                  </a:cubicBezTo>
                  <a:cubicBezTo>
                    <a:pt x="850" y="0"/>
                    <a:pt x="850" y="0"/>
                    <a:pt x="850" y="0"/>
                  </a:cubicBezTo>
                  <a:cubicBezTo>
                    <a:pt x="1161" y="0"/>
                    <a:pt x="1304" y="347"/>
                    <a:pt x="1700" y="347"/>
                  </a:cubicBezTo>
                  <a:cubicBezTo>
                    <a:pt x="850" y="347"/>
                    <a:pt x="850" y="347"/>
                    <a:pt x="850" y="347"/>
                  </a:cubicBezTo>
                  <a:cubicBezTo>
                    <a:pt x="0" y="347"/>
                    <a:pt x="0" y="347"/>
                    <a:pt x="0" y="347"/>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7" name="Freeform 17">
              <a:extLst>
                <a:ext uri="{FF2B5EF4-FFF2-40B4-BE49-F238E27FC236}">
                  <a16:creationId xmlns:a16="http://schemas.microsoft.com/office/drawing/2014/main" id="{CDD8A953-E565-048B-4885-1F5EB54095FD}"/>
                </a:ext>
              </a:extLst>
            </p:cNvPr>
            <p:cNvSpPr>
              <a:spLocks/>
            </p:cNvSpPr>
            <p:nvPr/>
          </p:nvSpPr>
          <p:spPr bwMode="auto">
            <a:xfrm>
              <a:off x="8562284" y="5470922"/>
              <a:ext cx="3613155" cy="618841"/>
            </a:xfrm>
            <a:custGeom>
              <a:avLst/>
              <a:gdLst>
                <a:gd name="T0" fmla="*/ 0 w 1159"/>
                <a:gd name="T1" fmla="*/ 115 h 347"/>
                <a:gd name="T2" fmla="*/ 309 w 1159"/>
                <a:gd name="T3" fmla="*/ 0 h 347"/>
                <a:gd name="T4" fmla="*/ 309 w 1159"/>
                <a:gd name="T5" fmla="*/ 0 h 347"/>
                <a:gd name="T6" fmla="*/ 1159 w 1159"/>
                <a:gd name="T7" fmla="*/ 347 h 347"/>
                <a:gd name="T8" fmla="*/ 864 w 1159"/>
                <a:gd name="T9" fmla="*/ 347 h 347"/>
                <a:gd name="T10" fmla="*/ 178 w 1159"/>
                <a:gd name="T11" fmla="*/ 64 h 347"/>
                <a:gd name="T12" fmla="*/ 178 w 1159"/>
                <a:gd name="T13" fmla="*/ 64 h 347"/>
                <a:gd name="T14" fmla="*/ 0 w 1159"/>
                <a:gd name="T15" fmla="*/ 115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9" h="347">
                  <a:moveTo>
                    <a:pt x="0" y="115"/>
                  </a:moveTo>
                  <a:cubicBezTo>
                    <a:pt x="94" y="52"/>
                    <a:pt x="189" y="0"/>
                    <a:pt x="309" y="0"/>
                  </a:cubicBezTo>
                  <a:cubicBezTo>
                    <a:pt x="309" y="0"/>
                    <a:pt x="309" y="0"/>
                    <a:pt x="309" y="0"/>
                  </a:cubicBezTo>
                  <a:cubicBezTo>
                    <a:pt x="620" y="0"/>
                    <a:pt x="763" y="347"/>
                    <a:pt x="1159" y="347"/>
                  </a:cubicBezTo>
                  <a:cubicBezTo>
                    <a:pt x="864" y="347"/>
                    <a:pt x="864" y="347"/>
                    <a:pt x="864" y="347"/>
                  </a:cubicBezTo>
                  <a:cubicBezTo>
                    <a:pt x="553" y="347"/>
                    <a:pt x="422" y="64"/>
                    <a:pt x="178" y="64"/>
                  </a:cubicBezTo>
                  <a:cubicBezTo>
                    <a:pt x="178" y="64"/>
                    <a:pt x="178" y="64"/>
                    <a:pt x="178" y="64"/>
                  </a:cubicBezTo>
                  <a:cubicBezTo>
                    <a:pt x="112" y="64"/>
                    <a:pt x="55" y="85"/>
                    <a:pt x="0" y="115"/>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8" name="Freeform 16">
              <a:extLst>
                <a:ext uri="{FF2B5EF4-FFF2-40B4-BE49-F238E27FC236}">
                  <a16:creationId xmlns:a16="http://schemas.microsoft.com/office/drawing/2014/main" id="{363D66E6-8AFC-F0A0-A9FB-48C9C1A309AD}"/>
                </a:ext>
              </a:extLst>
            </p:cNvPr>
            <p:cNvSpPr>
              <a:spLocks/>
            </p:cNvSpPr>
            <p:nvPr/>
          </p:nvSpPr>
          <p:spPr bwMode="auto">
            <a:xfrm>
              <a:off x="2063642" y="5325422"/>
              <a:ext cx="4518918" cy="806020"/>
            </a:xfrm>
            <a:custGeom>
              <a:avLst/>
              <a:gdLst>
                <a:gd name="T0" fmla="*/ 0 w 1700"/>
                <a:gd name="T1" fmla="*/ 347 h 347"/>
                <a:gd name="T2" fmla="*/ 850 w 1700"/>
                <a:gd name="T3" fmla="*/ 0 h 347"/>
                <a:gd name="T4" fmla="*/ 850 w 1700"/>
                <a:gd name="T5" fmla="*/ 0 h 347"/>
                <a:gd name="T6" fmla="*/ 1700 w 1700"/>
                <a:gd name="T7" fmla="*/ 347 h 347"/>
                <a:gd name="T8" fmla="*/ 850 w 1700"/>
                <a:gd name="T9" fmla="*/ 347 h 347"/>
                <a:gd name="T10" fmla="*/ 0 w 1700"/>
                <a:gd name="T11" fmla="*/ 347 h 347"/>
              </a:gdLst>
              <a:ahLst/>
              <a:cxnLst>
                <a:cxn ang="0">
                  <a:pos x="T0" y="T1"/>
                </a:cxn>
                <a:cxn ang="0">
                  <a:pos x="T2" y="T3"/>
                </a:cxn>
                <a:cxn ang="0">
                  <a:pos x="T4" y="T5"/>
                </a:cxn>
                <a:cxn ang="0">
                  <a:pos x="T6" y="T7"/>
                </a:cxn>
                <a:cxn ang="0">
                  <a:pos x="T8" y="T9"/>
                </a:cxn>
                <a:cxn ang="0">
                  <a:pos x="T10" y="T11"/>
                </a:cxn>
              </a:cxnLst>
              <a:rect l="0" t="0" r="r" b="b"/>
              <a:pathLst>
                <a:path w="1700" h="347">
                  <a:moveTo>
                    <a:pt x="0" y="347"/>
                  </a:moveTo>
                  <a:cubicBezTo>
                    <a:pt x="396" y="347"/>
                    <a:pt x="539" y="0"/>
                    <a:pt x="850" y="0"/>
                  </a:cubicBezTo>
                  <a:cubicBezTo>
                    <a:pt x="850" y="0"/>
                    <a:pt x="850" y="0"/>
                    <a:pt x="850" y="0"/>
                  </a:cubicBezTo>
                  <a:cubicBezTo>
                    <a:pt x="1161" y="0"/>
                    <a:pt x="1304" y="347"/>
                    <a:pt x="1700" y="347"/>
                  </a:cubicBezTo>
                  <a:cubicBezTo>
                    <a:pt x="850" y="347"/>
                    <a:pt x="850" y="347"/>
                    <a:pt x="850" y="347"/>
                  </a:cubicBezTo>
                  <a:cubicBezTo>
                    <a:pt x="0" y="347"/>
                    <a:pt x="0" y="347"/>
                    <a:pt x="0" y="347"/>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9" name="Freeform 17">
              <a:extLst>
                <a:ext uri="{FF2B5EF4-FFF2-40B4-BE49-F238E27FC236}">
                  <a16:creationId xmlns:a16="http://schemas.microsoft.com/office/drawing/2014/main" id="{19A8B035-1E54-BC3F-0E6A-053949E1AA1C}"/>
                </a:ext>
              </a:extLst>
            </p:cNvPr>
            <p:cNvSpPr>
              <a:spLocks/>
            </p:cNvSpPr>
            <p:nvPr/>
          </p:nvSpPr>
          <p:spPr bwMode="auto">
            <a:xfrm>
              <a:off x="3501627" y="5325422"/>
              <a:ext cx="3080933" cy="806020"/>
            </a:xfrm>
            <a:custGeom>
              <a:avLst/>
              <a:gdLst>
                <a:gd name="T0" fmla="*/ 0 w 1159"/>
                <a:gd name="T1" fmla="*/ 115 h 347"/>
                <a:gd name="T2" fmla="*/ 309 w 1159"/>
                <a:gd name="T3" fmla="*/ 0 h 347"/>
                <a:gd name="T4" fmla="*/ 309 w 1159"/>
                <a:gd name="T5" fmla="*/ 0 h 347"/>
                <a:gd name="T6" fmla="*/ 1159 w 1159"/>
                <a:gd name="T7" fmla="*/ 347 h 347"/>
                <a:gd name="T8" fmla="*/ 864 w 1159"/>
                <a:gd name="T9" fmla="*/ 347 h 347"/>
                <a:gd name="T10" fmla="*/ 178 w 1159"/>
                <a:gd name="T11" fmla="*/ 64 h 347"/>
                <a:gd name="T12" fmla="*/ 178 w 1159"/>
                <a:gd name="T13" fmla="*/ 64 h 347"/>
                <a:gd name="T14" fmla="*/ 0 w 1159"/>
                <a:gd name="T15" fmla="*/ 115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9" h="347">
                  <a:moveTo>
                    <a:pt x="0" y="115"/>
                  </a:moveTo>
                  <a:cubicBezTo>
                    <a:pt x="94" y="52"/>
                    <a:pt x="189" y="0"/>
                    <a:pt x="309" y="0"/>
                  </a:cubicBezTo>
                  <a:cubicBezTo>
                    <a:pt x="309" y="0"/>
                    <a:pt x="309" y="0"/>
                    <a:pt x="309" y="0"/>
                  </a:cubicBezTo>
                  <a:cubicBezTo>
                    <a:pt x="620" y="0"/>
                    <a:pt x="763" y="347"/>
                    <a:pt x="1159" y="347"/>
                  </a:cubicBezTo>
                  <a:cubicBezTo>
                    <a:pt x="864" y="347"/>
                    <a:pt x="864" y="347"/>
                    <a:pt x="864" y="347"/>
                  </a:cubicBezTo>
                  <a:cubicBezTo>
                    <a:pt x="553" y="347"/>
                    <a:pt x="422" y="64"/>
                    <a:pt x="178" y="64"/>
                  </a:cubicBezTo>
                  <a:cubicBezTo>
                    <a:pt x="178" y="64"/>
                    <a:pt x="178" y="64"/>
                    <a:pt x="178" y="64"/>
                  </a:cubicBezTo>
                  <a:cubicBezTo>
                    <a:pt x="112" y="64"/>
                    <a:pt x="55" y="85"/>
                    <a:pt x="0" y="115"/>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0" name="Freeform 107">
              <a:extLst>
                <a:ext uri="{FF2B5EF4-FFF2-40B4-BE49-F238E27FC236}">
                  <a16:creationId xmlns:a16="http://schemas.microsoft.com/office/drawing/2014/main" id="{F5E008B8-8DE7-4708-F1F0-B347840BF909}"/>
                </a:ext>
              </a:extLst>
            </p:cNvPr>
            <p:cNvSpPr>
              <a:spLocks/>
            </p:cNvSpPr>
            <p:nvPr/>
          </p:nvSpPr>
          <p:spPr bwMode="auto">
            <a:xfrm>
              <a:off x="585526" y="6156430"/>
              <a:ext cx="61240" cy="178612"/>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51" name="Freeform 108">
              <a:extLst>
                <a:ext uri="{FF2B5EF4-FFF2-40B4-BE49-F238E27FC236}">
                  <a16:creationId xmlns:a16="http://schemas.microsoft.com/office/drawing/2014/main" id="{A069F12E-E54A-EAB8-EF83-3327C2230DFD}"/>
                </a:ext>
              </a:extLst>
            </p:cNvPr>
            <p:cNvSpPr>
              <a:spLocks/>
            </p:cNvSpPr>
            <p:nvPr/>
          </p:nvSpPr>
          <p:spPr bwMode="auto">
            <a:xfrm>
              <a:off x="616144" y="6156430"/>
              <a:ext cx="30619" cy="178612"/>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52" name="Freeform 109">
              <a:extLst>
                <a:ext uri="{FF2B5EF4-FFF2-40B4-BE49-F238E27FC236}">
                  <a16:creationId xmlns:a16="http://schemas.microsoft.com/office/drawing/2014/main" id="{3B1F4A09-A91B-F7D1-ECF2-14F4FBD9E640}"/>
                </a:ext>
              </a:extLst>
            </p:cNvPr>
            <p:cNvSpPr>
              <a:spLocks/>
            </p:cNvSpPr>
            <p:nvPr/>
          </p:nvSpPr>
          <p:spPr bwMode="auto">
            <a:xfrm>
              <a:off x="616145" y="5454740"/>
              <a:ext cx="178612" cy="760376"/>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53" name="Freeform 110">
              <a:extLst>
                <a:ext uri="{FF2B5EF4-FFF2-40B4-BE49-F238E27FC236}">
                  <a16:creationId xmlns:a16="http://schemas.microsoft.com/office/drawing/2014/main" id="{CD99B7C8-9CA0-8C69-C322-514FCAD5EBDD}"/>
                </a:ext>
              </a:extLst>
            </p:cNvPr>
            <p:cNvSpPr>
              <a:spLocks/>
            </p:cNvSpPr>
            <p:nvPr/>
          </p:nvSpPr>
          <p:spPr bwMode="auto">
            <a:xfrm>
              <a:off x="437533" y="5454740"/>
              <a:ext cx="178612" cy="760376"/>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54" name="Freeform 111">
              <a:extLst>
                <a:ext uri="{FF2B5EF4-FFF2-40B4-BE49-F238E27FC236}">
                  <a16:creationId xmlns:a16="http://schemas.microsoft.com/office/drawing/2014/main" id="{8B92C458-18EB-BFC8-8644-2D28E8BC403E}"/>
                </a:ext>
              </a:extLst>
            </p:cNvPr>
            <p:cNvSpPr>
              <a:spLocks/>
            </p:cNvSpPr>
            <p:nvPr/>
          </p:nvSpPr>
          <p:spPr bwMode="auto">
            <a:xfrm>
              <a:off x="1685987" y="5509478"/>
              <a:ext cx="211477" cy="738861"/>
            </a:xfrm>
            <a:custGeom>
              <a:avLst/>
              <a:gdLst>
                <a:gd name="T0" fmla="*/ 21 w 21"/>
                <a:gd name="T1" fmla="*/ 0 h 73"/>
                <a:gd name="T2" fmla="*/ 10 w 21"/>
                <a:gd name="T3" fmla="*/ 11 h 73"/>
                <a:gd name="T4" fmla="*/ 8 w 21"/>
                <a:gd name="T5" fmla="*/ 22 h 73"/>
                <a:gd name="T6" fmla="*/ 0 w 21"/>
                <a:gd name="T7" fmla="*/ 49 h 73"/>
                <a:gd name="T8" fmla="*/ 20 w 21"/>
                <a:gd name="T9" fmla="*/ 73 h 73"/>
                <a:gd name="T10" fmla="*/ 21 w 21"/>
                <a:gd name="T11" fmla="*/ 73 h 73"/>
                <a:gd name="T12" fmla="*/ 21 w 2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1" h="73">
                  <a:moveTo>
                    <a:pt x="21" y="0"/>
                  </a:moveTo>
                  <a:cubicBezTo>
                    <a:pt x="17" y="0"/>
                    <a:pt x="13" y="5"/>
                    <a:pt x="10" y="11"/>
                  </a:cubicBezTo>
                  <a:cubicBezTo>
                    <a:pt x="7" y="19"/>
                    <a:pt x="8" y="22"/>
                    <a:pt x="8" y="22"/>
                  </a:cubicBezTo>
                  <a:cubicBezTo>
                    <a:pt x="4" y="22"/>
                    <a:pt x="0" y="37"/>
                    <a:pt x="0" y="49"/>
                  </a:cubicBezTo>
                  <a:cubicBezTo>
                    <a:pt x="0" y="60"/>
                    <a:pt x="6" y="72"/>
                    <a:pt x="20" y="73"/>
                  </a:cubicBezTo>
                  <a:cubicBezTo>
                    <a:pt x="20" y="73"/>
                    <a:pt x="21" y="73"/>
                    <a:pt x="21" y="73"/>
                  </a:cubicBezTo>
                  <a:lnTo>
                    <a:pt x="2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55" name="Freeform 112">
              <a:extLst>
                <a:ext uri="{FF2B5EF4-FFF2-40B4-BE49-F238E27FC236}">
                  <a16:creationId xmlns:a16="http://schemas.microsoft.com/office/drawing/2014/main" id="{0B28CB11-5044-C10F-AD09-DC0400165351}"/>
                </a:ext>
              </a:extLst>
            </p:cNvPr>
            <p:cNvSpPr>
              <a:spLocks/>
            </p:cNvSpPr>
            <p:nvPr/>
          </p:nvSpPr>
          <p:spPr bwMode="auto">
            <a:xfrm>
              <a:off x="1897464" y="5509478"/>
              <a:ext cx="221920" cy="738861"/>
            </a:xfrm>
            <a:custGeom>
              <a:avLst/>
              <a:gdLst>
                <a:gd name="T0" fmla="*/ 0 w 22"/>
                <a:gd name="T1" fmla="*/ 0 h 73"/>
                <a:gd name="T2" fmla="*/ 11 w 22"/>
                <a:gd name="T3" fmla="*/ 11 h 73"/>
                <a:gd name="T4" fmla="*/ 13 w 22"/>
                <a:gd name="T5" fmla="*/ 22 h 73"/>
                <a:gd name="T6" fmla="*/ 22 w 22"/>
                <a:gd name="T7" fmla="*/ 49 h 73"/>
                <a:gd name="T8" fmla="*/ 1 w 22"/>
                <a:gd name="T9" fmla="*/ 73 h 73"/>
                <a:gd name="T10" fmla="*/ 0 w 22"/>
                <a:gd name="T11" fmla="*/ 73 h 73"/>
                <a:gd name="T12" fmla="*/ 0 w 2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2" h="73">
                  <a:moveTo>
                    <a:pt x="0" y="0"/>
                  </a:moveTo>
                  <a:cubicBezTo>
                    <a:pt x="4" y="0"/>
                    <a:pt x="8" y="5"/>
                    <a:pt x="11" y="11"/>
                  </a:cubicBezTo>
                  <a:cubicBezTo>
                    <a:pt x="14" y="19"/>
                    <a:pt x="13" y="22"/>
                    <a:pt x="13" y="22"/>
                  </a:cubicBezTo>
                  <a:cubicBezTo>
                    <a:pt x="17" y="22"/>
                    <a:pt x="22" y="37"/>
                    <a:pt x="22" y="49"/>
                  </a:cubicBezTo>
                  <a:cubicBezTo>
                    <a:pt x="22" y="60"/>
                    <a:pt x="15" y="72"/>
                    <a:pt x="1" y="73"/>
                  </a:cubicBezTo>
                  <a:cubicBezTo>
                    <a:pt x="1" y="73"/>
                    <a:pt x="1" y="73"/>
                    <a:pt x="0" y="73"/>
                  </a:cubicBez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56" name="Freeform 113">
              <a:extLst>
                <a:ext uri="{FF2B5EF4-FFF2-40B4-BE49-F238E27FC236}">
                  <a16:creationId xmlns:a16="http://schemas.microsoft.com/office/drawing/2014/main" id="{EA1EE073-EFEE-E8D3-CF3C-06B24985B752}"/>
                </a:ext>
              </a:extLst>
            </p:cNvPr>
            <p:cNvSpPr>
              <a:spLocks/>
            </p:cNvSpPr>
            <p:nvPr/>
          </p:nvSpPr>
          <p:spPr bwMode="auto">
            <a:xfrm>
              <a:off x="1866134" y="6034253"/>
              <a:ext cx="60050" cy="344627"/>
            </a:xfrm>
            <a:custGeom>
              <a:avLst/>
              <a:gdLst>
                <a:gd name="T0" fmla="*/ 8 w 23"/>
                <a:gd name="T1" fmla="*/ 0 h 132"/>
                <a:gd name="T2" fmla="*/ 0 w 23"/>
                <a:gd name="T3" fmla="*/ 132 h 132"/>
                <a:gd name="T4" fmla="*/ 23 w 23"/>
                <a:gd name="T5" fmla="*/ 132 h 132"/>
                <a:gd name="T6" fmla="*/ 20 w 23"/>
                <a:gd name="T7" fmla="*/ 0 h 132"/>
                <a:gd name="T8" fmla="*/ 8 w 23"/>
                <a:gd name="T9" fmla="*/ 0 h 132"/>
              </a:gdLst>
              <a:ahLst/>
              <a:cxnLst>
                <a:cxn ang="0">
                  <a:pos x="T0" y="T1"/>
                </a:cxn>
                <a:cxn ang="0">
                  <a:pos x="T2" y="T3"/>
                </a:cxn>
                <a:cxn ang="0">
                  <a:pos x="T4" y="T5"/>
                </a:cxn>
                <a:cxn ang="0">
                  <a:pos x="T6" y="T7"/>
                </a:cxn>
                <a:cxn ang="0">
                  <a:pos x="T8" y="T9"/>
                </a:cxn>
              </a:cxnLst>
              <a:rect l="0" t="0" r="r" b="b"/>
              <a:pathLst>
                <a:path w="23" h="132">
                  <a:moveTo>
                    <a:pt x="8" y="0"/>
                  </a:moveTo>
                  <a:lnTo>
                    <a:pt x="0" y="132"/>
                  </a:lnTo>
                  <a:lnTo>
                    <a:pt x="23" y="132"/>
                  </a:lnTo>
                  <a:lnTo>
                    <a:pt x="20" y="0"/>
                  </a:lnTo>
                  <a:lnTo>
                    <a:pt x="8"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57" name="Freeform 114">
              <a:extLst>
                <a:ext uri="{FF2B5EF4-FFF2-40B4-BE49-F238E27FC236}">
                  <a16:creationId xmlns:a16="http://schemas.microsoft.com/office/drawing/2014/main" id="{67A7082D-D2AF-7BC4-9E77-A7E132B6F783}"/>
                </a:ext>
              </a:extLst>
            </p:cNvPr>
            <p:cNvSpPr>
              <a:spLocks/>
            </p:cNvSpPr>
            <p:nvPr/>
          </p:nvSpPr>
          <p:spPr bwMode="auto">
            <a:xfrm>
              <a:off x="1897464" y="6034253"/>
              <a:ext cx="28720" cy="344627"/>
            </a:xfrm>
            <a:custGeom>
              <a:avLst/>
              <a:gdLst>
                <a:gd name="T0" fmla="*/ 0 w 11"/>
                <a:gd name="T1" fmla="*/ 0 h 132"/>
                <a:gd name="T2" fmla="*/ 0 w 11"/>
                <a:gd name="T3" fmla="*/ 132 h 132"/>
                <a:gd name="T4" fmla="*/ 11 w 11"/>
                <a:gd name="T5" fmla="*/ 132 h 132"/>
                <a:gd name="T6" fmla="*/ 8 w 11"/>
                <a:gd name="T7" fmla="*/ 0 h 132"/>
                <a:gd name="T8" fmla="*/ 0 w 11"/>
                <a:gd name="T9" fmla="*/ 0 h 132"/>
              </a:gdLst>
              <a:ahLst/>
              <a:cxnLst>
                <a:cxn ang="0">
                  <a:pos x="T0" y="T1"/>
                </a:cxn>
                <a:cxn ang="0">
                  <a:pos x="T2" y="T3"/>
                </a:cxn>
                <a:cxn ang="0">
                  <a:pos x="T4" y="T5"/>
                </a:cxn>
                <a:cxn ang="0">
                  <a:pos x="T6" y="T7"/>
                </a:cxn>
                <a:cxn ang="0">
                  <a:pos x="T8" y="T9"/>
                </a:cxn>
              </a:cxnLst>
              <a:rect l="0" t="0" r="r" b="b"/>
              <a:pathLst>
                <a:path w="11" h="132">
                  <a:moveTo>
                    <a:pt x="0" y="0"/>
                  </a:moveTo>
                  <a:lnTo>
                    <a:pt x="0" y="132"/>
                  </a:lnTo>
                  <a:lnTo>
                    <a:pt x="11" y="132"/>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58" name="Freeform 111">
              <a:extLst>
                <a:ext uri="{FF2B5EF4-FFF2-40B4-BE49-F238E27FC236}">
                  <a16:creationId xmlns:a16="http://schemas.microsoft.com/office/drawing/2014/main" id="{61F55434-956E-F9BF-399D-A90CB1537DEF}"/>
                </a:ext>
              </a:extLst>
            </p:cNvPr>
            <p:cNvSpPr>
              <a:spLocks/>
            </p:cNvSpPr>
            <p:nvPr/>
          </p:nvSpPr>
          <p:spPr bwMode="auto">
            <a:xfrm>
              <a:off x="4031499" y="4929965"/>
              <a:ext cx="211477" cy="738861"/>
            </a:xfrm>
            <a:custGeom>
              <a:avLst/>
              <a:gdLst>
                <a:gd name="T0" fmla="*/ 21 w 21"/>
                <a:gd name="T1" fmla="*/ 0 h 73"/>
                <a:gd name="T2" fmla="*/ 10 w 21"/>
                <a:gd name="T3" fmla="*/ 11 h 73"/>
                <a:gd name="T4" fmla="*/ 8 w 21"/>
                <a:gd name="T5" fmla="*/ 22 h 73"/>
                <a:gd name="T6" fmla="*/ 0 w 21"/>
                <a:gd name="T7" fmla="*/ 49 h 73"/>
                <a:gd name="T8" fmla="*/ 20 w 21"/>
                <a:gd name="T9" fmla="*/ 73 h 73"/>
                <a:gd name="T10" fmla="*/ 21 w 21"/>
                <a:gd name="T11" fmla="*/ 73 h 73"/>
                <a:gd name="T12" fmla="*/ 21 w 2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1" h="73">
                  <a:moveTo>
                    <a:pt x="21" y="0"/>
                  </a:moveTo>
                  <a:cubicBezTo>
                    <a:pt x="17" y="0"/>
                    <a:pt x="13" y="5"/>
                    <a:pt x="10" y="11"/>
                  </a:cubicBezTo>
                  <a:cubicBezTo>
                    <a:pt x="7" y="19"/>
                    <a:pt x="8" y="22"/>
                    <a:pt x="8" y="22"/>
                  </a:cubicBezTo>
                  <a:cubicBezTo>
                    <a:pt x="4" y="22"/>
                    <a:pt x="0" y="37"/>
                    <a:pt x="0" y="49"/>
                  </a:cubicBezTo>
                  <a:cubicBezTo>
                    <a:pt x="0" y="60"/>
                    <a:pt x="6" y="72"/>
                    <a:pt x="20" y="73"/>
                  </a:cubicBezTo>
                  <a:cubicBezTo>
                    <a:pt x="20" y="73"/>
                    <a:pt x="21" y="73"/>
                    <a:pt x="21" y="73"/>
                  </a:cubicBezTo>
                  <a:lnTo>
                    <a:pt x="2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59" name="Freeform 112">
              <a:extLst>
                <a:ext uri="{FF2B5EF4-FFF2-40B4-BE49-F238E27FC236}">
                  <a16:creationId xmlns:a16="http://schemas.microsoft.com/office/drawing/2014/main" id="{84E6558F-11BE-22C3-15C8-6EF4767015E6}"/>
                </a:ext>
              </a:extLst>
            </p:cNvPr>
            <p:cNvSpPr>
              <a:spLocks/>
            </p:cNvSpPr>
            <p:nvPr/>
          </p:nvSpPr>
          <p:spPr bwMode="auto">
            <a:xfrm>
              <a:off x="4242976" y="4929965"/>
              <a:ext cx="221920" cy="738861"/>
            </a:xfrm>
            <a:custGeom>
              <a:avLst/>
              <a:gdLst>
                <a:gd name="T0" fmla="*/ 0 w 22"/>
                <a:gd name="T1" fmla="*/ 0 h 73"/>
                <a:gd name="T2" fmla="*/ 11 w 22"/>
                <a:gd name="T3" fmla="*/ 11 h 73"/>
                <a:gd name="T4" fmla="*/ 13 w 22"/>
                <a:gd name="T5" fmla="*/ 22 h 73"/>
                <a:gd name="T6" fmla="*/ 22 w 22"/>
                <a:gd name="T7" fmla="*/ 49 h 73"/>
                <a:gd name="T8" fmla="*/ 1 w 22"/>
                <a:gd name="T9" fmla="*/ 73 h 73"/>
                <a:gd name="T10" fmla="*/ 0 w 22"/>
                <a:gd name="T11" fmla="*/ 73 h 73"/>
                <a:gd name="T12" fmla="*/ 0 w 2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2" h="73">
                  <a:moveTo>
                    <a:pt x="0" y="0"/>
                  </a:moveTo>
                  <a:cubicBezTo>
                    <a:pt x="4" y="0"/>
                    <a:pt x="8" y="5"/>
                    <a:pt x="11" y="11"/>
                  </a:cubicBezTo>
                  <a:cubicBezTo>
                    <a:pt x="14" y="19"/>
                    <a:pt x="13" y="22"/>
                    <a:pt x="13" y="22"/>
                  </a:cubicBezTo>
                  <a:cubicBezTo>
                    <a:pt x="17" y="22"/>
                    <a:pt x="22" y="37"/>
                    <a:pt x="22" y="49"/>
                  </a:cubicBezTo>
                  <a:cubicBezTo>
                    <a:pt x="22" y="60"/>
                    <a:pt x="15" y="72"/>
                    <a:pt x="1" y="73"/>
                  </a:cubicBezTo>
                  <a:cubicBezTo>
                    <a:pt x="1" y="73"/>
                    <a:pt x="1" y="73"/>
                    <a:pt x="0" y="73"/>
                  </a:cubicBez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60" name="Freeform 113">
              <a:extLst>
                <a:ext uri="{FF2B5EF4-FFF2-40B4-BE49-F238E27FC236}">
                  <a16:creationId xmlns:a16="http://schemas.microsoft.com/office/drawing/2014/main" id="{BCFAC1FF-C93F-1EBB-20BD-6833CD851A6C}"/>
                </a:ext>
              </a:extLst>
            </p:cNvPr>
            <p:cNvSpPr>
              <a:spLocks/>
            </p:cNvSpPr>
            <p:nvPr/>
          </p:nvSpPr>
          <p:spPr bwMode="auto">
            <a:xfrm>
              <a:off x="4211646" y="5454740"/>
              <a:ext cx="60050" cy="344627"/>
            </a:xfrm>
            <a:custGeom>
              <a:avLst/>
              <a:gdLst>
                <a:gd name="T0" fmla="*/ 8 w 23"/>
                <a:gd name="T1" fmla="*/ 0 h 132"/>
                <a:gd name="T2" fmla="*/ 0 w 23"/>
                <a:gd name="T3" fmla="*/ 132 h 132"/>
                <a:gd name="T4" fmla="*/ 23 w 23"/>
                <a:gd name="T5" fmla="*/ 132 h 132"/>
                <a:gd name="T6" fmla="*/ 20 w 23"/>
                <a:gd name="T7" fmla="*/ 0 h 132"/>
                <a:gd name="T8" fmla="*/ 8 w 23"/>
                <a:gd name="T9" fmla="*/ 0 h 132"/>
              </a:gdLst>
              <a:ahLst/>
              <a:cxnLst>
                <a:cxn ang="0">
                  <a:pos x="T0" y="T1"/>
                </a:cxn>
                <a:cxn ang="0">
                  <a:pos x="T2" y="T3"/>
                </a:cxn>
                <a:cxn ang="0">
                  <a:pos x="T4" y="T5"/>
                </a:cxn>
                <a:cxn ang="0">
                  <a:pos x="T6" y="T7"/>
                </a:cxn>
                <a:cxn ang="0">
                  <a:pos x="T8" y="T9"/>
                </a:cxn>
              </a:cxnLst>
              <a:rect l="0" t="0" r="r" b="b"/>
              <a:pathLst>
                <a:path w="23" h="132">
                  <a:moveTo>
                    <a:pt x="8" y="0"/>
                  </a:moveTo>
                  <a:lnTo>
                    <a:pt x="0" y="132"/>
                  </a:lnTo>
                  <a:lnTo>
                    <a:pt x="23" y="132"/>
                  </a:lnTo>
                  <a:lnTo>
                    <a:pt x="20" y="0"/>
                  </a:lnTo>
                  <a:lnTo>
                    <a:pt x="8"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61" name="Freeform 114">
              <a:extLst>
                <a:ext uri="{FF2B5EF4-FFF2-40B4-BE49-F238E27FC236}">
                  <a16:creationId xmlns:a16="http://schemas.microsoft.com/office/drawing/2014/main" id="{E191E4E1-6E48-8CF5-8BCE-303F311F522F}"/>
                </a:ext>
              </a:extLst>
            </p:cNvPr>
            <p:cNvSpPr>
              <a:spLocks/>
            </p:cNvSpPr>
            <p:nvPr/>
          </p:nvSpPr>
          <p:spPr bwMode="auto">
            <a:xfrm>
              <a:off x="4242976" y="5454740"/>
              <a:ext cx="28720" cy="344627"/>
            </a:xfrm>
            <a:custGeom>
              <a:avLst/>
              <a:gdLst>
                <a:gd name="T0" fmla="*/ 0 w 11"/>
                <a:gd name="T1" fmla="*/ 0 h 132"/>
                <a:gd name="T2" fmla="*/ 0 w 11"/>
                <a:gd name="T3" fmla="*/ 132 h 132"/>
                <a:gd name="T4" fmla="*/ 11 w 11"/>
                <a:gd name="T5" fmla="*/ 132 h 132"/>
                <a:gd name="T6" fmla="*/ 8 w 11"/>
                <a:gd name="T7" fmla="*/ 0 h 132"/>
                <a:gd name="T8" fmla="*/ 0 w 11"/>
                <a:gd name="T9" fmla="*/ 0 h 132"/>
              </a:gdLst>
              <a:ahLst/>
              <a:cxnLst>
                <a:cxn ang="0">
                  <a:pos x="T0" y="T1"/>
                </a:cxn>
                <a:cxn ang="0">
                  <a:pos x="T2" y="T3"/>
                </a:cxn>
                <a:cxn ang="0">
                  <a:pos x="T4" y="T5"/>
                </a:cxn>
                <a:cxn ang="0">
                  <a:pos x="T6" y="T7"/>
                </a:cxn>
                <a:cxn ang="0">
                  <a:pos x="T8" y="T9"/>
                </a:cxn>
              </a:cxnLst>
              <a:rect l="0" t="0" r="r" b="b"/>
              <a:pathLst>
                <a:path w="11" h="132">
                  <a:moveTo>
                    <a:pt x="0" y="0"/>
                  </a:moveTo>
                  <a:lnTo>
                    <a:pt x="0" y="132"/>
                  </a:lnTo>
                  <a:lnTo>
                    <a:pt x="11" y="132"/>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62" name="Freeform 111">
              <a:extLst>
                <a:ext uri="{FF2B5EF4-FFF2-40B4-BE49-F238E27FC236}">
                  <a16:creationId xmlns:a16="http://schemas.microsoft.com/office/drawing/2014/main" id="{96310986-E5F1-4ACB-1C71-2ED81A2272A1}"/>
                </a:ext>
              </a:extLst>
            </p:cNvPr>
            <p:cNvSpPr>
              <a:spLocks/>
            </p:cNvSpPr>
            <p:nvPr/>
          </p:nvSpPr>
          <p:spPr bwMode="auto">
            <a:xfrm>
              <a:off x="5998326" y="5601360"/>
              <a:ext cx="211477" cy="738861"/>
            </a:xfrm>
            <a:custGeom>
              <a:avLst/>
              <a:gdLst>
                <a:gd name="T0" fmla="*/ 21 w 21"/>
                <a:gd name="T1" fmla="*/ 0 h 73"/>
                <a:gd name="T2" fmla="*/ 10 w 21"/>
                <a:gd name="T3" fmla="*/ 11 h 73"/>
                <a:gd name="T4" fmla="*/ 8 w 21"/>
                <a:gd name="T5" fmla="*/ 22 h 73"/>
                <a:gd name="T6" fmla="*/ 0 w 21"/>
                <a:gd name="T7" fmla="*/ 49 h 73"/>
                <a:gd name="T8" fmla="*/ 20 w 21"/>
                <a:gd name="T9" fmla="*/ 73 h 73"/>
                <a:gd name="T10" fmla="*/ 21 w 21"/>
                <a:gd name="T11" fmla="*/ 73 h 73"/>
                <a:gd name="T12" fmla="*/ 21 w 2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1" h="73">
                  <a:moveTo>
                    <a:pt x="21" y="0"/>
                  </a:moveTo>
                  <a:cubicBezTo>
                    <a:pt x="17" y="0"/>
                    <a:pt x="13" y="5"/>
                    <a:pt x="10" y="11"/>
                  </a:cubicBezTo>
                  <a:cubicBezTo>
                    <a:pt x="7" y="19"/>
                    <a:pt x="8" y="22"/>
                    <a:pt x="8" y="22"/>
                  </a:cubicBezTo>
                  <a:cubicBezTo>
                    <a:pt x="4" y="22"/>
                    <a:pt x="0" y="37"/>
                    <a:pt x="0" y="49"/>
                  </a:cubicBezTo>
                  <a:cubicBezTo>
                    <a:pt x="0" y="60"/>
                    <a:pt x="6" y="72"/>
                    <a:pt x="20" y="73"/>
                  </a:cubicBezTo>
                  <a:cubicBezTo>
                    <a:pt x="20" y="73"/>
                    <a:pt x="21" y="73"/>
                    <a:pt x="21" y="73"/>
                  </a:cubicBezTo>
                  <a:lnTo>
                    <a:pt x="2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63" name="Freeform 112">
              <a:extLst>
                <a:ext uri="{FF2B5EF4-FFF2-40B4-BE49-F238E27FC236}">
                  <a16:creationId xmlns:a16="http://schemas.microsoft.com/office/drawing/2014/main" id="{1B97CD37-AD75-523C-E90E-3BB739EC7D56}"/>
                </a:ext>
              </a:extLst>
            </p:cNvPr>
            <p:cNvSpPr>
              <a:spLocks/>
            </p:cNvSpPr>
            <p:nvPr/>
          </p:nvSpPr>
          <p:spPr bwMode="auto">
            <a:xfrm>
              <a:off x="6209803" y="5601360"/>
              <a:ext cx="221920" cy="738861"/>
            </a:xfrm>
            <a:custGeom>
              <a:avLst/>
              <a:gdLst>
                <a:gd name="T0" fmla="*/ 0 w 22"/>
                <a:gd name="T1" fmla="*/ 0 h 73"/>
                <a:gd name="T2" fmla="*/ 11 w 22"/>
                <a:gd name="T3" fmla="*/ 11 h 73"/>
                <a:gd name="T4" fmla="*/ 13 w 22"/>
                <a:gd name="T5" fmla="*/ 22 h 73"/>
                <a:gd name="T6" fmla="*/ 22 w 22"/>
                <a:gd name="T7" fmla="*/ 49 h 73"/>
                <a:gd name="T8" fmla="*/ 1 w 22"/>
                <a:gd name="T9" fmla="*/ 73 h 73"/>
                <a:gd name="T10" fmla="*/ 0 w 22"/>
                <a:gd name="T11" fmla="*/ 73 h 73"/>
                <a:gd name="T12" fmla="*/ 0 w 2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2" h="73">
                  <a:moveTo>
                    <a:pt x="0" y="0"/>
                  </a:moveTo>
                  <a:cubicBezTo>
                    <a:pt x="4" y="0"/>
                    <a:pt x="8" y="5"/>
                    <a:pt x="11" y="11"/>
                  </a:cubicBezTo>
                  <a:cubicBezTo>
                    <a:pt x="14" y="19"/>
                    <a:pt x="13" y="22"/>
                    <a:pt x="13" y="22"/>
                  </a:cubicBezTo>
                  <a:cubicBezTo>
                    <a:pt x="17" y="22"/>
                    <a:pt x="22" y="37"/>
                    <a:pt x="22" y="49"/>
                  </a:cubicBezTo>
                  <a:cubicBezTo>
                    <a:pt x="22" y="60"/>
                    <a:pt x="15" y="72"/>
                    <a:pt x="1" y="73"/>
                  </a:cubicBezTo>
                  <a:cubicBezTo>
                    <a:pt x="1" y="73"/>
                    <a:pt x="1" y="73"/>
                    <a:pt x="0" y="73"/>
                  </a:cubicBez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192" name="Freeform 113">
              <a:extLst>
                <a:ext uri="{FF2B5EF4-FFF2-40B4-BE49-F238E27FC236}">
                  <a16:creationId xmlns:a16="http://schemas.microsoft.com/office/drawing/2014/main" id="{75DD8D6A-AC50-F574-4AE1-DFE0A2186A77}"/>
                </a:ext>
              </a:extLst>
            </p:cNvPr>
            <p:cNvSpPr>
              <a:spLocks/>
            </p:cNvSpPr>
            <p:nvPr/>
          </p:nvSpPr>
          <p:spPr bwMode="auto">
            <a:xfrm>
              <a:off x="6178473" y="6126135"/>
              <a:ext cx="60050" cy="344627"/>
            </a:xfrm>
            <a:custGeom>
              <a:avLst/>
              <a:gdLst>
                <a:gd name="T0" fmla="*/ 8 w 23"/>
                <a:gd name="T1" fmla="*/ 0 h 132"/>
                <a:gd name="T2" fmla="*/ 0 w 23"/>
                <a:gd name="T3" fmla="*/ 132 h 132"/>
                <a:gd name="T4" fmla="*/ 23 w 23"/>
                <a:gd name="T5" fmla="*/ 132 h 132"/>
                <a:gd name="T6" fmla="*/ 20 w 23"/>
                <a:gd name="T7" fmla="*/ 0 h 132"/>
                <a:gd name="T8" fmla="*/ 8 w 23"/>
                <a:gd name="T9" fmla="*/ 0 h 132"/>
              </a:gdLst>
              <a:ahLst/>
              <a:cxnLst>
                <a:cxn ang="0">
                  <a:pos x="T0" y="T1"/>
                </a:cxn>
                <a:cxn ang="0">
                  <a:pos x="T2" y="T3"/>
                </a:cxn>
                <a:cxn ang="0">
                  <a:pos x="T4" y="T5"/>
                </a:cxn>
                <a:cxn ang="0">
                  <a:pos x="T6" y="T7"/>
                </a:cxn>
                <a:cxn ang="0">
                  <a:pos x="T8" y="T9"/>
                </a:cxn>
              </a:cxnLst>
              <a:rect l="0" t="0" r="r" b="b"/>
              <a:pathLst>
                <a:path w="23" h="132">
                  <a:moveTo>
                    <a:pt x="8" y="0"/>
                  </a:moveTo>
                  <a:lnTo>
                    <a:pt x="0" y="132"/>
                  </a:lnTo>
                  <a:lnTo>
                    <a:pt x="23" y="132"/>
                  </a:lnTo>
                  <a:lnTo>
                    <a:pt x="20" y="0"/>
                  </a:lnTo>
                  <a:lnTo>
                    <a:pt x="8"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193" name="Freeform 114">
              <a:extLst>
                <a:ext uri="{FF2B5EF4-FFF2-40B4-BE49-F238E27FC236}">
                  <a16:creationId xmlns:a16="http://schemas.microsoft.com/office/drawing/2014/main" id="{B7FC0BDB-9E1C-B465-6871-3433D94D6CC8}"/>
                </a:ext>
              </a:extLst>
            </p:cNvPr>
            <p:cNvSpPr>
              <a:spLocks/>
            </p:cNvSpPr>
            <p:nvPr/>
          </p:nvSpPr>
          <p:spPr bwMode="auto">
            <a:xfrm>
              <a:off x="6209803" y="6126135"/>
              <a:ext cx="28720" cy="344627"/>
            </a:xfrm>
            <a:custGeom>
              <a:avLst/>
              <a:gdLst>
                <a:gd name="T0" fmla="*/ 0 w 11"/>
                <a:gd name="T1" fmla="*/ 0 h 132"/>
                <a:gd name="T2" fmla="*/ 0 w 11"/>
                <a:gd name="T3" fmla="*/ 132 h 132"/>
                <a:gd name="T4" fmla="*/ 11 w 11"/>
                <a:gd name="T5" fmla="*/ 132 h 132"/>
                <a:gd name="T6" fmla="*/ 8 w 11"/>
                <a:gd name="T7" fmla="*/ 0 h 132"/>
                <a:gd name="T8" fmla="*/ 0 w 11"/>
                <a:gd name="T9" fmla="*/ 0 h 132"/>
              </a:gdLst>
              <a:ahLst/>
              <a:cxnLst>
                <a:cxn ang="0">
                  <a:pos x="T0" y="T1"/>
                </a:cxn>
                <a:cxn ang="0">
                  <a:pos x="T2" y="T3"/>
                </a:cxn>
                <a:cxn ang="0">
                  <a:pos x="T4" y="T5"/>
                </a:cxn>
                <a:cxn ang="0">
                  <a:pos x="T6" y="T7"/>
                </a:cxn>
                <a:cxn ang="0">
                  <a:pos x="T8" y="T9"/>
                </a:cxn>
              </a:cxnLst>
              <a:rect l="0" t="0" r="r" b="b"/>
              <a:pathLst>
                <a:path w="11" h="132">
                  <a:moveTo>
                    <a:pt x="0" y="0"/>
                  </a:moveTo>
                  <a:lnTo>
                    <a:pt x="0" y="132"/>
                  </a:lnTo>
                  <a:lnTo>
                    <a:pt x="11" y="132"/>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194" name="Freeform 111">
              <a:extLst>
                <a:ext uri="{FF2B5EF4-FFF2-40B4-BE49-F238E27FC236}">
                  <a16:creationId xmlns:a16="http://schemas.microsoft.com/office/drawing/2014/main" id="{B2F3E677-C68B-FECC-4D3E-14AFA4405FD9}"/>
                </a:ext>
              </a:extLst>
            </p:cNvPr>
            <p:cNvSpPr>
              <a:spLocks/>
            </p:cNvSpPr>
            <p:nvPr/>
          </p:nvSpPr>
          <p:spPr bwMode="auto">
            <a:xfrm>
              <a:off x="6745436" y="4884470"/>
              <a:ext cx="211477" cy="738861"/>
            </a:xfrm>
            <a:custGeom>
              <a:avLst/>
              <a:gdLst>
                <a:gd name="T0" fmla="*/ 21 w 21"/>
                <a:gd name="T1" fmla="*/ 0 h 73"/>
                <a:gd name="T2" fmla="*/ 10 w 21"/>
                <a:gd name="T3" fmla="*/ 11 h 73"/>
                <a:gd name="T4" fmla="*/ 8 w 21"/>
                <a:gd name="T5" fmla="*/ 22 h 73"/>
                <a:gd name="T6" fmla="*/ 0 w 21"/>
                <a:gd name="T7" fmla="*/ 49 h 73"/>
                <a:gd name="T8" fmla="*/ 20 w 21"/>
                <a:gd name="T9" fmla="*/ 73 h 73"/>
                <a:gd name="T10" fmla="*/ 21 w 21"/>
                <a:gd name="T11" fmla="*/ 73 h 73"/>
                <a:gd name="T12" fmla="*/ 21 w 2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1" h="73">
                  <a:moveTo>
                    <a:pt x="21" y="0"/>
                  </a:moveTo>
                  <a:cubicBezTo>
                    <a:pt x="17" y="0"/>
                    <a:pt x="13" y="5"/>
                    <a:pt x="10" y="11"/>
                  </a:cubicBezTo>
                  <a:cubicBezTo>
                    <a:pt x="7" y="19"/>
                    <a:pt x="8" y="22"/>
                    <a:pt x="8" y="22"/>
                  </a:cubicBezTo>
                  <a:cubicBezTo>
                    <a:pt x="4" y="22"/>
                    <a:pt x="0" y="37"/>
                    <a:pt x="0" y="49"/>
                  </a:cubicBezTo>
                  <a:cubicBezTo>
                    <a:pt x="0" y="60"/>
                    <a:pt x="6" y="72"/>
                    <a:pt x="20" y="73"/>
                  </a:cubicBezTo>
                  <a:cubicBezTo>
                    <a:pt x="20" y="73"/>
                    <a:pt x="21" y="73"/>
                    <a:pt x="21" y="73"/>
                  </a:cubicBezTo>
                  <a:lnTo>
                    <a:pt x="2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195" name="Freeform 112">
              <a:extLst>
                <a:ext uri="{FF2B5EF4-FFF2-40B4-BE49-F238E27FC236}">
                  <a16:creationId xmlns:a16="http://schemas.microsoft.com/office/drawing/2014/main" id="{0138A3EF-7382-3377-B604-8EAB86B484F8}"/>
                </a:ext>
              </a:extLst>
            </p:cNvPr>
            <p:cNvSpPr>
              <a:spLocks/>
            </p:cNvSpPr>
            <p:nvPr/>
          </p:nvSpPr>
          <p:spPr bwMode="auto">
            <a:xfrm>
              <a:off x="6956913" y="4884470"/>
              <a:ext cx="221920" cy="738861"/>
            </a:xfrm>
            <a:custGeom>
              <a:avLst/>
              <a:gdLst>
                <a:gd name="T0" fmla="*/ 0 w 22"/>
                <a:gd name="T1" fmla="*/ 0 h 73"/>
                <a:gd name="T2" fmla="*/ 11 w 22"/>
                <a:gd name="T3" fmla="*/ 11 h 73"/>
                <a:gd name="T4" fmla="*/ 13 w 22"/>
                <a:gd name="T5" fmla="*/ 22 h 73"/>
                <a:gd name="T6" fmla="*/ 22 w 22"/>
                <a:gd name="T7" fmla="*/ 49 h 73"/>
                <a:gd name="T8" fmla="*/ 1 w 22"/>
                <a:gd name="T9" fmla="*/ 73 h 73"/>
                <a:gd name="T10" fmla="*/ 0 w 22"/>
                <a:gd name="T11" fmla="*/ 73 h 73"/>
                <a:gd name="T12" fmla="*/ 0 w 2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2" h="73">
                  <a:moveTo>
                    <a:pt x="0" y="0"/>
                  </a:moveTo>
                  <a:cubicBezTo>
                    <a:pt x="4" y="0"/>
                    <a:pt x="8" y="5"/>
                    <a:pt x="11" y="11"/>
                  </a:cubicBezTo>
                  <a:cubicBezTo>
                    <a:pt x="14" y="19"/>
                    <a:pt x="13" y="22"/>
                    <a:pt x="13" y="22"/>
                  </a:cubicBezTo>
                  <a:cubicBezTo>
                    <a:pt x="17" y="22"/>
                    <a:pt x="22" y="37"/>
                    <a:pt x="22" y="49"/>
                  </a:cubicBezTo>
                  <a:cubicBezTo>
                    <a:pt x="22" y="60"/>
                    <a:pt x="15" y="72"/>
                    <a:pt x="1" y="73"/>
                  </a:cubicBezTo>
                  <a:cubicBezTo>
                    <a:pt x="1" y="73"/>
                    <a:pt x="1" y="73"/>
                    <a:pt x="0" y="73"/>
                  </a:cubicBez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196" name="Freeform 113">
              <a:extLst>
                <a:ext uri="{FF2B5EF4-FFF2-40B4-BE49-F238E27FC236}">
                  <a16:creationId xmlns:a16="http://schemas.microsoft.com/office/drawing/2014/main" id="{462EC6F5-D958-980D-2719-08F482321D27}"/>
                </a:ext>
              </a:extLst>
            </p:cNvPr>
            <p:cNvSpPr>
              <a:spLocks/>
            </p:cNvSpPr>
            <p:nvPr/>
          </p:nvSpPr>
          <p:spPr bwMode="auto">
            <a:xfrm>
              <a:off x="6925583" y="5409245"/>
              <a:ext cx="60050" cy="344627"/>
            </a:xfrm>
            <a:custGeom>
              <a:avLst/>
              <a:gdLst>
                <a:gd name="T0" fmla="*/ 8 w 23"/>
                <a:gd name="T1" fmla="*/ 0 h 132"/>
                <a:gd name="T2" fmla="*/ 0 w 23"/>
                <a:gd name="T3" fmla="*/ 132 h 132"/>
                <a:gd name="T4" fmla="*/ 23 w 23"/>
                <a:gd name="T5" fmla="*/ 132 h 132"/>
                <a:gd name="T6" fmla="*/ 20 w 23"/>
                <a:gd name="T7" fmla="*/ 0 h 132"/>
                <a:gd name="T8" fmla="*/ 8 w 23"/>
                <a:gd name="T9" fmla="*/ 0 h 132"/>
              </a:gdLst>
              <a:ahLst/>
              <a:cxnLst>
                <a:cxn ang="0">
                  <a:pos x="T0" y="T1"/>
                </a:cxn>
                <a:cxn ang="0">
                  <a:pos x="T2" y="T3"/>
                </a:cxn>
                <a:cxn ang="0">
                  <a:pos x="T4" y="T5"/>
                </a:cxn>
                <a:cxn ang="0">
                  <a:pos x="T6" y="T7"/>
                </a:cxn>
                <a:cxn ang="0">
                  <a:pos x="T8" y="T9"/>
                </a:cxn>
              </a:cxnLst>
              <a:rect l="0" t="0" r="r" b="b"/>
              <a:pathLst>
                <a:path w="23" h="132">
                  <a:moveTo>
                    <a:pt x="8" y="0"/>
                  </a:moveTo>
                  <a:lnTo>
                    <a:pt x="0" y="132"/>
                  </a:lnTo>
                  <a:lnTo>
                    <a:pt x="23" y="132"/>
                  </a:lnTo>
                  <a:lnTo>
                    <a:pt x="20" y="0"/>
                  </a:lnTo>
                  <a:lnTo>
                    <a:pt x="8"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197" name="Freeform 114">
              <a:extLst>
                <a:ext uri="{FF2B5EF4-FFF2-40B4-BE49-F238E27FC236}">
                  <a16:creationId xmlns:a16="http://schemas.microsoft.com/office/drawing/2014/main" id="{BE528E6B-AC17-7F34-7BA6-38FBBC1643F0}"/>
                </a:ext>
              </a:extLst>
            </p:cNvPr>
            <p:cNvSpPr>
              <a:spLocks/>
            </p:cNvSpPr>
            <p:nvPr/>
          </p:nvSpPr>
          <p:spPr bwMode="auto">
            <a:xfrm>
              <a:off x="6956913" y="5409245"/>
              <a:ext cx="28720" cy="344627"/>
            </a:xfrm>
            <a:custGeom>
              <a:avLst/>
              <a:gdLst>
                <a:gd name="T0" fmla="*/ 0 w 11"/>
                <a:gd name="T1" fmla="*/ 0 h 132"/>
                <a:gd name="T2" fmla="*/ 0 w 11"/>
                <a:gd name="T3" fmla="*/ 132 h 132"/>
                <a:gd name="T4" fmla="*/ 11 w 11"/>
                <a:gd name="T5" fmla="*/ 132 h 132"/>
                <a:gd name="T6" fmla="*/ 8 w 11"/>
                <a:gd name="T7" fmla="*/ 0 h 132"/>
                <a:gd name="T8" fmla="*/ 0 w 11"/>
                <a:gd name="T9" fmla="*/ 0 h 132"/>
              </a:gdLst>
              <a:ahLst/>
              <a:cxnLst>
                <a:cxn ang="0">
                  <a:pos x="T0" y="T1"/>
                </a:cxn>
                <a:cxn ang="0">
                  <a:pos x="T2" y="T3"/>
                </a:cxn>
                <a:cxn ang="0">
                  <a:pos x="T4" y="T5"/>
                </a:cxn>
                <a:cxn ang="0">
                  <a:pos x="T6" y="T7"/>
                </a:cxn>
                <a:cxn ang="0">
                  <a:pos x="T8" y="T9"/>
                </a:cxn>
              </a:cxnLst>
              <a:rect l="0" t="0" r="r" b="b"/>
              <a:pathLst>
                <a:path w="11" h="132">
                  <a:moveTo>
                    <a:pt x="0" y="0"/>
                  </a:moveTo>
                  <a:lnTo>
                    <a:pt x="0" y="132"/>
                  </a:lnTo>
                  <a:lnTo>
                    <a:pt x="11" y="132"/>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198" name="Freeform 111">
              <a:extLst>
                <a:ext uri="{FF2B5EF4-FFF2-40B4-BE49-F238E27FC236}">
                  <a16:creationId xmlns:a16="http://schemas.microsoft.com/office/drawing/2014/main" id="{D307D9F9-E005-8722-6425-B6BB5629310E}"/>
                </a:ext>
              </a:extLst>
            </p:cNvPr>
            <p:cNvSpPr>
              <a:spLocks/>
            </p:cNvSpPr>
            <p:nvPr/>
          </p:nvSpPr>
          <p:spPr bwMode="auto">
            <a:xfrm>
              <a:off x="3393683" y="5687310"/>
              <a:ext cx="211477" cy="738861"/>
            </a:xfrm>
            <a:custGeom>
              <a:avLst/>
              <a:gdLst>
                <a:gd name="T0" fmla="*/ 21 w 21"/>
                <a:gd name="T1" fmla="*/ 0 h 73"/>
                <a:gd name="T2" fmla="*/ 10 w 21"/>
                <a:gd name="T3" fmla="*/ 11 h 73"/>
                <a:gd name="T4" fmla="*/ 8 w 21"/>
                <a:gd name="T5" fmla="*/ 22 h 73"/>
                <a:gd name="T6" fmla="*/ 0 w 21"/>
                <a:gd name="T7" fmla="*/ 49 h 73"/>
                <a:gd name="T8" fmla="*/ 20 w 21"/>
                <a:gd name="T9" fmla="*/ 73 h 73"/>
                <a:gd name="T10" fmla="*/ 21 w 21"/>
                <a:gd name="T11" fmla="*/ 73 h 73"/>
                <a:gd name="T12" fmla="*/ 21 w 2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1" h="73">
                  <a:moveTo>
                    <a:pt x="21" y="0"/>
                  </a:moveTo>
                  <a:cubicBezTo>
                    <a:pt x="17" y="0"/>
                    <a:pt x="13" y="5"/>
                    <a:pt x="10" y="11"/>
                  </a:cubicBezTo>
                  <a:cubicBezTo>
                    <a:pt x="7" y="19"/>
                    <a:pt x="8" y="22"/>
                    <a:pt x="8" y="22"/>
                  </a:cubicBezTo>
                  <a:cubicBezTo>
                    <a:pt x="4" y="22"/>
                    <a:pt x="0" y="37"/>
                    <a:pt x="0" y="49"/>
                  </a:cubicBezTo>
                  <a:cubicBezTo>
                    <a:pt x="0" y="60"/>
                    <a:pt x="6" y="72"/>
                    <a:pt x="20" y="73"/>
                  </a:cubicBezTo>
                  <a:cubicBezTo>
                    <a:pt x="20" y="73"/>
                    <a:pt x="21" y="73"/>
                    <a:pt x="21" y="73"/>
                  </a:cubicBezTo>
                  <a:lnTo>
                    <a:pt x="2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199" name="Freeform 112">
              <a:extLst>
                <a:ext uri="{FF2B5EF4-FFF2-40B4-BE49-F238E27FC236}">
                  <a16:creationId xmlns:a16="http://schemas.microsoft.com/office/drawing/2014/main" id="{5EE2B30E-1DE4-5353-1929-A6C8B8138AB1}"/>
                </a:ext>
              </a:extLst>
            </p:cNvPr>
            <p:cNvSpPr>
              <a:spLocks/>
            </p:cNvSpPr>
            <p:nvPr/>
          </p:nvSpPr>
          <p:spPr bwMode="auto">
            <a:xfrm>
              <a:off x="3605160" y="5687310"/>
              <a:ext cx="221920" cy="738861"/>
            </a:xfrm>
            <a:custGeom>
              <a:avLst/>
              <a:gdLst>
                <a:gd name="T0" fmla="*/ 0 w 22"/>
                <a:gd name="T1" fmla="*/ 0 h 73"/>
                <a:gd name="T2" fmla="*/ 11 w 22"/>
                <a:gd name="T3" fmla="*/ 11 h 73"/>
                <a:gd name="T4" fmla="*/ 13 w 22"/>
                <a:gd name="T5" fmla="*/ 22 h 73"/>
                <a:gd name="T6" fmla="*/ 22 w 22"/>
                <a:gd name="T7" fmla="*/ 49 h 73"/>
                <a:gd name="T8" fmla="*/ 1 w 22"/>
                <a:gd name="T9" fmla="*/ 73 h 73"/>
                <a:gd name="T10" fmla="*/ 0 w 22"/>
                <a:gd name="T11" fmla="*/ 73 h 73"/>
                <a:gd name="T12" fmla="*/ 0 w 2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2" h="73">
                  <a:moveTo>
                    <a:pt x="0" y="0"/>
                  </a:moveTo>
                  <a:cubicBezTo>
                    <a:pt x="4" y="0"/>
                    <a:pt x="8" y="5"/>
                    <a:pt x="11" y="11"/>
                  </a:cubicBezTo>
                  <a:cubicBezTo>
                    <a:pt x="14" y="19"/>
                    <a:pt x="13" y="22"/>
                    <a:pt x="13" y="22"/>
                  </a:cubicBezTo>
                  <a:cubicBezTo>
                    <a:pt x="17" y="22"/>
                    <a:pt x="22" y="37"/>
                    <a:pt x="22" y="49"/>
                  </a:cubicBezTo>
                  <a:cubicBezTo>
                    <a:pt x="22" y="60"/>
                    <a:pt x="15" y="72"/>
                    <a:pt x="1" y="73"/>
                  </a:cubicBezTo>
                  <a:cubicBezTo>
                    <a:pt x="1" y="73"/>
                    <a:pt x="1" y="73"/>
                    <a:pt x="0" y="73"/>
                  </a:cubicBez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0" name="Freeform 113">
              <a:extLst>
                <a:ext uri="{FF2B5EF4-FFF2-40B4-BE49-F238E27FC236}">
                  <a16:creationId xmlns:a16="http://schemas.microsoft.com/office/drawing/2014/main" id="{3B87A826-FC50-BE9C-FFDA-57E067BC79F4}"/>
                </a:ext>
              </a:extLst>
            </p:cNvPr>
            <p:cNvSpPr>
              <a:spLocks/>
            </p:cNvSpPr>
            <p:nvPr/>
          </p:nvSpPr>
          <p:spPr bwMode="auto">
            <a:xfrm>
              <a:off x="3573830" y="6212085"/>
              <a:ext cx="60050" cy="344627"/>
            </a:xfrm>
            <a:custGeom>
              <a:avLst/>
              <a:gdLst>
                <a:gd name="T0" fmla="*/ 8 w 23"/>
                <a:gd name="T1" fmla="*/ 0 h 132"/>
                <a:gd name="T2" fmla="*/ 0 w 23"/>
                <a:gd name="T3" fmla="*/ 132 h 132"/>
                <a:gd name="T4" fmla="*/ 23 w 23"/>
                <a:gd name="T5" fmla="*/ 132 h 132"/>
                <a:gd name="T6" fmla="*/ 20 w 23"/>
                <a:gd name="T7" fmla="*/ 0 h 132"/>
                <a:gd name="T8" fmla="*/ 8 w 23"/>
                <a:gd name="T9" fmla="*/ 0 h 132"/>
              </a:gdLst>
              <a:ahLst/>
              <a:cxnLst>
                <a:cxn ang="0">
                  <a:pos x="T0" y="T1"/>
                </a:cxn>
                <a:cxn ang="0">
                  <a:pos x="T2" y="T3"/>
                </a:cxn>
                <a:cxn ang="0">
                  <a:pos x="T4" y="T5"/>
                </a:cxn>
                <a:cxn ang="0">
                  <a:pos x="T6" y="T7"/>
                </a:cxn>
                <a:cxn ang="0">
                  <a:pos x="T8" y="T9"/>
                </a:cxn>
              </a:cxnLst>
              <a:rect l="0" t="0" r="r" b="b"/>
              <a:pathLst>
                <a:path w="23" h="132">
                  <a:moveTo>
                    <a:pt x="8" y="0"/>
                  </a:moveTo>
                  <a:lnTo>
                    <a:pt x="0" y="132"/>
                  </a:lnTo>
                  <a:lnTo>
                    <a:pt x="23" y="132"/>
                  </a:lnTo>
                  <a:lnTo>
                    <a:pt x="20" y="0"/>
                  </a:lnTo>
                  <a:lnTo>
                    <a:pt x="8"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1" name="Freeform 114">
              <a:extLst>
                <a:ext uri="{FF2B5EF4-FFF2-40B4-BE49-F238E27FC236}">
                  <a16:creationId xmlns:a16="http://schemas.microsoft.com/office/drawing/2014/main" id="{837449C6-7375-C4B6-E12D-712BEB2D20F4}"/>
                </a:ext>
              </a:extLst>
            </p:cNvPr>
            <p:cNvSpPr>
              <a:spLocks/>
            </p:cNvSpPr>
            <p:nvPr/>
          </p:nvSpPr>
          <p:spPr bwMode="auto">
            <a:xfrm>
              <a:off x="3605160" y="6212085"/>
              <a:ext cx="28720" cy="344627"/>
            </a:xfrm>
            <a:custGeom>
              <a:avLst/>
              <a:gdLst>
                <a:gd name="T0" fmla="*/ 0 w 11"/>
                <a:gd name="T1" fmla="*/ 0 h 132"/>
                <a:gd name="T2" fmla="*/ 0 w 11"/>
                <a:gd name="T3" fmla="*/ 132 h 132"/>
                <a:gd name="T4" fmla="*/ 11 w 11"/>
                <a:gd name="T5" fmla="*/ 132 h 132"/>
                <a:gd name="T6" fmla="*/ 8 w 11"/>
                <a:gd name="T7" fmla="*/ 0 h 132"/>
                <a:gd name="T8" fmla="*/ 0 w 11"/>
                <a:gd name="T9" fmla="*/ 0 h 132"/>
              </a:gdLst>
              <a:ahLst/>
              <a:cxnLst>
                <a:cxn ang="0">
                  <a:pos x="T0" y="T1"/>
                </a:cxn>
                <a:cxn ang="0">
                  <a:pos x="T2" y="T3"/>
                </a:cxn>
                <a:cxn ang="0">
                  <a:pos x="T4" y="T5"/>
                </a:cxn>
                <a:cxn ang="0">
                  <a:pos x="T6" y="T7"/>
                </a:cxn>
                <a:cxn ang="0">
                  <a:pos x="T8" y="T9"/>
                </a:cxn>
              </a:cxnLst>
              <a:rect l="0" t="0" r="r" b="b"/>
              <a:pathLst>
                <a:path w="11" h="132">
                  <a:moveTo>
                    <a:pt x="0" y="0"/>
                  </a:moveTo>
                  <a:lnTo>
                    <a:pt x="0" y="132"/>
                  </a:lnTo>
                  <a:lnTo>
                    <a:pt x="11" y="132"/>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2" name="Freeform 107">
              <a:extLst>
                <a:ext uri="{FF2B5EF4-FFF2-40B4-BE49-F238E27FC236}">
                  <a16:creationId xmlns:a16="http://schemas.microsoft.com/office/drawing/2014/main" id="{81BC4BFA-5887-77A7-A59E-DD92BFCA308C}"/>
                </a:ext>
              </a:extLst>
            </p:cNvPr>
            <p:cNvSpPr>
              <a:spLocks/>
            </p:cNvSpPr>
            <p:nvPr/>
          </p:nvSpPr>
          <p:spPr bwMode="auto">
            <a:xfrm>
              <a:off x="2596479" y="5333990"/>
              <a:ext cx="61240" cy="178612"/>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5" name="Freeform 108">
              <a:extLst>
                <a:ext uri="{FF2B5EF4-FFF2-40B4-BE49-F238E27FC236}">
                  <a16:creationId xmlns:a16="http://schemas.microsoft.com/office/drawing/2014/main" id="{270E2D95-BAEB-D84B-1BB8-1688BE8608B1}"/>
                </a:ext>
              </a:extLst>
            </p:cNvPr>
            <p:cNvSpPr>
              <a:spLocks/>
            </p:cNvSpPr>
            <p:nvPr/>
          </p:nvSpPr>
          <p:spPr bwMode="auto">
            <a:xfrm>
              <a:off x="2627097" y="5333990"/>
              <a:ext cx="30619" cy="178612"/>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7" name="Freeform 109">
              <a:extLst>
                <a:ext uri="{FF2B5EF4-FFF2-40B4-BE49-F238E27FC236}">
                  <a16:creationId xmlns:a16="http://schemas.microsoft.com/office/drawing/2014/main" id="{6B77FAE3-233F-2C60-06CF-3DF59F3BA3C7}"/>
                </a:ext>
              </a:extLst>
            </p:cNvPr>
            <p:cNvSpPr>
              <a:spLocks/>
            </p:cNvSpPr>
            <p:nvPr/>
          </p:nvSpPr>
          <p:spPr bwMode="auto">
            <a:xfrm>
              <a:off x="2627098" y="4632300"/>
              <a:ext cx="178612" cy="760376"/>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8" name="Freeform 110">
              <a:extLst>
                <a:ext uri="{FF2B5EF4-FFF2-40B4-BE49-F238E27FC236}">
                  <a16:creationId xmlns:a16="http://schemas.microsoft.com/office/drawing/2014/main" id="{33507BAB-2AAD-B06A-4C60-28C2DAC9EB9F}"/>
                </a:ext>
              </a:extLst>
            </p:cNvPr>
            <p:cNvSpPr>
              <a:spLocks/>
            </p:cNvSpPr>
            <p:nvPr/>
          </p:nvSpPr>
          <p:spPr bwMode="auto">
            <a:xfrm>
              <a:off x="2448486" y="4632300"/>
              <a:ext cx="178612" cy="760376"/>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9" name="Freeform 107">
              <a:extLst>
                <a:ext uri="{FF2B5EF4-FFF2-40B4-BE49-F238E27FC236}">
                  <a16:creationId xmlns:a16="http://schemas.microsoft.com/office/drawing/2014/main" id="{C78F1583-828C-201C-B066-83C96435F37F}"/>
                </a:ext>
              </a:extLst>
            </p:cNvPr>
            <p:cNvSpPr>
              <a:spLocks/>
            </p:cNvSpPr>
            <p:nvPr/>
          </p:nvSpPr>
          <p:spPr bwMode="auto">
            <a:xfrm>
              <a:off x="3039916" y="6476655"/>
              <a:ext cx="61240" cy="178612"/>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10" name="Freeform 108">
              <a:extLst>
                <a:ext uri="{FF2B5EF4-FFF2-40B4-BE49-F238E27FC236}">
                  <a16:creationId xmlns:a16="http://schemas.microsoft.com/office/drawing/2014/main" id="{444B62CB-CB4C-1BD0-A2F6-6CDBF73061D8}"/>
                </a:ext>
              </a:extLst>
            </p:cNvPr>
            <p:cNvSpPr>
              <a:spLocks/>
            </p:cNvSpPr>
            <p:nvPr/>
          </p:nvSpPr>
          <p:spPr bwMode="auto">
            <a:xfrm>
              <a:off x="3070534" y="6476655"/>
              <a:ext cx="30619" cy="178612"/>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11" name="Freeform 109">
              <a:extLst>
                <a:ext uri="{FF2B5EF4-FFF2-40B4-BE49-F238E27FC236}">
                  <a16:creationId xmlns:a16="http://schemas.microsoft.com/office/drawing/2014/main" id="{3FB2EAE5-C215-2EE3-A266-EB6650CAF9D1}"/>
                </a:ext>
              </a:extLst>
            </p:cNvPr>
            <p:cNvSpPr>
              <a:spLocks/>
            </p:cNvSpPr>
            <p:nvPr/>
          </p:nvSpPr>
          <p:spPr bwMode="auto">
            <a:xfrm>
              <a:off x="3070535" y="5774965"/>
              <a:ext cx="178612" cy="760376"/>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12" name="Freeform 110">
              <a:extLst>
                <a:ext uri="{FF2B5EF4-FFF2-40B4-BE49-F238E27FC236}">
                  <a16:creationId xmlns:a16="http://schemas.microsoft.com/office/drawing/2014/main" id="{60EFC107-4903-135A-5FAC-E1E7A5F03035}"/>
                </a:ext>
              </a:extLst>
            </p:cNvPr>
            <p:cNvSpPr>
              <a:spLocks/>
            </p:cNvSpPr>
            <p:nvPr/>
          </p:nvSpPr>
          <p:spPr bwMode="auto">
            <a:xfrm>
              <a:off x="2891923" y="5774965"/>
              <a:ext cx="178612" cy="760376"/>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13" name="Freeform 107">
              <a:extLst>
                <a:ext uri="{FF2B5EF4-FFF2-40B4-BE49-F238E27FC236}">
                  <a16:creationId xmlns:a16="http://schemas.microsoft.com/office/drawing/2014/main" id="{AAB692E1-AFA6-6396-00FA-7A256BC66BC5}"/>
                </a:ext>
              </a:extLst>
            </p:cNvPr>
            <p:cNvSpPr>
              <a:spLocks/>
            </p:cNvSpPr>
            <p:nvPr/>
          </p:nvSpPr>
          <p:spPr bwMode="auto">
            <a:xfrm>
              <a:off x="5722590" y="5732383"/>
              <a:ext cx="61240" cy="178612"/>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14" name="Freeform 108">
              <a:extLst>
                <a:ext uri="{FF2B5EF4-FFF2-40B4-BE49-F238E27FC236}">
                  <a16:creationId xmlns:a16="http://schemas.microsoft.com/office/drawing/2014/main" id="{6B04BBE9-98CE-F280-7D40-50D4D7E1A2FC}"/>
                </a:ext>
              </a:extLst>
            </p:cNvPr>
            <p:cNvSpPr>
              <a:spLocks/>
            </p:cNvSpPr>
            <p:nvPr/>
          </p:nvSpPr>
          <p:spPr bwMode="auto">
            <a:xfrm>
              <a:off x="5753209" y="5732383"/>
              <a:ext cx="30619" cy="178612"/>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15" name="Freeform 109">
              <a:extLst>
                <a:ext uri="{FF2B5EF4-FFF2-40B4-BE49-F238E27FC236}">
                  <a16:creationId xmlns:a16="http://schemas.microsoft.com/office/drawing/2014/main" id="{ED76245B-5A8E-A08D-5ACA-13E523539DCB}"/>
                </a:ext>
              </a:extLst>
            </p:cNvPr>
            <p:cNvSpPr>
              <a:spLocks/>
            </p:cNvSpPr>
            <p:nvPr/>
          </p:nvSpPr>
          <p:spPr bwMode="auto">
            <a:xfrm>
              <a:off x="5753209" y="5030693"/>
              <a:ext cx="178612" cy="760376"/>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16" name="Freeform 110">
              <a:extLst>
                <a:ext uri="{FF2B5EF4-FFF2-40B4-BE49-F238E27FC236}">
                  <a16:creationId xmlns:a16="http://schemas.microsoft.com/office/drawing/2014/main" id="{973915DF-F29A-E51C-C36C-B846735DC3F5}"/>
                </a:ext>
              </a:extLst>
            </p:cNvPr>
            <p:cNvSpPr>
              <a:spLocks/>
            </p:cNvSpPr>
            <p:nvPr/>
          </p:nvSpPr>
          <p:spPr bwMode="auto">
            <a:xfrm>
              <a:off x="5574597" y="5030693"/>
              <a:ext cx="178612" cy="760376"/>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17" name="Freeform 22">
              <a:extLst>
                <a:ext uri="{FF2B5EF4-FFF2-40B4-BE49-F238E27FC236}">
                  <a16:creationId xmlns:a16="http://schemas.microsoft.com/office/drawing/2014/main" id="{B722DC3D-A346-F3F3-1555-F168D13A0244}"/>
                </a:ext>
              </a:extLst>
            </p:cNvPr>
            <p:cNvSpPr>
              <a:spLocks noChangeArrowheads="1"/>
            </p:cNvSpPr>
            <p:nvPr/>
          </p:nvSpPr>
          <p:spPr bwMode="auto">
            <a:xfrm>
              <a:off x="1718664" y="5006223"/>
              <a:ext cx="800302" cy="4662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218" name="Freeform 23">
              <a:extLst>
                <a:ext uri="{FF2B5EF4-FFF2-40B4-BE49-F238E27FC236}">
                  <a16:creationId xmlns:a16="http://schemas.microsoft.com/office/drawing/2014/main" id="{7815FD6E-7629-EB7B-84DC-BA961F80E823}"/>
                </a:ext>
              </a:extLst>
            </p:cNvPr>
            <p:cNvSpPr>
              <a:spLocks noChangeArrowheads="1"/>
            </p:cNvSpPr>
            <p:nvPr/>
          </p:nvSpPr>
          <p:spPr bwMode="auto">
            <a:xfrm>
              <a:off x="2118814" y="5227666"/>
              <a:ext cx="450321" cy="26236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219" name="Freeform 22">
              <a:extLst>
                <a:ext uri="{FF2B5EF4-FFF2-40B4-BE49-F238E27FC236}">
                  <a16:creationId xmlns:a16="http://schemas.microsoft.com/office/drawing/2014/main" id="{C596A533-ACA8-9880-00F8-D1ABCF675A02}"/>
                </a:ext>
              </a:extLst>
            </p:cNvPr>
            <p:cNvSpPr>
              <a:spLocks noChangeArrowheads="1"/>
            </p:cNvSpPr>
            <p:nvPr/>
          </p:nvSpPr>
          <p:spPr bwMode="auto">
            <a:xfrm>
              <a:off x="4230367" y="5095630"/>
              <a:ext cx="978741" cy="570229"/>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220" name="Freeform 23">
              <a:extLst>
                <a:ext uri="{FF2B5EF4-FFF2-40B4-BE49-F238E27FC236}">
                  <a16:creationId xmlns:a16="http://schemas.microsoft.com/office/drawing/2014/main" id="{2FCB0C0B-2116-9A17-F237-40813451F0F5}"/>
                </a:ext>
              </a:extLst>
            </p:cNvPr>
            <p:cNvSpPr>
              <a:spLocks noChangeArrowheads="1"/>
            </p:cNvSpPr>
            <p:nvPr/>
          </p:nvSpPr>
          <p:spPr bwMode="auto">
            <a:xfrm>
              <a:off x="4719736" y="5366447"/>
              <a:ext cx="550727" cy="32086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221" name="Freeform 22">
              <a:extLst>
                <a:ext uri="{FF2B5EF4-FFF2-40B4-BE49-F238E27FC236}">
                  <a16:creationId xmlns:a16="http://schemas.microsoft.com/office/drawing/2014/main" id="{6C0BB9D9-6264-4EC2-39A4-5DBA50A8F25E}"/>
                </a:ext>
              </a:extLst>
            </p:cNvPr>
            <p:cNvSpPr>
              <a:spLocks noChangeArrowheads="1"/>
            </p:cNvSpPr>
            <p:nvPr/>
          </p:nvSpPr>
          <p:spPr bwMode="auto">
            <a:xfrm>
              <a:off x="5919720" y="4644109"/>
              <a:ext cx="978741" cy="570229"/>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dirty="0">
                <a:solidFill>
                  <a:srgbClr val="FFFFFF"/>
                </a:solidFill>
                <a:latin typeface="Calibri" pitchFamily="-105" charset="0"/>
              </a:endParaRPr>
            </a:p>
          </p:txBody>
        </p:sp>
        <p:sp>
          <p:nvSpPr>
            <p:cNvPr id="222" name="Freeform 23">
              <a:extLst>
                <a:ext uri="{FF2B5EF4-FFF2-40B4-BE49-F238E27FC236}">
                  <a16:creationId xmlns:a16="http://schemas.microsoft.com/office/drawing/2014/main" id="{022347CE-6B2A-B812-4124-D831E2CAA1BB}"/>
                </a:ext>
              </a:extLst>
            </p:cNvPr>
            <p:cNvSpPr>
              <a:spLocks noChangeArrowheads="1"/>
            </p:cNvSpPr>
            <p:nvPr/>
          </p:nvSpPr>
          <p:spPr bwMode="auto">
            <a:xfrm>
              <a:off x="6409089" y="4914926"/>
              <a:ext cx="550727" cy="32086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223" name="Freeform 99">
              <a:extLst>
                <a:ext uri="{FF2B5EF4-FFF2-40B4-BE49-F238E27FC236}">
                  <a16:creationId xmlns:a16="http://schemas.microsoft.com/office/drawing/2014/main" id="{014DAB26-79C6-6224-393F-5296B4DE2FBF}"/>
                </a:ext>
              </a:extLst>
            </p:cNvPr>
            <p:cNvSpPr>
              <a:spLocks noEditPoints="1"/>
            </p:cNvSpPr>
            <p:nvPr/>
          </p:nvSpPr>
          <p:spPr bwMode="auto">
            <a:xfrm>
              <a:off x="3181114" y="5109564"/>
              <a:ext cx="141570" cy="141570"/>
            </a:xfrm>
            <a:custGeom>
              <a:avLst/>
              <a:gdLst>
                <a:gd name="T0" fmla="*/ 0 w 45"/>
                <a:gd name="T1" fmla="*/ 83820 h 45"/>
                <a:gd name="T2" fmla="*/ 83820 w 45"/>
                <a:gd name="T3" fmla="*/ 171450 h 45"/>
                <a:gd name="T4" fmla="*/ 171450 w 45"/>
                <a:gd name="T5" fmla="*/ 83820 h 45"/>
                <a:gd name="T6" fmla="*/ 83820 w 45"/>
                <a:gd name="T7" fmla="*/ 0 h 45"/>
                <a:gd name="T8" fmla="*/ 0 w 45"/>
                <a:gd name="T9" fmla="*/ 83820 h 45"/>
                <a:gd name="T10" fmla="*/ 57150 w 45"/>
                <a:gd name="T11" fmla="*/ 83820 h 45"/>
                <a:gd name="T12" fmla="*/ 83820 w 45"/>
                <a:gd name="T13" fmla="*/ 57150 h 45"/>
                <a:gd name="T14" fmla="*/ 110490 w 45"/>
                <a:gd name="T15" fmla="*/ 83820 h 45"/>
                <a:gd name="T16" fmla="*/ 83820 w 45"/>
                <a:gd name="T17" fmla="*/ 110490 h 45"/>
                <a:gd name="T18" fmla="*/ 57150 w 45"/>
                <a:gd name="T19" fmla="*/ 8382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0" y="22"/>
                  </a:moveTo>
                  <a:cubicBezTo>
                    <a:pt x="0" y="35"/>
                    <a:pt x="10" y="45"/>
                    <a:pt x="22" y="45"/>
                  </a:cubicBezTo>
                  <a:cubicBezTo>
                    <a:pt x="35" y="45"/>
                    <a:pt x="45" y="35"/>
                    <a:pt x="45" y="22"/>
                  </a:cubicBezTo>
                  <a:cubicBezTo>
                    <a:pt x="45" y="10"/>
                    <a:pt x="35" y="0"/>
                    <a:pt x="22" y="0"/>
                  </a:cubicBezTo>
                  <a:cubicBezTo>
                    <a:pt x="10" y="0"/>
                    <a:pt x="0" y="10"/>
                    <a:pt x="0" y="22"/>
                  </a:cubicBezTo>
                  <a:close/>
                  <a:moveTo>
                    <a:pt x="15" y="22"/>
                  </a:moveTo>
                  <a:cubicBezTo>
                    <a:pt x="15" y="18"/>
                    <a:pt x="18" y="15"/>
                    <a:pt x="22" y="15"/>
                  </a:cubicBezTo>
                  <a:cubicBezTo>
                    <a:pt x="26" y="15"/>
                    <a:pt x="29" y="18"/>
                    <a:pt x="29" y="22"/>
                  </a:cubicBezTo>
                  <a:cubicBezTo>
                    <a:pt x="29" y="26"/>
                    <a:pt x="26" y="29"/>
                    <a:pt x="22" y="29"/>
                  </a:cubicBezTo>
                  <a:cubicBezTo>
                    <a:pt x="18" y="29"/>
                    <a:pt x="15" y="26"/>
                    <a:pt x="15" y="22"/>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24" name="Freeform 100">
              <a:extLst>
                <a:ext uri="{FF2B5EF4-FFF2-40B4-BE49-F238E27FC236}">
                  <a16:creationId xmlns:a16="http://schemas.microsoft.com/office/drawing/2014/main" id="{E7D70911-DFEF-F0E8-0B18-E944035CAD1A}"/>
                </a:ext>
              </a:extLst>
            </p:cNvPr>
            <p:cNvSpPr>
              <a:spLocks/>
            </p:cNvSpPr>
            <p:nvPr/>
          </p:nvSpPr>
          <p:spPr bwMode="auto">
            <a:xfrm>
              <a:off x="3203398" y="4628487"/>
              <a:ext cx="97002" cy="452238"/>
            </a:xfrm>
            <a:custGeom>
              <a:avLst/>
              <a:gdLst>
                <a:gd name="T0" fmla="*/ 56843 w 31"/>
                <a:gd name="T1" fmla="*/ 543885 h 144"/>
                <a:gd name="T2" fmla="*/ 26527 w 31"/>
                <a:gd name="T3" fmla="*/ 547688 h 144"/>
                <a:gd name="T4" fmla="*/ 0 w 31"/>
                <a:gd name="T5" fmla="*/ 315681 h 144"/>
                <a:gd name="T6" fmla="*/ 41685 w 31"/>
                <a:gd name="T7" fmla="*/ 15214 h 144"/>
                <a:gd name="T8" fmla="*/ 72001 w 31"/>
                <a:gd name="T9" fmla="*/ 15214 h 144"/>
                <a:gd name="T10" fmla="*/ 117475 w 31"/>
                <a:gd name="T11" fmla="*/ 315681 h 144"/>
                <a:gd name="T12" fmla="*/ 90948 w 31"/>
                <a:gd name="T13" fmla="*/ 547688 h 144"/>
                <a:gd name="T14" fmla="*/ 56843 w 31"/>
                <a:gd name="T15" fmla="*/ 543885 h 1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144">
                  <a:moveTo>
                    <a:pt x="15" y="143"/>
                  </a:moveTo>
                  <a:cubicBezTo>
                    <a:pt x="12" y="143"/>
                    <a:pt x="10" y="143"/>
                    <a:pt x="7" y="144"/>
                  </a:cubicBezTo>
                  <a:cubicBezTo>
                    <a:pt x="3" y="128"/>
                    <a:pt x="0" y="107"/>
                    <a:pt x="0" y="83"/>
                  </a:cubicBezTo>
                  <a:cubicBezTo>
                    <a:pt x="0" y="50"/>
                    <a:pt x="7" y="20"/>
                    <a:pt x="11" y="4"/>
                  </a:cubicBezTo>
                  <a:cubicBezTo>
                    <a:pt x="12" y="0"/>
                    <a:pt x="18" y="0"/>
                    <a:pt x="19" y="4"/>
                  </a:cubicBezTo>
                  <a:cubicBezTo>
                    <a:pt x="24" y="20"/>
                    <a:pt x="31" y="50"/>
                    <a:pt x="31" y="83"/>
                  </a:cubicBezTo>
                  <a:cubicBezTo>
                    <a:pt x="31" y="107"/>
                    <a:pt x="27" y="128"/>
                    <a:pt x="24" y="144"/>
                  </a:cubicBezTo>
                  <a:cubicBezTo>
                    <a:pt x="21" y="143"/>
                    <a:pt x="18" y="143"/>
                    <a:pt x="15" y="143"/>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25" name="Freeform 101">
              <a:extLst>
                <a:ext uri="{FF2B5EF4-FFF2-40B4-BE49-F238E27FC236}">
                  <a16:creationId xmlns:a16="http://schemas.microsoft.com/office/drawing/2014/main" id="{9974CA25-0C37-7839-31E2-B55B2A8F9EA0}"/>
                </a:ext>
              </a:extLst>
            </p:cNvPr>
            <p:cNvSpPr>
              <a:spLocks/>
            </p:cNvSpPr>
            <p:nvPr/>
          </p:nvSpPr>
          <p:spPr bwMode="auto">
            <a:xfrm>
              <a:off x="3322684" y="5203944"/>
              <a:ext cx="408981" cy="256924"/>
            </a:xfrm>
            <a:custGeom>
              <a:avLst/>
              <a:gdLst>
                <a:gd name="T0" fmla="*/ 34290 w 130"/>
                <a:gd name="T1" fmla="*/ 0 h 82"/>
                <a:gd name="T2" fmla="*/ 247650 w 130"/>
                <a:gd name="T3" fmla="*/ 94863 h 82"/>
                <a:gd name="T4" fmla="*/ 483870 w 130"/>
                <a:gd name="T5" fmla="*/ 280794 h 82"/>
                <a:gd name="T6" fmla="*/ 468630 w 130"/>
                <a:gd name="T7" fmla="*/ 307355 h 82"/>
                <a:gd name="T8" fmla="*/ 186690 w 130"/>
                <a:gd name="T9" fmla="*/ 193520 h 82"/>
                <a:gd name="T10" fmla="*/ 0 w 130"/>
                <a:gd name="T11" fmla="*/ 56918 h 82"/>
                <a:gd name="T12" fmla="*/ 34290 w 130"/>
                <a:gd name="T13" fmla="*/ 0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 h="82">
                  <a:moveTo>
                    <a:pt x="9" y="0"/>
                  </a:moveTo>
                  <a:cubicBezTo>
                    <a:pt x="24" y="5"/>
                    <a:pt x="44" y="13"/>
                    <a:pt x="65" y="25"/>
                  </a:cubicBezTo>
                  <a:cubicBezTo>
                    <a:pt x="94" y="42"/>
                    <a:pt x="116" y="62"/>
                    <a:pt x="127" y="74"/>
                  </a:cubicBezTo>
                  <a:cubicBezTo>
                    <a:pt x="130" y="77"/>
                    <a:pt x="127" y="82"/>
                    <a:pt x="123" y="81"/>
                  </a:cubicBezTo>
                  <a:cubicBezTo>
                    <a:pt x="107" y="77"/>
                    <a:pt x="78" y="68"/>
                    <a:pt x="49" y="51"/>
                  </a:cubicBezTo>
                  <a:cubicBezTo>
                    <a:pt x="29" y="40"/>
                    <a:pt x="12" y="26"/>
                    <a:pt x="0" y="15"/>
                  </a:cubicBezTo>
                  <a:cubicBezTo>
                    <a:pt x="4" y="11"/>
                    <a:pt x="7" y="6"/>
                    <a:pt x="9"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26" name="Freeform 102">
              <a:extLst>
                <a:ext uri="{FF2B5EF4-FFF2-40B4-BE49-F238E27FC236}">
                  <a16:creationId xmlns:a16="http://schemas.microsoft.com/office/drawing/2014/main" id="{670CE026-A95C-C3A4-93DD-B7FD438AC86F}"/>
                </a:ext>
              </a:extLst>
            </p:cNvPr>
            <p:cNvSpPr>
              <a:spLocks/>
            </p:cNvSpPr>
            <p:nvPr/>
          </p:nvSpPr>
          <p:spPr bwMode="auto">
            <a:xfrm>
              <a:off x="2769512" y="5203944"/>
              <a:ext cx="411602" cy="256924"/>
            </a:xfrm>
            <a:custGeom>
              <a:avLst/>
              <a:gdLst>
                <a:gd name="T0" fmla="*/ 11415 w 131"/>
                <a:gd name="T1" fmla="*/ 280794 h 82"/>
                <a:gd name="T2" fmla="*/ 251140 w 131"/>
                <a:gd name="T3" fmla="*/ 94863 h 82"/>
                <a:gd name="T4" fmla="*/ 464229 w 131"/>
                <a:gd name="T5" fmla="*/ 0 h 82"/>
                <a:gd name="T6" fmla="*/ 498475 w 131"/>
                <a:gd name="T7" fmla="*/ 56918 h 82"/>
                <a:gd name="T8" fmla="*/ 308217 w 131"/>
                <a:gd name="T9" fmla="*/ 193520 h 82"/>
                <a:gd name="T10" fmla="*/ 26636 w 131"/>
                <a:gd name="T11" fmla="*/ 307355 h 82"/>
                <a:gd name="T12" fmla="*/ 11415 w 131"/>
                <a:gd name="T13" fmla="*/ 280794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1" h="82">
                  <a:moveTo>
                    <a:pt x="3" y="74"/>
                  </a:moveTo>
                  <a:cubicBezTo>
                    <a:pt x="15" y="62"/>
                    <a:pt x="37" y="42"/>
                    <a:pt x="66" y="25"/>
                  </a:cubicBezTo>
                  <a:cubicBezTo>
                    <a:pt x="86" y="13"/>
                    <a:pt x="106" y="5"/>
                    <a:pt x="122" y="0"/>
                  </a:cubicBezTo>
                  <a:cubicBezTo>
                    <a:pt x="124" y="6"/>
                    <a:pt x="127" y="11"/>
                    <a:pt x="131" y="15"/>
                  </a:cubicBezTo>
                  <a:cubicBezTo>
                    <a:pt x="118" y="26"/>
                    <a:pt x="101" y="40"/>
                    <a:pt x="81" y="51"/>
                  </a:cubicBezTo>
                  <a:cubicBezTo>
                    <a:pt x="52" y="68"/>
                    <a:pt x="24" y="77"/>
                    <a:pt x="7" y="81"/>
                  </a:cubicBezTo>
                  <a:cubicBezTo>
                    <a:pt x="3" y="82"/>
                    <a:pt x="0" y="77"/>
                    <a:pt x="3" y="74"/>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27" name="Freeform 103">
              <a:extLst>
                <a:ext uri="{FF2B5EF4-FFF2-40B4-BE49-F238E27FC236}">
                  <a16:creationId xmlns:a16="http://schemas.microsoft.com/office/drawing/2014/main" id="{44B713B2-3E9F-E1B4-C9E9-1DDD432477D2}"/>
                </a:ext>
              </a:extLst>
            </p:cNvPr>
            <p:cNvSpPr>
              <a:spLocks/>
            </p:cNvSpPr>
            <p:nvPr/>
          </p:nvSpPr>
          <p:spPr bwMode="auto">
            <a:xfrm>
              <a:off x="3194223" y="5278661"/>
              <a:ext cx="115353" cy="865151"/>
            </a:xfrm>
            <a:custGeom>
              <a:avLst/>
              <a:gdLst>
                <a:gd name="T0" fmla="*/ 67962 w 37"/>
                <a:gd name="T1" fmla="*/ 3810 h 275"/>
                <a:gd name="T2" fmla="*/ 90616 w 37"/>
                <a:gd name="T3" fmla="*/ 0 h 275"/>
                <a:gd name="T4" fmla="*/ 139700 w 37"/>
                <a:gd name="T5" fmla="*/ 1047750 h 275"/>
                <a:gd name="T6" fmla="*/ 0 w 37"/>
                <a:gd name="T7" fmla="*/ 1047750 h 275"/>
                <a:gd name="T8" fmla="*/ 45308 w 37"/>
                <a:gd name="T9" fmla="*/ 0 h 275"/>
                <a:gd name="T10" fmla="*/ 67962 w 37"/>
                <a:gd name="T11" fmla="*/ 3810 h 2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275">
                  <a:moveTo>
                    <a:pt x="18" y="1"/>
                  </a:moveTo>
                  <a:cubicBezTo>
                    <a:pt x="20" y="1"/>
                    <a:pt x="22" y="0"/>
                    <a:pt x="24" y="0"/>
                  </a:cubicBezTo>
                  <a:cubicBezTo>
                    <a:pt x="37" y="275"/>
                    <a:pt x="37" y="275"/>
                    <a:pt x="37" y="275"/>
                  </a:cubicBezTo>
                  <a:cubicBezTo>
                    <a:pt x="0" y="275"/>
                    <a:pt x="0" y="275"/>
                    <a:pt x="0" y="275"/>
                  </a:cubicBezTo>
                  <a:cubicBezTo>
                    <a:pt x="12" y="0"/>
                    <a:pt x="12" y="0"/>
                    <a:pt x="12" y="0"/>
                  </a:cubicBezTo>
                  <a:cubicBezTo>
                    <a:pt x="14" y="0"/>
                    <a:pt x="16" y="1"/>
                    <a:pt x="18" y="1"/>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28" name="Freeform 99">
              <a:extLst>
                <a:ext uri="{FF2B5EF4-FFF2-40B4-BE49-F238E27FC236}">
                  <a16:creationId xmlns:a16="http://schemas.microsoft.com/office/drawing/2014/main" id="{0BE671E2-3249-9C57-92BE-10562FA33D87}"/>
                </a:ext>
              </a:extLst>
            </p:cNvPr>
            <p:cNvSpPr>
              <a:spLocks noEditPoints="1"/>
            </p:cNvSpPr>
            <p:nvPr/>
          </p:nvSpPr>
          <p:spPr bwMode="auto">
            <a:xfrm>
              <a:off x="5404910" y="5263544"/>
              <a:ext cx="120493" cy="120493"/>
            </a:xfrm>
            <a:custGeom>
              <a:avLst/>
              <a:gdLst>
                <a:gd name="T0" fmla="*/ 0 w 45"/>
                <a:gd name="T1" fmla="*/ 83820 h 45"/>
                <a:gd name="T2" fmla="*/ 83820 w 45"/>
                <a:gd name="T3" fmla="*/ 171450 h 45"/>
                <a:gd name="T4" fmla="*/ 171450 w 45"/>
                <a:gd name="T5" fmla="*/ 83820 h 45"/>
                <a:gd name="T6" fmla="*/ 83820 w 45"/>
                <a:gd name="T7" fmla="*/ 0 h 45"/>
                <a:gd name="T8" fmla="*/ 0 w 45"/>
                <a:gd name="T9" fmla="*/ 83820 h 45"/>
                <a:gd name="T10" fmla="*/ 57150 w 45"/>
                <a:gd name="T11" fmla="*/ 83820 h 45"/>
                <a:gd name="T12" fmla="*/ 83820 w 45"/>
                <a:gd name="T13" fmla="*/ 57150 h 45"/>
                <a:gd name="T14" fmla="*/ 110490 w 45"/>
                <a:gd name="T15" fmla="*/ 83820 h 45"/>
                <a:gd name="T16" fmla="*/ 83820 w 45"/>
                <a:gd name="T17" fmla="*/ 110490 h 45"/>
                <a:gd name="T18" fmla="*/ 57150 w 45"/>
                <a:gd name="T19" fmla="*/ 8382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0" y="22"/>
                  </a:moveTo>
                  <a:cubicBezTo>
                    <a:pt x="0" y="35"/>
                    <a:pt x="10" y="45"/>
                    <a:pt x="22" y="45"/>
                  </a:cubicBezTo>
                  <a:cubicBezTo>
                    <a:pt x="35" y="45"/>
                    <a:pt x="45" y="35"/>
                    <a:pt x="45" y="22"/>
                  </a:cubicBezTo>
                  <a:cubicBezTo>
                    <a:pt x="45" y="10"/>
                    <a:pt x="35" y="0"/>
                    <a:pt x="22" y="0"/>
                  </a:cubicBezTo>
                  <a:cubicBezTo>
                    <a:pt x="10" y="0"/>
                    <a:pt x="0" y="10"/>
                    <a:pt x="0" y="22"/>
                  </a:cubicBezTo>
                  <a:close/>
                  <a:moveTo>
                    <a:pt x="15" y="22"/>
                  </a:moveTo>
                  <a:cubicBezTo>
                    <a:pt x="15" y="18"/>
                    <a:pt x="18" y="15"/>
                    <a:pt x="22" y="15"/>
                  </a:cubicBezTo>
                  <a:cubicBezTo>
                    <a:pt x="26" y="15"/>
                    <a:pt x="29" y="18"/>
                    <a:pt x="29" y="22"/>
                  </a:cubicBezTo>
                  <a:cubicBezTo>
                    <a:pt x="29" y="26"/>
                    <a:pt x="26" y="29"/>
                    <a:pt x="22" y="29"/>
                  </a:cubicBezTo>
                  <a:cubicBezTo>
                    <a:pt x="18" y="29"/>
                    <a:pt x="15" y="26"/>
                    <a:pt x="15" y="22"/>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29" name="Freeform 100">
              <a:extLst>
                <a:ext uri="{FF2B5EF4-FFF2-40B4-BE49-F238E27FC236}">
                  <a16:creationId xmlns:a16="http://schemas.microsoft.com/office/drawing/2014/main" id="{15FCA356-8D14-50D5-3C82-B5721A75BED7}"/>
                </a:ext>
              </a:extLst>
            </p:cNvPr>
            <p:cNvSpPr>
              <a:spLocks/>
            </p:cNvSpPr>
            <p:nvPr/>
          </p:nvSpPr>
          <p:spPr bwMode="auto">
            <a:xfrm>
              <a:off x="5423876" y="4854091"/>
              <a:ext cx="82560" cy="384908"/>
            </a:xfrm>
            <a:custGeom>
              <a:avLst/>
              <a:gdLst>
                <a:gd name="T0" fmla="*/ 56843 w 31"/>
                <a:gd name="T1" fmla="*/ 543885 h 144"/>
                <a:gd name="T2" fmla="*/ 26527 w 31"/>
                <a:gd name="T3" fmla="*/ 547688 h 144"/>
                <a:gd name="T4" fmla="*/ 0 w 31"/>
                <a:gd name="T5" fmla="*/ 315681 h 144"/>
                <a:gd name="T6" fmla="*/ 41685 w 31"/>
                <a:gd name="T7" fmla="*/ 15214 h 144"/>
                <a:gd name="T8" fmla="*/ 72001 w 31"/>
                <a:gd name="T9" fmla="*/ 15214 h 144"/>
                <a:gd name="T10" fmla="*/ 117475 w 31"/>
                <a:gd name="T11" fmla="*/ 315681 h 144"/>
                <a:gd name="T12" fmla="*/ 90948 w 31"/>
                <a:gd name="T13" fmla="*/ 547688 h 144"/>
                <a:gd name="T14" fmla="*/ 56843 w 31"/>
                <a:gd name="T15" fmla="*/ 543885 h 1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144">
                  <a:moveTo>
                    <a:pt x="15" y="143"/>
                  </a:moveTo>
                  <a:cubicBezTo>
                    <a:pt x="12" y="143"/>
                    <a:pt x="10" y="143"/>
                    <a:pt x="7" y="144"/>
                  </a:cubicBezTo>
                  <a:cubicBezTo>
                    <a:pt x="3" y="128"/>
                    <a:pt x="0" y="107"/>
                    <a:pt x="0" y="83"/>
                  </a:cubicBezTo>
                  <a:cubicBezTo>
                    <a:pt x="0" y="50"/>
                    <a:pt x="7" y="20"/>
                    <a:pt x="11" y="4"/>
                  </a:cubicBezTo>
                  <a:cubicBezTo>
                    <a:pt x="12" y="0"/>
                    <a:pt x="18" y="0"/>
                    <a:pt x="19" y="4"/>
                  </a:cubicBezTo>
                  <a:cubicBezTo>
                    <a:pt x="24" y="20"/>
                    <a:pt x="31" y="50"/>
                    <a:pt x="31" y="83"/>
                  </a:cubicBezTo>
                  <a:cubicBezTo>
                    <a:pt x="31" y="107"/>
                    <a:pt x="27" y="128"/>
                    <a:pt x="24" y="144"/>
                  </a:cubicBezTo>
                  <a:cubicBezTo>
                    <a:pt x="21" y="143"/>
                    <a:pt x="18" y="143"/>
                    <a:pt x="15" y="143"/>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0" name="Freeform 101">
              <a:extLst>
                <a:ext uri="{FF2B5EF4-FFF2-40B4-BE49-F238E27FC236}">
                  <a16:creationId xmlns:a16="http://schemas.microsoft.com/office/drawing/2014/main" id="{1682839A-C815-6BF5-55EF-50B69BC4CDD9}"/>
                </a:ext>
              </a:extLst>
            </p:cNvPr>
            <p:cNvSpPr>
              <a:spLocks/>
            </p:cNvSpPr>
            <p:nvPr/>
          </p:nvSpPr>
          <p:spPr bwMode="auto">
            <a:xfrm>
              <a:off x="5525403" y="5343873"/>
              <a:ext cx="348091" cy="218672"/>
            </a:xfrm>
            <a:custGeom>
              <a:avLst/>
              <a:gdLst>
                <a:gd name="T0" fmla="*/ 34290 w 130"/>
                <a:gd name="T1" fmla="*/ 0 h 82"/>
                <a:gd name="T2" fmla="*/ 247650 w 130"/>
                <a:gd name="T3" fmla="*/ 94863 h 82"/>
                <a:gd name="T4" fmla="*/ 483870 w 130"/>
                <a:gd name="T5" fmla="*/ 280794 h 82"/>
                <a:gd name="T6" fmla="*/ 468630 w 130"/>
                <a:gd name="T7" fmla="*/ 307355 h 82"/>
                <a:gd name="T8" fmla="*/ 186690 w 130"/>
                <a:gd name="T9" fmla="*/ 193520 h 82"/>
                <a:gd name="T10" fmla="*/ 0 w 130"/>
                <a:gd name="T11" fmla="*/ 56918 h 82"/>
                <a:gd name="T12" fmla="*/ 34290 w 130"/>
                <a:gd name="T13" fmla="*/ 0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 h="82">
                  <a:moveTo>
                    <a:pt x="9" y="0"/>
                  </a:moveTo>
                  <a:cubicBezTo>
                    <a:pt x="24" y="5"/>
                    <a:pt x="44" y="13"/>
                    <a:pt x="65" y="25"/>
                  </a:cubicBezTo>
                  <a:cubicBezTo>
                    <a:pt x="94" y="42"/>
                    <a:pt x="116" y="62"/>
                    <a:pt x="127" y="74"/>
                  </a:cubicBezTo>
                  <a:cubicBezTo>
                    <a:pt x="130" y="77"/>
                    <a:pt x="127" y="82"/>
                    <a:pt x="123" y="81"/>
                  </a:cubicBezTo>
                  <a:cubicBezTo>
                    <a:pt x="107" y="77"/>
                    <a:pt x="78" y="68"/>
                    <a:pt x="49" y="51"/>
                  </a:cubicBezTo>
                  <a:cubicBezTo>
                    <a:pt x="29" y="40"/>
                    <a:pt x="12" y="26"/>
                    <a:pt x="0" y="15"/>
                  </a:cubicBezTo>
                  <a:cubicBezTo>
                    <a:pt x="4" y="11"/>
                    <a:pt x="7" y="6"/>
                    <a:pt x="9"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1" name="Freeform 102">
              <a:extLst>
                <a:ext uri="{FF2B5EF4-FFF2-40B4-BE49-F238E27FC236}">
                  <a16:creationId xmlns:a16="http://schemas.microsoft.com/office/drawing/2014/main" id="{9BDE4035-E82B-46C0-F3E2-2DD3786311F3}"/>
                </a:ext>
              </a:extLst>
            </p:cNvPr>
            <p:cNvSpPr>
              <a:spLocks/>
            </p:cNvSpPr>
            <p:nvPr/>
          </p:nvSpPr>
          <p:spPr bwMode="auto">
            <a:xfrm>
              <a:off x="5054588" y="5343873"/>
              <a:ext cx="350322" cy="218672"/>
            </a:xfrm>
            <a:custGeom>
              <a:avLst/>
              <a:gdLst>
                <a:gd name="T0" fmla="*/ 11415 w 131"/>
                <a:gd name="T1" fmla="*/ 280794 h 82"/>
                <a:gd name="T2" fmla="*/ 251140 w 131"/>
                <a:gd name="T3" fmla="*/ 94863 h 82"/>
                <a:gd name="T4" fmla="*/ 464229 w 131"/>
                <a:gd name="T5" fmla="*/ 0 h 82"/>
                <a:gd name="T6" fmla="*/ 498475 w 131"/>
                <a:gd name="T7" fmla="*/ 56918 h 82"/>
                <a:gd name="T8" fmla="*/ 308217 w 131"/>
                <a:gd name="T9" fmla="*/ 193520 h 82"/>
                <a:gd name="T10" fmla="*/ 26636 w 131"/>
                <a:gd name="T11" fmla="*/ 307355 h 82"/>
                <a:gd name="T12" fmla="*/ 11415 w 131"/>
                <a:gd name="T13" fmla="*/ 280794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1" h="82">
                  <a:moveTo>
                    <a:pt x="3" y="74"/>
                  </a:moveTo>
                  <a:cubicBezTo>
                    <a:pt x="15" y="62"/>
                    <a:pt x="37" y="42"/>
                    <a:pt x="66" y="25"/>
                  </a:cubicBezTo>
                  <a:cubicBezTo>
                    <a:pt x="86" y="13"/>
                    <a:pt x="106" y="5"/>
                    <a:pt x="122" y="0"/>
                  </a:cubicBezTo>
                  <a:cubicBezTo>
                    <a:pt x="124" y="6"/>
                    <a:pt x="127" y="11"/>
                    <a:pt x="131" y="15"/>
                  </a:cubicBezTo>
                  <a:cubicBezTo>
                    <a:pt x="118" y="26"/>
                    <a:pt x="101" y="40"/>
                    <a:pt x="81" y="51"/>
                  </a:cubicBezTo>
                  <a:cubicBezTo>
                    <a:pt x="52" y="68"/>
                    <a:pt x="24" y="77"/>
                    <a:pt x="7" y="81"/>
                  </a:cubicBezTo>
                  <a:cubicBezTo>
                    <a:pt x="3" y="82"/>
                    <a:pt x="0" y="77"/>
                    <a:pt x="3" y="74"/>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2" name="Freeform 103">
              <a:extLst>
                <a:ext uri="{FF2B5EF4-FFF2-40B4-BE49-F238E27FC236}">
                  <a16:creationId xmlns:a16="http://schemas.microsoft.com/office/drawing/2014/main" id="{9D347AA6-67D1-5B2C-F6FA-B761E2F110BC}"/>
                </a:ext>
              </a:extLst>
            </p:cNvPr>
            <p:cNvSpPr>
              <a:spLocks/>
            </p:cNvSpPr>
            <p:nvPr/>
          </p:nvSpPr>
          <p:spPr bwMode="auto">
            <a:xfrm>
              <a:off x="5416067" y="5407466"/>
              <a:ext cx="98179" cy="736346"/>
            </a:xfrm>
            <a:custGeom>
              <a:avLst/>
              <a:gdLst>
                <a:gd name="T0" fmla="*/ 67962 w 37"/>
                <a:gd name="T1" fmla="*/ 3810 h 275"/>
                <a:gd name="T2" fmla="*/ 90616 w 37"/>
                <a:gd name="T3" fmla="*/ 0 h 275"/>
                <a:gd name="T4" fmla="*/ 139700 w 37"/>
                <a:gd name="T5" fmla="*/ 1047750 h 275"/>
                <a:gd name="T6" fmla="*/ 0 w 37"/>
                <a:gd name="T7" fmla="*/ 1047750 h 275"/>
                <a:gd name="T8" fmla="*/ 45308 w 37"/>
                <a:gd name="T9" fmla="*/ 0 h 275"/>
                <a:gd name="T10" fmla="*/ 67962 w 37"/>
                <a:gd name="T11" fmla="*/ 3810 h 2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275">
                  <a:moveTo>
                    <a:pt x="18" y="1"/>
                  </a:moveTo>
                  <a:cubicBezTo>
                    <a:pt x="20" y="1"/>
                    <a:pt x="22" y="0"/>
                    <a:pt x="24" y="0"/>
                  </a:cubicBezTo>
                  <a:cubicBezTo>
                    <a:pt x="37" y="275"/>
                    <a:pt x="37" y="275"/>
                    <a:pt x="37" y="275"/>
                  </a:cubicBezTo>
                  <a:cubicBezTo>
                    <a:pt x="0" y="275"/>
                    <a:pt x="0" y="275"/>
                    <a:pt x="0" y="275"/>
                  </a:cubicBezTo>
                  <a:cubicBezTo>
                    <a:pt x="12" y="0"/>
                    <a:pt x="12" y="0"/>
                    <a:pt x="12" y="0"/>
                  </a:cubicBezTo>
                  <a:cubicBezTo>
                    <a:pt x="14" y="0"/>
                    <a:pt x="16" y="1"/>
                    <a:pt x="18" y="1"/>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3" name="Freeform 99">
              <a:extLst>
                <a:ext uri="{FF2B5EF4-FFF2-40B4-BE49-F238E27FC236}">
                  <a16:creationId xmlns:a16="http://schemas.microsoft.com/office/drawing/2014/main" id="{AAC3E5BD-BB68-E54D-6EC7-CACD57291E48}"/>
                </a:ext>
              </a:extLst>
            </p:cNvPr>
            <p:cNvSpPr>
              <a:spLocks noEditPoints="1"/>
            </p:cNvSpPr>
            <p:nvPr/>
          </p:nvSpPr>
          <p:spPr bwMode="auto">
            <a:xfrm>
              <a:off x="8270684" y="4899567"/>
              <a:ext cx="170315" cy="170315"/>
            </a:xfrm>
            <a:custGeom>
              <a:avLst/>
              <a:gdLst>
                <a:gd name="T0" fmla="*/ 0 w 45"/>
                <a:gd name="T1" fmla="*/ 83820 h 45"/>
                <a:gd name="T2" fmla="*/ 83820 w 45"/>
                <a:gd name="T3" fmla="*/ 171450 h 45"/>
                <a:gd name="T4" fmla="*/ 171450 w 45"/>
                <a:gd name="T5" fmla="*/ 83820 h 45"/>
                <a:gd name="T6" fmla="*/ 83820 w 45"/>
                <a:gd name="T7" fmla="*/ 0 h 45"/>
                <a:gd name="T8" fmla="*/ 0 w 45"/>
                <a:gd name="T9" fmla="*/ 83820 h 45"/>
                <a:gd name="T10" fmla="*/ 57150 w 45"/>
                <a:gd name="T11" fmla="*/ 83820 h 45"/>
                <a:gd name="T12" fmla="*/ 83820 w 45"/>
                <a:gd name="T13" fmla="*/ 57150 h 45"/>
                <a:gd name="T14" fmla="*/ 110490 w 45"/>
                <a:gd name="T15" fmla="*/ 83820 h 45"/>
                <a:gd name="T16" fmla="*/ 83820 w 45"/>
                <a:gd name="T17" fmla="*/ 110490 h 45"/>
                <a:gd name="T18" fmla="*/ 57150 w 45"/>
                <a:gd name="T19" fmla="*/ 8382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0" y="22"/>
                  </a:moveTo>
                  <a:cubicBezTo>
                    <a:pt x="0" y="35"/>
                    <a:pt x="10" y="45"/>
                    <a:pt x="22" y="45"/>
                  </a:cubicBezTo>
                  <a:cubicBezTo>
                    <a:pt x="35" y="45"/>
                    <a:pt x="45" y="35"/>
                    <a:pt x="45" y="22"/>
                  </a:cubicBezTo>
                  <a:cubicBezTo>
                    <a:pt x="45" y="10"/>
                    <a:pt x="35" y="0"/>
                    <a:pt x="22" y="0"/>
                  </a:cubicBezTo>
                  <a:cubicBezTo>
                    <a:pt x="10" y="0"/>
                    <a:pt x="0" y="10"/>
                    <a:pt x="0" y="22"/>
                  </a:cubicBezTo>
                  <a:close/>
                  <a:moveTo>
                    <a:pt x="15" y="22"/>
                  </a:moveTo>
                  <a:cubicBezTo>
                    <a:pt x="15" y="18"/>
                    <a:pt x="18" y="15"/>
                    <a:pt x="22" y="15"/>
                  </a:cubicBezTo>
                  <a:cubicBezTo>
                    <a:pt x="26" y="15"/>
                    <a:pt x="29" y="18"/>
                    <a:pt x="29" y="22"/>
                  </a:cubicBezTo>
                  <a:cubicBezTo>
                    <a:pt x="29" y="26"/>
                    <a:pt x="26" y="29"/>
                    <a:pt x="22" y="29"/>
                  </a:cubicBezTo>
                  <a:cubicBezTo>
                    <a:pt x="18" y="29"/>
                    <a:pt x="15" y="26"/>
                    <a:pt x="15" y="22"/>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4" name="Freeform 100">
              <a:extLst>
                <a:ext uri="{FF2B5EF4-FFF2-40B4-BE49-F238E27FC236}">
                  <a16:creationId xmlns:a16="http://schemas.microsoft.com/office/drawing/2014/main" id="{896FB98B-A625-ECF6-67A6-54EEF929D30C}"/>
                </a:ext>
              </a:extLst>
            </p:cNvPr>
            <p:cNvSpPr>
              <a:spLocks/>
            </p:cNvSpPr>
            <p:nvPr/>
          </p:nvSpPr>
          <p:spPr bwMode="auto">
            <a:xfrm>
              <a:off x="8297493" y="4320811"/>
              <a:ext cx="116697" cy="544063"/>
            </a:xfrm>
            <a:custGeom>
              <a:avLst/>
              <a:gdLst>
                <a:gd name="T0" fmla="*/ 56843 w 31"/>
                <a:gd name="T1" fmla="*/ 543885 h 144"/>
                <a:gd name="T2" fmla="*/ 26527 w 31"/>
                <a:gd name="T3" fmla="*/ 547688 h 144"/>
                <a:gd name="T4" fmla="*/ 0 w 31"/>
                <a:gd name="T5" fmla="*/ 315681 h 144"/>
                <a:gd name="T6" fmla="*/ 41685 w 31"/>
                <a:gd name="T7" fmla="*/ 15214 h 144"/>
                <a:gd name="T8" fmla="*/ 72001 w 31"/>
                <a:gd name="T9" fmla="*/ 15214 h 144"/>
                <a:gd name="T10" fmla="*/ 117475 w 31"/>
                <a:gd name="T11" fmla="*/ 315681 h 144"/>
                <a:gd name="T12" fmla="*/ 90948 w 31"/>
                <a:gd name="T13" fmla="*/ 547688 h 144"/>
                <a:gd name="T14" fmla="*/ 56843 w 31"/>
                <a:gd name="T15" fmla="*/ 543885 h 1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144">
                  <a:moveTo>
                    <a:pt x="15" y="143"/>
                  </a:moveTo>
                  <a:cubicBezTo>
                    <a:pt x="12" y="143"/>
                    <a:pt x="10" y="143"/>
                    <a:pt x="7" y="144"/>
                  </a:cubicBezTo>
                  <a:cubicBezTo>
                    <a:pt x="3" y="128"/>
                    <a:pt x="0" y="107"/>
                    <a:pt x="0" y="83"/>
                  </a:cubicBezTo>
                  <a:cubicBezTo>
                    <a:pt x="0" y="50"/>
                    <a:pt x="7" y="20"/>
                    <a:pt x="11" y="4"/>
                  </a:cubicBezTo>
                  <a:cubicBezTo>
                    <a:pt x="12" y="0"/>
                    <a:pt x="18" y="0"/>
                    <a:pt x="19" y="4"/>
                  </a:cubicBezTo>
                  <a:cubicBezTo>
                    <a:pt x="24" y="20"/>
                    <a:pt x="31" y="50"/>
                    <a:pt x="31" y="83"/>
                  </a:cubicBezTo>
                  <a:cubicBezTo>
                    <a:pt x="31" y="107"/>
                    <a:pt x="27" y="128"/>
                    <a:pt x="24" y="144"/>
                  </a:cubicBezTo>
                  <a:cubicBezTo>
                    <a:pt x="21" y="143"/>
                    <a:pt x="18" y="143"/>
                    <a:pt x="15" y="143"/>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5" name="Freeform 101">
              <a:extLst>
                <a:ext uri="{FF2B5EF4-FFF2-40B4-BE49-F238E27FC236}">
                  <a16:creationId xmlns:a16="http://schemas.microsoft.com/office/drawing/2014/main" id="{F5646FF4-D5E5-742B-EF50-A60B756D3D1F}"/>
                </a:ext>
              </a:extLst>
            </p:cNvPr>
            <p:cNvSpPr>
              <a:spLocks/>
            </p:cNvSpPr>
            <p:nvPr/>
          </p:nvSpPr>
          <p:spPr bwMode="auto">
            <a:xfrm>
              <a:off x="8441000" y="5013111"/>
              <a:ext cx="492021" cy="309090"/>
            </a:xfrm>
            <a:custGeom>
              <a:avLst/>
              <a:gdLst>
                <a:gd name="T0" fmla="*/ 34290 w 130"/>
                <a:gd name="T1" fmla="*/ 0 h 82"/>
                <a:gd name="T2" fmla="*/ 247650 w 130"/>
                <a:gd name="T3" fmla="*/ 94863 h 82"/>
                <a:gd name="T4" fmla="*/ 483870 w 130"/>
                <a:gd name="T5" fmla="*/ 280794 h 82"/>
                <a:gd name="T6" fmla="*/ 468630 w 130"/>
                <a:gd name="T7" fmla="*/ 307355 h 82"/>
                <a:gd name="T8" fmla="*/ 186690 w 130"/>
                <a:gd name="T9" fmla="*/ 193520 h 82"/>
                <a:gd name="T10" fmla="*/ 0 w 130"/>
                <a:gd name="T11" fmla="*/ 56918 h 82"/>
                <a:gd name="T12" fmla="*/ 34290 w 130"/>
                <a:gd name="T13" fmla="*/ 0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 h="82">
                  <a:moveTo>
                    <a:pt x="9" y="0"/>
                  </a:moveTo>
                  <a:cubicBezTo>
                    <a:pt x="24" y="5"/>
                    <a:pt x="44" y="13"/>
                    <a:pt x="65" y="25"/>
                  </a:cubicBezTo>
                  <a:cubicBezTo>
                    <a:pt x="94" y="42"/>
                    <a:pt x="116" y="62"/>
                    <a:pt x="127" y="74"/>
                  </a:cubicBezTo>
                  <a:cubicBezTo>
                    <a:pt x="130" y="77"/>
                    <a:pt x="127" y="82"/>
                    <a:pt x="123" y="81"/>
                  </a:cubicBezTo>
                  <a:cubicBezTo>
                    <a:pt x="107" y="77"/>
                    <a:pt x="78" y="68"/>
                    <a:pt x="49" y="51"/>
                  </a:cubicBezTo>
                  <a:cubicBezTo>
                    <a:pt x="29" y="40"/>
                    <a:pt x="12" y="26"/>
                    <a:pt x="0" y="15"/>
                  </a:cubicBezTo>
                  <a:cubicBezTo>
                    <a:pt x="4" y="11"/>
                    <a:pt x="7" y="6"/>
                    <a:pt x="9"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6" name="Freeform 102">
              <a:extLst>
                <a:ext uri="{FF2B5EF4-FFF2-40B4-BE49-F238E27FC236}">
                  <a16:creationId xmlns:a16="http://schemas.microsoft.com/office/drawing/2014/main" id="{77337207-7597-109E-70AB-C346D1128A2B}"/>
                </a:ext>
              </a:extLst>
            </p:cNvPr>
            <p:cNvSpPr>
              <a:spLocks/>
            </p:cNvSpPr>
            <p:nvPr/>
          </p:nvSpPr>
          <p:spPr bwMode="auto">
            <a:xfrm>
              <a:off x="7775509" y="5013111"/>
              <a:ext cx="495175" cy="309090"/>
            </a:xfrm>
            <a:custGeom>
              <a:avLst/>
              <a:gdLst>
                <a:gd name="T0" fmla="*/ 11415 w 131"/>
                <a:gd name="T1" fmla="*/ 280794 h 82"/>
                <a:gd name="T2" fmla="*/ 251140 w 131"/>
                <a:gd name="T3" fmla="*/ 94863 h 82"/>
                <a:gd name="T4" fmla="*/ 464229 w 131"/>
                <a:gd name="T5" fmla="*/ 0 h 82"/>
                <a:gd name="T6" fmla="*/ 498475 w 131"/>
                <a:gd name="T7" fmla="*/ 56918 h 82"/>
                <a:gd name="T8" fmla="*/ 308217 w 131"/>
                <a:gd name="T9" fmla="*/ 193520 h 82"/>
                <a:gd name="T10" fmla="*/ 26636 w 131"/>
                <a:gd name="T11" fmla="*/ 307355 h 82"/>
                <a:gd name="T12" fmla="*/ 11415 w 131"/>
                <a:gd name="T13" fmla="*/ 280794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1" h="82">
                  <a:moveTo>
                    <a:pt x="3" y="74"/>
                  </a:moveTo>
                  <a:cubicBezTo>
                    <a:pt x="15" y="62"/>
                    <a:pt x="37" y="42"/>
                    <a:pt x="66" y="25"/>
                  </a:cubicBezTo>
                  <a:cubicBezTo>
                    <a:pt x="86" y="13"/>
                    <a:pt x="106" y="5"/>
                    <a:pt x="122" y="0"/>
                  </a:cubicBezTo>
                  <a:cubicBezTo>
                    <a:pt x="124" y="6"/>
                    <a:pt x="127" y="11"/>
                    <a:pt x="131" y="15"/>
                  </a:cubicBezTo>
                  <a:cubicBezTo>
                    <a:pt x="118" y="26"/>
                    <a:pt x="101" y="40"/>
                    <a:pt x="81" y="51"/>
                  </a:cubicBezTo>
                  <a:cubicBezTo>
                    <a:pt x="52" y="68"/>
                    <a:pt x="24" y="77"/>
                    <a:pt x="7" y="81"/>
                  </a:cubicBezTo>
                  <a:cubicBezTo>
                    <a:pt x="3" y="82"/>
                    <a:pt x="0" y="77"/>
                    <a:pt x="3" y="74"/>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7" name="Freeform 103">
              <a:extLst>
                <a:ext uri="{FF2B5EF4-FFF2-40B4-BE49-F238E27FC236}">
                  <a16:creationId xmlns:a16="http://schemas.microsoft.com/office/drawing/2014/main" id="{F463A491-F42D-58BA-29B3-0BA75064FBDD}"/>
                </a:ext>
              </a:extLst>
            </p:cNvPr>
            <p:cNvSpPr>
              <a:spLocks/>
            </p:cNvSpPr>
            <p:nvPr/>
          </p:nvSpPr>
          <p:spPr bwMode="auto">
            <a:xfrm>
              <a:off x="8286454" y="5102999"/>
              <a:ext cx="138775" cy="1040814"/>
            </a:xfrm>
            <a:custGeom>
              <a:avLst/>
              <a:gdLst>
                <a:gd name="T0" fmla="*/ 67962 w 37"/>
                <a:gd name="T1" fmla="*/ 3810 h 275"/>
                <a:gd name="T2" fmla="*/ 90616 w 37"/>
                <a:gd name="T3" fmla="*/ 0 h 275"/>
                <a:gd name="T4" fmla="*/ 139700 w 37"/>
                <a:gd name="T5" fmla="*/ 1047750 h 275"/>
                <a:gd name="T6" fmla="*/ 0 w 37"/>
                <a:gd name="T7" fmla="*/ 1047750 h 275"/>
                <a:gd name="T8" fmla="*/ 45308 w 37"/>
                <a:gd name="T9" fmla="*/ 0 h 275"/>
                <a:gd name="T10" fmla="*/ 67962 w 37"/>
                <a:gd name="T11" fmla="*/ 3810 h 2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275">
                  <a:moveTo>
                    <a:pt x="18" y="1"/>
                  </a:moveTo>
                  <a:cubicBezTo>
                    <a:pt x="20" y="1"/>
                    <a:pt x="22" y="0"/>
                    <a:pt x="24" y="0"/>
                  </a:cubicBezTo>
                  <a:cubicBezTo>
                    <a:pt x="37" y="275"/>
                    <a:pt x="37" y="275"/>
                    <a:pt x="37" y="275"/>
                  </a:cubicBezTo>
                  <a:cubicBezTo>
                    <a:pt x="0" y="275"/>
                    <a:pt x="0" y="275"/>
                    <a:pt x="0" y="275"/>
                  </a:cubicBezTo>
                  <a:cubicBezTo>
                    <a:pt x="12" y="0"/>
                    <a:pt x="12" y="0"/>
                    <a:pt x="12" y="0"/>
                  </a:cubicBezTo>
                  <a:cubicBezTo>
                    <a:pt x="14" y="0"/>
                    <a:pt x="16" y="1"/>
                    <a:pt x="18" y="1"/>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grpSp>
      <p:sp>
        <p:nvSpPr>
          <p:cNvPr id="203" name="Rectangle 202">
            <a:extLst>
              <a:ext uri="{FF2B5EF4-FFF2-40B4-BE49-F238E27FC236}">
                <a16:creationId xmlns:a16="http://schemas.microsoft.com/office/drawing/2014/main" id="{2EA06C9A-E2A2-0A2F-2781-F11B33B0B8FA}"/>
              </a:ext>
            </a:extLst>
          </p:cNvPr>
          <p:cNvSpPr/>
          <p:nvPr/>
        </p:nvSpPr>
        <p:spPr>
          <a:xfrm>
            <a:off x="361039" y="1518824"/>
            <a:ext cx="3956646" cy="2639441"/>
          </a:xfrm>
          <a:prstGeom prst="rect">
            <a:avLst/>
          </a:prstGeom>
        </p:spPr>
        <p:txBody>
          <a:bodyPr wrap="square">
            <a:spAutoFit/>
          </a:bodyPr>
          <a:lstStyle/>
          <a:p>
            <a:pPr algn="just">
              <a:lnSpc>
                <a:spcPct val="150000"/>
              </a:lnSpc>
            </a:pPr>
            <a:r>
              <a:rPr lang="en-US" sz="1600" dirty="0">
                <a:solidFill>
                  <a:schemeClr val="bg1"/>
                </a:solidFill>
                <a:latin typeface="+mj-lt"/>
                <a:cs typeface="Segoe UI Light" panose="020B0502040204020203" pitchFamily="34" charset="0"/>
              </a:rPr>
              <a:t>The analysis examines countries where air pollution is a </a:t>
            </a:r>
            <a:r>
              <a:rPr lang="en-US" sz="1600" dirty="0">
                <a:solidFill>
                  <a:srgbClr val="FFFF00"/>
                </a:solidFill>
                <a:latin typeface="+mj-lt"/>
                <a:cs typeface="Segoe UI Light" panose="020B0502040204020203" pitchFamily="34" charset="0"/>
              </a:rPr>
              <a:t>major</a:t>
            </a:r>
            <a:r>
              <a:rPr lang="en-US" sz="1600" dirty="0">
                <a:solidFill>
                  <a:schemeClr val="bg1"/>
                </a:solidFill>
                <a:latin typeface="+mj-lt"/>
                <a:cs typeface="Segoe UI Light" panose="020B0502040204020203" pitchFamily="34" charset="0"/>
              </a:rPr>
              <a:t> cause of death, categorized by the type of air pollution, such as </a:t>
            </a:r>
            <a:r>
              <a:rPr lang="en-US" sz="1600" dirty="0">
                <a:solidFill>
                  <a:schemeClr val="accent2"/>
                </a:solidFill>
                <a:latin typeface="+mj-lt"/>
                <a:cs typeface="Segoe UI Light" panose="020B0502040204020203" pitchFamily="34" charset="0"/>
              </a:rPr>
              <a:t>household pollutants </a:t>
            </a:r>
            <a:r>
              <a:rPr lang="en-US" sz="1600" dirty="0">
                <a:solidFill>
                  <a:schemeClr val="bg1"/>
                </a:solidFill>
                <a:latin typeface="+mj-lt"/>
                <a:cs typeface="Segoe UI Light" panose="020B0502040204020203" pitchFamily="34" charset="0"/>
              </a:rPr>
              <a:t>or </a:t>
            </a:r>
            <a:r>
              <a:rPr lang="en-US" sz="1600" dirty="0">
                <a:solidFill>
                  <a:schemeClr val="accent2"/>
                </a:solidFill>
                <a:latin typeface="+mj-lt"/>
                <a:cs typeface="Segoe UI Light" panose="020B0502040204020203" pitchFamily="34" charset="0"/>
              </a:rPr>
              <a:t>ozone</a:t>
            </a:r>
            <a:r>
              <a:rPr lang="en-US" sz="1600" dirty="0">
                <a:solidFill>
                  <a:schemeClr val="bg1"/>
                </a:solidFill>
                <a:latin typeface="+mj-lt"/>
                <a:cs typeface="Segoe UI Light" panose="020B0502040204020203" pitchFamily="34" charset="0"/>
              </a:rPr>
              <a:t>, with the objective of gaining insights into the most </a:t>
            </a:r>
            <a:r>
              <a:rPr lang="en-US" sz="1600" dirty="0">
                <a:solidFill>
                  <a:srgbClr val="FFFF00"/>
                </a:solidFill>
                <a:latin typeface="+mj-lt"/>
                <a:cs typeface="Segoe UI Light" panose="020B0502040204020203" pitchFamily="34" charset="0"/>
              </a:rPr>
              <a:t>harmful</a:t>
            </a:r>
            <a:r>
              <a:rPr lang="en-US" sz="1600" dirty="0">
                <a:solidFill>
                  <a:schemeClr val="bg1"/>
                </a:solidFill>
                <a:latin typeface="+mj-lt"/>
                <a:cs typeface="Segoe UI Light" panose="020B0502040204020203" pitchFamily="34" charset="0"/>
              </a:rPr>
              <a:t> sources of air pollution in these countries.</a:t>
            </a:r>
          </a:p>
        </p:txBody>
      </p:sp>
      <p:sp>
        <p:nvSpPr>
          <p:cNvPr id="206" name="Title 11">
            <a:extLst>
              <a:ext uri="{FF2B5EF4-FFF2-40B4-BE49-F238E27FC236}">
                <a16:creationId xmlns:a16="http://schemas.microsoft.com/office/drawing/2014/main" id="{88E8E26C-0145-F752-44DF-02D7953EDABB}"/>
              </a:ext>
            </a:extLst>
          </p:cNvPr>
          <p:cNvSpPr txBox="1">
            <a:spLocks/>
          </p:cNvSpPr>
          <p:nvPr/>
        </p:nvSpPr>
        <p:spPr>
          <a:xfrm>
            <a:off x="363911" y="238217"/>
            <a:ext cx="3879065" cy="120944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DEATH</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RATES FROM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AIR POLLUTION</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
        <p:nvSpPr>
          <p:cNvPr id="4" name="Rectangle: Rounded Corners 3">
            <a:extLst>
              <a:ext uri="{FF2B5EF4-FFF2-40B4-BE49-F238E27FC236}">
                <a16:creationId xmlns:a16="http://schemas.microsoft.com/office/drawing/2014/main" id="{3D59AEF4-1D64-038B-7363-272C74453B6A}"/>
              </a:ext>
            </a:extLst>
          </p:cNvPr>
          <p:cNvSpPr/>
          <p:nvPr/>
        </p:nvSpPr>
        <p:spPr>
          <a:xfrm>
            <a:off x="7135090" y="3456708"/>
            <a:ext cx="4944771" cy="3401290"/>
          </a:xfrm>
          <a:prstGeom prst="roundRect">
            <a:avLst>
              <a:gd name="adj" fmla="val 444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sz="2500" dirty="0">
              <a:solidFill>
                <a:schemeClr val="accent2"/>
              </a:solidFill>
              <a:highlight>
                <a:srgbClr val="FFFF00"/>
              </a:highlight>
              <a:latin typeface="Raleway" panose="020B0503030101060003" pitchFamily="34" charset="0"/>
            </a:endParaRPr>
          </a:p>
        </p:txBody>
      </p:sp>
      <p:grpSp>
        <p:nvGrpSpPr>
          <p:cNvPr id="3" name="Group 2">
            <a:extLst>
              <a:ext uri="{FF2B5EF4-FFF2-40B4-BE49-F238E27FC236}">
                <a16:creationId xmlns:a16="http://schemas.microsoft.com/office/drawing/2014/main" id="{3C63A121-58E1-2D0D-21DB-4C0CF5FC3CD4}"/>
              </a:ext>
            </a:extLst>
          </p:cNvPr>
          <p:cNvGrpSpPr/>
          <p:nvPr/>
        </p:nvGrpSpPr>
        <p:grpSpPr>
          <a:xfrm>
            <a:off x="7589044" y="3556775"/>
            <a:ext cx="4200029" cy="3173447"/>
            <a:chOff x="7384843" y="3336536"/>
            <a:chExt cx="4476750" cy="3467100"/>
          </a:xfrm>
        </p:grpSpPr>
        <p:pic>
          <p:nvPicPr>
            <p:cNvPr id="8" name="Picture 7">
              <a:extLst>
                <a:ext uri="{FF2B5EF4-FFF2-40B4-BE49-F238E27FC236}">
                  <a16:creationId xmlns:a16="http://schemas.microsoft.com/office/drawing/2014/main" id="{D83AC47E-8619-2C92-954E-15EF5DBFC737}"/>
                </a:ext>
              </a:extLst>
            </p:cNvPr>
            <p:cNvPicPr>
              <a:picLocks noChangeAspect="1"/>
            </p:cNvPicPr>
            <p:nvPr/>
          </p:nvPicPr>
          <p:blipFill>
            <a:blip r:embed="rId3"/>
            <a:stretch>
              <a:fillRect/>
            </a:stretch>
          </p:blipFill>
          <p:spPr>
            <a:xfrm>
              <a:off x="7384843" y="3336536"/>
              <a:ext cx="4476750" cy="3467100"/>
            </a:xfrm>
            <a:prstGeom prst="rect">
              <a:avLst/>
            </a:prstGeom>
          </p:spPr>
        </p:pic>
        <p:sp>
          <p:nvSpPr>
            <p:cNvPr id="10" name="Title 11">
              <a:extLst>
                <a:ext uri="{FF2B5EF4-FFF2-40B4-BE49-F238E27FC236}">
                  <a16:creationId xmlns:a16="http://schemas.microsoft.com/office/drawing/2014/main" id="{E7F78CC1-B0A0-A064-7440-476426E053BC}"/>
                </a:ext>
              </a:extLst>
            </p:cNvPr>
            <p:cNvSpPr txBox="1">
              <a:spLocks/>
            </p:cNvSpPr>
            <p:nvPr/>
          </p:nvSpPr>
          <p:spPr>
            <a:xfrm>
              <a:off x="8389794" y="4271275"/>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grpSp>
      <p:sp>
        <p:nvSpPr>
          <p:cNvPr id="7" name="Rectangle: Rounded Corners 6">
            <a:extLst>
              <a:ext uri="{FF2B5EF4-FFF2-40B4-BE49-F238E27FC236}">
                <a16:creationId xmlns:a16="http://schemas.microsoft.com/office/drawing/2014/main" id="{A70A7569-8DAD-1AA8-E6FC-D13702775BE7}"/>
              </a:ext>
            </a:extLst>
          </p:cNvPr>
          <p:cNvSpPr/>
          <p:nvPr/>
        </p:nvSpPr>
        <p:spPr>
          <a:xfrm>
            <a:off x="4609326" y="27710"/>
            <a:ext cx="4894892" cy="3401290"/>
          </a:xfrm>
          <a:prstGeom prst="roundRect">
            <a:avLst>
              <a:gd name="adj" fmla="val 4445"/>
            </a:avLst>
          </a:prstGeom>
          <a:solidFill>
            <a:schemeClr val="accent4"/>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accent3"/>
              </a:solidFill>
              <a:latin typeface="Raleway" panose="020B0503030101060003" pitchFamily="34" charset="0"/>
            </a:endParaRPr>
          </a:p>
        </p:txBody>
      </p:sp>
      <p:grpSp>
        <p:nvGrpSpPr>
          <p:cNvPr id="5" name="Group 4">
            <a:extLst>
              <a:ext uri="{FF2B5EF4-FFF2-40B4-BE49-F238E27FC236}">
                <a16:creationId xmlns:a16="http://schemas.microsoft.com/office/drawing/2014/main" id="{97ECE349-170F-87FD-1B7A-D5CA4E375DFB}"/>
              </a:ext>
            </a:extLst>
          </p:cNvPr>
          <p:cNvGrpSpPr/>
          <p:nvPr/>
        </p:nvGrpSpPr>
        <p:grpSpPr>
          <a:xfrm>
            <a:off x="4813958" y="108726"/>
            <a:ext cx="4476750" cy="3173447"/>
            <a:chOff x="4841668" y="108726"/>
            <a:chExt cx="4476750" cy="3173447"/>
          </a:xfrm>
        </p:grpSpPr>
        <p:pic>
          <p:nvPicPr>
            <p:cNvPr id="6" name="Picture 5">
              <a:extLst>
                <a:ext uri="{FF2B5EF4-FFF2-40B4-BE49-F238E27FC236}">
                  <a16:creationId xmlns:a16="http://schemas.microsoft.com/office/drawing/2014/main" id="{3F8A772C-7D65-DBAB-144B-554A289000C8}"/>
                </a:ext>
              </a:extLst>
            </p:cNvPr>
            <p:cNvPicPr>
              <a:picLocks noChangeAspect="1"/>
            </p:cNvPicPr>
            <p:nvPr/>
          </p:nvPicPr>
          <p:blipFill>
            <a:blip r:embed="rId4"/>
            <a:stretch>
              <a:fillRect/>
            </a:stretch>
          </p:blipFill>
          <p:spPr>
            <a:xfrm>
              <a:off x="4841668" y="108726"/>
              <a:ext cx="4476750" cy="3173447"/>
            </a:xfrm>
            <a:prstGeom prst="rect">
              <a:avLst/>
            </a:prstGeom>
          </p:spPr>
        </p:pic>
        <p:sp>
          <p:nvSpPr>
            <p:cNvPr id="9" name="Title 11">
              <a:extLst>
                <a:ext uri="{FF2B5EF4-FFF2-40B4-BE49-F238E27FC236}">
                  <a16:creationId xmlns:a16="http://schemas.microsoft.com/office/drawing/2014/main" id="{88A49C9E-7DB9-805C-69BF-3F2B8D56AF93}"/>
                </a:ext>
              </a:extLst>
            </p:cNvPr>
            <p:cNvSpPr txBox="1">
              <a:spLocks/>
            </p:cNvSpPr>
            <p:nvPr/>
          </p:nvSpPr>
          <p:spPr>
            <a:xfrm>
              <a:off x="6096000" y="911837"/>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CANADA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grpSp>
      <p:grpSp>
        <p:nvGrpSpPr>
          <p:cNvPr id="389" name="Group 388">
            <a:extLst>
              <a:ext uri="{FF2B5EF4-FFF2-40B4-BE49-F238E27FC236}">
                <a16:creationId xmlns:a16="http://schemas.microsoft.com/office/drawing/2014/main" id="{AB2C7F02-54DA-833D-B6B1-7FD9DCEAC0CF}"/>
              </a:ext>
            </a:extLst>
          </p:cNvPr>
          <p:cNvGrpSpPr/>
          <p:nvPr/>
        </p:nvGrpSpPr>
        <p:grpSpPr>
          <a:xfrm>
            <a:off x="9731235" y="634967"/>
            <a:ext cx="2444204" cy="1401971"/>
            <a:chOff x="1309715" y="1514434"/>
            <a:chExt cx="2444204" cy="1401971"/>
          </a:xfrm>
        </p:grpSpPr>
        <p:sp>
          <p:nvSpPr>
            <p:cNvPr id="390" name="Freeform 290">
              <a:extLst>
                <a:ext uri="{FF2B5EF4-FFF2-40B4-BE49-F238E27FC236}">
                  <a16:creationId xmlns:a16="http://schemas.microsoft.com/office/drawing/2014/main" id="{DAA1F397-1BC9-221A-B636-45619EE6E73B}"/>
                </a:ext>
              </a:extLst>
            </p:cNvPr>
            <p:cNvSpPr>
              <a:spLocks/>
            </p:cNvSpPr>
            <p:nvPr/>
          </p:nvSpPr>
          <p:spPr bwMode="auto">
            <a:xfrm>
              <a:off x="2707387" y="1656136"/>
              <a:ext cx="1046532" cy="544044"/>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391" name="Freeform 36">
              <a:extLst>
                <a:ext uri="{FF2B5EF4-FFF2-40B4-BE49-F238E27FC236}">
                  <a16:creationId xmlns:a16="http://schemas.microsoft.com/office/drawing/2014/main" id="{3368361E-9A34-4695-D1C8-0596C73A0829}"/>
                </a:ext>
              </a:extLst>
            </p:cNvPr>
            <p:cNvSpPr>
              <a:spLocks noEditPoints="1"/>
            </p:cNvSpPr>
            <p:nvPr/>
          </p:nvSpPr>
          <p:spPr bwMode="auto">
            <a:xfrm>
              <a:off x="1760508" y="1514434"/>
              <a:ext cx="1401971" cy="1401971"/>
            </a:xfrm>
            <a:custGeom>
              <a:avLst/>
              <a:gdLst>
                <a:gd name="T0" fmla="*/ 1598 w 1748"/>
                <a:gd name="T1" fmla="*/ 864 h 1748"/>
                <a:gd name="T2" fmla="*/ 1728 w 1748"/>
                <a:gd name="T3" fmla="*/ 684 h 1748"/>
                <a:gd name="T4" fmla="*/ 1530 w 1748"/>
                <a:gd name="T5" fmla="*/ 572 h 1748"/>
                <a:gd name="T6" fmla="*/ 1578 w 1748"/>
                <a:gd name="T7" fmla="*/ 354 h 1748"/>
                <a:gd name="T8" fmla="*/ 1352 w 1748"/>
                <a:gd name="T9" fmla="*/ 332 h 1748"/>
                <a:gd name="T10" fmla="*/ 1304 w 1748"/>
                <a:gd name="T11" fmla="*/ 112 h 1748"/>
                <a:gd name="T12" fmla="*/ 1088 w 1748"/>
                <a:gd name="T13" fmla="*/ 184 h 1748"/>
                <a:gd name="T14" fmla="*/ 958 w 1748"/>
                <a:gd name="T15" fmla="*/ 4 h 1748"/>
                <a:gd name="T16" fmla="*/ 790 w 1748"/>
                <a:gd name="T17" fmla="*/ 158 h 1748"/>
                <a:gd name="T18" fmla="*/ 596 w 1748"/>
                <a:gd name="T19" fmla="*/ 46 h 1748"/>
                <a:gd name="T20" fmla="*/ 506 w 1748"/>
                <a:gd name="T21" fmla="*/ 254 h 1748"/>
                <a:gd name="T22" fmla="*/ 284 w 1748"/>
                <a:gd name="T23" fmla="*/ 230 h 1748"/>
                <a:gd name="T24" fmla="*/ 284 w 1748"/>
                <a:gd name="T25" fmla="*/ 458 h 1748"/>
                <a:gd name="T26" fmla="*/ 72 w 1748"/>
                <a:gd name="T27" fmla="*/ 526 h 1748"/>
                <a:gd name="T28" fmla="*/ 166 w 1748"/>
                <a:gd name="T29" fmla="*/ 734 h 1748"/>
                <a:gd name="T30" fmla="*/ 0 w 1748"/>
                <a:gd name="T31" fmla="*/ 882 h 1748"/>
                <a:gd name="T32" fmla="*/ 170 w 1748"/>
                <a:gd name="T33" fmla="*/ 1034 h 1748"/>
                <a:gd name="T34" fmla="*/ 80 w 1748"/>
                <a:gd name="T35" fmla="*/ 1238 h 1748"/>
                <a:gd name="T36" fmla="*/ 296 w 1748"/>
                <a:gd name="T37" fmla="*/ 1306 h 1748"/>
                <a:gd name="T38" fmla="*/ 296 w 1748"/>
                <a:gd name="T39" fmla="*/ 1530 h 1748"/>
                <a:gd name="T40" fmla="*/ 522 w 1748"/>
                <a:gd name="T41" fmla="*/ 1504 h 1748"/>
                <a:gd name="T42" fmla="*/ 612 w 1748"/>
                <a:gd name="T43" fmla="*/ 1708 h 1748"/>
                <a:gd name="T44" fmla="*/ 808 w 1748"/>
                <a:gd name="T45" fmla="*/ 1594 h 1748"/>
                <a:gd name="T46" fmla="*/ 974 w 1748"/>
                <a:gd name="T47" fmla="*/ 1744 h 1748"/>
                <a:gd name="T48" fmla="*/ 1108 w 1748"/>
                <a:gd name="T49" fmla="*/ 1558 h 1748"/>
                <a:gd name="T50" fmla="*/ 1320 w 1748"/>
                <a:gd name="T51" fmla="*/ 1628 h 1748"/>
                <a:gd name="T52" fmla="*/ 1366 w 1748"/>
                <a:gd name="T53" fmla="*/ 1404 h 1748"/>
                <a:gd name="T54" fmla="*/ 1588 w 1748"/>
                <a:gd name="T55" fmla="*/ 1382 h 1748"/>
                <a:gd name="T56" fmla="*/ 1538 w 1748"/>
                <a:gd name="T57" fmla="*/ 1160 h 1748"/>
                <a:gd name="T58" fmla="*/ 1732 w 1748"/>
                <a:gd name="T59" fmla="*/ 1048 h 1748"/>
                <a:gd name="T60" fmla="*/ 1486 w 1748"/>
                <a:gd name="T61" fmla="*/ 1158 h 1748"/>
                <a:gd name="T62" fmla="*/ 1382 w 1748"/>
                <a:gd name="T63" fmla="*/ 1314 h 1748"/>
                <a:gd name="T64" fmla="*/ 1318 w 1748"/>
                <a:gd name="T65" fmla="*/ 1382 h 1748"/>
                <a:gd name="T66" fmla="*/ 1160 w 1748"/>
                <a:gd name="T67" fmla="*/ 1482 h 1748"/>
                <a:gd name="T68" fmla="*/ 1074 w 1748"/>
                <a:gd name="T69" fmla="*/ 1518 h 1748"/>
                <a:gd name="T70" fmla="*/ 888 w 1748"/>
                <a:gd name="T71" fmla="*/ 1546 h 1748"/>
                <a:gd name="T72" fmla="*/ 794 w 1748"/>
                <a:gd name="T73" fmla="*/ 1542 h 1748"/>
                <a:gd name="T74" fmla="*/ 614 w 1748"/>
                <a:gd name="T75" fmla="*/ 1492 h 1748"/>
                <a:gd name="T76" fmla="*/ 530 w 1748"/>
                <a:gd name="T77" fmla="*/ 1452 h 1748"/>
                <a:gd name="T78" fmla="*/ 384 w 1748"/>
                <a:gd name="T79" fmla="*/ 1332 h 1748"/>
                <a:gd name="T80" fmla="*/ 324 w 1748"/>
                <a:gd name="T81" fmla="*/ 1262 h 1748"/>
                <a:gd name="T82" fmla="*/ 240 w 1748"/>
                <a:gd name="T83" fmla="*/ 1094 h 1748"/>
                <a:gd name="T84" fmla="*/ 214 w 1748"/>
                <a:gd name="T85" fmla="*/ 1004 h 1748"/>
                <a:gd name="T86" fmla="*/ 206 w 1748"/>
                <a:gd name="T87" fmla="*/ 816 h 1748"/>
                <a:gd name="T88" fmla="*/ 218 w 1748"/>
                <a:gd name="T89" fmla="*/ 724 h 1748"/>
                <a:gd name="T90" fmla="*/ 288 w 1748"/>
                <a:gd name="T91" fmla="*/ 550 h 1748"/>
                <a:gd name="T92" fmla="*/ 336 w 1748"/>
                <a:gd name="T93" fmla="*/ 470 h 1748"/>
                <a:gd name="T94" fmla="*/ 470 w 1748"/>
                <a:gd name="T95" fmla="*/ 340 h 1748"/>
                <a:gd name="T96" fmla="*/ 548 w 1748"/>
                <a:gd name="T97" fmla="*/ 286 h 1748"/>
                <a:gd name="T98" fmla="*/ 724 w 1748"/>
                <a:gd name="T99" fmla="*/ 220 h 1748"/>
                <a:gd name="T100" fmla="*/ 814 w 1748"/>
                <a:gd name="T101" fmla="*/ 204 h 1748"/>
                <a:gd name="T102" fmla="*/ 1002 w 1748"/>
                <a:gd name="T103" fmla="*/ 216 h 1748"/>
                <a:gd name="T104" fmla="*/ 1092 w 1748"/>
                <a:gd name="T105" fmla="*/ 238 h 1748"/>
                <a:gd name="T106" fmla="*/ 1258 w 1748"/>
                <a:gd name="T107" fmla="*/ 324 h 1748"/>
                <a:gd name="T108" fmla="*/ 1332 w 1748"/>
                <a:gd name="T109" fmla="*/ 382 h 1748"/>
                <a:gd name="T110" fmla="*/ 1450 w 1748"/>
                <a:gd name="T111" fmla="*/ 528 h 1748"/>
                <a:gd name="T112" fmla="*/ 1494 w 1748"/>
                <a:gd name="T113" fmla="*/ 610 h 1748"/>
                <a:gd name="T114" fmla="*/ 1540 w 1748"/>
                <a:gd name="T115" fmla="*/ 792 h 1748"/>
                <a:gd name="T116" fmla="*/ 1548 w 1748"/>
                <a:gd name="T117" fmla="*/ 884 h 1748"/>
                <a:gd name="T118" fmla="*/ 1516 w 1748"/>
                <a:gd name="T119" fmla="*/ 1070 h 1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8" h="1748">
                  <a:moveTo>
                    <a:pt x="1592" y="966"/>
                  </a:moveTo>
                  <a:lnTo>
                    <a:pt x="1748" y="928"/>
                  </a:lnTo>
                  <a:lnTo>
                    <a:pt x="1598" y="864"/>
                  </a:lnTo>
                  <a:lnTo>
                    <a:pt x="1746" y="806"/>
                  </a:lnTo>
                  <a:lnTo>
                    <a:pt x="1588" y="764"/>
                  </a:lnTo>
                  <a:lnTo>
                    <a:pt x="1728" y="684"/>
                  </a:lnTo>
                  <a:lnTo>
                    <a:pt x="1566" y="666"/>
                  </a:lnTo>
                  <a:lnTo>
                    <a:pt x="1694" y="568"/>
                  </a:lnTo>
                  <a:lnTo>
                    <a:pt x="1530" y="572"/>
                  </a:lnTo>
                  <a:lnTo>
                    <a:pt x="1644" y="456"/>
                  </a:lnTo>
                  <a:lnTo>
                    <a:pt x="1482" y="484"/>
                  </a:lnTo>
                  <a:lnTo>
                    <a:pt x="1578" y="354"/>
                  </a:lnTo>
                  <a:lnTo>
                    <a:pt x="1422" y="402"/>
                  </a:lnTo>
                  <a:lnTo>
                    <a:pt x="1498" y="260"/>
                  </a:lnTo>
                  <a:lnTo>
                    <a:pt x="1352" y="332"/>
                  </a:lnTo>
                  <a:lnTo>
                    <a:pt x="1406" y="180"/>
                  </a:lnTo>
                  <a:lnTo>
                    <a:pt x="1270" y="270"/>
                  </a:lnTo>
                  <a:lnTo>
                    <a:pt x="1304" y="112"/>
                  </a:lnTo>
                  <a:lnTo>
                    <a:pt x="1182" y="220"/>
                  </a:lnTo>
                  <a:lnTo>
                    <a:pt x="1194" y="60"/>
                  </a:lnTo>
                  <a:lnTo>
                    <a:pt x="1088" y="184"/>
                  </a:lnTo>
                  <a:lnTo>
                    <a:pt x="1078" y="24"/>
                  </a:lnTo>
                  <a:lnTo>
                    <a:pt x="990" y="162"/>
                  </a:lnTo>
                  <a:lnTo>
                    <a:pt x="958" y="4"/>
                  </a:lnTo>
                  <a:lnTo>
                    <a:pt x="890" y="152"/>
                  </a:lnTo>
                  <a:lnTo>
                    <a:pt x="836" y="0"/>
                  </a:lnTo>
                  <a:lnTo>
                    <a:pt x="790" y="158"/>
                  </a:lnTo>
                  <a:lnTo>
                    <a:pt x="714" y="14"/>
                  </a:lnTo>
                  <a:lnTo>
                    <a:pt x="690" y="176"/>
                  </a:lnTo>
                  <a:lnTo>
                    <a:pt x="596" y="46"/>
                  </a:lnTo>
                  <a:lnTo>
                    <a:pt x="596" y="208"/>
                  </a:lnTo>
                  <a:lnTo>
                    <a:pt x="484" y="92"/>
                  </a:lnTo>
                  <a:lnTo>
                    <a:pt x="506" y="254"/>
                  </a:lnTo>
                  <a:lnTo>
                    <a:pt x="380" y="154"/>
                  </a:lnTo>
                  <a:lnTo>
                    <a:pt x="422" y="312"/>
                  </a:lnTo>
                  <a:lnTo>
                    <a:pt x="284" y="230"/>
                  </a:lnTo>
                  <a:lnTo>
                    <a:pt x="348" y="380"/>
                  </a:lnTo>
                  <a:lnTo>
                    <a:pt x="200" y="318"/>
                  </a:lnTo>
                  <a:lnTo>
                    <a:pt x="284" y="458"/>
                  </a:lnTo>
                  <a:lnTo>
                    <a:pt x="128" y="418"/>
                  </a:lnTo>
                  <a:lnTo>
                    <a:pt x="232" y="544"/>
                  </a:lnTo>
                  <a:lnTo>
                    <a:pt x="72" y="526"/>
                  </a:lnTo>
                  <a:lnTo>
                    <a:pt x="192" y="636"/>
                  </a:lnTo>
                  <a:lnTo>
                    <a:pt x="32" y="642"/>
                  </a:lnTo>
                  <a:lnTo>
                    <a:pt x="166" y="734"/>
                  </a:lnTo>
                  <a:lnTo>
                    <a:pt x="8" y="760"/>
                  </a:lnTo>
                  <a:lnTo>
                    <a:pt x="154" y="834"/>
                  </a:lnTo>
                  <a:lnTo>
                    <a:pt x="0" y="882"/>
                  </a:lnTo>
                  <a:lnTo>
                    <a:pt x="156" y="934"/>
                  </a:lnTo>
                  <a:lnTo>
                    <a:pt x="10" y="1004"/>
                  </a:lnTo>
                  <a:lnTo>
                    <a:pt x="170" y="1034"/>
                  </a:lnTo>
                  <a:lnTo>
                    <a:pt x="36" y="1124"/>
                  </a:lnTo>
                  <a:lnTo>
                    <a:pt x="200" y="1130"/>
                  </a:lnTo>
                  <a:lnTo>
                    <a:pt x="80" y="1238"/>
                  </a:lnTo>
                  <a:lnTo>
                    <a:pt x="242" y="1222"/>
                  </a:lnTo>
                  <a:lnTo>
                    <a:pt x="138" y="1344"/>
                  </a:lnTo>
                  <a:lnTo>
                    <a:pt x="296" y="1306"/>
                  </a:lnTo>
                  <a:lnTo>
                    <a:pt x="210" y="1442"/>
                  </a:lnTo>
                  <a:lnTo>
                    <a:pt x="362" y="1384"/>
                  </a:lnTo>
                  <a:lnTo>
                    <a:pt x="296" y="1530"/>
                  </a:lnTo>
                  <a:lnTo>
                    <a:pt x="438" y="1450"/>
                  </a:lnTo>
                  <a:lnTo>
                    <a:pt x="392" y="1604"/>
                  </a:lnTo>
                  <a:lnTo>
                    <a:pt x="522" y="1504"/>
                  </a:lnTo>
                  <a:lnTo>
                    <a:pt x="498" y="1664"/>
                  </a:lnTo>
                  <a:lnTo>
                    <a:pt x="614" y="1548"/>
                  </a:lnTo>
                  <a:lnTo>
                    <a:pt x="612" y="1708"/>
                  </a:lnTo>
                  <a:lnTo>
                    <a:pt x="710" y="1578"/>
                  </a:lnTo>
                  <a:lnTo>
                    <a:pt x="732" y="1738"/>
                  </a:lnTo>
                  <a:lnTo>
                    <a:pt x="808" y="1594"/>
                  </a:lnTo>
                  <a:lnTo>
                    <a:pt x="852" y="1748"/>
                  </a:lnTo>
                  <a:lnTo>
                    <a:pt x="910" y="1596"/>
                  </a:lnTo>
                  <a:lnTo>
                    <a:pt x="974" y="1744"/>
                  </a:lnTo>
                  <a:lnTo>
                    <a:pt x="1010" y="1584"/>
                  </a:lnTo>
                  <a:lnTo>
                    <a:pt x="1094" y="1720"/>
                  </a:lnTo>
                  <a:lnTo>
                    <a:pt x="1108" y="1558"/>
                  </a:lnTo>
                  <a:lnTo>
                    <a:pt x="1210" y="1682"/>
                  </a:lnTo>
                  <a:lnTo>
                    <a:pt x="1200" y="1520"/>
                  </a:lnTo>
                  <a:lnTo>
                    <a:pt x="1320" y="1628"/>
                  </a:lnTo>
                  <a:lnTo>
                    <a:pt x="1286" y="1468"/>
                  </a:lnTo>
                  <a:lnTo>
                    <a:pt x="1420" y="1558"/>
                  </a:lnTo>
                  <a:lnTo>
                    <a:pt x="1366" y="1404"/>
                  </a:lnTo>
                  <a:lnTo>
                    <a:pt x="1510" y="1476"/>
                  </a:lnTo>
                  <a:lnTo>
                    <a:pt x="1434" y="1332"/>
                  </a:lnTo>
                  <a:lnTo>
                    <a:pt x="1588" y="1382"/>
                  </a:lnTo>
                  <a:lnTo>
                    <a:pt x="1492" y="1250"/>
                  </a:lnTo>
                  <a:lnTo>
                    <a:pt x="1650" y="1278"/>
                  </a:lnTo>
                  <a:lnTo>
                    <a:pt x="1538" y="1160"/>
                  </a:lnTo>
                  <a:lnTo>
                    <a:pt x="1700" y="1166"/>
                  </a:lnTo>
                  <a:lnTo>
                    <a:pt x="1572" y="1064"/>
                  </a:lnTo>
                  <a:lnTo>
                    <a:pt x="1732" y="1048"/>
                  </a:lnTo>
                  <a:lnTo>
                    <a:pt x="1592" y="966"/>
                  </a:lnTo>
                  <a:close/>
                  <a:moveTo>
                    <a:pt x="1484" y="1158"/>
                  </a:moveTo>
                  <a:lnTo>
                    <a:pt x="1486" y="1158"/>
                  </a:lnTo>
                  <a:lnTo>
                    <a:pt x="1438" y="1240"/>
                  </a:lnTo>
                  <a:lnTo>
                    <a:pt x="1440" y="1240"/>
                  </a:lnTo>
                  <a:lnTo>
                    <a:pt x="1382" y="1314"/>
                  </a:lnTo>
                  <a:lnTo>
                    <a:pt x="1384" y="1314"/>
                  </a:lnTo>
                  <a:lnTo>
                    <a:pt x="1316" y="1380"/>
                  </a:lnTo>
                  <a:lnTo>
                    <a:pt x="1318" y="1382"/>
                  </a:lnTo>
                  <a:lnTo>
                    <a:pt x="1242" y="1436"/>
                  </a:lnTo>
                  <a:lnTo>
                    <a:pt x="1242" y="1438"/>
                  </a:lnTo>
                  <a:lnTo>
                    <a:pt x="1160" y="1482"/>
                  </a:lnTo>
                  <a:lnTo>
                    <a:pt x="1160" y="1484"/>
                  </a:lnTo>
                  <a:lnTo>
                    <a:pt x="1072" y="1516"/>
                  </a:lnTo>
                  <a:lnTo>
                    <a:pt x="1074" y="1518"/>
                  </a:lnTo>
                  <a:lnTo>
                    <a:pt x="980" y="1536"/>
                  </a:lnTo>
                  <a:lnTo>
                    <a:pt x="982" y="1538"/>
                  </a:lnTo>
                  <a:lnTo>
                    <a:pt x="888" y="1546"/>
                  </a:lnTo>
                  <a:lnTo>
                    <a:pt x="888" y="1548"/>
                  </a:lnTo>
                  <a:lnTo>
                    <a:pt x="794" y="1540"/>
                  </a:lnTo>
                  <a:lnTo>
                    <a:pt x="794" y="1542"/>
                  </a:lnTo>
                  <a:lnTo>
                    <a:pt x="702" y="1522"/>
                  </a:lnTo>
                  <a:lnTo>
                    <a:pt x="702" y="1524"/>
                  </a:lnTo>
                  <a:lnTo>
                    <a:pt x="614" y="1492"/>
                  </a:lnTo>
                  <a:lnTo>
                    <a:pt x="614" y="1494"/>
                  </a:lnTo>
                  <a:lnTo>
                    <a:pt x="530" y="1450"/>
                  </a:lnTo>
                  <a:lnTo>
                    <a:pt x="530" y="1452"/>
                  </a:lnTo>
                  <a:lnTo>
                    <a:pt x="454" y="1396"/>
                  </a:lnTo>
                  <a:lnTo>
                    <a:pt x="452" y="1398"/>
                  </a:lnTo>
                  <a:lnTo>
                    <a:pt x="384" y="1332"/>
                  </a:lnTo>
                  <a:lnTo>
                    <a:pt x="384" y="1334"/>
                  </a:lnTo>
                  <a:lnTo>
                    <a:pt x="326" y="1260"/>
                  </a:lnTo>
                  <a:lnTo>
                    <a:pt x="324" y="1262"/>
                  </a:lnTo>
                  <a:lnTo>
                    <a:pt x="278" y="1180"/>
                  </a:lnTo>
                  <a:lnTo>
                    <a:pt x="276" y="1182"/>
                  </a:lnTo>
                  <a:lnTo>
                    <a:pt x="240" y="1094"/>
                  </a:lnTo>
                  <a:lnTo>
                    <a:pt x="240" y="1094"/>
                  </a:lnTo>
                  <a:lnTo>
                    <a:pt x="216" y="1004"/>
                  </a:lnTo>
                  <a:lnTo>
                    <a:pt x="214" y="1004"/>
                  </a:lnTo>
                  <a:lnTo>
                    <a:pt x="204" y="910"/>
                  </a:lnTo>
                  <a:lnTo>
                    <a:pt x="204" y="912"/>
                  </a:lnTo>
                  <a:lnTo>
                    <a:pt x="206" y="816"/>
                  </a:lnTo>
                  <a:lnTo>
                    <a:pt x="204" y="818"/>
                  </a:lnTo>
                  <a:lnTo>
                    <a:pt x="220" y="724"/>
                  </a:lnTo>
                  <a:lnTo>
                    <a:pt x="218" y="724"/>
                  </a:lnTo>
                  <a:lnTo>
                    <a:pt x="248" y="634"/>
                  </a:lnTo>
                  <a:lnTo>
                    <a:pt x="246" y="634"/>
                  </a:lnTo>
                  <a:lnTo>
                    <a:pt x="288" y="550"/>
                  </a:lnTo>
                  <a:lnTo>
                    <a:pt x="286" y="550"/>
                  </a:lnTo>
                  <a:lnTo>
                    <a:pt x="338" y="472"/>
                  </a:lnTo>
                  <a:lnTo>
                    <a:pt x="336" y="470"/>
                  </a:lnTo>
                  <a:lnTo>
                    <a:pt x="400" y="400"/>
                  </a:lnTo>
                  <a:lnTo>
                    <a:pt x="398" y="400"/>
                  </a:lnTo>
                  <a:lnTo>
                    <a:pt x="470" y="340"/>
                  </a:lnTo>
                  <a:lnTo>
                    <a:pt x="468" y="338"/>
                  </a:lnTo>
                  <a:lnTo>
                    <a:pt x="548" y="288"/>
                  </a:lnTo>
                  <a:lnTo>
                    <a:pt x="548" y="286"/>
                  </a:lnTo>
                  <a:lnTo>
                    <a:pt x="634" y="248"/>
                  </a:lnTo>
                  <a:lnTo>
                    <a:pt x="632" y="246"/>
                  </a:lnTo>
                  <a:lnTo>
                    <a:pt x="724" y="220"/>
                  </a:lnTo>
                  <a:lnTo>
                    <a:pt x="722" y="220"/>
                  </a:lnTo>
                  <a:lnTo>
                    <a:pt x="816" y="206"/>
                  </a:lnTo>
                  <a:lnTo>
                    <a:pt x="814" y="204"/>
                  </a:lnTo>
                  <a:lnTo>
                    <a:pt x="910" y="204"/>
                  </a:lnTo>
                  <a:lnTo>
                    <a:pt x="908" y="202"/>
                  </a:lnTo>
                  <a:lnTo>
                    <a:pt x="1002" y="216"/>
                  </a:lnTo>
                  <a:lnTo>
                    <a:pt x="1002" y="214"/>
                  </a:lnTo>
                  <a:lnTo>
                    <a:pt x="1092" y="240"/>
                  </a:lnTo>
                  <a:lnTo>
                    <a:pt x="1092" y="238"/>
                  </a:lnTo>
                  <a:lnTo>
                    <a:pt x="1178" y="276"/>
                  </a:lnTo>
                  <a:lnTo>
                    <a:pt x="1178" y="274"/>
                  </a:lnTo>
                  <a:lnTo>
                    <a:pt x="1258" y="324"/>
                  </a:lnTo>
                  <a:lnTo>
                    <a:pt x="1260" y="322"/>
                  </a:lnTo>
                  <a:lnTo>
                    <a:pt x="1332" y="384"/>
                  </a:lnTo>
                  <a:lnTo>
                    <a:pt x="1332" y="382"/>
                  </a:lnTo>
                  <a:lnTo>
                    <a:pt x="1396" y="452"/>
                  </a:lnTo>
                  <a:lnTo>
                    <a:pt x="1396" y="450"/>
                  </a:lnTo>
                  <a:lnTo>
                    <a:pt x="1450" y="528"/>
                  </a:lnTo>
                  <a:lnTo>
                    <a:pt x="1450" y="526"/>
                  </a:lnTo>
                  <a:lnTo>
                    <a:pt x="1492" y="612"/>
                  </a:lnTo>
                  <a:lnTo>
                    <a:pt x="1494" y="610"/>
                  </a:lnTo>
                  <a:lnTo>
                    <a:pt x="1522" y="700"/>
                  </a:lnTo>
                  <a:lnTo>
                    <a:pt x="1524" y="698"/>
                  </a:lnTo>
                  <a:lnTo>
                    <a:pt x="1540" y="792"/>
                  </a:lnTo>
                  <a:lnTo>
                    <a:pt x="1542" y="790"/>
                  </a:lnTo>
                  <a:lnTo>
                    <a:pt x="1546" y="886"/>
                  </a:lnTo>
                  <a:lnTo>
                    <a:pt x="1548" y="884"/>
                  </a:lnTo>
                  <a:lnTo>
                    <a:pt x="1538" y="978"/>
                  </a:lnTo>
                  <a:lnTo>
                    <a:pt x="1540" y="978"/>
                  </a:lnTo>
                  <a:lnTo>
                    <a:pt x="1516" y="1070"/>
                  </a:lnTo>
                  <a:lnTo>
                    <a:pt x="1518" y="1070"/>
                  </a:lnTo>
                  <a:lnTo>
                    <a:pt x="1484" y="1158"/>
                  </a:lnTo>
                  <a:close/>
                </a:path>
              </a:pathLst>
            </a:custGeom>
            <a:gradFill flip="none" rotWithShape="1">
              <a:gsLst>
                <a:gs pos="45000">
                  <a:schemeClr val="accent6">
                    <a:lumMod val="75000"/>
                  </a:schemeClr>
                </a:gs>
                <a:gs pos="66000">
                  <a:srgbClr val="FFC000"/>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2" name="Freeform 37">
              <a:extLst>
                <a:ext uri="{FF2B5EF4-FFF2-40B4-BE49-F238E27FC236}">
                  <a16:creationId xmlns:a16="http://schemas.microsoft.com/office/drawing/2014/main" id="{A641F298-2750-1742-A228-328DA601FD46}"/>
                </a:ext>
              </a:extLst>
            </p:cNvPr>
            <p:cNvSpPr>
              <a:spLocks/>
            </p:cNvSpPr>
            <p:nvPr/>
          </p:nvSpPr>
          <p:spPr bwMode="auto">
            <a:xfrm>
              <a:off x="1879210" y="1626720"/>
              <a:ext cx="1146921" cy="1146921"/>
            </a:xfrm>
            <a:custGeom>
              <a:avLst/>
              <a:gdLst>
                <a:gd name="T0" fmla="*/ 1428 w 1430"/>
                <a:gd name="T1" fmla="*/ 752 h 1430"/>
                <a:gd name="T2" fmla="*/ 1416 w 1430"/>
                <a:gd name="T3" fmla="*/ 860 h 1430"/>
                <a:gd name="T4" fmla="*/ 1386 w 1430"/>
                <a:gd name="T5" fmla="*/ 962 h 1430"/>
                <a:gd name="T6" fmla="*/ 1344 w 1430"/>
                <a:gd name="T7" fmla="*/ 1056 h 1430"/>
                <a:gd name="T8" fmla="*/ 1288 w 1430"/>
                <a:gd name="T9" fmla="*/ 1144 h 1430"/>
                <a:gd name="T10" fmla="*/ 1220 w 1430"/>
                <a:gd name="T11" fmla="*/ 1222 h 1430"/>
                <a:gd name="T12" fmla="*/ 1142 w 1430"/>
                <a:gd name="T13" fmla="*/ 1288 h 1430"/>
                <a:gd name="T14" fmla="*/ 1056 w 1430"/>
                <a:gd name="T15" fmla="*/ 1344 h 1430"/>
                <a:gd name="T16" fmla="*/ 960 w 1430"/>
                <a:gd name="T17" fmla="*/ 1388 h 1430"/>
                <a:gd name="T18" fmla="*/ 858 w 1430"/>
                <a:gd name="T19" fmla="*/ 1416 h 1430"/>
                <a:gd name="T20" fmla="*/ 752 w 1430"/>
                <a:gd name="T21" fmla="*/ 1430 h 1430"/>
                <a:gd name="T22" fmla="*/ 678 w 1430"/>
                <a:gd name="T23" fmla="*/ 1430 h 1430"/>
                <a:gd name="T24" fmla="*/ 570 w 1430"/>
                <a:gd name="T25" fmla="*/ 1416 h 1430"/>
                <a:gd name="T26" fmla="*/ 468 w 1430"/>
                <a:gd name="T27" fmla="*/ 1388 h 1430"/>
                <a:gd name="T28" fmla="*/ 374 w 1430"/>
                <a:gd name="T29" fmla="*/ 1344 h 1430"/>
                <a:gd name="T30" fmla="*/ 286 w 1430"/>
                <a:gd name="T31" fmla="*/ 1288 h 1430"/>
                <a:gd name="T32" fmla="*/ 210 w 1430"/>
                <a:gd name="T33" fmla="*/ 1222 h 1430"/>
                <a:gd name="T34" fmla="*/ 142 w 1430"/>
                <a:gd name="T35" fmla="*/ 1144 h 1430"/>
                <a:gd name="T36" fmla="*/ 86 w 1430"/>
                <a:gd name="T37" fmla="*/ 1056 h 1430"/>
                <a:gd name="T38" fmla="*/ 44 w 1430"/>
                <a:gd name="T39" fmla="*/ 962 h 1430"/>
                <a:gd name="T40" fmla="*/ 14 w 1430"/>
                <a:gd name="T41" fmla="*/ 860 h 1430"/>
                <a:gd name="T42" fmla="*/ 0 w 1430"/>
                <a:gd name="T43" fmla="*/ 752 h 1430"/>
                <a:gd name="T44" fmla="*/ 0 w 1430"/>
                <a:gd name="T45" fmla="*/ 678 h 1430"/>
                <a:gd name="T46" fmla="*/ 14 w 1430"/>
                <a:gd name="T47" fmla="*/ 572 h 1430"/>
                <a:gd name="T48" fmla="*/ 44 w 1430"/>
                <a:gd name="T49" fmla="*/ 470 h 1430"/>
                <a:gd name="T50" fmla="*/ 86 w 1430"/>
                <a:gd name="T51" fmla="*/ 374 h 1430"/>
                <a:gd name="T52" fmla="*/ 142 w 1430"/>
                <a:gd name="T53" fmla="*/ 288 h 1430"/>
                <a:gd name="T54" fmla="*/ 210 w 1430"/>
                <a:gd name="T55" fmla="*/ 210 h 1430"/>
                <a:gd name="T56" fmla="*/ 286 w 1430"/>
                <a:gd name="T57" fmla="*/ 142 h 1430"/>
                <a:gd name="T58" fmla="*/ 374 w 1430"/>
                <a:gd name="T59" fmla="*/ 86 h 1430"/>
                <a:gd name="T60" fmla="*/ 468 w 1430"/>
                <a:gd name="T61" fmla="*/ 44 h 1430"/>
                <a:gd name="T62" fmla="*/ 570 w 1430"/>
                <a:gd name="T63" fmla="*/ 16 h 1430"/>
                <a:gd name="T64" fmla="*/ 678 w 1430"/>
                <a:gd name="T65" fmla="*/ 2 h 1430"/>
                <a:gd name="T66" fmla="*/ 752 w 1430"/>
                <a:gd name="T67" fmla="*/ 2 h 1430"/>
                <a:gd name="T68" fmla="*/ 858 w 1430"/>
                <a:gd name="T69" fmla="*/ 16 h 1430"/>
                <a:gd name="T70" fmla="*/ 960 w 1430"/>
                <a:gd name="T71" fmla="*/ 44 h 1430"/>
                <a:gd name="T72" fmla="*/ 1056 w 1430"/>
                <a:gd name="T73" fmla="*/ 86 h 1430"/>
                <a:gd name="T74" fmla="*/ 1142 w 1430"/>
                <a:gd name="T75" fmla="*/ 142 h 1430"/>
                <a:gd name="T76" fmla="*/ 1220 w 1430"/>
                <a:gd name="T77" fmla="*/ 210 h 1430"/>
                <a:gd name="T78" fmla="*/ 1288 w 1430"/>
                <a:gd name="T79" fmla="*/ 288 h 1430"/>
                <a:gd name="T80" fmla="*/ 1344 w 1430"/>
                <a:gd name="T81" fmla="*/ 374 h 1430"/>
                <a:gd name="T82" fmla="*/ 1386 w 1430"/>
                <a:gd name="T83" fmla="*/ 470 h 1430"/>
                <a:gd name="T84" fmla="*/ 1416 w 1430"/>
                <a:gd name="T85" fmla="*/ 572 h 1430"/>
                <a:gd name="T86" fmla="*/ 1428 w 1430"/>
                <a:gd name="T87" fmla="*/ 678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30" h="1430">
                  <a:moveTo>
                    <a:pt x="1430" y="716"/>
                  </a:moveTo>
                  <a:lnTo>
                    <a:pt x="1430" y="716"/>
                  </a:lnTo>
                  <a:lnTo>
                    <a:pt x="1428" y="752"/>
                  </a:lnTo>
                  <a:lnTo>
                    <a:pt x="1426" y="788"/>
                  </a:lnTo>
                  <a:lnTo>
                    <a:pt x="1422" y="824"/>
                  </a:lnTo>
                  <a:lnTo>
                    <a:pt x="1416" y="860"/>
                  </a:lnTo>
                  <a:lnTo>
                    <a:pt x="1408" y="894"/>
                  </a:lnTo>
                  <a:lnTo>
                    <a:pt x="1398" y="928"/>
                  </a:lnTo>
                  <a:lnTo>
                    <a:pt x="1386" y="962"/>
                  </a:lnTo>
                  <a:lnTo>
                    <a:pt x="1374" y="994"/>
                  </a:lnTo>
                  <a:lnTo>
                    <a:pt x="1360" y="1026"/>
                  </a:lnTo>
                  <a:lnTo>
                    <a:pt x="1344" y="1056"/>
                  </a:lnTo>
                  <a:lnTo>
                    <a:pt x="1326" y="1086"/>
                  </a:lnTo>
                  <a:lnTo>
                    <a:pt x="1308" y="1116"/>
                  </a:lnTo>
                  <a:lnTo>
                    <a:pt x="1288" y="1144"/>
                  </a:lnTo>
                  <a:lnTo>
                    <a:pt x="1266" y="1170"/>
                  </a:lnTo>
                  <a:lnTo>
                    <a:pt x="1244" y="1196"/>
                  </a:lnTo>
                  <a:lnTo>
                    <a:pt x="1220" y="1222"/>
                  </a:lnTo>
                  <a:lnTo>
                    <a:pt x="1196" y="1244"/>
                  </a:lnTo>
                  <a:lnTo>
                    <a:pt x="1170" y="1268"/>
                  </a:lnTo>
                  <a:lnTo>
                    <a:pt x="1142" y="1288"/>
                  </a:lnTo>
                  <a:lnTo>
                    <a:pt x="1114" y="1308"/>
                  </a:lnTo>
                  <a:lnTo>
                    <a:pt x="1086" y="1326"/>
                  </a:lnTo>
                  <a:lnTo>
                    <a:pt x="1056" y="1344"/>
                  </a:lnTo>
                  <a:lnTo>
                    <a:pt x="1024" y="1360"/>
                  </a:lnTo>
                  <a:lnTo>
                    <a:pt x="992" y="1374"/>
                  </a:lnTo>
                  <a:lnTo>
                    <a:pt x="960" y="1388"/>
                  </a:lnTo>
                  <a:lnTo>
                    <a:pt x="928" y="1398"/>
                  </a:lnTo>
                  <a:lnTo>
                    <a:pt x="894" y="1408"/>
                  </a:lnTo>
                  <a:lnTo>
                    <a:pt x="858" y="1416"/>
                  </a:lnTo>
                  <a:lnTo>
                    <a:pt x="824" y="1422"/>
                  </a:lnTo>
                  <a:lnTo>
                    <a:pt x="788" y="1426"/>
                  </a:lnTo>
                  <a:lnTo>
                    <a:pt x="752" y="1430"/>
                  </a:lnTo>
                  <a:lnTo>
                    <a:pt x="714" y="1430"/>
                  </a:lnTo>
                  <a:lnTo>
                    <a:pt x="714" y="1430"/>
                  </a:lnTo>
                  <a:lnTo>
                    <a:pt x="678" y="1430"/>
                  </a:lnTo>
                  <a:lnTo>
                    <a:pt x="642" y="1426"/>
                  </a:lnTo>
                  <a:lnTo>
                    <a:pt x="606" y="1422"/>
                  </a:lnTo>
                  <a:lnTo>
                    <a:pt x="570" y="1416"/>
                  </a:lnTo>
                  <a:lnTo>
                    <a:pt x="536" y="1408"/>
                  </a:lnTo>
                  <a:lnTo>
                    <a:pt x="502" y="1398"/>
                  </a:lnTo>
                  <a:lnTo>
                    <a:pt x="468" y="1388"/>
                  </a:lnTo>
                  <a:lnTo>
                    <a:pt x="436" y="1374"/>
                  </a:lnTo>
                  <a:lnTo>
                    <a:pt x="404" y="1360"/>
                  </a:lnTo>
                  <a:lnTo>
                    <a:pt x="374" y="1344"/>
                  </a:lnTo>
                  <a:lnTo>
                    <a:pt x="344" y="1326"/>
                  </a:lnTo>
                  <a:lnTo>
                    <a:pt x="314" y="1308"/>
                  </a:lnTo>
                  <a:lnTo>
                    <a:pt x="286" y="1288"/>
                  </a:lnTo>
                  <a:lnTo>
                    <a:pt x="260" y="1268"/>
                  </a:lnTo>
                  <a:lnTo>
                    <a:pt x="234" y="1244"/>
                  </a:lnTo>
                  <a:lnTo>
                    <a:pt x="210" y="1222"/>
                  </a:lnTo>
                  <a:lnTo>
                    <a:pt x="186" y="1196"/>
                  </a:lnTo>
                  <a:lnTo>
                    <a:pt x="162" y="1170"/>
                  </a:lnTo>
                  <a:lnTo>
                    <a:pt x="142" y="1144"/>
                  </a:lnTo>
                  <a:lnTo>
                    <a:pt x="122" y="1116"/>
                  </a:lnTo>
                  <a:lnTo>
                    <a:pt x="104" y="1086"/>
                  </a:lnTo>
                  <a:lnTo>
                    <a:pt x="86" y="1056"/>
                  </a:lnTo>
                  <a:lnTo>
                    <a:pt x="70" y="1026"/>
                  </a:lnTo>
                  <a:lnTo>
                    <a:pt x="56" y="994"/>
                  </a:lnTo>
                  <a:lnTo>
                    <a:pt x="44" y="962"/>
                  </a:lnTo>
                  <a:lnTo>
                    <a:pt x="32" y="928"/>
                  </a:lnTo>
                  <a:lnTo>
                    <a:pt x="22" y="894"/>
                  </a:lnTo>
                  <a:lnTo>
                    <a:pt x="14" y="860"/>
                  </a:lnTo>
                  <a:lnTo>
                    <a:pt x="8" y="824"/>
                  </a:lnTo>
                  <a:lnTo>
                    <a:pt x="4" y="788"/>
                  </a:lnTo>
                  <a:lnTo>
                    <a:pt x="0" y="752"/>
                  </a:lnTo>
                  <a:lnTo>
                    <a:pt x="0" y="716"/>
                  </a:lnTo>
                  <a:lnTo>
                    <a:pt x="0" y="716"/>
                  </a:lnTo>
                  <a:lnTo>
                    <a:pt x="0" y="678"/>
                  </a:lnTo>
                  <a:lnTo>
                    <a:pt x="4" y="642"/>
                  </a:lnTo>
                  <a:lnTo>
                    <a:pt x="8" y="606"/>
                  </a:lnTo>
                  <a:lnTo>
                    <a:pt x="14" y="572"/>
                  </a:lnTo>
                  <a:lnTo>
                    <a:pt x="22" y="536"/>
                  </a:lnTo>
                  <a:lnTo>
                    <a:pt x="32" y="502"/>
                  </a:lnTo>
                  <a:lnTo>
                    <a:pt x="44" y="470"/>
                  </a:lnTo>
                  <a:lnTo>
                    <a:pt x="56" y="438"/>
                  </a:lnTo>
                  <a:lnTo>
                    <a:pt x="70" y="406"/>
                  </a:lnTo>
                  <a:lnTo>
                    <a:pt x="86" y="374"/>
                  </a:lnTo>
                  <a:lnTo>
                    <a:pt x="104" y="344"/>
                  </a:lnTo>
                  <a:lnTo>
                    <a:pt x="122" y="316"/>
                  </a:lnTo>
                  <a:lnTo>
                    <a:pt x="142" y="288"/>
                  </a:lnTo>
                  <a:lnTo>
                    <a:pt x="162" y="260"/>
                  </a:lnTo>
                  <a:lnTo>
                    <a:pt x="186" y="234"/>
                  </a:lnTo>
                  <a:lnTo>
                    <a:pt x="210" y="210"/>
                  </a:lnTo>
                  <a:lnTo>
                    <a:pt x="234" y="186"/>
                  </a:lnTo>
                  <a:lnTo>
                    <a:pt x="260" y="164"/>
                  </a:lnTo>
                  <a:lnTo>
                    <a:pt x="286" y="142"/>
                  </a:lnTo>
                  <a:lnTo>
                    <a:pt x="314" y="122"/>
                  </a:lnTo>
                  <a:lnTo>
                    <a:pt x="344" y="104"/>
                  </a:lnTo>
                  <a:lnTo>
                    <a:pt x="374" y="86"/>
                  </a:lnTo>
                  <a:lnTo>
                    <a:pt x="404" y="72"/>
                  </a:lnTo>
                  <a:lnTo>
                    <a:pt x="436" y="56"/>
                  </a:lnTo>
                  <a:lnTo>
                    <a:pt x="468" y="44"/>
                  </a:lnTo>
                  <a:lnTo>
                    <a:pt x="502" y="32"/>
                  </a:lnTo>
                  <a:lnTo>
                    <a:pt x="536" y="24"/>
                  </a:lnTo>
                  <a:lnTo>
                    <a:pt x="570" y="16"/>
                  </a:lnTo>
                  <a:lnTo>
                    <a:pt x="606" y="8"/>
                  </a:lnTo>
                  <a:lnTo>
                    <a:pt x="642" y="4"/>
                  </a:lnTo>
                  <a:lnTo>
                    <a:pt x="678" y="2"/>
                  </a:lnTo>
                  <a:lnTo>
                    <a:pt x="714" y="0"/>
                  </a:lnTo>
                  <a:lnTo>
                    <a:pt x="714" y="0"/>
                  </a:lnTo>
                  <a:lnTo>
                    <a:pt x="752" y="2"/>
                  </a:lnTo>
                  <a:lnTo>
                    <a:pt x="788" y="4"/>
                  </a:lnTo>
                  <a:lnTo>
                    <a:pt x="824" y="8"/>
                  </a:lnTo>
                  <a:lnTo>
                    <a:pt x="858" y="16"/>
                  </a:lnTo>
                  <a:lnTo>
                    <a:pt x="894" y="24"/>
                  </a:lnTo>
                  <a:lnTo>
                    <a:pt x="928" y="32"/>
                  </a:lnTo>
                  <a:lnTo>
                    <a:pt x="960" y="44"/>
                  </a:lnTo>
                  <a:lnTo>
                    <a:pt x="992" y="56"/>
                  </a:lnTo>
                  <a:lnTo>
                    <a:pt x="1024" y="72"/>
                  </a:lnTo>
                  <a:lnTo>
                    <a:pt x="1056" y="86"/>
                  </a:lnTo>
                  <a:lnTo>
                    <a:pt x="1086" y="104"/>
                  </a:lnTo>
                  <a:lnTo>
                    <a:pt x="1114" y="122"/>
                  </a:lnTo>
                  <a:lnTo>
                    <a:pt x="1142" y="142"/>
                  </a:lnTo>
                  <a:lnTo>
                    <a:pt x="1170" y="164"/>
                  </a:lnTo>
                  <a:lnTo>
                    <a:pt x="1196" y="186"/>
                  </a:lnTo>
                  <a:lnTo>
                    <a:pt x="1220" y="210"/>
                  </a:lnTo>
                  <a:lnTo>
                    <a:pt x="1244" y="234"/>
                  </a:lnTo>
                  <a:lnTo>
                    <a:pt x="1266" y="260"/>
                  </a:lnTo>
                  <a:lnTo>
                    <a:pt x="1288" y="288"/>
                  </a:lnTo>
                  <a:lnTo>
                    <a:pt x="1308" y="316"/>
                  </a:lnTo>
                  <a:lnTo>
                    <a:pt x="1326" y="344"/>
                  </a:lnTo>
                  <a:lnTo>
                    <a:pt x="1344" y="374"/>
                  </a:lnTo>
                  <a:lnTo>
                    <a:pt x="1360" y="406"/>
                  </a:lnTo>
                  <a:lnTo>
                    <a:pt x="1374" y="438"/>
                  </a:lnTo>
                  <a:lnTo>
                    <a:pt x="1386" y="470"/>
                  </a:lnTo>
                  <a:lnTo>
                    <a:pt x="1398" y="502"/>
                  </a:lnTo>
                  <a:lnTo>
                    <a:pt x="1408" y="536"/>
                  </a:lnTo>
                  <a:lnTo>
                    <a:pt x="1416" y="572"/>
                  </a:lnTo>
                  <a:lnTo>
                    <a:pt x="1422" y="606"/>
                  </a:lnTo>
                  <a:lnTo>
                    <a:pt x="1426" y="642"/>
                  </a:lnTo>
                  <a:lnTo>
                    <a:pt x="1428" y="678"/>
                  </a:lnTo>
                  <a:lnTo>
                    <a:pt x="1430" y="716"/>
                  </a:lnTo>
                  <a:lnTo>
                    <a:pt x="1430" y="716"/>
                  </a:lnTo>
                  <a:close/>
                </a:path>
              </a:pathLst>
            </a:custGeom>
            <a:gradFill>
              <a:gsLst>
                <a:gs pos="0">
                  <a:schemeClr val="accent6">
                    <a:lumMod val="75000"/>
                  </a:schemeClr>
                </a:gs>
                <a:gs pos="67000">
                  <a:srgbClr val="FFC000"/>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290">
              <a:extLst>
                <a:ext uri="{FF2B5EF4-FFF2-40B4-BE49-F238E27FC236}">
                  <a16:creationId xmlns:a16="http://schemas.microsoft.com/office/drawing/2014/main" id="{8B1EEEB9-1682-0AD2-9D5F-0758544BF6F8}"/>
                </a:ext>
              </a:extLst>
            </p:cNvPr>
            <p:cNvSpPr>
              <a:spLocks/>
            </p:cNvSpPr>
            <p:nvPr/>
          </p:nvSpPr>
          <p:spPr bwMode="auto">
            <a:xfrm>
              <a:off x="1309715" y="2092681"/>
              <a:ext cx="1046532" cy="544044"/>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spTree>
    <p:extLst>
      <p:ext uri="{BB962C8B-B14F-4D97-AF65-F5344CB8AC3E}">
        <p14:creationId xmlns:p14="http://schemas.microsoft.com/office/powerpoint/2010/main" val="1083927506"/>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54">
      <a:dk1>
        <a:sysClr val="windowText" lastClr="000000"/>
      </a:dk1>
      <a:lt1>
        <a:sysClr val="window" lastClr="FFFFFF"/>
      </a:lt1>
      <a:dk2>
        <a:srgbClr val="2D3847"/>
      </a:dk2>
      <a:lt2>
        <a:srgbClr val="E7E6E6"/>
      </a:lt2>
      <a:accent1>
        <a:srgbClr val="11815C"/>
      </a:accent1>
      <a:accent2>
        <a:srgbClr val="9DD323"/>
      </a:accent2>
      <a:accent3>
        <a:srgbClr val="FAA204"/>
      </a:accent3>
      <a:accent4>
        <a:srgbClr val="F05F0E"/>
      </a:accent4>
      <a:accent5>
        <a:srgbClr val="00B0F0"/>
      </a:accent5>
      <a:accent6>
        <a:srgbClr val="00CC9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1687</TotalTime>
  <Words>1297</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Bebas Neue</vt:lpstr>
      <vt:lpstr>Calibri</vt:lpstr>
      <vt:lpstr>Calibri Light</vt:lpstr>
      <vt:lpstr>Poppins</vt:lpstr>
      <vt:lpstr>Raleway</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Farman Syed</cp:lastModifiedBy>
  <cp:revision>795</cp:revision>
  <dcterms:created xsi:type="dcterms:W3CDTF">2022-08-28T19:12:02Z</dcterms:created>
  <dcterms:modified xsi:type="dcterms:W3CDTF">2023-02-27T21:08:14Z</dcterms:modified>
</cp:coreProperties>
</file>