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60" r:id="rId8"/>
    <p:sldId id="268" r:id="rId9"/>
    <p:sldId id="262" r:id="rId10"/>
    <p:sldId id="263" r:id="rId11"/>
    <p:sldId id="264" r:id="rId12"/>
    <p:sldId id="273" r:id="rId13"/>
    <p:sldId id="265" r:id="rId14"/>
    <p:sldId id="269" r:id="rId15"/>
    <p:sldId id="274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8" y="3602037"/>
            <a:ext cx="9504853" cy="2914510"/>
          </a:xfrm>
        </p:spPr>
        <p:txBody>
          <a:bodyPr>
            <a:normAutofit/>
          </a:bodyPr>
          <a:lstStyle/>
          <a:p>
            <a:pPr algn="r"/>
            <a:endParaRPr lang="en-US" dirty="0" smtClean="0"/>
          </a:p>
          <a:p>
            <a:pPr algn="r"/>
            <a:endParaRPr lang="en-US" dirty="0" smtClean="0"/>
          </a:p>
          <a:p>
            <a:pPr algn="r"/>
            <a:r>
              <a:rPr lang="en-US" dirty="0" smtClean="0"/>
              <a:t>PREPARED BY:</a:t>
            </a:r>
          </a:p>
          <a:p>
            <a:pPr algn="r"/>
            <a:r>
              <a:rPr lang="en-US" dirty="0" smtClean="0"/>
              <a:t>Sameep </a:t>
            </a:r>
            <a:r>
              <a:rPr lang="en-US" dirty="0" smtClean="0"/>
              <a:t>Dhakal</a:t>
            </a:r>
          </a:p>
          <a:p>
            <a:pPr algn="r"/>
            <a:r>
              <a:rPr lang="en-US" dirty="0" err="1" smtClean="0"/>
              <a:t>Surendra</a:t>
            </a:r>
            <a:r>
              <a:rPr lang="en-US" dirty="0" smtClean="0"/>
              <a:t> Raj Pandey</a:t>
            </a:r>
            <a:endParaRPr lang="en-US" dirty="0" smtClean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1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118167"/>
            <a:ext cx="10353762" cy="4060088"/>
          </a:xfrm>
        </p:spPr>
        <p:txBody>
          <a:bodyPr/>
          <a:lstStyle/>
          <a:p>
            <a:r>
              <a:rPr lang="en-US" dirty="0" smtClean="0"/>
              <a:t>Entire OS is present on kernel Space.</a:t>
            </a:r>
          </a:p>
          <a:p>
            <a:r>
              <a:rPr lang="en-US" dirty="0" smtClean="0">
                <a:effectLst/>
              </a:rPr>
              <a:t>user services and kernel services are implemented under same address space.</a:t>
            </a:r>
          </a:p>
          <a:p>
            <a:r>
              <a:rPr lang="en-US" dirty="0" smtClean="0"/>
              <a:t>Increased size of kernel increases size of operating system</a:t>
            </a:r>
          </a:p>
          <a:p>
            <a:r>
              <a:rPr lang="en-US" dirty="0"/>
              <a:t>All the basic services of OS like process management, file management, memory management, exception handling, process communication etc. are all present inside the kernel only.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76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44880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Advantages</a:t>
            </a:r>
          </a:p>
          <a:p>
            <a:r>
              <a:rPr lang="en-US" dirty="0">
                <a:effectLst/>
              </a:rPr>
              <a:t>it provides CPU scheduling, memory management, file management and other operating system functions through system </a:t>
            </a:r>
            <a:r>
              <a:rPr lang="en-US" dirty="0" smtClean="0">
                <a:effectLst/>
              </a:rPr>
              <a:t>calls.</a:t>
            </a:r>
          </a:p>
          <a:p>
            <a:r>
              <a:rPr lang="en-US" dirty="0">
                <a:effectLst/>
              </a:rPr>
              <a:t>The other one is that it is a single large process running entirely in a single address </a:t>
            </a:r>
            <a:r>
              <a:rPr lang="en-US" dirty="0" smtClean="0">
                <a:effectLst/>
              </a:rPr>
              <a:t>space</a:t>
            </a:r>
          </a:p>
          <a:p>
            <a:pPr marL="0" indent="0">
              <a:buNone/>
            </a:pPr>
            <a:endParaRPr lang="en-US" dirty="0" smtClean="0">
              <a:effectLst/>
            </a:endParaRPr>
          </a:p>
          <a:p>
            <a:pPr marL="0" indent="0">
              <a:buNone/>
            </a:pPr>
            <a:r>
              <a:rPr lang="en-US" dirty="0" err="1" smtClean="0">
                <a:effectLst/>
              </a:rPr>
              <a:t>Disagvantages</a:t>
            </a:r>
            <a:r>
              <a:rPr lang="en-US" dirty="0" smtClean="0">
                <a:effectLst/>
              </a:rPr>
              <a:t>:</a:t>
            </a:r>
          </a:p>
          <a:p>
            <a:r>
              <a:rPr lang="en-US" dirty="0">
                <a:effectLst/>
              </a:rPr>
              <a:t>if </a:t>
            </a:r>
            <a:r>
              <a:rPr lang="en-US" dirty="0" smtClean="0">
                <a:effectLst/>
              </a:rPr>
              <a:t>any </a:t>
            </a:r>
            <a:r>
              <a:rPr lang="en-US" dirty="0">
                <a:effectLst/>
              </a:rPr>
              <a:t>service fails it leads to entire system failure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If user has to add any new service. User needs to modify entire operating system.</a:t>
            </a: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8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perating System - OS Kernel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835" y="1169043"/>
            <a:ext cx="9572264" cy="509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887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ideology in this architecture is to keep the kernel as small as possible and hence it should be meant for handling the most important services only.</a:t>
            </a:r>
          </a:p>
          <a:p>
            <a:r>
              <a:rPr lang="en-US" dirty="0"/>
              <a:t>only the most important services are put inside the kernel and rest of the OS service are present in the system application program.</a:t>
            </a:r>
          </a:p>
          <a:p>
            <a:r>
              <a:rPr lang="en-US" dirty="0"/>
              <a:t>Microkernel and system applications can interact with each other by message passing as and when required</a:t>
            </a:r>
          </a:p>
        </p:txBody>
      </p:sp>
    </p:spTree>
    <p:extLst>
      <p:ext uri="{BB962C8B-B14F-4D97-AF65-F5344CB8AC3E}">
        <p14:creationId xmlns:p14="http://schemas.microsoft.com/office/powerpoint/2010/main" val="3646253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4552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Advantages:</a:t>
            </a:r>
          </a:p>
          <a:p>
            <a:r>
              <a:rPr lang="en-US" dirty="0">
                <a:effectLst/>
              </a:rPr>
              <a:t>The architecture of this kernel is small and isolated hence it can function better.</a:t>
            </a:r>
          </a:p>
          <a:p>
            <a:r>
              <a:rPr lang="en-US" dirty="0">
                <a:effectLst/>
              </a:rPr>
              <a:t>Expansion of the system is easier, it is simply added in the system application without disturbing the kernel.</a:t>
            </a:r>
          </a:p>
          <a:p>
            <a:r>
              <a:rPr lang="en-US" dirty="0">
                <a:effectLst/>
              </a:rPr>
              <a:t>Fewer system crashes when compared with monolithic systems.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Disadvantages:</a:t>
            </a:r>
          </a:p>
          <a:p>
            <a:r>
              <a:rPr lang="en-US" dirty="0" smtClean="0">
                <a:effectLst/>
              </a:rPr>
              <a:t>Providing </a:t>
            </a:r>
            <a:r>
              <a:rPr lang="en-US" dirty="0">
                <a:effectLst/>
              </a:rPr>
              <a:t>services in a microkernel system are expensive compared to the normal monolithic </a:t>
            </a:r>
            <a:r>
              <a:rPr lang="en-US" dirty="0" smtClean="0">
                <a:effectLst/>
              </a:rPr>
              <a:t>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537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perating System - OS Kernel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269" y="860956"/>
            <a:ext cx="5625296" cy="534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72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89" y="146614"/>
            <a:ext cx="9468696" cy="617316"/>
          </a:xfrm>
        </p:spPr>
        <p:txBody>
          <a:bodyPr/>
          <a:lstStyle/>
          <a:p>
            <a:r>
              <a:rPr lang="en-US" dirty="0" err="1" smtClean="0"/>
              <a:t>MOnOLITHIC</a:t>
            </a:r>
            <a:r>
              <a:rPr lang="en-US" dirty="0" smtClean="0"/>
              <a:t> VS MICROKERNEL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24" y="763931"/>
            <a:ext cx="10081549" cy="44446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24" y="5208608"/>
            <a:ext cx="10081549" cy="155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5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246863"/>
          </a:xfrm>
        </p:spPr>
        <p:txBody>
          <a:bodyPr/>
          <a:lstStyle/>
          <a:p>
            <a:r>
              <a:rPr lang="en-US" dirty="0"/>
              <a:t>This kernel approach combines the speed and simpler design of monolithic kernel with the modularity and execution safety of microkernel.</a:t>
            </a:r>
          </a:p>
          <a:p>
            <a:r>
              <a:rPr lang="en-US" dirty="0"/>
              <a:t>Pure microkernel operating system such as Chorus &amp; Mach have changed over a time to allow servers to be loaded dynamically into the kernel address space or into a user-level address space. </a:t>
            </a:r>
          </a:p>
          <a:p>
            <a:r>
              <a:rPr lang="en-US" dirty="0"/>
              <a:t>In some operating system such as SPIN, the kernel and all dynamically loaded modules grafted onto the kernel execute within a single address space.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41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443959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7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Concepts: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Operating System</a:t>
            </a:r>
          </a:p>
          <a:p>
            <a:r>
              <a:rPr lang="en-US" dirty="0"/>
              <a:t>Distributed Operating System</a:t>
            </a:r>
          </a:p>
          <a:p>
            <a:r>
              <a:rPr lang="en-US" dirty="0" smtClean="0"/>
              <a:t>Middleware Operating 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3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04736"/>
          </a:xfrm>
        </p:spPr>
        <p:txBody>
          <a:bodyPr/>
          <a:lstStyle/>
          <a:p>
            <a:r>
              <a:rPr lang="en-US" dirty="0" smtClean="0"/>
              <a:t>Build using distributed system from a network of workstations connected by high speed network</a:t>
            </a:r>
          </a:p>
          <a:p>
            <a:r>
              <a:rPr lang="en-US" dirty="0" smtClean="0"/>
              <a:t>Loosely coupled architecture pattern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Advantages:</a:t>
            </a:r>
          </a:p>
          <a:p>
            <a:r>
              <a:rPr lang="en-US" dirty="0" smtClean="0"/>
              <a:t>Scalability-  many computers supported</a:t>
            </a:r>
          </a:p>
          <a:p>
            <a:pPr marL="0" indent="0">
              <a:buNone/>
            </a:pPr>
            <a:r>
              <a:rPr lang="en-US" dirty="0" smtClean="0"/>
              <a:t>Disadvantage:</a:t>
            </a:r>
          </a:p>
          <a:p>
            <a:pPr marL="0" indent="0">
              <a:buNone/>
            </a:pPr>
            <a:r>
              <a:rPr lang="en-US" dirty="0" smtClean="0"/>
              <a:t>Fail to provide single coherent view.</a:t>
            </a:r>
          </a:p>
        </p:txBody>
      </p:sp>
    </p:spTree>
    <p:extLst>
      <p:ext uri="{BB962C8B-B14F-4D97-AF65-F5344CB8AC3E}">
        <p14:creationId xmlns:p14="http://schemas.microsoft.com/office/powerpoint/2010/main" val="164752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operating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2" y="1935920"/>
            <a:ext cx="6381750" cy="3990317"/>
          </a:xfrm>
        </p:spPr>
      </p:pic>
    </p:spTree>
    <p:extLst>
      <p:ext uri="{BB962C8B-B14F-4D97-AF65-F5344CB8AC3E}">
        <p14:creationId xmlns:p14="http://schemas.microsoft.com/office/powerpoint/2010/main" val="22466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 of separate uniprocessors  uses a separate uniprocessor OS  on each computer for communicating between different computers.</a:t>
            </a:r>
          </a:p>
          <a:p>
            <a:r>
              <a:rPr lang="en-US" dirty="0" smtClean="0"/>
              <a:t>Tightly coupled architecture pattern.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Disadvantage:</a:t>
            </a:r>
          </a:p>
          <a:p>
            <a:pPr marL="0" indent="0">
              <a:buNone/>
            </a:pPr>
            <a:r>
              <a:rPr lang="en-US" dirty="0" smtClean="0"/>
              <a:t>Scalability-support limited number of independent computers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5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Operating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38" y="1762201"/>
            <a:ext cx="6273478" cy="430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3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04736"/>
          </a:xfrm>
        </p:spPr>
        <p:txBody>
          <a:bodyPr/>
          <a:lstStyle/>
          <a:p>
            <a:r>
              <a:rPr lang="en-US" dirty="0" smtClean="0"/>
              <a:t>It is used to overcome disadvantages of DOS and NOS.</a:t>
            </a:r>
          </a:p>
          <a:p>
            <a:r>
              <a:rPr lang="en-US" dirty="0" smtClean="0"/>
              <a:t>It is used as new layer formed between DOS and NOS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It provides:</a:t>
            </a:r>
          </a:p>
          <a:p>
            <a:pPr marL="0" indent="0">
              <a:buNone/>
            </a:pPr>
            <a:r>
              <a:rPr lang="en-US" dirty="0" smtClean="0"/>
              <a:t>Common set of services – for local applications</a:t>
            </a:r>
          </a:p>
          <a:p>
            <a:pPr marL="0" indent="0">
              <a:buNone/>
            </a:pPr>
            <a:r>
              <a:rPr lang="en-US" dirty="0" smtClean="0"/>
              <a:t>Independent set of services-for distributed application</a:t>
            </a:r>
          </a:p>
          <a:p>
            <a:pPr marL="0" indent="0">
              <a:buNone/>
            </a:pPr>
            <a:r>
              <a:rPr lang="en-US" dirty="0" smtClean="0"/>
              <a:t>It also provide </a:t>
            </a:r>
            <a:r>
              <a:rPr lang="en-US" dirty="0" err="1" smtClean="0"/>
              <a:t>Heterogenity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 OPERATING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66" y="2095500"/>
            <a:ext cx="5705343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8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kernel is </a:t>
            </a:r>
            <a:r>
              <a:rPr lang="en-US" b="1" dirty="0">
                <a:effectLst/>
              </a:rPr>
              <a:t>a computer program at the core of a computer's operating system</a:t>
            </a:r>
            <a:r>
              <a:rPr lang="en-US" dirty="0">
                <a:effectLst/>
              </a:rPr>
              <a:t> and has complete control over everything in the system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 smtClean="0">
                <a:effectLst/>
              </a:rPr>
              <a:t>Major kernel architectures:</a:t>
            </a:r>
          </a:p>
          <a:p>
            <a:pPr lvl="1"/>
            <a:r>
              <a:rPr lang="en-US" dirty="0" smtClean="0">
                <a:effectLst/>
              </a:rPr>
              <a:t>Monolithic Kernels</a:t>
            </a:r>
          </a:p>
          <a:p>
            <a:pPr lvl="1"/>
            <a:r>
              <a:rPr lang="en-US" dirty="0" smtClean="0">
                <a:effectLst/>
              </a:rPr>
              <a:t>Micro-Kernels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71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1483</TotalTime>
  <Words>450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Bookman Old Style</vt:lpstr>
      <vt:lpstr>Rockwell</vt:lpstr>
      <vt:lpstr>Damask</vt:lpstr>
      <vt:lpstr>OPERATING SYSTEM ARCHITECTURE</vt:lpstr>
      <vt:lpstr>Software Concepts:</vt:lpstr>
      <vt:lpstr>Network Operating System</vt:lpstr>
      <vt:lpstr>Network operating system</vt:lpstr>
      <vt:lpstr>Distributed Operating System</vt:lpstr>
      <vt:lpstr>Distributed Operating System</vt:lpstr>
      <vt:lpstr>Middleware OPERATING SYSTEM</vt:lpstr>
      <vt:lpstr>Middleware OPERATING SYSTEM</vt:lpstr>
      <vt:lpstr>System Architecture</vt:lpstr>
      <vt:lpstr>Monolithic Kernel</vt:lpstr>
      <vt:lpstr>Monolithic kernel</vt:lpstr>
      <vt:lpstr>PowerPoint Presentation</vt:lpstr>
      <vt:lpstr>MICROKERNEL</vt:lpstr>
      <vt:lpstr>Microkernel</vt:lpstr>
      <vt:lpstr>PowerPoint Presentation</vt:lpstr>
      <vt:lpstr>MOnOLITHIC VS MICROKERNEL</vt:lpstr>
      <vt:lpstr>Hybrid Approaches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ARCHITECTURE</dc:title>
  <dc:creator>Microsoft account</dc:creator>
  <cp:lastModifiedBy>Microsoft account</cp:lastModifiedBy>
  <cp:revision>11</cp:revision>
  <dcterms:created xsi:type="dcterms:W3CDTF">2021-07-29T14:58:04Z</dcterms:created>
  <dcterms:modified xsi:type="dcterms:W3CDTF">2021-08-05T15:53:39Z</dcterms:modified>
</cp:coreProperties>
</file>