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60" r:id="rId4"/>
    <p:sldId id="263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101" autoAdjust="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FDE4-6737-4EFD-95A4-51E90D5255D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994B7-735C-4A64-93E2-45012521F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9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994B7-735C-4A64-93E2-45012521F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64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1" y="2064434"/>
            <a:ext cx="8915399" cy="2262781"/>
          </a:xfrm>
        </p:spPr>
        <p:txBody>
          <a:bodyPr>
            <a:normAutofit/>
          </a:bodyPr>
          <a:lstStyle/>
          <a:p>
            <a:r>
              <a:rPr lang="en-US" sz="8800" dirty="0" smtClean="0"/>
              <a:t>LOCKS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0" y="5311951"/>
            <a:ext cx="8915399" cy="70902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i="1" dirty="0" smtClean="0">
                <a:solidFill>
                  <a:schemeClr val="tx1"/>
                </a:solidFill>
              </a:rPr>
              <a:t>Method for concurrency control.</a:t>
            </a:r>
            <a:endParaRPr lang="en-US" sz="2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32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1611" y="1644599"/>
            <a:ext cx="8915400" cy="3777622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dirty="0"/>
              <a:t>Database systems equipped with lock-based protocols use a mechanism by which any transaction cannot read or write data until it acquires an appropriate lock on it.</a:t>
            </a:r>
          </a:p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Two </a:t>
            </a:r>
            <a:r>
              <a:rPr lang="en-US" dirty="0"/>
              <a:t>types of locks : Binary locks and Shared/Exclusive locks.</a:t>
            </a:r>
          </a:p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dirty="0"/>
              <a:t>Both read and write operations are blocked under exclusive locks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use of exclusive locks helps to serialize access to the objects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dirty="0"/>
              <a:t>For concurrent transaction reading or single transaction writing but not both; two locks are used as read lock and write </a:t>
            </a:r>
            <a:r>
              <a:rPr lang="en-US" dirty="0" smtClean="0"/>
              <a:t>lock.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7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There are four types of lock protocols. They are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	1. Simplistic </a:t>
            </a:r>
            <a:r>
              <a:rPr lang="en-US" dirty="0"/>
              <a:t>Lock </a:t>
            </a:r>
            <a:r>
              <a:rPr lang="en-US" dirty="0" smtClean="0"/>
              <a:t>Protocol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		2. Pre-claiming Lock </a:t>
            </a:r>
            <a:r>
              <a:rPr lang="en-US" dirty="0" smtClean="0"/>
              <a:t>Protocol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	3</a:t>
            </a:r>
            <a:r>
              <a:rPr lang="en-US" dirty="0"/>
              <a:t>. Two-Phase Locking </a:t>
            </a:r>
            <a:r>
              <a:rPr lang="en-US" dirty="0" smtClean="0"/>
              <a:t>(2PL)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		4. Strict Two-Phase Locking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239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181" y="1772529"/>
            <a:ext cx="5984615" cy="32714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06137" y="5739618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Fig : Two Phase Locking (2PL)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08726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of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218006"/>
            <a:ext cx="8915400" cy="184755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Data inconsistency.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No guarantee of serializability.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Occurrence of Deadlock.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1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use of locks can lead to deadlock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The situation in which two transactions are waiting and each is dependent on the other to release a lock so as to resume is called </a:t>
            </a:r>
            <a:r>
              <a:rPr lang="en-US" dirty="0" smtClean="0"/>
              <a:t>deadlock.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Deadlock </a:t>
            </a:r>
            <a:r>
              <a:rPr lang="en-US" dirty="0"/>
              <a:t>Prevention:</a:t>
            </a:r>
            <a:br>
              <a:rPr lang="en-US" dirty="0"/>
            </a:br>
            <a:r>
              <a:rPr lang="en-US" dirty="0"/>
              <a:t>- Lock all the objects used by a transaction when it </a:t>
            </a:r>
            <a:r>
              <a:rPr lang="en-US" dirty="0" smtClean="0"/>
              <a:t>starts.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Deadlock </a:t>
            </a:r>
            <a:r>
              <a:rPr lang="en-US" dirty="0"/>
              <a:t>Detection:</a:t>
            </a:r>
            <a:br>
              <a:rPr lang="en-US" dirty="0"/>
            </a:br>
            <a:r>
              <a:rPr lang="en-US" dirty="0"/>
              <a:t>- A wait for graph is analyzed to detect deadlock by finding cycles.</a:t>
            </a:r>
            <a:br>
              <a:rPr lang="en-US" dirty="0"/>
            </a:br>
            <a:r>
              <a:rPr lang="en-US" dirty="0"/>
              <a:t>- If deadlock is present, a transaction is selected for abortion.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40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184</TotalTime>
  <Words>169</Words>
  <Application>Microsoft Office PowerPoint</Application>
  <PresentationFormat>Widescreen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Wingdings 3</vt:lpstr>
      <vt:lpstr>Wisp</vt:lpstr>
      <vt:lpstr>LOCKS</vt:lpstr>
      <vt:lpstr>PowerPoint Presentation</vt:lpstr>
      <vt:lpstr>Lock Protocols</vt:lpstr>
      <vt:lpstr>PowerPoint Presentation</vt:lpstr>
      <vt:lpstr>Drawbacks of Locking</vt:lpstr>
      <vt:lpstr>Deadlock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LOCKS</dc:title>
  <dc:creator>aayushmathakuri07@gmail.com</dc:creator>
  <cp:lastModifiedBy>aayushmathakuri07@gmail.com</cp:lastModifiedBy>
  <cp:revision>12</cp:revision>
  <dcterms:created xsi:type="dcterms:W3CDTF">2021-06-15T08:43:19Z</dcterms:created>
  <dcterms:modified xsi:type="dcterms:W3CDTF">2021-06-15T11:47:38Z</dcterms:modified>
</cp:coreProperties>
</file>