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2000"/>
                    </a14:imgEffect>
                    <a14:imgEffect>
                      <a14:colorTemperature colorTemp="4219"/>
                    </a14:imgEffect>
                    <a14:imgEffect>
                      <a14:saturation sat="4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E112-C0BE-479C-9924-60A4F1735AD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CBFD-0311-4AAD-A5A9-87CA58947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633" y="515612"/>
            <a:ext cx="9144000" cy="110808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FACEBOOK MESSENGER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29270"/>
            <a:ext cx="10423021" cy="188007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SUBMITTED BY: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Rabin </a:t>
            </a:r>
            <a:r>
              <a:rPr lang="en-US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Timalsina</a:t>
            </a: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Rajiv </a:t>
            </a:r>
            <a:r>
              <a:rPr lang="en-US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Dahal</a:t>
            </a: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Sameep Dhakal</a:t>
            </a:r>
            <a:b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Samrat</a:t>
            </a:r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Neupane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Facebook Messenger is an instant messaging feature built into Facebook. Messenger originally launched in 2011 and its success gave rise to a dedicated application and website that emerged in 2014. The application and website is an instant messaging service that connects to the Facebook database and has replaced the in-app Facebook messaging service. It allows Facebook users to connect with each other and send instant messages, emoji, photos, videos, and perform other light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1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Instant messaging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Photo/video sharing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Group chats – users can chat with their Facebook friends and phone book contacts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Ability to record voice messages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Live video chat // video calling</a:t>
            </a:r>
          </a:p>
        </p:txBody>
      </p:sp>
    </p:spTree>
    <p:extLst>
      <p:ext uri="{BB962C8B-B14F-4D97-AF65-F5344CB8AC3E}">
        <p14:creationId xmlns:p14="http://schemas.microsoft.com/office/powerpoint/2010/main" val="86187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2000"/>
                    </a14:imgEffect>
                    <a14:imgEffect>
                      <a14:brightnessContrast bright="-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Protocols used: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uses  </a:t>
            </a:r>
            <a:r>
              <a:rPr lang="en-US" dirty="0">
                <a:solidFill>
                  <a:schemeClr val="bg1"/>
                </a:solidFill>
              </a:rPr>
              <a:t>the voice (VoIP – Voice over Internet Protocol) functionality, utilizes an open protocol called </a:t>
            </a:r>
            <a:r>
              <a:rPr lang="en-US" dirty="0" err="1">
                <a:solidFill>
                  <a:schemeClr val="bg1"/>
                </a:solidFill>
              </a:rPr>
              <a:t>WebRTC</a:t>
            </a:r>
            <a:r>
              <a:rPr lang="en-US" dirty="0">
                <a:solidFill>
                  <a:schemeClr val="bg1"/>
                </a:solidFill>
              </a:rPr>
              <a:t> (Web Real Time Communications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dirty="0" err="1">
                <a:solidFill>
                  <a:schemeClr val="bg1"/>
                </a:solidFill>
              </a:rPr>
              <a:t>WebRTC</a:t>
            </a:r>
            <a:r>
              <a:rPr lang="en-US" dirty="0">
                <a:solidFill>
                  <a:schemeClr val="bg1"/>
                </a:solidFill>
              </a:rPr>
              <a:t> utilizes new functionality in HTML5 (</a:t>
            </a:r>
            <a:r>
              <a:rPr lang="en-US" dirty="0" err="1">
                <a:solidFill>
                  <a:schemeClr val="bg1"/>
                </a:solidFill>
              </a:rPr>
              <a:t>HyperText</a:t>
            </a:r>
            <a:r>
              <a:rPr lang="en-US" dirty="0">
                <a:solidFill>
                  <a:schemeClr val="bg1"/>
                </a:solidFill>
              </a:rPr>
              <a:t> Mark-up Language version 5) to obtain access to the users’ cameras and microphones, and conduct the real-time voice communications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WebRTC</a:t>
            </a:r>
            <a:r>
              <a:rPr lang="en-US" dirty="0">
                <a:solidFill>
                  <a:schemeClr val="bg1"/>
                </a:solidFill>
              </a:rPr>
              <a:t>, including Facebook’s implementation in Facebook Messenger, does some call set-up via servers at the provider (i.e., Facebook servers), but the primary “connection” of the “call” is done peer-to-peer between the two users the call is between.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-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Protocols used: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security , purpose it uses two factor authentication protocol.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  <a14:imgEffect>
                      <a14:brightnessContrast bright="-3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1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8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Theme</vt:lpstr>
      <vt:lpstr>FACEBOOK MESSENGER</vt:lpstr>
      <vt:lpstr>Introduction:</vt:lpstr>
      <vt:lpstr>Uses:</vt:lpstr>
      <vt:lpstr>Protocols used:</vt:lpstr>
      <vt:lpstr>Protocols used:</vt:lpstr>
      <vt:lpstr>Introduction:</vt:lpstr>
      <vt:lpstr>Introduction:</vt:lpstr>
      <vt:lpstr>Introduction:</vt:lpstr>
      <vt:lpstr>Introduction: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2021-05-28T04:56:37Z</dcterms:created>
  <dcterms:modified xsi:type="dcterms:W3CDTF">2021-05-28T05:31:46Z</dcterms:modified>
</cp:coreProperties>
</file>