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FF74-F229-49B3-A90C-490E8225B34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16F5-84E6-4A11-9191-E89C91C6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2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FF74-F229-49B3-A90C-490E8225B34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16F5-84E6-4A11-9191-E89C91C6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3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FF74-F229-49B3-A90C-490E8225B34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16F5-84E6-4A11-9191-E89C91C6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4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FF74-F229-49B3-A90C-490E8225B34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16F5-84E6-4A11-9191-E89C91C6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9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FF74-F229-49B3-A90C-490E8225B34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16F5-84E6-4A11-9191-E89C91C6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7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FF74-F229-49B3-A90C-490E8225B34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16F5-84E6-4A11-9191-E89C91C6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4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FF74-F229-49B3-A90C-490E8225B34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16F5-84E6-4A11-9191-E89C91C6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7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FF74-F229-49B3-A90C-490E8225B34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16F5-84E6-4A11-9191-E89C91C6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3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FF74-F229-49B3-A90C-490E8225B34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16F5-84E6-4A11-9191-E89C91C6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5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FF74-F229-49B3-A90C-490E8225B34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16F5-84E6-4A11-9191-E89C91C6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5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FF74-F229-49B3-A90C-490E8225B34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16F5-84E6-4A11-9191-E89C91C6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4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BFF74-F229-49B3-A90C-490E8225B34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216F5-84E6-4A11-9191-E89C91C647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5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4394"/>
            <a:ext cx="9144000" cy="2387600"/>
          </a:xfrm>
        </p:spPr>
        <p:txBody>
          <a:bodyPr/>
          <a:lstStyle/>
          <a:p>
            <a:r>
              <a:rPr lang="en-US" dirty="0" smtClean="0"/>
              <a:t>Blood Donation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3414030"/>
            <a:ext cx="9144000" cy="1655762"/>
          </a:xfrm>
        </p:spPr>
        <p:txBody>
          <a:bodyPr/>
          <a:lstStyle/>
          <a:p>
            <a:r>
              <a:rPr lang="en-US" dirty="0" smtClean="0"/>
              <a:t>“Safe blood saves lives and improves health”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3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Encourage people to donate blood</a:t>
            </a:r>
          </a:p>
          <a:p>
            <a:r>
              <a:rPr lang="en-US" dirty="0" smtClean="0"/>
              <a:t>Support the operation of safe &amp; reliable blood services</a:t>
            </a:r>
          </a:p>
          <a:p>
            <a:r>
              <a:rPr lang="en-US" dirty="0" smtClean="0"/>
              <a:t>Simplify the donation process</a:t>
            </a:r>
          </a:p>
          <a:p>
            <a:r>
              <a:rPr lang="en-US" dirty="0" smtClean="0"/>
              <a:t>Make donation center accessible</a:t>
            </a:r>
          </a:p>
          <a:p>
            <a:r>
              <a:rPr lang="en-US" dirty="0" smtClean="0"/>
              <a:t>Inform people about the need of blood donation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4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Trust</a:t>
            </a:r>
          </a:p>
          <a:p>
            <a:r>
              <a:rPr lang="en-US" dirty="0" smtClean="0"/>
              <a:t>Finances </a:t>
            </a:r>
          </a:p>
          <a:p>
            <a:r>
              <a:rPr lang="en-US" dirty="0" smtClean="0"/>
              <a:t>Skilled staff</a:t>
            </a:r>
          </a:p>
          <a:p>
            <a:r>
              <a:rPr lang="en-US" dirty="0" smtClean="0"/>
              <a:t>Convenience of Donor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8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Matchmaking via Donor account</a:t>
            </a:r>
          </a:p>
          <a:p>
            <a:r>
              <a:rPr lang="en-US" dirty="0" smtClean="0"/>
              <a:t>Create a online community</a:t>
            </a:r>
          </a:p>
          <a:p>
            <a:r>
              <a:rPr lang="en-US" dirty="0" smtClean="0"/>
              <a:t>Online charity </a:t>
            </a:r>
            <a:r>
              <a:rPr lang="en-US" smtClean="0"/>
              <a:t>and donations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44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7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64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Blood Donation</vt:lpstr>
      <vt:lpstr>Objectives</vt:lpstr>
      <vt:lpstr>Challenges</vt:lpstr>
      <vt:lpstr>Action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Donation</dc:title>
  <dc:creator>Acer</dc:creator>
  <cp:lastModifiedBy>Acer</cp:lastModifiedBy>
  <cp:revision>6</cp:revision>
  <dcterms:created xsi:type="dcterms:W3CDTF">2020-02-15T16:50:17Z</dcterms:created>
  <dcterms:modified xsi:type="dcterms:W3CDTF">2020-02-15T17:15:53Z</dcterms:modified>
</cp:coreProperties>
</file>