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4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98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7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50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0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8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7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1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0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3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0CF6-9F19-4689-9131-46E2C2F9128E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09675" y="1529181"/>
            <a:ext cx="576072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On-Road </a:t>
            </a:r>
          </a:p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Assistance</a:t>
            </a:r>
            <a:endParaRPr 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898" y="4728755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09898" y="5277395"/>
            <a:ext cx="289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Rahul Kumar Dubey</a:t>
            </a:r>
          </a:p>
          <a:p>
            <a:r>
              <a:rPr lang="en-US" dirty="0" err="1" smtClean="0"/>
              <a:t>Jatinder</a:t>
            </a:r>
            <a:r>
              <a:rPr lang="en-US" dirty="0" smtClean="0"/>
              <a:t> Kumar </a:t>
            </a:r>
            <a:r>
              <a:rPr lang="en-US" dirty="0" err="1" smtClean="0"/>
              <a:t>Chaurasia</a:t>
            </a:r>
            <a:endParaRPr lang="en-US" dirty="0" smtClean="0"/>
          </a:p>
          <a:p>
            <a:r>
              <a:rPr lang="en-US" dirty="0" err="1" smtClean="0"/>
              <a:t>Aarti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smtClean="0"/>
              <a:t>Sameer </a:t>
            </a:r>
            <a:r>
              <a:rPr lang="en-US" dirty="0" err="1" smtClean="0"/>
              <a:t>Chandwaskar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2" y="1529181"/>
            <a:ext cx="3098413" cy="2641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39943" y="5277395"/>
            <a:ext cx="20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Guidance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55" y="5877559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Mr.Nilesh</a:t>
            </a:r>
            <a:r>
              <a:rPr lang="en-US" dirty="0" smtClean="0"/>
              <a:t> </a:t>
            </a:r>
            <a:r>
              <a:rPr lang="en-US" dirty="0" err="1" smtClean="0"/>
              <a:t>Gandhe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3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6310" y="261257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Future Scope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23406" y="1750423"/>
            <a:ext cx="721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We will Integrated Angular with recent application</a:t>
            </a:r>
          </a:p>
          <a:p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 smtClean="0"/>
              <a:t>Analyzing UI with profiling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5158" y="261257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What is On-Road Assistance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827314" y="989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With new vehicular addition to the roads each day, the traffic density has been creeping significantly </a:t>
            </a:r>
            <a:r>
              <a:rPr lang="en-GB" dirty="0" smtClean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314" y="18411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This causes more dependence on roadside assistance </a:t>
            </a:r>
            <a:r>
              <a:rPr lang="en-GB" dirty="0" smtClean="0">
                <a:latin typeface="Arial" panose="020B0604020202020204" pitchFamily="34" charset="0"/>
              </a:rPr>
              <a:t>in situation </a:t>
            </a:r>
            <a:r>
              <a:rPr lang="en-GB" dirty="0">
                <a:latin typeface="Arial" panose="020B0604020202020204" pitchFamily="34" charset="0"/>
              </a:rPr>
              <a:t>of vehicular breakdown, fuel insufficiency or accident. </a:t>
            </a:r>
            <a:r>
              <a:rPr lang="en-GB" dirty="0" smtClean="0">
                <a:latin typeface="Arial" panose="020B0604020202020204" pitchFamily="34" charset="0"/>
              </a:rPr>
              <a:t>An app</a:t>
            </a:r>
            <a:r>
              <a:rPr lang="en-GB" dirty="0">
                <a:latin typeface="Arial" panose="020B0604020202020204" pitchFamily="34" charset="0"/>
              </a:rPr>
              <a:t>, which shall let the users to request for an on-road assistance will be a game changer to the automobile industry.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68240" y="40775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The solution developed will address the objective in a holistic manner and will have all the features and functionalities which shall let the portal allow a customer to perform a location based search, browse by the nature of service offered and contact info. This shall allow the mechanic to accept the request from the customer and a real time navigation can be performed. Customer rating for the service will be an added feature.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9040" y="261257"/>
            <a:ext cx="196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Objectives</a:t>
            </a:r>
            <a:endParaRPr lang="en-IN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93223" y="1203850"/>
            <a:ext cx="9744328" cy="4355904"/>
            <a:chOff x="1166949" y="929530"/>
            <a:chExt cx="6096000" cy="4355904"/>
          </a:xfrm>
        </p:grpSpPr>
        <p:sp>
          <p:nvSpPr>
            <p:cNvPr id="6" name="Rectangle 5"/>
            <p:cNvSpPr/>
            <p:nvPr/>
          </p:nvSpPr>
          <p:spPr>
            <a:xfrm>
              <a:off x="1166949" y="929530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Customer and Mechanic registration and credential authentication.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66949" y="1997913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Requests for service by customer.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66949" y="278929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Location based searching of mechanics.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6949" y="3334528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endParaRPr lang="en-IN" sz="3600" dirty="0">
                <a:latin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Arial" panose="020B0604020202020204" pitchFamily="34" charset="0"/>
                </a:rPr>
                <a:t>Accepting requests made by customer and providing service.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6949" y="445443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400" dirty="0"/>
                <a:t>Real time navigation.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0475" y="261257"/>
            <a:ext cx="322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Technology &amp; Tools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39894" y="1372304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/>
              <a:t>Front-End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85262" y="1449248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HTML5,CSS3,Bootstrap,Javascript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9894" y="2233924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/>
              <a:t>Middleware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85262" y="2359206"/>
            <a:ext cx="21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Java,JSP,Servlet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3594" y="3095544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 smtClean="0"/>
              <a:t>Back-End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85262" y="317248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3594" y="4342459"/>
            <a:ext cx="4561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Tools </a:t>
            </a:r>
            <a:r>
              <a:rPr lang="en-IN" b="1" dirty="0" smtClean="0"/>
              <a:t>Used</a:t>
            </a:r>
          </a:p>
          <a:p>
            <a:endParaRPr lang="en-US" dirty="0"/>
          </a:p>
          <a:p>
            <a:pPr lvl="0"/>
            <a:r>
              <a:rPr lang="en-IN" dirty="0"/>
              <a:t>Eclipse oxygen</a:t>
            </a:r>
            <a:endParaRPr lang="en-US" dirty="0"/>
          </a:p>
          <a:p>
            <a:pPr lvl="0"/>
            <a:r>
              <a:rPr lang="en-IN" dirty="0"/>
              <a:t>Visual Studio Code</a:t>
            </a:r>
            <a:endParaRPr lang="en-US" dirty="0"/>
          </a:p>
          <a:p>
            <a:pPr lvl="0"/>
            <a:r>
              <a:rPr lang="en-IN" dirty="0"/>
              <a:t>SQL Developer 18.4</a:t>
            </a:r>
            <a:endParaRPr lang="en-US" dirty="0"/>
          </a:p>
          <a:p>
            <a:pPr lvl="0"/>
            <a:r>
              <a:rPr lang="en-IN" dirty="0"/>
              <a:t>Apache Tomcat 8.5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94731" y="53789"/>
            <a:ext cx="2245658" cy="212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 Page: User registers either as mechanic or 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858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Page: Mechanic Login with Valid Credentials.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345706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Page: Customer Login with Valid Credentials.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5117" y="1919570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Page : Mechanic offer service by selecting request from a customer.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46559" y="1919570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 : Customer sends request for help by sending details about themselves and location.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305" y="4522691"/>
            <a:ext cx="2447365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Navigation: customer and mechanic uses real time navigation to identify the current location.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59153" y="4164107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Mechanics : Customer selects  a mechanic based on mechanic ratings.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5759" y="5150221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: </a:t>
            </a:r>
          </a:p>
          <a:p>
            <a:pPr algn="ctr"/>
            <a:r>
              <a:rPr lang="en-US" dirty="0" smtClean="0"/>
              <a:t>Customer rates mechanics.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 flipV="1">
            <a:off x="2877670" y="1116106"/>
            <a:ext cx="201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7140389" y="1116106"/>
            <a:ext cx="221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10576112" y="1409704"/>
            <a:ext cx="6723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19518" y="1409704"/>
            <a:ext cx="0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19518" y="3654241"/>
            <a:ext cx="0" cy="8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77670" y="6078071"/>
            <a:ext cx="201706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884394" y="4852150"/>
            <a:ext cx="6474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0508877" y="3654241"/>
            <a:ext cx="0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2630" y="677300"/>
            <a:ext cx="12153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Mechanic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1632" y="677300"/>
            <a:ext cx="122661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84874" y="2967335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WORKFLOW</a:t>
            </a:r>
            <a:endParaRPr lang="en-US" sz="5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8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505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693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5" y="-52251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sh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34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1729</TotalTime>
  <Words>323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Chandwaskar, Sameer (Contractor)</cp:lastModifiedBy>
  <cp:revision>44</cp:revision>
  <dcterms:created xsi:type="dcterms:W3CDTF">2019-04-07T06:33:19Z</dcterms:created>
  <dcterms:modified xsi:type="dcterms:W3CDTF">2019-04-12T09:59:05Z</dcterms:modified>
</cp:coreProperties>
</file>