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9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3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7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72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3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8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1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6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5F06-C832-43BF-A5E8-925F9F36787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2208-3B4A-474F-8EC0-F4D700468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7" y="-6830"/>
            <a:ext cx="12222307" cy="6864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43" y="3547386"/>
            <a:ext cx="3784186" cy="25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6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0.51745 -0.00787 " pathEditMode="fixed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14" y="4502727"/>
            <a:ext cx="3456786" cy="2230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17"/>
          <a:stretch/>
        </p:blipFill>
        <p:spPr>
          <a:xfrm>
            <a:off x="451517" y="249382"/>
            <a:ext cx="3580156" cy="2217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t="3868" r="1474" b="4398"/>
          <a:stretch/>
        </p:blipFill>
        <p:spPr>
          <a:xfrm>
            <a:off x="8263952" y="249382"/>
            <a:ext cx="3249177" cy="2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7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wipe/>
      </p:transition>
    </mc:Choice>
    <mc:Fallback>
      <p:transition spd="slow" advClick="0" advTm="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6" y="245963"/>
            <a:ext cx="5245246" cy="415978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26525" y="2759516"/>
            <a:ext cx="299649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DON’T PANIC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8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wipe/>
      </p:transition>
    </mc:Choice>
    <mc:Fallback>
      <p:transition spd="slow" advClick="0" advTm="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6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sameer</cp:lastModifiedBy>
  <cp:revision>28</cp:revision>
  <dcterms:created xsi:type="dcterms:W3CDTF">2019-03-17T11:28:55Z</dcterms:created>
  <dcterms:modified xsi:type="dcterms:W3CDTF">2019-03-17T14:11:48Z</dcterms:modified>
</cp:coreProperties>
</file>