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24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9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48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22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E200CF6-9F19-4689-9131-46E2C2F9128E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47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10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06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00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14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98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07-04-2019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36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E200CF6-9F19-4689-9131-46E2C2F9128E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28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98571" y="1449433"/>
            <a:ext cx="576072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On-Road </a:t>
            </a:r>
          </a:p>
          <a:p>
            <a:pPr algn="ctr"/>
            <a:r>
              <a:rPr lang="en-US" sz="8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Assistance</a:t>
            </a:r>
            <a:endParaRPr lang="en-US" sz="8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9898" y="4728755"/>
            <a:ext cx="183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Team Members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9898" y="5277395"/>
            <a:ext cx="2899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Rahul Kumar Dubey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Jatinder</a:t>
            </a:r>
            <a:r>
              <a:rPr lang="en-US" dirty="0" smtClean="0">
                <a:solidFill>
                  <a:schemeClr val="bg1"/>
                </a:solidFill>
              </a:rPr>
              <a:t> Kumar </a:t>
            </a:r>
            <a:r>
              <a:rPr lang="en-US" dirty="0" err="1" smtClean="0">
                <a:solidFill>
                  <a:schemeClr val="bg1"/>
                </a:solidFill>
              </a:rPr>
              <a:t>Chaurasia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Aarti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Verma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Sameer </a:t>
            </a:r>
            <a:r>
              <a:rPr lang="en-US" dirty="0" err="1" smtClean="0">
                <a:solidFill>
                  <a:schemeClr val="bg1"/>
                </a:solidFill>
              </a:rPr>
              <a:t>Chandwaskar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62" y="1529181"/>
            <a:ext cx="3098413" cy="26412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39943" y="5277395"/>
            <a:ext cx="201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Project Guidance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90955" y="5877559"/>
            <a:ext cx="2116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Mr.Nilesh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Gandhe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35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45158" y="261257"/>
            <a:ext cx="4791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800" dirty="0" smtClean="0">
                <a:solidFill>
                  <a:schemeClr val="bg1"/>
                </a:solidFill>
              </a:rPr>
              <a:t>What is On-Road Assistance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7314" y="9896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</a:rPr>
              <a:t>With new vehicular addition to the roads each day, the traffic density has been creeping significantly </a:t>
            </a:r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314" y="184115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</a:rPr>
              <a:t>This causes more dependence on roadside assistance </a:t>
            </a:r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</a:rPr>
              <a:t>in situation </a:t>
            </a: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</a:rPr>
              <a:t>of vehicular breakdown, fuel insufficiency or accident. </a:t>
            </a:r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</a:rPr>
              <a:t>An app</a:t>
            </a: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</a:rPr>
              <a:t>, which shall let the users to request for an on-road assistance will be a game changer to the automobile industry.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68240" y="407751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</a:rPr>
              <a:t>The solution developed will address the objective in a holistic manner and will have all the features and functionalities which shall let the portal allow a customer to perform a location based search, browse by the nature of service offered and contact info. This shall allow the mechanic to accept the request from the customer and a real time navigation can be performed. Customer rating for the service will be an added feature.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90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59040" y="261257"/>
            <a:ext cx="1963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800" dirty="0" smtClean="0">
                <a:solidFill>
                  <a:schemeClr val="bg1"/>
                </a:solidFill>
              </a:rPr>
              <a:t>Objectives</a:t>
            </a:r>
            <a:endParaRPr lang="en-IN" sz="2800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293223" y="1203850"/>
            <a:ext cx="9744328" cy="4355904"/>
            <a:chOff x="1166949" y="929530"/>
            <a:chExt cx="6096000" cy="4355904"/>
          </a:xfrm>
        </p:grpSpPr>
        <p:sp>
          <p:nvSpPr>
            <p:cNvPr id="6" name="Rectangle 5"/>
            <p:cNvSpPr/>
            <p:nvPr/>
          </p:nvSpPr>
          <p:spPr>
            <a:xfrm>
              <a:off x="1166949" y="929530"/>
              <a:ext cx="6096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IN" sz="2400" dirty="0">
                <a:solidFill>
                  <a:schemeClr val="bg1"/>
                </a:solidFill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GB" sz="2400" dirty="0">
                  <a:solidFill>
                    <a:schemeClr val="bg1"/>
                  </a:solidFill>
                </a:rPr>
                <a:t>Customer and Mechanic registration and credential authentication.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66949" y="1997913"/>
              <a:ext cx="6096000" cy="830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IN" sz="2400" dirty="0">
                <a:solidFill>
                  <a:schemeClr val="bg1"/>
                </a:solidFill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GB" sz="2400" dirty="0">
                  <a:solidFill>
                    <a:schemeClr val="bg1"/>
                  </a:solidFill>
                </a:rPr>
                <a:t>Requests for service by customer.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66949" y="2789297"/>
              <a:ext cx="6096000" cy="830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IN" sz="2400" dirty="0">
                <a:solidFill>
                  <a:schemeClr val="bg1"/>
                </a:solidFill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GB" sz="2400" dirty="0">
                  <a:solidFill>
                    <a:schemeClr val="bg1"/>
                  </a:solidFill>
                </a:rPr>
                <a:t>Location based searching of mechanics.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66949" y="3334528"/>
              <a:ext cx="6096000" cy="101566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57200" indent="-457200" algn="just">
                <a:buFont typeface="Arial" panose="020B0604020202020204" pitchFamily="34" charset="0"/>
                <a:buChar char="•"/>
              </a:pPr>
              <a:endParaRPr lang="en-IN" sz="36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GB" sz="2400" dirty="0">
                  <a:solidFill>
                    <a:schemeClr val="bg1"/>
                  </a:solidFill>
                  <a:latin typeface="Arial" panose="020B0604020202020204" pitchFamily="34" charset="0"/>
                </a:rPr>
                <a:t>Accepting requests made by customer and providing service. 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66949" y="4454437"/>
              <a:ext cx="6096000" cy="830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IN" sz="2400" dirty="0">
                <a:solidFill>
                  <a:schemeClr val="bg1"/>
                </a:solidFill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2400" dirty="0">
                  <a:solidFill>
                    <a:schemeClr val="bg1"/>
                  </a:solidFill>
                </a:rPr>
                <a:t>Real time navigation.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455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212</TotalTime>
  <Words>193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Rockwell</vt:lpstr>
      <vt:lpstr>Rockwell Condensed</vt:lpstr>
      <vt:lpstr>Wingdings</vt:lpstr>
      <vt:lpstr>Wood Type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sameer</dc:creator>
  <cp:lastModifiedBy>sameer</cp:lastModifiedBy>
  <cp:revision>14</cp:revision>
  <dcterms:created xsi:type="dcterms:W3CDTF">2019-04-07T06:33:19Z</dcterms:created>
  <dcterms:modified xsi:type="dcterms:W3CDTF">2019-04-07T10:06:14Z</dcterms:modified>
</cp:coreProperties>
</file>