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4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98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7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50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0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7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61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0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3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0CF6-9F19-4689-9131-46E2C2F9128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09675" y="1529181"/>
            <a:ext cx="576072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On-Road </a:t>
            </a:r>
          </a:p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Assistanc</a:t>
            </a:r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898" y="4728755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9897" y="5277395"/>
            <a:ext cx="289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Rahul Kumar Dubey</a:t>
            </a:r>
          </a:p>
          <a:p>
            <a:r>
              <a:rPr lang="en-US" dirty="0" err="1"/>
              <a:t>Jatinder</a:t>
            </a:r>
            <a:r>
              <a:rPr lang="en-US" dirty="0"/>
              <a:t> Kumar </a:t>
            </a:r>
            <a:r>
              <a:rPr lang="en-US" dirty="0" err="1"/>
              <a:t>Chaurasia</a:t>
            </a:r>
            <a:endParaRPr lang="en-US" dirty="0"/>
          </a:p>
          <a:p>
            <a:r>
              <a:rPr lang="en-US" dirty="0" err="1"/>
              <a:t>Aarti</a:t>
            </a:r>
            <a:r>
              <a:rPr lang="en-US" dirty="0"/>
              <a:t> </a:t>
            </a:r>
            <a:r>
              <a:rPr lang="en-US" dirty="0" err="1"/>
              <a:t>Verma</a:t>
            </a:r>
            <a:endParaRPr lang="en-US" dirty="0"/>
          </a:p>
          <a:p>
            <a:r>
              <a:rPr lang="en-US" dirty="0"/>
              <a:t>Sameer </a:t>
            </a:r>
            <a:r>
              <a:rPr lang="en-US" dirty="0" err="1"/>
              <a:t>Chandwaskar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" y="1529182"/>
            <a:ext cx="3098413" cy="26412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9943" y="5277395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Guidance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57" y="5877559"/>
            <a:ext cx="18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Mr.Nilesh</a:t>
            </a:r>
            <a:r>
              <a:rPr lang="en-US" dirty="0"/>
              <a:t> </a:t>
            </a:r>
            <a:r>
              <a:rPr lang="en-US" dirty="0" err="1"/>
              <a:t>Gandhe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7020" y="2967335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0811" y="261257"/>
            <a:ext cx="424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/>
              <a:t>What is On-Road Assistance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827315" y="9896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With new vehicular addition to the roads each day, the traffic density has been creeping significantly </a:t>
            </a:r>
            <a:r>
              <a:rPr lang="en-GB" dirty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315" y="18411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This causes more dependence on roadside assistance </a:t>
            </a:r>
            <a:r>
              <a:rPr lang="en-GB" dirty="0">
                <a:latin typeface="Arial" panose="020B0604020202020204" pitchFamily="34" charset="0"/>
              </a:rPr>
              <a:t>in situation </a:t>
            </a:r>
            <a:r>
              <a:rPr lang="en-GB" dirty="0">
                <a:latin typeface="Arial" panose="020B0604020202020204" pitchFamily="34" charset="0"/>
              </a:rPr>
              <a:t>of vehicular breakdown, fuel insufficiency or accident. </a:t>
            </a:r>
            <a:r>
              <a:rPr lang="en-GB" dirty="0">
                <a:latin typeface="Arial" panose="020B0604020202020204" pitchFamily="34" charset="0"/>
              </a:rPr>
              <a:t>An app</a:t>
            </a:r>
            <a:r>
              <a:rPr lang="en-GB" dirty="0">
                <a:latin typeface="Arial" panose="020B0604020202020204" pitchFamily="34" charset="0"/>
              </a:rPr>
              <a:t>, which shall let the users to request for an on-road assistance will be a game changer to the automobile industry.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68240" y="407751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The solution developed will address the objective in a holistic manner and will have all the features and functionalities which shall let the portal allow a customer to perform a location based search, browse by the nature of service offered and contact info. This shall allow the mechanic to accept the request from the customer and a real time navigation can be performed. Customer rating for the service will be an added feature.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7410" y="261257"/>
            <a:ext cx="170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/>
              <a:t>Objectives</a:t>
            </a:r>
            <a:endParaRPr lang="en-IN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68844" y="1112411"/>
            <a:ext cx="9744328" cy="3850286"/>
            <a:chOff x="1166949" y="929530"/>
            <a:chExt cx="6096000" cy="3850286"/>
          </a:xfrm>
        </p:grpSpPr>
        <p:sp>
          <p:nvSpPr>
            <p:cNvPr id="6" name="Rectangle 5"/>
            <p:cNvSpPr/>
            <p:nvPr/>
          </p:nvSpPr>
          <p:spPr>
            <a:xfrm>
              <a:off x="1166949" y="929530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44" indent="-285744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44" indent="-285744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Customer and Mechanic registration and credential authentication.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66949" y="1997913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44" indent="-285744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44" indent="-285744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Requests for service by customer.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6949" y="2828910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189" indent="-457189" algn="just">
                <a:buFont typeface="Arial" panose="020B0604020202020204" pitchFamily="34" charset="0"/>
                <a:buChar char="•"/>
              </a:pPr>
              <a:endParaRPr lang="en-IN" sz="3600" dirty="0">
                <a:latin typeface="Arial" panose="020B0604020202020204" pitchFamily="34" charset="0"/>
              </a:endParaRPr>
            </a:p>
            <a:p>
              <a:pPr marL="285744" indent="-285744" algn="just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Arial" panose="020B0604020202020204" pitchFamily="34" charset="0"/>
                </a:rPr>
                <a:t>Accepting requests made by customer and providing service.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6949" y="3948819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44" indent="-285744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44" indent="-285744" algn="just">
                <a:buFont typeface="Arial" panose="020B0604020202020204" pitchFamily="34" charset="0"/>
                <a:buChar char="•"/>
              </a:pPr>
              <a:r>
                <a:rPr lang="en-IN" sz="2400" dirty="0"/>
                <a:t>Feedback to mechanic. 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4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1536" y="261257"/>
            <a:ext cx="2978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/>
              <a:t>Technology &amp; Tools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07765" y="1372304"/>
            <a:ext cx="1627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/>
              <a:t>Front-End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85263" y="1449248"/>
            <a:ext cx="3597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HTML5,CSS3,Bootstrap,Javascript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1640" y="2233924"/>
            <a:ext cx="193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/>
              <a:t>Middleware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985263" y="2359205"/>
            <a:ext cx="190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Java,JSP,Servlet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6114" y="3095544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dirty="0"/>
              <a:t>Back-End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85263" y="3172488"/>
            <a:ext cx="10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3595" y="4342461"/>
            <a:ext cx="4561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Tools </a:t>
            </a:r>
            <a:r>
              <a:rPr lang="en-IN" b="1" dirty="0"/>
              <a:t>Used</a:t>
            </a:r>
          </a:p>
          <a:p>
            <a:endParaRPr lang="en-US" dirty="0"/>
          </a:p>
          <a:p>
            <a:pPr lvl="0"/>
            <a:r>
              <a:rPr lang="en-IN" dirty="0"/>
              <a:t>Eclipse oxygen</a:t>
            </a:r>
            <a:endParaRPr lang="en-US" dirty="0"/>
          </a:p>
          <a:p>
            <a:pPr lvl="0"/>
            <a:r>
              <a:rPr lang="en-IN" dirty="0"/>
              <a:t>Visual Studio Code</a:t>
            </a:r>
            <a:endParaRPr lang="en-US" dirty="0"/>
          </a:p>
          <a:p>
            <a:pPr lvl="0"/>
            <a:r>
              <a:rPr lang="en-IN" dirty="0"/>
              <a:t>SQL Developer 18.4</a:t>
            </a:r>
            <a:endParaRPr lang="en-US" dirty="0"/>
          </a:p>
          <a:p>
            <a:pPr lvl="0"/>
            <a:r>
              <a:rPr lang="en-IN" dirty="0"/>
              <a:t>Apache Tomcat 8.5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94731" y="53789"/>
            <a:ext cx="2245659" cy="212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 Page: User registers either as mechanic or 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859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Page: Mechanic Login with Valid Credentials.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345707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 Page: Customer Login with Valid Credentials.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5118" y="1919571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Page : Mechanic offer service by selecting request from a customer.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6559" y="1919571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Page : Customer sends request for help by sending details about themselves and location.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306" y="4522693"/>
            <a:ext cx="2447365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time Navigation: customer and mechanic uses real time navigation to identify the current location.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59154" y="4164109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Mechanics : Customer selects  a mechanic based on mechanic ratings.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5760" y="5150222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: </a:t>
            </a:r>
          </a:p>
          <a:p>
            <a:pPr algn="ctr"/>
            <a:r>
              <a:rPr lang="en-US" dirty="0"/>
              <a:t>Customer rates mechanics.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 flipV="1">
            <a:off x="2877671" y="1116108"/>
            <a:ext cx="201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7140390" y="1116108"/>
            <a:ext cx="221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10576113" y="1409704"/>
            <a:ext cx="6723" cy="5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19519" y="1409704"/>
            <a:ext cx="0" cy="5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19519" y="3654241"/>
            <a:ext cx="0" cy="86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77671" y="6078073"/>
            <a:ext cx="201706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884395" y="4852152"/>
            <a:ext cx="6474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0508877" y="3654241"/>
            <a:ext cx="0" cy="5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2632" y="677300"/>
            <a:ext cx="109998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Mechanic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1633" y="677300"/>
            <a:ext cx="109356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32481" y="2967336"/>
            <a:ext cx="3727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WORKFLOW</a:t>
            </a:r>
            <a:endParaRPr lang="en-US" sz="5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505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eenshot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693" y="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52251"/>
            <a:ext cx="1301115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34" y="0"/>
            <a:ext cx="1301115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1890</TotalTime>
  <Words>306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Chandwaskar, Sameer (Contractor)</cp:lastModifiedBy>
  <cp:revision>52</cp:revision>
  <dcterms:created xsi:type="dcterms:W3CDTF">2019-04-07T06:33:19Z</dcterms:created>
  <dcterms:modified xsi:type="dcterms:W3CDTF">2019-04-18T05:03:15Z</dcterms:modified>
</cp:coreProperties>
</file>