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57" r:id="rId4"/>
    <p:sldId id="266" r:id="rId5"/>
    <p:sldId id="258"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48"/>
    <p:restoredTop sz="94669"/>
  </p:normalViewPr>
  <p:slideViewPr>
    <p:cSldViewPr snapToGrid="0">
      <p:cViewPr varScale="1">
        <p:scale>
          <a:sx n="91" d="100"/>
          <a:sy n="91" d="100"/>
        </p:scale>
        <p:origin x="13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6525E-6DA6-9629-F676-11749F74AFD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68DAA7D-8D5B-5614-8854-F6C9D00052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B70964A-0783-1190-2C34-9B2F0C2FA885}"/>
              </a:ext>
            </a:extLst>
          </p:cNvPr>
          <p:cNvSpPr>
            <a:spLocks noGrp="1"/>
          </p:cNvSpPr>
          <p:nvPr>
            <p:ph type="dt" sz="half" idx="10"/>
          </p:nvPr>
        </p:nvSpPr>
        <p:spPr/>
        <p:txBody>
          <a:bodyPr/>
          <a:lstStyle/>
          <a:p>
            <a:fld id="{4C9467BC-89FB-FF42-B743-82F7B9F1CB75}" type="datetimeFigureOut">
              <a:rPr lang="en-US" smtClean="0"/>
              <a:t>9/9/2025</a:t>
            </a:fld>
            <a:endParaRPr lang="en-US"/>
          </a:p>
        </p:txBody>
      </p:sp>
      <p:sp>
        <p:nvSpPr>
          <p:cNvPr id="5" name="Footer Placeholder 4">
            <a:extLst>
              <a:ext uri="{FF2B5EF4-FFF2-40B4-BE49-F238E27FC236}">
                <a16:creationId xmlns:a16="http://schemas.microsoft.com/office/drawing/2014/main" id="{8C1934A1-B343-3A4A-ABCE-0A12BE3BE0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7D2F3A-E3B2-7BD4-7B91-BCAC15C46D28}"/>
              </a:ext>
            </a:extLst>
          </p:cNvPr>
          <p:cNvSpPr>
            <a:spLocks noGrp="1"/>
          </p:cNvSpPr>
          <p:nvPr>
            <p:ph type="sldNum" sz="quarter" idx="12"/>
          </p:nvPr>
        </p:nvSpPr>
        <p:spPr/>
        <p:txBody>
          <a:bodyPr/>
          <a:lstStyle/>
          <a:p>
            <a:fld id="{DDD826B6-44E8-024C-9AB3-5C10045C970B}" type="slidenum">
              <a:rPr lang="en-US" smtClean="0"/>
              <a:t>‹#›</a:t>
            </a:fld>
            <a:endParaRPr lang="en-US"/>
          </a:p>
        </p:txBody>
      </p:sp>
    </p:spTree>
    <p:extLst>
      <p:ext uri="{BB962C8B-B14F-4D97-AF65-F5344CB8AC3E}">
        <p14:creationId xmlns:p14="http://schemas.microsoft.com/office/powerpoint/2010/main" val="3387482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CE40A-3E88-03FD-0468-9EED0992EAB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E7360C5-2D10-0934-A965-7DA8A240A51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AF70ED5-7144-E13F-43B3-B6E87A40130C}"/>
              </a:ext>
            </a:extLst>
          </p:cNvPr>
          <p:cNvSpPr>
            <a:spLocks noGrp="1"/>
          </p:cNvSpPr>
          <p:nvPr>
            <p:ph type="dt" sz="half" idx="10"/>
          </p:nvPr>
        </p:nvSpPr>
        <p:spPr/>
        <p:txBody>
          <a:bodyPr/>
          <a:lstStyle/>
          <a:p>
            <a:fld id="{4C9467BC-89FB-FF42-B743-82F7B9F1CB75}" type="datetimeFigureOut">
              <a:rPr lang="en-US" smtClean="0"/>
              <a:t>9/9/2025</a:t>
            </a:fld>
            <a:endParaRPr lang="en-US"/>
          </a:p>
        </p:txBody>
      </p:sp>
      <p:sp>
        <p:nvSpPr>
          <p:cNvPr id="5" name="Footer Placeholder 4">
            <a:extLst>
              <a:ext uri="{FF2B5EF4-FFF2-40B4-BE49-F238E27FC236}">
                <a16:creationId xmlns:a16="http://schemas.microsoft.com/office/drawing/2014/main" id="{B17327C7-A4B6-5D63-FDBA-57BC3A9B39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9C15D4-3428-5EF0-202F-CE0959434E73}"/>
              </a:ext>
            </a:extLst>
          </p:cNvPr>
          <p:cNvSpPr>
            <a:spLocks noGrp="1"/>
          </p:cNvSpPr>
          <p:nvPr>
            <p:ph type="sldNum" sz="quarter" idx="12"/>
          </p:nvPr>
        </p:nvSpPr>
        <p:spPr/>
        <p:txBody>
          <a:bodyPr/>
          <a:lstStyle/>
          <a:p>
            <a:fld id="{DDD826B6-44E8-024C-9AB3-5C10045C970B}" type="slidenum">
              <a:rPr lang="en-US" smtClean="0"/>
              <a:t>‹#›</a:t>
            </a:fld>
            <a:endParaRPr lang="en-US"/>
          </a:p>
        </p:txBody>
      </p:sp>
    </p:spTree>
    <p:extLst>
      <p:ext uri="{BB962C8B-B14F-4D97-AF65-F5344CB8AC3E}">
        <p14:creationId xmlns:p14="http://schemas.microsoft.com/office/powerpoint/2010/main" val="1168894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644DA0-A8C0-E814-4235-0FD91E11F6E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4B0BE89-A13C-A66D-9302-8348338861C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858D85A-AE02-623A-C1FF-E11ECC99454E}"/>
              </a:ext>
            </a:extLst>
          </p:cNvPr>
          <p:cNvSpPr>
            <a:spLocks noGrp="1"/>
          </p:cNvSpPr>
          <p:nvPr>
            <p:ph type="dt" sz="half" idx="10"/>
          </p:nvPr>
        </p:nvSpPr>
        <p:spPr/>
        <p:txBody>
          <a:bodyPr/>
          <a:lstStyle/>
          <a:p>
            <a:fld id="{4C9467BC-89FB-FF42-B743-82F7B9F1CB75}" type="datetimeFigureOut">
              <a:rPr lang="en-US" smtClean="0"/>
              <a:t>9/9/2025</a:t>
            </a:fld>
            <a:endParaRPr lang="en-US"/>
          </a:p>
        </p:txBody>
      </p:sp>
      <p:sp>
        <p:nvSpPr>
          <p:cNvPr id="5" name="Footer Placeholder 4">
            <a:extLst>
              <a:ext uri="{FF2B5EF4-FFF2-40B4-BE49-F238E27FC236}">
                <a16:creationId xmlns:a16="http://schemas.microsoft.com/office/drawing/2014/main" id="{17DC0294-3AAD-3671-C473-F4A6E5282C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138661-07FC-DA4C-E54F-FACB6A8CB294}"/>
              </a:ext>
            </a:extLst>
          </p:cNvPr>
          <p:cNvSpPr>
            <a:spLocks noGrp="1"/>
          </p:cNvSpPr>
          <p:nvPr>
            <p:ph type="sldNum" sz="quarter" idx="12"/>
          </p:nvPr>
        </p:nvSpPr>
        <p:spPr/>
        <p:txBody>
          <a:bodyPr/>
          <a:lstStyle/>
          <a:p>
            <a:fld id="{DDD826B6-44E8-024C-9AB3-5C10045C970B}" type="slidenum">
              <a:rPr lang="en-US" smtClean="0"/>
              <a:t>‹#›</a:t>
            </a:fld>
            <a:endParaRPr lang="en-US"/>
          </a:p>
        </p:txBody>
      </p:sp>
    </p:spTree>
    <p:extLst>
      <p:ext uri="{BB962C8B-B14F-4D97-AF65-F5344CB8AC3E}">
        <p14:creationId xmlns:p14="http://schemas.microsoft.com/office/powerpoint/2010/main" val="1488981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C11CB-DFF6-87AF-94C0-0F711BEFC66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5A90435-0828-780D-3FBC-4B3B40F4666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670BB74-A13A-117E-1DEF-D456B810E169}"/>
              </a:ext>
            </a:extLst>
          </p:cNvPr>
          <p:cNvSpPr>
            <a:spLocks noGrp="1"/>
          </p:cNvSpPr>
          <p:nvPr>
            <p:ph type="dt" sz="half" idx="10"/>
          </p:nvPr>
        </p:nvSpPr>
        <p:spPr/>
        <p:txBody>
          <a:bodyPr/>
          <a:lstStyle/>
          <a:p>
            <a:fld id="{4C9467BC-89FB-FF42-B743-82F7B9F1CB75}" type="datetimeFigureOut">
              <a:rPr lang="en-US" smtClean="0"/>
              <a:t>9/9/2025</a:t>
            </a:fld>
            <a:endParaRPr lang="en-US"/>
          </a:p>
        </p:txBody>
      </p:sp>
      <p:sp>
        <p:nvSpPr>
          <p:cNvPr id="5" name="Footer Placeholder 4">
            <a:extLst>
              <a:ext uri="{FF2B5EF4-FFF2-40B4-BE49-F238E27FC236}">
                <a16:creationId xmlns:a16="http://schemas.microsoft.com/office/drawing/2014/main" id="{739E2FF2-93D6-78B9-48FE-7C28C87CB5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69CDCD-CF52-EB84-33FE-FD155C93D058}"/>
              </a:ext>
            </a:extLst>
          </p:cNvPr>
          <p:cNvSpPr>
            <a:spLocks noGrp="1"/>
          </p:cNvSpPr>
          <p:nvPr>
            <p:ph type="sldNum" sz="quarter" idx="12"/>
          </p:nvPr>
        </p:nvSpPr>
        <p:spPr/>
        <p:txBody>
          <a:bodyPr/>
          <a:lstStyle/>
          <a:p>
            <a:fld id="{DDD826B6-44E8-024C-9AB3-5C10045C970B}" type="slidenum">
              <a:rPr lang="en-US" smtClean="0"/>
              <a:t>‹#›</a:t>
            </a:fld>
            <a:endParaRPr lang="en-US"/>
          </a:p>
        </p:txBody>
      </p:sp>
    </p:spTree>
    <p:extLst>
      <p:ext uri="{BB962C8B-B14F-4D97-AF65-F5344CB8AC3E}">
        <p14:creationId xmlns:p14="http://schemas.microsoft.com/office/powerpoint/2010/main" val="4023476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4E85F-F3DD-771F-8258-C375673EBBF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5C0993E-2C83-54BD-7B7D-97B4302A5BA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B855219-523C-E563-CD6F-501CF71AD725}"/>
              </a:ext>
            </a:extLst>
          </p:cNvPr>
          <p:cNvSpPr>
            <a:spLocks noGrp="1"/>
          </p:cNvSpPr>
          <p:nvPr>
            <p:ph type="dt" sz="half" idx="10"/>
          </p:nvPr>
        </p:nvSpPr>
        <p:spPr/>
        <p:txBody>
          <a:bodyPr/>
          <a:lstStyle/>
          <a:p>
            <a:fld id="{4C9467BC-89FB-FF42-B743-82F7B9F1CB75}" type="datetimeFigureOut">
              <a:rPr lang="en-US" smtClean="0"/>
              <a:t>9/9/2025</a:t>
            </a:fld>
            <a:endParaRPr lang="en-US"/>
          </a:p>
        </p:txBody>
      </p:sp>
      <p:sp>
        <p:nvSpPr>
          <p:cNvPr id="5" name="Footer Placeholder 4">
            <a:extLst>
              <a:ext uri="{FF2B5EF4-FFF2-40B4-BE49-F238E27FC236}">
                <a16:creationId xmlns:a16="http://schemas.microsoft.com/office/drawing/2014/main" id="{863FE921-AC87-1CFE-8965-8F5C0DAB73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B903AF-F7C0-CBD2-AEA5-4740B834E397}"/>
              </a:ext>
            </a:extLst>
          </p:cNvPr>
          <p:cNvSpPr>
            <a:spLocks noGrp="1"/>
          </p:cNvSpPr>
          <p:nvPr>
            <p:ph type="sldNum" sz="quarter" idx="12"/>
          </p:nvPr>
        </p:nvSpPr>
        <p:spPr/>
        <p:txBody>
          <a:bodyPr/>
          <a:lstStyle/>
          <a:p>
            <a:fld id="{DDD826B6-44E8-024C-9AB3-5C10045C970B}" type="slidenum">
              <a:rPr lang="en-US" smtClean="0"/>
              <a:t>‹#›</a:t>
            </a:fld>
            <a:endParaRPr lang="en-US"/>
          </a:p>
        </p:txBody>
      </p:sp>
    </p:spTree>
    <p:extLst>
      <p:ext uri="{BB962C8B-B14F-4D97-AF65-F5344CB8AC3E}">
        <p14:creationId xmlns:p14="http://schemas.microsoft.com/office/powerpoint/2010/main" val="2215217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B02A7-92F2-D81C-3393-0DD4B70734D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02AD14D-4418-9562-3514-E91E90A1E9F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02F5521-5A13-6CB9-81F5-CB5216CC434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D21368C-73AE-0379-FE2E-AEEB3834108E}"/>
              </a:ext>
            </a:extLst>
          </p:cNvPr>
          <p:cNvSpPr>
            <a:spLocks noGrp="1"/>
          </p:cNvSpPr>
          <p:nvPr>
            <p:ph type="dt" sz="half" idx="10"/>
          </p:nvPr>
        </p:nvSpPr>
        <p:spPr/>
        <p:txBody>
          <a:bodyPr/>
          <a:lstStyle/>
          <a:p>
            <a:fld id="{4C9467BC-89FB-FF42-B743-82F7B9F1CB75}" type="datetimeFigureOut">
              <a:rPr lang="en-US" smtClean="0"/>
              <a:t>9/9/2025</a:t>
            </a:fld>
            <a:endParaRPr lang="en-US"/>
          </a:p>
        </p:txBody>
      </p:sp>
      <p:sp>
        <p:nvSpPr>
          <p:cNvPr id="6" name="Footer Placeholder 5">
            <a:extLst>
              <a:ext uri="{FF2B5EF4-FFF2-40B4-BE49-F238E27FC236}">
                <a16:creationId xmlns:a16="http://schemas.microsoft.com/office/drawing/2014/main" id="{7CEA9499-7F3E-6FDF-FDCE-F339A49BF0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F11738-11B5-CD65-C6F4-E14168FC4D6F}"/>
              </a:ext>
            </a:extLst>
          </p:cNvPr>
          <p:cNvSpPr>
            <a:spLocks noGrp="1"/>
          </p:cNvSpPr>
          <p:nvPr>
            <p:ph type="sldNum" sz="quarter" idx="12"/>
          </p:nvPr>
        </p:nvSpPr>
        <p:spPr/>
        <p:txBody>
          <a:bodyPr/>
          <a:lstStyle/>
          <a:p>
            <a:fld id="{DDD826B6-44E8-024C-9AB3-5C10045C970B}" type="slidenum">
              <a:rPr lang="en-US" smtClean="0"/>
              <a:t>‹#›</a:t>
            </a:fld>
            <a:endParaRPr lang="en-US"/>
          </a:p>
        </p:txBody>
      </p:sp>
    </p:spTree>
    <p:extLst>
      <p:ext uri="{BB962C8B-B14F-4D97-AF65-F5344CB8AC3E}">
        <p14:creationId xmlns:p14="http://schemas.microsoft.com/office/powerpoint/2010/main" val="1183069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E738A-7BC8-569F-1467-3AF7BCA2A83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5D3A2FE-63A0-0BB1-2495-F02C39AB79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E9A7137-7DEF-B2A8-3CD1-36BC4D4C5C4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6236EAC-37C6-ACBE-03C2-A48C6D71E6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EAE3305-13C5-2491-4AA2-3B8BCB61ED8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3A90F22-743A-FD10-36E3-D15726D31629}"/>
              </a:ext>
            </a:extLst>
          </p:cNvPr>
          <p:cNvSpPr>
            <a:spLocks noGrp="1"/>
          </p:cNvSpPr>
          <p:nvPr>
            <p:ph type="dt" sz="half" idx="10"/>
          </p:nvPr>
        </p:nvSpPr>
        <p:spPr/>
        <p:txBody>
          <a:bodyPr/>
          <a:lstStyle/>
          <a:p>
            <a:fld id="{4C9467BC-89FB-FF42-B743-82F7B9F1CB75}" type="datetimeFigureOut">
              <a:rPr lang="en-US" smtClean="0"/>
              <a:t>9/9/2025</a:t>
            </a:fld>
            <a:endParaRPr lang="en-US"/>
          </a:p>
        </p:txBody>
      </p:sp>
      <p:sp>
        <p:nvSpPr>
          <p:cNvPr id="8" name="Footer Placeholder 7">
            <a:extLst>
              <a:ext uri="{FF2B5EF4-FFF2-40B4-BE49-F238E27FC236}">
                <a16:creationId xmlns:a16="http://schemas.microsoft.com/office/drawing/2014/main" id="{538AE2EE-7182-02E4-52FF-EE1D9A9308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F6DF2F-57B5-9BE1-091B-CFA02141F0FA}"/>
              </a:ext>
            </a:extLst>
          </p:cNvPr>
          <p:cNvSpPr>
            <a:spLocks noGrp="1"/>
          </p:cNvSpPr>
          <p:nvPr>
            <p:ph type="sldNum" sz="quarter" idx="12"/>
          </p:nvPr>
        </p:nvSpPr>
        <p:spPr/>
        <p:txBody>
          <a:bodyPr/>
          <a:lstStyle/>
          <a:p>
            <a:fld id="{DDD826B6-44E8-024C-9AB3-5C10045C970B}" type="slidenum">
              <a:rPr lang="en-US" smtClean="0"/>
              <a:t>‹#›</a:t>
            </a:fld>
            <a:endParaRPr lang="en-US"/>
          </a:p>
        </p:txBody>
      </p:sp>
    </p:spTree>
    <p:extLst>
      <p:ext uri="{BB962C8B-B14F-4D97-AF65-F5344CB8AC3E}">
        <p14:creationId xmlns:p14="http://schemas.microsoft.com/office/powerpoint/2010/main" val="389635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41498-721C-4FA8-DF1E-2C2E715708F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27E8BFE-6648-A05E-800D-3701D4FB8E2C}"/>
              </a:ext>
            </a:extLst>
          </p:cNvPr>
          <p:cNvSpPr>
            <a:spLocks noGrp="1"/>
          </p:cNvSpPr>
          <p:nvPr>
            <p:ph type="dt" sz="half" idx="10"/>
          </p:nvPr>
        </p:nvSpPr>
        <p:spPr/>
        <p:txBody>
          <a:bodyPr/>
          <a:lstStyle/>
          <a:p>
            <a:fld id="{4C9467BC-89FB-FF42-B743-82F7B9F1CB75}" type="datetimeFigureOut">
              <a:rPr lang="en-US" smtClean="0"/>
              <a:t>9/9/2025</a:t>
            </a:fld>
            <a:endParaRPr lang="en-US"/>
          </a:p>
        </p:txBody>
      </p:sp>
      <p:sp>
        <p:nvSpPr>
          <p:cNvPr id="4" name="Footer Placeholder 3">
            <a:extLst>
              <a:ext uri="{FF2B5EF4-FFF2-40B4-BE49-F238E27FC236}">
                <a16:creationId xmlns:a16="http://schemas.microsoft.com/office/drawing/2014/main" id="{FAAA1A84-9B7F-39C7-F910-C3EECD9071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0525A9-BB60-8820-8D68-766580692200}"/>
              </a:ext>
            </a:extLst>
          </p:cNvPr>
          <p:cNvSpPr>
            <a:spLocks noGrp="1"/>
          </p:cNvSpPr>
          <p:nvPr>
            <p:ph type="sldNum" sz="quarter" idx="12"/>
          </p:nvPr>
        </p:nvSpPr>
        <p:spPr/>
        <p:txBody>
          <a:bodyPr/>
          <a:lstStyle/>
          <a:p>
            <a:fld id="{DDD826B6-44E8-024C-9AB3-5C10045C970B}" type="slidenum">
              <a:rPr lang="en-US" smtClean="0"/>
              <a:t>‹#›</a:t>
            </a:fld>
            <a:endParaRPr lang="en-US"/>
          </a:p>
        </p:txBody>
      </p:sp>
    </p:spTree>
    <p:extLst>
      <p:ext uri="{BB962C8B-B14F-4D97-AF65-F5344CB8AC3E}">
        <p14:creationId xmlns:p14="http://schemas.microsoft.com/office/powerpoint/2010/main" val="1045281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C29576-FD24-2022-E67D-471CF4CA0567}"/>
              </a:ext>
            </a:extLst>
          </p:cNvPr>
          <p:cNvSpPr>
            <a:spLocks noGrp="1"/>
          </p:cNvSpPr>
          <p:nvPr>
            <p:ph type="dt" sz="half" idx="10"/>
          </p:nvPr>
        </p:nvSpPr>
        <p:spPr/>
        <p:txBody>
          <a:bodyPr/>
          <a:lstStyle/>
          <a:p>
            <a:fld id="{4C9467BC-89FB-FF42-B743-82F7B9F1CB75}" type="datetimeFigureOut">
              <a:rPr lang="en-US" smtClean="0"/>
              <a:t>9/9/2025</a:t>
            </a:fld>
            <a:endParaRPr lang="en-US"/>
          </a:p>
        </p:txBody>
      </p:sp>
      <p:sp>
        <p:nvSpPr>
          <p:cNvPr id="3" name="Footer Placeholder 2">
            <a:extLst>
              <a:ext uri="{FF2B5EF4-FFF2-40B4-BE49-F238E27FC236}">
                <a16:creationId xmlns:a16="http://schemas.microsoft.com/office/drawing/2014/main" id="{AB100499-5586-3C6E-650D-1D715E0024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B6089F-BADE-9928-32A7-C526E447596F}"/>
              </a:ext>
            </a:extLst>
          </p:cNvPr>
          <p:cNvSpPr>
            <a:spLocks noGrp="1"/>
          </p:cNvSpPr>
          <p:nvPr>
            <p:ph type="sldNum" sz="quarter" idx="12"/>
          </p:nvPr>
        </p:nvSpPr>
        <p:spPr/>
        <p:txBody>
          <a:bodyPr/>
          <a:lstStyle/>
          <a:p>
            <a:fld id="{DDD826B6-44E8-024C-9AB3-5C10045C970B}" type="slidenum">
              <a:rPr lang="en-US" smtClean="0"/>
              <a:t>‹#›</a:t>
            </a:fld>
            <a:endParaRPr lang="en-US"/>
          </a:p>
        </p:txBody>
      </p:sp>
    </p:spTree>
    <p:extLst>
      <p:ext uri="{BB962C8B-B14F-4D97-AF65-F5344CB8AC3E}">
        <p14:creationId xmlns:p14="http://schemas.microsoft.com/office/powerpoint/2010/main" val="3706169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76A6B-1500-1E5B-FFC6-3A5232B7A8F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3CD88F8-0074-1F93-9A5B-FF8D252DB9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4052065-66FB-5D23-1EDD-93A0BFF2F0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6DC8D46-2BB1-A38C-8971-7749171050E5}"/>
              </a:ext>
            </a:extLst>
          </p:cNvPr>
          <p:cNvSpPr>
            <a:spLocks noGrp="1"/>
          </p:cNvSpPr>
          <p:nvPr>
            <p:ph type="dt" sz="half" idx="10"/>
          </p:nvPr>
        </p:nvSpPr>
        <p:spPr/>
        <p:txBody>
          <a:bodyPr/>
          <a:lstStyle/>
          <a:p>
            <a:fld id="{4C9467BC-89FB-FF42-B743-82F7B9F1CB75}" type="datetimeFigureOut">
              <a:rPr lang="en-US" smtClean="0"/>
              <a:t>9/9/2025</a:t>
            </a:fld>
            <a:endParaRPr lang="en-US"/>
          </a:p>
        </p:txBody>
      </p:sp>
      <p:sp>
        <p:nvSpPr>
          <p:cNvPr id="6" name="Footer Placeholder 5">
            <a:extLst>
              <a:ext uri="{FF2B5EF4-FFF2-40B4-BE49-F238E27FC236}">
                <a16:creationId xmlns:a16="http://schemas.microsoft.com/office/drawing/2014/main" id="{16D28CB5-43A0-12E1-5CB0-72BD724D68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0C6D5C-90FA-C0D0-E2CC-7773726314F8}"/>
              </a:ext>
            </a:extLst>
          </p:cNvPr>
          <p:cNvSpPr>
            <a:spLocks noGrp="1"/>
          </p:cNvSpPr>
          <p:nvPr>
            <p:ph type="sldNum" sz="quarter" idx="12"/>
          </p:nvPr>
        </p:nvSpPr>
        <p:spPr/>
        <p:txBody>
          <a:bodyPr/>
          <a:lstStyle/>
          <a:p>
            <a:fld id="{DDD826B6-44E8-024C-9AB3-5C10045C970B}" type="slidenum">
              <a:rPr lang="en-US" smtClean="0"/>
              <a:t>‹#›</a:t>
            </a:fld>
            <a:endParaRPr lang="en-US"/>
          </a:p>
        </p:txBody>
      </p:sp>
    </p:spTree>
    <p:extLst>
      <p:ext uri="{BB962C8B-B14F-4D97-AF65-F5344CB8AC3E}">
        <p14:creationId xmlns:p14="http://schemas.microsoft.com/office/powerpoint/2010/main" val="343592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E21A5-A175-FC50-B726-2AA67FD7701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09267C2-7C05-3500-C0C7-B27841E6D6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95D0C6-3BD3-244B-580B-29A08F79BC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11F0531-E64A-5A12-947D-DD7A5F90444C}"/>
              </a:ext>
            </a:extLst>
          </p:cNvPr>
          <p:cNvSpPr>
            <a:spLocks noGrp="1"/>
          </p:cNvSpPr>
          <p:nvPr>
            <p:ph type="dt" sz="half" idx="10"/>
          </p:nvPr>
        </p:nvSpPr>
        <p:spPr/>
        <p:txBody>
          <a:bodyPr/>
          <a:lstStyle/>
          <a:p>
            <a:fld id="{4C9467BC-89FB-FF42-B743-82F7B9F1CB75}" type="datetimeFigureOut">
              <a:rPr lang="en-US" smtClean="0"/>
              <a:t>9/9/2025</a:t>
            </a:fld>
            <a:endParaRPr lang="en-US"/>
          </a:p>
        </p:txBody>
      </p:sp>
      <p:sp>
        <p:nvSpPr>
          <p:cNvPr id="6" name="Footer Placeholder 5">
            <a:extLst>
              <a:ext uri="{FF2B5EF4-FFF2-40B4-BE49-F238E27FC236}">
                <a16:creationId xmlns:a16="http://schemas.microsoft.com/office/drawing/2014/main" id="{E866C319-F8A2-E608-5985-71C6EBF820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430B20-A911-72EA-B162-05B39C22D9F4}"/>
              </a:ext>
            </a:extLst>
          </p:cNvPr>
          <p:cNvSpPr>
            <a:spLocks noGrp="1"/>
          </p:cNvSpPr>
          <p:nvPr>
            <p:ph type="sldNum" sz="quarter" idx="12"/>
          </p:nvPr>
        </p:nvSpPr>
        <p:spPr/>
        <p:txBody>
          <a:bodyPr/>
          <a:lstStyle/>
          <a:p>
            <a:fld id="{DDD826B6-44E8-024C-9AB3-5C10045C970B}" type="slidenum">
              <a:rPr lang="en-US" smtClean="0"/>
              <a:t>‹#›</a:t>
            </a:fld>
            <a:endParaRPr lang="en-US"/>
          </a:p>
        </p:txBody>
      </p:sp>
    </p:spTree>
    <p:extLst>
      <p:ext uri="{BB962C8B-B14F-4D97-AF65-F5344CB8AC3E}">
        <p14:creationId xmlns:p14="http://schemas.microsoft.com/office/powerpoint/2010/main" val="382422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90C961-7933-B06D-6E83-B9912AEEF8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F7384F4-EEBD-E7D3-6730-27C5748ECC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9B23777-383F-29A0-CF83-2BA2132AB4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C9467BC-89FB-FF42-B743-82F7B9F1CB75}" type="datetimeFigureOut">
              <a:rPr lang="en-US" smtClean="0"/>
              <a:t>9/9/2025</a:t>
            </a:fld>
            <a:endParaRPr lang="en-US"/>
          </a:p>
        </p:txBody>
      </p:sp>
      <p:sp>
        <p:nvSpPr>
          <p:cNvPr id="5" name="Footer Placeholder 4">
            <a:extLst>
              <a:ext uri="{FF2B5EF4-FFF2-40B4-BE49-F238E27FC236}">
                <a16:creationId xmlns:a16="http://schemas.microsoft.com/office/drawing/2014/main" id="{6152013C-6A76-7E1F-027B-E83DD404DD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3D0C2DC-B2F9-C28F-9F88-C8783658D7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DD826B6-44E8-024C-9AB3-5C10045C970B}" type="slidenum">
              <a:rPr lang="en-US" smtClean="0"/>
              <a:t>‹#›</a:t>
            </a:fld>
            <a:endParaRPr lang="en-US"/>
          </a:p>
        </p:txBody>
      </p:sp>
    </p:spTree>
    <p:extLst>
      <p:ext uri="{BB962C8B-B14F-4D97-AF65-F5344CB8AC3E}">
        <p14:creationId xmlns:p14="http://schemas.microsoft.com/office/powerpoint/2010/main" val="2338155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1">
            <a:extLst>
              <a:ext uri="{FF2B5EF4-FFF2-40B4-BE49-F238E27FC236}">
                <a16:creationId xmlns:a16="http://schemas.microsoft.com/office/drawing/2014/main" id="{1D9A454C-0F0D-AEE3-3C62-AB29F3520467}"/>
              </a:ext>
            </a:extLst>
          </p:cNvPr>
          <p:cNvSpPr txBox="1">
            <a:spLocks/>
          </p:cNvSpPr>
          <p:nvPr/>
        </p:nvSpPr>
        <p:spPr>
          <a:xfrm>
            <a:off x="1524000" y="4410341"/>
            <a:ext cx="9144000" cy="1460775"/>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cs typeface="Arial"/>
              </a:rPr>
              <a:t>{Enter Team Name}</a:t>
            </a:r>
            <a:endParaRPr lang="en-IN" dirty="0"/>
          </a:p>
        </p:txBody>
      </p:sp>
      <p:pic>
        <p:nvPicPr>
          <p:cNvPr id="2" name="Picture 1" descr="A screenshot of a video game&#10;&#10;AI-generated content may be incorrect.">
            <a:extLst>
              <a:ext uri="{FF2B5EF4-FFF2-40B4-BE49-F238E27FC236}">
                <a16:creationId xmlns:a16="http://schemas.microsoft.com/office/drawing/2014/main" id="{B5D6F894-37B2-8E85-3D16-A927AD0962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Subtitle 1">
            <a:extLst>
              <a:ext uri="{FF2B5EF4-FFF2-40B4-BE49-F238E27FC236}">
                <a16:creationId xmlns:a16="http://schemas.microsoft.com/office/drawing/2014/main" id="{2BC3ED40-6D90-850B-D253-FAE2DADEE357}"/>
              </a:ext>
            </a:extLst>
          </p:cNvPr>
          <p:cNvSpPr txBox="1">
            <a:spLocks/>
          </p:cNvSpPr>
          <p:nvPr/>
        </p:nvSpPr>
        <p:spPr>
          <a:xfrm>
            <a:off x="1676400" y="4562741"/>
            <a:ext cx="9144000" cy="1460775"/>
          </a:xfrm>
          <a:prstGeom prst="rect">
            <a:avLst/>
          </a:prstGeom>
        </p:spPr>
        <p:txBody>
          <a:bodyPr lIns="91440" tIns="45720" rIns="91440" bIns="45720" anchor="t"/>
          <a:lstStyle>
            <a:lvl1pPr marL="0" indent="0" algn="ctr" defTabSz="914400" rtl="0" eaLnBrk="1" latinLnBrk="0" hangingPunct="1">
              <a:lnSpc>
                <a:spcPct val="90000"/>
              </a:lnSpc>
              <a:spcBef>
                <a:spcPts val="1000"/>
              </a:spcBef>
              <a:buFont typeface="Arial" panose="020B0604020202020204" pitchFamily="34" charset="0"/>
              <a:buNone/>
              <a:defRPr sz="4000" b="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4000" b="1" i="0" u="none" strike="noStrike" kern="1200" cap="none" spc="0" normalizeH="0" baseline="0" noProof="0" dirty="0">
                <a:ln>
                  <a:noFill/>
                </a:ln>
                <a:solidFill>
                  <a:sysClr val="window" lastClr="FFFFFF"/>
                </a:solidFill>
                <a:effectLst/>
                <a:uLnTx/>
                <a:uFillTx/>
                <a:latin typeface="Arial"/>
                <a:ea typeface="+mn-ea"/>
                <a:cs typeface="Arial"/>
              </a:rPr>
              <a:t>CodeForSurvival</a:t>
            </a:r>
            <a:endParaRPr kumimoji="0" lang="en-IN" sz="4000" b="1" i="0" u="none" strike="noStrike" kern="1200" cap="none" spc="0" normalizeH="0" baseline="0" noProof="0" dirty="0">
              <a:ln>
                <a:noFill/>
              </a:ln>
              <a:solidFill>
                <a:sysClr val="window" lastClr="FFFFFF"/>
              </a:solidFill>
              <a:effectLst/>
              <a:uLnTx/>
              <a:uFillTx/>
              <a:latin typeface="Arial"/>
              <a:ea typeface="+mn-ea"/>
              <a:cs typeface="+mn-cs"/>
            </a:endParaRPr>
          </a:p>
        </p:txBody>
      </p:sp>
    </p:spTree>
    <p:extLst>
      <p:ext uri="{BB962C8B-B14F-4D97-AF65-F5344CB8AC3E}">
        <p14:creationId xmlns:p14="http://schemas.microsoft.com/office/powerpoint/2010/main" val="2297462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2A2A6C-E02D-EFDC-D63C-51C6952DF1B5}"/>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60C30E10-68ED-E487-9614-979578081E68}"/>
              </a:ext>
            </a:extLst>
          </p:cNvPr>
          <p:cNvSpPr txBox="1">
            <a:spLocks/>
          </p:cNvSpPr>
          <p:nvPr/>
        </p:nvSpPr>
        <p:spPr>
          <a:xfrm>
            <a:off x="708288" y="182055"/>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prstClr val="white"/>
                </a:solidFill>
                <a:latin typeface="Arial"/>
              </a:rPr>
              <a:t>CodeForSurvival</a:t>
            </a:r>
          </a:p>
        </p:txBody>
      </p:sp>
      <p:sp>
        <p:nvSpPr>
          <p:cNvPr id="4" name="Title 1">
            <a:extLst>
              <a:ext uri="{FF2B5EF4-FFF2-40B4-BE49-F238E27FC236}">
                <a16:creationId xmlns:a16="http://schemas.microsoft.com/office/drawing/2014/main" id="{91A43409-98D8-9B3E-0406-E571B6066837}"/>
              </a:ext>
            </a:extLst>
          </p:cNvPr>
          <p:cNvSpPr txBox="1">
            <a:spLocks/>
          </p:cNvSpPr>
          <p:nvPr/>
        </p:nvSpPr>
        <p:spPr>
          <a:xfrm>
            <a:off x="336000" y="944880"/>
            <a:ext cx="11520000" cy="745808"/>
          </a:xfrm>
          <a:prstGeom prst="rect">
            <a:avLst/>
          </a:prstGeom>
        </p:spPr>
        <p:txBody>
          <a:bodyPr lIns="91440" tIns="45720" rIns="91440" bIns="45720" anchor="ctr" anchorCtr="0"/>
          <a:lstStyle>
            <a:lvl1pPr algn="l" defTabSz="914400" rtl="0" eaLnBrk="1" latinLnBrk="0" hangingPunct="1">
              <a:lnSpc>
                <a:spcPct val="90000"/>
              </a:lnSpc>
              <a:spcBef>
                <a:spcPct val="0"/>
              </a:spcBef>
              <a:buNone/>
              <a:defRPr sz="3200" b="1" kern="120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3200" b="1" i="0" u="none" strike="noStrike" kern="1200" cap="none" spc="0" normalizeH="0" baseline="0" noProof="0" dirty="0">
                <a:ln>
                  <a:noFill/>
                </a:ln>
                <a:solidFill>
                  <a:sysClr val="window" lastClr="FFFFFF"/>
                </a:solidFill>
                <a:effectLst/>
                <a:uLnTx/>
                <a:uFillTx/>
                <a:latin typeface="Arial"/>
                <a:ea typeface="+mj-ea"/>
                <a:cs typeface="Arial"/>
              </a:rPr>
              <a:t>Team members</a:t>
            </a:r>
            <a:endParaRPr kumimoji="0" lang="en-GB" sz="3200" b="1" i="0" u="none" strike="noStrike" kern="1200" cap="none" spc="0" normalizeH="0" baseline="0" noProof="0" dirty="0">
              <a:ln>
                <a:noFill/>
              </a:ln>
              <a:solidFill>
                <a:sysClr val="window" lastClr="FFFFFF"/>
              </a:solidFill>
              <a:effectLst/>
              <a:uLnTx/>
              <a:uFillTx/>
              <a:latin typeface="Arial"/>
              <a:ea typeface="+mj-ea"/>
              <a:cs typeface="+mj-cs"/>
            </a:endParaRPr>
          </a:p>
        </p:txBody>
      </p:sp>
      <p:sp>
        <p:nvSpPr>
          <p:cNvPr id="7" name="Subtitle 1">
            <a:extLst>
              <a:ext uri="{FF2B5EF4-FFF2-40B4-BE49-F238E27FC236}">
                <a16:creationId xmlns:a16="http://schemas.microsoft.com/office/drawing/2014/main" id="{D412A3A8-EE97-A5A1-2D06-0BD9F00321D0}"/>
              </a:ext>
            </a:extLst>
          </p:cNvPr>
          <p:cNvSpPr txBox="1">
            <a:spLocks/>
          </p:cNvSpPr>
          <p:nvPr/>
        </p:nvSpPr>
        <p:spPr>
          <a:xfrm>
            <a:off x="3550176" y="1147157"/>
            <a:ext cx="2545824" cy="342260"/>
          </a:xfrm>
          <a:prstGeom prst="rect">
            <a:avLst/>
          </a:prstGeom>
        </p:spPr>
        <p:txBody>
          <a:bodyPr lIns="91440" tIns="45720" rIns="91440" bIns="45720" anchor="t"/>
          <a:lstStyle>
            <a:defPPr>
              <a:defRPr lang="en-US"/>
            </a:defPPr>
            <a:lvl1pPr indent="0" algn="ctr">
              <a:lnSpc>
                <a:spcPct val="90000"/>
              </a:lnSpc>
              <a:spcBef>
                <a:spcPts val="1000"/>
              </a:spcBef>
              <a:buFont typeface="Arial" panose="020B0604020202020204" pitchFamily="34" charset="0"/>
              <a:buNone/>
              <a:defRPr b="0">
                <a:solidFill>
                  <a:schemeClr val="bg1">
                    <a:lumMod val="75000"/>
                  </a:schemeClr>
                </a:solidFill>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endParaRPr lang="en-IN" dirty="0">
              <a:solidFill>
                <a:prstClr val="white">
                  <a:lumMod val="75000"/>
                </a:prstClr>
              </a:solidFill>
              <a:latin typeface="Arial"/>
            </a:endParaRPr>
          </a:p>
        </p:txBody>
      </p:sp>
      <p:sp>
        <p:nvSpPr>
          <p:cNvPr id="9" name="Content Placeholder 2">
            <a:extLst>
              <a:ext uri="{FF2B5EF4-FFF2-40B4-BE49-F238E27FC236}">
                <a16:creationId xmlns:a16="http://schemas.microsoft.com/office/drawing/2014/main" id="{D751FCDF-9000-F99D-C230-382510DB3D18}"/>
              </a:ext>
            </a:extLst>
          </p:cNvPr>
          <p:cNvSpPr txBox="1">
            <a:spLocks/>
          </p:cNvSpPr>
          <p:nvPr/>
        </p:nvSpPr>
        <p:spPr>
          <a:xfrm>
            <a:off x="336000" y="2120963"/>
            <a:ext cx="11520000" cy="35898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sysClr val="window" lastClr="FFFFFF"/>
                </a:solidFill>
                <a:effectLst/>
                <a:uLnTx/>
                <a:uFillTx/>
                <a:latin typeface="Arial"/>
                <a:ea typeface="+mn-ea"/>
                <a:cs typeface="+mn-cs"/>
              </a:rPr>
              <a:t>Sameer Kumar </a:t>
            </a:r>
          </a:p>
          <a:p>
            <a:pPr lvl="0">
              <a:defRPr/>
            </a:pPr>
            <a:r>
              <a:rPr lang="en-GB" dirty="0"/>
              <a:t>Karnati Abhinav Reddy</a:t>
            </a:r>
          </a:p>
          <a:p>
            <a:pPr lvl="0">
              <a:defRPr/>
            </a:pPr>
            <a:r>
              <a:rPr kumimoji="0" lang="en-GB" sz="2400" b="0" i="0" u="none" strike="noStrike" kern="1200" cap="none" spc="0" normalizeH="0" baseline="0" noProof="0" dirty="0">
                <a:ln>
                  <a:noFill/>
                </a:ln>
                <a:solidFill>
                  <a:sysClr val="window" lastClr="FFFFFF"/>
                </a:solidFill>
                <a:effectLst/>
                <a:uLnTx/>
                <a:uFillTx/>
                <a:latin typeface="Arial"/>
                <a:ea typeface="+mn-ea"/>
                <a:cs typeface="+mn-cs"/>
              </a:rPr>
              <a:t>Aaryan Gupta</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sysClr val="window" lastClr="FFFFFF"/>
                </a:solidFill>
                <a:effectLst/>
                <a:uLnTx/>
                <a:uFillTx/>
                <a:latin typeface="Arial"/>
                <a:ea typeface="+mn-ea"/>
                <a:cs typeface="+mn-cs"/>
              </a:rPr>
              <a:t>Omkar Joshi</a:t>
            </a:r>
          </a:p>
        </p:txBody>
      </p:sp>
    </p:spTree>
    <p:extLst>
      <p:ext uri="{BB962C8B-B14F-4D97-AF65-F5344CB8AC3E}">
        <p14:creationId xmlns:p14="http://schemas.microsoft.com/office/powerpoint/2010/main" val="2931775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2C5B483B-06FC-E721-5EEF-1EAD5E31901E}"/>
              </a:ext>
            </a:extLst>
          </p:cNvPr>
          <p:cNvSpPr txBox="1">
            <a:spLocks/>
          </p:cNvSpPr>
          <p:nvPr/>
        </p:nvSpPr>
        <p:spPr>
          <a:xfrm>
            <a:off x="708288" y="182055"/>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prstClr val="white"/>
                </a:solidFill>
                <a:latin typeface="Arial"/>
              </a:rPr>
              <a:t>CodeForSurvival</a:t>
            </a:r>
          </a:p>
        </p:txBody>
      </p:sp>
      <p:sp>
        <p:nvSpPr>
          <p:cNvPr id="11" name="Title 1">
            <a:extLst>
              <a:ext uri="{FF2B5EF4-FFF2-40B4-BE49-F238E27FC236}">
                <a16:creationId xmlns:a16="http://schemas.microsoft.com/office/drawing/2014/main" id="{87320FD9-7E2A-C6C7-CE86-6B363D8C6F77}"/>
              </a:ext>
            </a:extLst>
          </p:cNvPr>
          <p:cNvSpPr txBox="1">
            <a:spLocks/>
          </p:cNvSpPr>
          <p:nvPr/>
        </p:nvSpPr>
        <p:spPr>
          <a:xfrm>
            <a:off x="336000" y="944880"/>
            <a:ext cx="11520000" cy="618646"/>
          </a:xfrm>
          <a:prstGeom prst="rect">
            <a:avLst/>
          </a:prstGeom>
        </p:spPr>
        <p:txBody>
          <a:bodyPr lIns="91440" tIns="45720" rIns="91440" bIns="45720" anchor="ctr" anchorCtr="0"/>
          <a:lstStyle>
            <a:lvl1pPr algn="l" defTabSz="914400" rtl="0" eaLnBrk="1" latinLnBrk="0" hangingPunct="1">
              <a:lnSpc>
                <a:spcPct val="90000"/>
              </a:lnSpc>
              <a:spcBef>
                <a:spcPct val="0"/>
              </a:spcBef>
              <a:buNone/>
              <a:defRPr sz="3200" b="1" kern="1200">
                <a:solidFill>
                  <a:schemeClr val="bg1"/>
                </a:solidFill>
                <a:latin typeface="+mj-lt"/>
                <a:ea typeface="+mj-ea"/>
                <a:cs typeface="+mj-cs"/>
              </a:defRPr>
            </a:lvl1pPr>
          </a:lstStyle>
          <a:p>
            <a:pPr>
              <a:defRPr/>
            </a:pPr>
            <a:r>
              <a:rPr lang="en-IN" dirty="0">
                <a:solidFill>
                  <a:sysClr val="window" lastClr="FFFFFF"/>
                </a:solidFill>
                <a:latin typeface="Arial"/>
              </a:rPr>
              <a:t>Track chosen</a:t>
            </a:r>
            <a:r>
              <a:rPr kumimoji="0" lang="en-IN" sz="3200" b="1" i="0" u="none" strike="noStrike" kern="1200" cap="none" spc="0" normalizeH="0" baseline="0" noProof="0" dirty="0">
                <a:ln>
                  <a:noFill/>
                </a:ln>
                <a:solidFill>
                  <a:sysClr val="window" lastClr="FFFFFF"/>
                </a:solidFill>
                <a:effectLst/>
                <a:uLnTx/>
                <a:uFillTx/>
                <a:latin typeface="Arial"/>
                <a:ea typeface="+mj-ea"/>
                <a:cs typeface="+mj-cs"/>
              </a:rPr>
              <a:t>: </a:t>
            </a:r>
            <a:r>
              <a:rPr lang="en-IN" dirty="0">
                <a:solidFill>
                  <a:sysClr val="window" lastClr="FFFFFF"/>
                </a:solidFill>
                <a:latin typeface="Arial"/>
              </a:rPr>
              <a:t>Game Over</a:t>
            </a:r>
            <a:endParaRPr kumimoji="0" lang="en-IN" sz="3200" b="1" i="0" u="none" strike="noStrike" kern="1200" cap="none" spc="0" normalizeH="0" baseline="0" noProof="0" dirty="0">
              <a:ln>
                <a:noFill/>
              </a:ln>
              <a:solidFill>
                <a:sysClr val="window" lastClr="FFFFFF"/>
              </a:solidFill>
              <a:effectLst/>
              <a:uLnTx/>
              <a:uFillTx/>
              <a:latin typeface="Arial"/>
              <a:ea typeface="+mj-ea"/>
              <a:cs typeface="+mj-cs"/>
            </a:endParaRPr>
          </a:p>
        </p:txBody>
      </p:sp>
      <p:sp>
        <p:nvSpPr>
          <p:cNvPr id="12" name="Content Placeholder 2">
            <a:extLst>
              <a:ext uri="{FF2B5EF4-FFF2-40B4-BE49-F238E27FC236}">
                <a16:creationId xmlns:a16="http://schemas.microsoft.com/office/drawing/2014/main" id="{10356DAF-17EA-9AB0-F3DE-B0D6D0F18D16}"/>
              </a:ext>
            </a:extLst>
          </p:cNvPr>
          <p:cNvSpPr txBox="1">
            <a:spLocks/>
          </p:cNvSpPr>
          <p:nvPr/>
        </p:nvSpPr>
        <p:spPr>
          <a:xfrm>
            <a:off x="425210" y="2741696"/>
            <a:ext cx="11520000" cy="3210739"/>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buNone/>
              <a:defRPr/>
            </a:pPr>
            <a:r>
              <a:rPr lang="en-US" sz="2000" dirty="0">
                <a:solidFill>
                  <a:sysClr val="window" lastClr="FFFFFF"/>
                </a:solidFill>
                <a:latin typeface="Arial"/>
              </a:rPr>
              <a:t>In India, millions of people spend hours binge-watching popular web series and movies on streaming platforms like Netflix, Prime, and Hotstar... but how many of them actually remember key details or trivia about the shows they watch? There's no fun, interactive way for users to test their memory or engage deeper with the content while watching. Existing solutions are either dry quiz apps (not tailored to binge-watchers) or fragmented trivia websites with outdated data and zero gamification.</a:t>
            </a:r>
            <a:endParaRPr kumimoji="0" lang="en-IN" sz="2400" b="0" i="0" u="none" strike="noStrike" kern="1200" cap="none" spc="0" normalizeH="0" baseline="0" noProof="0" dirty="0">
              <a:ln>
                <a:noFill/>
              </a:ln>
              <a:solidFill>
                <a:sysClr val="window" lastClr="FFFFFF">
                  <a:lumMod val="75000"/>
                </a:sysClr>
              </a:solidFill>
              <a:effectLst/>
              <a:uLnTx/>
              <a:uFillTx/>
              <a:latin typeface="Arial"/>
              <a:ea typeface="+mn-ea"/>
              <a:cs typeface="+mn-cs"/>
            </a:endParaRPr>
          </a:p>
        </p:txBody>
      </p:sp>
      <p:sp>
        <p:nvSpPr>
          <p:cNvPr id="13" name="TextBox 12">
            <a:extLst>
              <a:ext uri="{FF2B5EF4-FFF2-40B4-BE49-F238E27FC236}">
                <a16:creationId xmlns:a16="http://schemas.microsoft.com/office/drawing/2014/main" id="{71FB3462-E4B1-9830-0C0A-13688658BFCF}"/>
              </a:ext>
            </a:extLst>
          </p:cNvPr>
          <p:cNvSpPr txBox="1"/>
          <p:nvPr/>
        </p:nvSpPr>
        <p:spPr>
          <a:xfrm>
            <a:off x="336000" y="2120963"/>
            <a:ext cx="11520000" cy="535531"/>
          </a:xfrm>
          <a:prstGeom prst="rect">
            <a:avLst/>
          </a:prstGeom>
        </p:spPr>
        <p:txBody>
          <a:bodyPr lIns="91440" tIns="45720" rIns="91440" bIns="45720" anchor="ctr" anchorCtr="0"/>
          <a:lstStyle>
            <a:lvl1pPr>
              <a:lnSpc>
                <a:spcPct val="90000"/>
              </a:lnSpc>
              <a:spcBef>
                <a:spcPct val="0"/>
              </a:spcBef>
              <a:buNone/>
              <a:defRPr sz="3200" b="1">
                <a:solidFill>
                  <a:schemeClr val="bg1"/>
                </a:solidFill>
                <a:latin typeface="+mj-lt"/>
                <a:ea typeface="+mj-ea"/>
                <a:cs typeface="+mj-cs"/>
              </a:defRPr>
            </a:lvl1pPr>
          </a:lstStyle>
          <a:p>
            <a:r>
              <a:rPr lang="en-IN" dirty="0">
                <a:solidFill>
                  <a:prstClr val="white"/>
                </a:solidFill>
                <a:latin typeface="Arial"/>
              </a:rPr>
              <a:t>Problem Statement:</a:t>
            </a:r>
            <a:endParaRPr lang="en-US" dirty="0">
              <a:solidFill>
                <a:prstClr val="white"/>
              </a:solidFill>
              <a:latin typeface="Arial"/>
            </a:endParaRPr>
          </a:p>
        </p:txBody>
      </p:sp>
      <p:sp>
        <p:nvSpPr>
          <p:cNvPr id="14" name="Subtitle 1">
            <a:extLst>
              <a:ext uri="{FF2B5EF4-FFF2-40B4-BE49-F238E27FC236}">
                <a16:creationId xmlns:a16="http://schemas.microsoft.com/office/drawing/2014/main" id="{63D48980-5B19-2CE9-22A3-11C338E34995}"/>
              </a:ext>
            </a:extLst>
          </p:cNvPr>
          <p:cNvSpPr txBox="1">
            <a:spLocks/>
          </p:cNvSpPr>
          <p:nvPr/>
        </p:nvSpPr>
        <p:spPr>
          <a:xfrm>
            <a:off x="336000" y="1492060"/>
            <a:ext cx="2987063" cy="365125"/>
          </a:xfrm>
          <a:prstGeom prst="rect">
            <a:avLst/>
          </a:prstGeom>
        </p:spPr>
        <p:txBody>
          <a:bodyPr lIns="91440" tIns="45720" rIns="91440" bIns="45720" anchor="t"/>
          <a:lstStyle>
            <a:defPPr>
              <a:defRPr lang="en-US"/>
            </a:defPPr>
            <a:lvl1pPr indent="0" algn="ctr">
              <a:lnSpc>
                <a:spcPct val="90000"/>
              </a:lnSpc>
              <a:spcBef>
                <a:spcPts val="1000"/>
              </a:spcBef>
              <a:buFont typeface="Arial" panose="020B0604020202020204" pitchFamily="34" charset="0"/>
              <a:buNone/>
              <a:defRPr b="0">
                <a:solidFill>
                  <a:schemeClr val="bg1">
                    <a:lumMod val="75000"/>
                  </a:schemeClr>
                </a:solidFill>
              </a:defRPr>
            </a:lvl1pPr>
            <a:lvl2pPr indent="0" algn="ctr">
              <a:lnSpc>
                <a:spcPct val="90000"/>
              </a:lnSpc>
              <a:spcBef>
                <a:spcPts val="500"/>
              </a:spcBef>
              <a:buFont typeface="Arial" panose="020B0604020202020204" pitchFamily="34" charset="0"/>
              <a:buNone/>
              <a:defRPr sz="2000"/>
            </a:lvl2pPr>
            <a:lvl3pPr indent="0" algn="ctr">
              <a:lnSpc>
                <a:spcPct val="90000"/>
              </a:lnSpc>
              <a:spcBef>
                <a:spcPts val="500"/>
              </a:spcBef>
              <a:buFont typeface="Arial" panose="020B0604020202020204" pitchFamily="34" charset="0"/>
              <a:buNone/>
            </a:lvl3pPr>
            <a:lvl4pPr indent="0" algn="ctr">
              <a:lnSpc>
                <a:spcPct val="90000"/>
              </a:lnSpc>
              <a:spcBef>
                <a:spcPts val="500"/>
              </a:spcBef>
              <a:buFont typeface="Arial" panose="020B0604020202020204" pitchFamily="34" charset="0"/>
              <a:buNone/>
              <a:defRPr sz="1600"/>
            </a:lvl4pPr>
            <a:lvl5pPr indent="0" algn="ctr">
              <a:lnSpc>
                <a:spcPct val="90000"/>
              </a:lnSpc>
              <a:spcBef>
                <a:spcPts val="500"/>
              </a:spcBef>
              <a:buFont typeface="Arial" panose="020B0604020202020204" pitchFamily="34" charset="0"/>
              <a:buNone/>
              <a:defRPr sz="1600"/>
            </a:lvl5pPr>
            <a:lvl6pPr indent="0" algn="ctr">
              <a:lnSpc>
                <a:spcPct val="90000"/>
              </a:lnSpc>
              <a:spcBef>
                <a:spcPts val="500"/>
              </a:spcBef>
              <a:buFont typeface="Arial" panose="020B0604020202020204" pitchFamily="34" charset="0"/>
              <a:buNone/>
              <a:defRPr sz="1600"/>
            </a:lvl6pPr>
            <a:lvl7pPr indent="0" algn="ctr">
              <a:lnSpc>
                <a:spcPct val="90000"/>
              </a:lnSpc>
              <a:spcBef>
                <a:spcPts val="500"/>
              </a:spcBef>
              <a:buFont typeface="Arial" panose="020B0604020202020204" pitchFamily="34" charset="0"/>
              <a:buNone/>
              <a:defRPr sz="1600"/>
            </a:lvl7pPr>
            <a:lvl8pPr indent="0" algn="ctr">
              <a:lnSpc>
                <a:spcPct val="90000"/>
              </a:lnSpc>
              <a:spcBef>
                <a:spcPts val="500"/>
              </a:spcBef>
              <a:buFont typeface="Arial" panose="020B0604020202020204" pitchFamily="34" charset="0"/>
              <a:buNone/>
              <a:defRPr sz="1600"/>
            </a:lvl8pPr>
            <a:lvl9pPr indent="0" algn="ctr">
              <a:lnSpc>
                <a:spcPct val="90000"/>
              </a:lnSpc>
              <a:spcBef>
                <a:spcPts val="500"/>
              </a:spcBef>
              <a:buFont typeface="Arial" panose="020B0604020202020204" pitchFamily="34" charset="0"/>
              <a:buNone/>
              <a:defRPr sz="1600"/>
            </a:lvl9pPr>
          </a:lstStyle>
          <a:p>
            <a:endParaRPr lang="en-IN" dirty="0">
              <a:solidFill>
                <a:prstClr val="white">
                  <a:lumMod val="75000"/>
                </a:prstClr>
              </a:solidFill>
              <a:latin typeface="Arial"/>
            </a:endParaRPr>
          </a:p>
        </p:txBody>
      </p:sp>
      <p:sp>
        <p:nvSpPr>
          <p:cNvPr id="15" name="Subtitle 1">
            <a:extLst>
              <a:ext uri="{FF2B5EF4-FFF2-40B4-BE49-F238E27FC236}">
                <a16:creationId xmlns:a16="http://schemas.microsoft.com/office/drawing/2014/main" id="{A93470D3-CB11-5A0F-26B7-FA9D0BD74070}"/>
              </a:ext>
            </a:extLst>
          </p:cNvPr>
          <p:cNvSpPr txBox="1">
            <a:spLocks/>
          </p:cNvSpPr>
          <p:nvPr/>
        </p:nvSpPr>
        <p:spPr>
          <a:xfrm>
            <a:off x="4227775" y="2206165"/>
            <a:ext cx="4615142" cy="365125"/>
          </a:xfrm>
          <a:prstGeom prst="rect">
            <a:avLst/>
          </a:prstGeom>
        </p:spPr>
        <p:txBody>
          <a:bodyPr lIns="91440" tIns="45720" rIns="91440" bIns="45720" anchor="t"/>
          <a:lstStyle>
            <a:lvl1pPr marL="0" indent="0" algn="ctr" defTabSz="914400" rtl="0" eaLnBrk="1" latinLnBrk="0" hangingPunct="1">
              <a:lnSpc>
                <a:spcPct val="90000"/>
              </a:lnSpc>
              <a:spcBef>
                <a:spcPts val="1000"/>
              </a:spcBef>
              <a:buFont typeface="Arial" panose="020B0604020202020204" pitchFamily="34" charset="0"/>
              <a:buNone/>
              <a:defRPr sz="4000" b="1"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sz="2400" b="0" dirty="0">
              <a:solidFill>
                <a:prstClr val="white">
                  <a:lumMod val="75000"/>
                </a:prstClr>
              </a:solidFill>
              <a:latin typeface="Arial"/>
            </a:endParaRPr>
          </a:p>
        </p:txBody>
      </p:sp>
    </p:spTree>
    <p:extLst>
      <p:ext uri="{BB962C8B-B14F-4D97-AF65-F5344CB8AC3E}">
        <p14:creationId xmlns:p14="http://schemas.microsoft.com/office/powerpoint/2010/main" val="1059689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FD22F9-3690-E317-72E7-511F4CB8827D}"/>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3901898C-AC06-8AF1-77CA-F845F76A4D19}"/>
              </a:ext>
            </a:extLst>
          </p:cNvPr>
          <p:cNvSpPr txBox="1">
            <a:spLocks/>
          </p:cNvSpPr>
          <p:nvPr/>
        </p:nvSpPr>
        <p:spPr>
          <a:xfrm>
            <a:off x="708288" y="182055"/>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prstClr val="white"/>
                </a:solidFill>
                <a:latin typeface="Arial"/>
              </a:rPr>
              <a:t>CodeForSurvival</a:t>
            </a:r>
          </a:p>
        </p:txBody>
      </p:sp>
      <p:sp>
        <p:nvSpPr>
          <p:cNvPr id="4" name="Title 1">
            <a:extLst>
              <a:ext uri="{FF2B5EF4-FFF2-40B4-BE49-F238E27FC236}">
                <a16:creationId xmlns:a16="http://schemas.microsoft.com/office/drawing/2014/main" id="{4839A1C7-452E-822B-88F9-AF27B37ABCDE}"/>
              </a:ext>
            </a:extLst>
          </p:cNvPr>
          <p:cNvSpPr txBox="1">
            <a:spLocks/>
          </p:cNvSpPr>
          <p:nvPr/>
        </p:nvSpPr>
        <p:spPr>
          <a:xfrm>
            <a:off x="336000" y="944880"/>
            <a:ext cx="11520000" cy="745808"/>
          </a:xfrm>
          <a:prstGeom prst="rect">
            <a:avLst/>
          </a:prstGeom>
        </p:spPr>
        <p:txBody>
          <a:bodyPr anchor="ctr" anchorCtr="0"/>
          <a:lstStyle>
            <a:lvl1pPr algn="l" defTabSz="914400" rtl="0" eaLnBrk="1" latinLnBrk="0" hangingPunct="1">
              <a:lnSpc>
                <a:spcPct val="90000"/>
              </a:lnSpc>
              <a:spcBef>
                <a:spcPct val="0"/>
              </a:spcBef>
              <a:buNone/>
              <a:defRPr sz="3200" b="1" kern="120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3200" b="1" i="0" u="none" strike="noStrike" kern="1200" cap="none" spc="0" normalizeH="0" baseline="0" noProof="0">
                <a:ln>
                  <a:noFill/>
                </a:ln>
                <a:solidFill>
                  <a:sysClr val="window" lastClr="FFFFFF"/>
                </a:solidFill>
                <a:effectLst/>
                <a:uLnTx/>
                <a:uFillTx/>
                <a:latin typeface="Arial"/>
                <a:ea typeface="+mj-ea"/>
                <a:cs typeface="+mj-cs"/>
              </a:rPr>
              <a:t>Proposed Solution: </a:t>
            </a:r>
            <a:endParaRPr kumimoji="0" lang="en-IN" sz="3200" b="1" i="0" u="none" strike="noStrike" kern="1200" cap="none" spc="0" normalizeH="0" baseline="0" noProof="0" dirty="0">
              <a:ln>
                <a:noFill/>
              </a:ln>
              <a:solidFill>
                <a:sysClr val="window" lastClr="FFFFFF"/>
              </a:solidFill>
              <a:effectLst/>
              <a:uLnTx/>
              <a:uFillTx/>
              <a:latin typeface="Arial"/>
              <a:ea typeface="+mj-ea"/>
              <a:cs typeface="+mj-cs"/>
            </a:endParaRPr>
          </a:p>
        </p:txBody>
      </p:sp>
      <p:sp>
        <p:nvSpPr>
          <p:cNvPr id="6" name="Content Placeholder 2">
            <a:extLst>
              <a:ext uri="{FF2B5EF4-FFF2-40B4-BE49-F238E27FC236}">
                <a16:creationId xmlns:a16="http://schemas.microsoft.com/office/drawing/2014/main" id="{CDFF4BD8-363C-2391-97FA-205C1CD3A7B9}"/>
              </a:ext>
            </a:extLst>
          </p:cNvPr>
          <p:cNvSpPr txBox="1">
            <a:spLocks/>
          </p:cNvSpPr>
          <p:nvPr/>
        </p:nvSpPr>
        <p:spPr>
          <a:xfrm>
            <a:off x="336000" y="1690687"/>
            <a:ext cx="11520000" cy="4308669"/>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en-US" dirty="0">
                <a:solidFill>
                  <a:sysClr val="window" lastClr="FFFFFF"/>
                </a:solidFill>
                <a:latin typeface="Arial"/>
              </a:rPr>
              <a:t>Introducing LeetFlix - The ultimate gamified trivia platform for binge-watchers LeetFlix turns your favorite shows (Game of Thrones, Stranger Things, Sacred Games...) into interactive trivia challenges where every watched episode becomes an opportunity to flex your memory muscle</a:t>
            </a:r>
          </a:p>
          <a:p>
            <a:pPr lvl="0">
              <a:defRPr/>
            </a:pPr>
            <a:r>
              <a:rPr lang="en-US" sz="1800" dirty="0">
                <a:solidFill>
                  <a:sysClr val="window" lastClr="FFFFFF"/>
                </a:solidFill>
                <a:latin typeface="Arial"/>
              </a:rPr>
              <a:t>Users select a show and episode they've watched. LeetFlix serves bite-sized trivia questions (MCQs, true/false, image-based).Answers are timed, scored, and tracked in a personal progress dashboard |High scores and streaks unlock badges, bragging rights, and social sharing. All content optimized for low-data use + available in regional languages completely offline-capable (thanks to </a:t>
            </a:r>
            <a:r>
              <a:rPr lang="en-US" sz="1800" dirty="0" err="1">
                <a:solidFill>
                  <a:sysClr val="window" lastClr="FFFFFF"/>
                </a:solidFill>
                <a:latin typeface="Arial"/>
              </a:rPr>
              <a:t>LocalStorage</a:t>
            </a:r>
            <a:r>
              <a:rPr lang="en-US" sz="1800" dirty="0">
                <a:solidFill>
                  <a:sysClr val="window" lastClr="FFFFFF"/>
                </a:solidFill>
                <a:latin typeface="Arial"/>
              </a:rPr>
              <a:t> + preloaded content).</a:t>
            </a:r>
          </a:p>
          <a:p>
            <a:pPr lvl="0">
              <a:defRPr/>
            </a:pPr>
            <a:r>
              <a:rPr lang="en-US" sz="1800" dirty="0">
                <a:solidFill>
                  <a:sysClr val="window" lastClr="FFFFFF"/>
                </a:solidFill>
                <a:latin typeface="Arial"/>
              </a:rPr>
              <a:t>Combines addictive quiz gamification + binge-watching culture. Simple Ul with offline mode → no "data guilt" in rural or low-bandwidth areas</a:t>
            </a:r>
          </a:p>
          <a:p>
            <a:pPr lvl="0">
              <a:defRPr/>
            </a:pPr>
            <a:r>
              <a:rPr lang="en-US" sz="1800" dirty="0">
                <a:solidFill>
                  <a:sysClr val="window" lastClr="FFFFFF"/>
                </a:solidFill>
                <a:latin typeface="Arial"/>
              </a:rPr>
              <a:t>Scalable: Add new shows + community-submitted trivia over time. Instant social flex: "I got 10/10 on Stranger Things trivia. Beat that.”</a:t>
            </a:r>
            <a:endParaRPr kumimoji="0" lang="en-US" sz="1800" b="0" i="0" u="none" strike="noStrike" kern="1200" cap="none" spc="0" normalizeH="0" baseline="0" noProof="0" dirty="0">
              <a:ln>
                <a:noFill/>
              </a:ln>
              <a:solidFill>
                <a:sysClr val="window" lastClr="FFFFFF"/>
              </a:solidFill>
              <a:effectLst/>
              <a:uLnTx/>
              <a:uFillTx/>
              <a:latin typeface="Arial"/>
              <a:ea typeface="+mn-ea"/>
              <a:cs typeface="Arial"/>
            </a:endParaRPr>
          </a:p>
          <a:p>
            <a:pPr marL="1143000" marR="0" lvl="2" indent="-228600" algn="l" defTabSz="914400" rtl="0" eaLnBrk="1" fontAlgn="auto" latinLnBrk="0" hangingPunct="1">
              <a:lnSpc>
                <a:spcPct val="90000"/>
              </a:lnSpc>
              <a:spcBef>
                <a:spcPts val="500"/>
              </a:spcBef>
              <a:spcAft>
                <a:spcPts val="0"/>
              </a:spcAft>
              <a:buClrTx/>
              <a:buSzTx/>
              <a:buFont typeface="Courier New" panose="02070309020205020404" pitchFamily="49" charset="0"/>
              <a:buChar char="o"/>
              <a:tabLst/>
              <a:defRPr/>
            </a:pPr>
            <a:endParaRPr kumimoji="0" lang="en-US" sz="1800" b="0" i="0" u="none" strike="noStrike" kern="1200" cap="none" spc="0" normalizeH="0" baseline="0" noProof="0" dirty="0">
              <a:ln>
                <a:noFill/>
              </a:ln>
              <a:solidFill>
                <a:sysClr val="window" lastClr="FFFFFF"/>
              </a:solidFill>
              <a:effectLst/>
              <a:uLnTx/>
              <a:uFillTx/>
              <a:latin typeface="Arial"/>
              <a:ea typeface="+mn-ea"/>
              <a:cs typeface="Arial"/>
            </a:endParaRPr>
          </a:p>
        </p:txBody>
      </p:sp>
    </p:spTree>
    <p:extLst>
      <p:ext uri="{BB962C8B-B14F-4D97-AF65-F5344CB8AC3E}">
        <p14:creationId xmlns:p14="http://schemas.microsoft.com/office/powerpoint/2010/main" val="3506829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8E230E-D3CA-B171-AE23-13608FC781B6}"/>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35068CAA-410F-D897-DA80-AF5C5477E222}"/>
              </a:ext>
            </a:extLst>
          </p:cNvPr>
          <p:cNvSpPr txBox="1">
            <a:spLocks/>
          </p:cNvSpPr>
          <p:nvPr/>
        </p:nvSpPr>
        <p:spPr>
          <a:xfrm>
            <a:off x="708288" y="182055"/>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prstClr val="white"/>
                </a:solidFill>
                <a:latin typeface="Arial"/>
              </a:rPr>
              <a:t>CodeForSurvival</a:t>
            </a:r>
          </a:p>
        </p:txBody>
      </p:sp>
      <p:sp>
        <p:nvSpPr>
          <p:cNvPr id="6" name="Title 1">
            <a:extLst>
              <a:ext uri="{FF2B5EF4-FFF2-40B4-BE49-F238E27FC236}">
                <a16:creationId xmlns:a16="http://schemas.microsoft.com/office/drawing/2014/main" id="{56F5F9F4-2ACD-0992-BCF2-8B6E4EEBC30D}"/>
              </a:ext>
            </a:extLst>
          </p:cNvPr>
          <p:cNvSpPr txBox="1">
            <a:spLocks/>
          </p:cNvSpPr>
          <p:nvPr/>
        </p:nvSpPr>
        <p:spPr>
          <a:xfrm>
            <a:off x="336000" y="944880"/>
            <a:ext cx="11520000" cy="745808"/>
          </a:xfrm>
          <a:prstGeom prst="rect">
            <a:avLst/>
          </a:prstGeom>
        </p:spPr>
        <p:txBody>
          <a:bodyPr lIns="91440" tIns="45720" rIns="91440" bIns="45720" anchor="ctr" anchorCtr="0"/>
          <a:lstStyle>
            <a:lvl1pPr algn="l" defTabSz="914400" rtl="0" eaLnBrk="1" latinLnBrk="0" hangingPunct="1">
              <a:lnSpc>
                <a:spcPct val="90000"/>
              </a:lnSpc>
              <a:spcBef>
                <a:spcPct val="0"/>
              </a:spcBef>
              <a:buNone/>
              <a:defRPr sz="3200" b="1" kern="120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3200" b="1" i="0" u="none" strike="noStrike" kern="1200" cap="none" spc="0" normalizeH="0" baseline="0" noProof="0" dirty="0">
                <a:ln>
                  <a:noFill/>
                </a:ln>
                <a:solidFill>
                  <a:sysClr val="window" lastClr="FFFFFF"/>
                </a:solidFill>
                <a:effectLst/>
                <a:uLnTx/>
                <a:uFillTx/>
                <a:latin typeface="Arial"/>
                <a:ea typeface="+mj-ea"/>
                <a:cs typeface="+mj-cs"/>
              </a:rPr>
              <a:t>Technology &amp; Approach</a:t>
            </a:r>
          </a:p>
        </p:txBody>
      </p:sp>
      <p:sp>
        <p:nvSpPr>
          <p:cNvPr id="7" name="Content Placeholder 2">
            <a:extLst>
              <a:ext uri="{FF2B5EF4-FFF2-40B4-BE49-F238E27FC236}">
                <a16:creationId xmlns:a16="http://schemas.microsoft.com/office/drawing/2014/main" id="{C5D4000D-95D1-5580-79B9-E20DC761D752}"/>
              </a:ext>
            </a:extLst>
          </p:cNvPr>
          <p:cNvSpPr txBox="1">
            <a:spLocks/>
          </p:cNvSpPr>
          <p:nvPr/>
        </p:nvSpPr>
        <p:spPr>
          <a:xfrm>
            <a:off x="336000" y="1825625"/>
            <a:ext cx="11520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en-IN" i="1" dirty="0">
                <a:solidFill>
                  <a:sysClr val="window" lastClr="FFFFFF"/>
                </a:solidFill>
                <a:latin typeface="Arial"/>
              </a:rPr>
              <a:t>Programming Languages: JavaScript, HTML, CSS</a:t>
            </a:r>
          </a:p>
          <a:p>
            <a:pPr lvl="0">
              <a:defRPr/>
            </a:pPr>
            <a:r>
              <a:rPr lang="en-IN" i="1" dirty="0">
                <a:solidFill>
                  <a:sysClr val="window" lastClr="FFFFFF"/>
                </a:solidFill>
                <a:latin typeface="Arial"/>
              </a:rPr>
              <a:t>Frameworks / Tools: React (or Vanilla JS), LocalStorage, Chart.js, Firebase</a:t>
            </a:r>
          </a:p>
          <a:p>
            <a:pPr lvl="0">
              <a:defRPr/>
            </a:pPr>
            <a:r>
              <a:rPr lang="en-IN" i="1" dirty="0">
                <a:solidFill>
                  <a:sysClr val="window" lastClr="FFFFFF"/>
                </a:solidFill>
                <a:latin typeface="Arial"/>
              </a:rPr>
              <a:t>Methodology: Prototyping, Wireframes, Flowchart</a:t>
            </a:r>
            <a:endParaRPr kumimoji="0" lang="en-IN" sz="2400" b="0" i="0" u="none" strike="noStrike" kern="1200" cap="none" spc="0" normalizeH="0" baseline="0" noProof="0" dirty="0">
              <a:ln>
                <a:noFill/>
              </a:ln>
              <a:solidFill>
                <a:sysClr val="window" lastClr="FFFFFF"/>
              </a:solidFill>
              <a:effectLst/>
              <a:uLnTx/>
              <a:uFillTx/>
              <a:latin typeface="Arial"/>
              <a:ea typeface="+mn-ea"/>
              <a:cs typeface="+mn-cs"/>
            </a:endParaRPr>
          </a:p>
        </p:txBody>
      </p:sp>
    </p:spTree>
    <p:extLst>
      <p:ext uri="{BB962C8B-B14F-4D97-AF65-F5344CB8AC3E}">
        <p14:creationId xmlns:p14="http://schemas.microsoft.com/office/powerpoint/2010/main" val="653966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C7467-11E0-9F7E-9B09-CDF0C8BD2C78}"/>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357D87EB-0BC5-AF2C-AAA9-6F5EDD227CE1}"/>
              </a:ext>
            </a:extLst>
          </p:cNvPr>
          <p:cNvSpPr txBox="1">
            <a:spLocks/>
          </p:cNvSpPr>
          <p:nvPr/>
        </p:nvSpPr>
        <p:spPr>
          <a:xfrm>
            <a:off x="708288" y="182055"/>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prstClr val="white"/>
                </a:solidFill>
                <a:latin typeface="Arial"/>
              </a:rPr>
              <a:t>CodeForSurvival</a:t>
            </a:r>
          </a:p>
        </p:txBody>
      </p:sp>
      <p:sp>
        <p:nvSpPr>
          <p:cNvPr id="4" name="Title 1">
            <a:extLst>
              <a:ext uri="{FF2B5EF4-FFF2-40B4-BE49-F238E27FC236}">
                <a16:creationId xmlns:a16="http://schemas.microsoft.com/office/drawing/2014/main" id="{16E1705D-6190-10F5-E400-3C4EE8336A23}"/>
              </a:ext>
            </a:extLst>
          </p:cNvPr>
          <p:cNvSpPr txBox="1">
            <a:spLocks/>
          </p:cNvSpPr>
          <p:nvPr/>
        </p:nvSpPr>
        <p:spPr>
          <a:xfrm>
            <a:off x="336000" y="944880"/>
            <a:ext cx="11520000" cy="745808"/>
          </a:xfrm>
          <a:prstGeom prst="rect">
            <a:avLst/>
          </a:prstGeom>
        </p:spPr>
        <p:txBody>
          <a:bodyPr anchor="ctr" anchorCtr="0"/>
          <a:lstStyle>
            <a:lvl1pPr algn="l" defTabSz="914400" rtl="0" eaLnBrk="1" latinLnBrk="0" hangingPunct="1">
              <a:lnSpc>
                <a:spcPct val="90000"/>
              </a:lnSpc>
              <a:spcBef>
                <a:spcPct val="0"/>
              </a:spcBef>
              <a:buNone/>
              <a:defRPr sz="3200" b="1" kern="120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3200" b="1" i="0" u="none" strike="noStrike" kern="1200" cap="none" spc="0" normalizeH="0" baseline="0" noProof="0">
                <a:ln>
                  <a:noFill/>
                </a:ln>
                <a:solidFill>
                  <a:sysClr val="window" lastClr="FFFFFF"/>
                </a:solidFill>
                <a:effectLst/>
                <a:uLnTx/>
                <a:uFillTx/>
                <a:latin typeface="Arial"/>
                <a:ea typeface="+mj-ea"/>
                <a:cs typeface="+mj-cs"/>
              </a:rPr>
              <a:t>Key Functionalities</a:t>
            </a:r>
            <a:endParaRPr kumimoji="0" lang="en-IN" sz="3200" b="1" i="0" u="none" strike="noStrike" kern="1200" cap="none" spc="0" normalizeH="0" baseline="0" noProof="0" dirty="0">
              <a:ln>
                <a:noFill/>
              </a:ln>
              <a:solidFill>
                <a:sysClr val="window" lastClr="FFFFFF"/>
              </a:solidFill>
              <a:effectLst/>
              <a:uLnTx/>
              <a:uFillTx/>
              <a:latin typeface="Arial"/>
              <a:ea typeface="+mj-ea"/>
              <a:cs typeface="+mj-cs"/>
            </a:endParaRPr>
          </a:p>
        </p:txBody>
      </p:sp>
      <p:sp>
        <p:nvSpPr>
          <p:cNvPr id="6" name="Content Placeholder 2">
            <a:extLst>
              <a:ext uri="{FF2B5EF4-FFF2-40B4-BE49-F238E27FC236}">
                <a16:creationId xmlns:a16="http://schemas.microsoft.com/office/drawing/2014/main" id="{D1BCCCCF-817A-AB9A-5C57-76B0DE2B9BBA}"/>
              </a:ext>
            </a:extLst>
          </p:cNvPr>
          <p:cNvSpPr txBox="1">
            <a:spLocks/>
          </p:cNvSpPr>
          <p:nvPr/>
        </p:nvSpPr>
        <p:spPr>
          <a:xfrm>
            <a:off x="336000" y="1825625"/>
            <a:ext cx="11520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kumimoji="0" lang="en-IN" sz="2400" b="0" i="0" u="none" strike="noStrike" kern="1200" cap="none" spc="0" normalizeH="0" baseline="0" noProof="0" dirty="0">
                <a:ln>
                  <a:noFill/>
                </a:ln>
                <a:solidFill>
                  <a:sysClr val="window" lastClr="FFFFFF"/>
                </a:solidFill>
                <a:effectLst/>
                <a:uLnTx/>
                <a:uFillTx/>
                <a:latin typeface="Arial"/>
                <a:ea typeface="+mn-ea"/>
                <a:cs typeface="+mn-cs"/>
              </a:rPr>
              <a:t>Main Features: </a:t>
            </a:r>
            <a:r>
              <a:rPr lang="en-US" dirty="0">
                <a:solidFill>
                  <a:sysClr val="window" lastClr="FFFFFF"/>
                </a:solidFill>
                <a:latin typeface="Arial"/>
              </a:rPr>
              <a:t>Daily Trivia Challenge to encourage habitual use. Global Leaderboard. Dark Mode Toggle (because hacker vibes are a must). Export Progress: Export your trivia history as a PDF or image. Audio hints in regional languages for extra accessibility. Achievements / Badges for completing streaks or mastering a show. User-Submitted Trivia System (community-powered content.</a:t>
            </a:r>
            <a:endParaRPr kumimoji="0" lang="en-IN" sz="2400" b="0" i="0" u="none" strike="noStrike" kern="1200" cap="none" spc="0" normalizeH="0" baseline="0" noProof="0" dirty="0">
              <a:ln>
                <a:noFill/>
              </a:ln>
              <a:solidFill>
                <a:sysClr val="window" lastClr="FFFFFF"/>
              </a:solidFill>
              <a:effectLst/>
              <a:uLnTx/>
              <a:uFillTx/>
              <a:latin typeface="Arial"/>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N" sz="2400" b="0" i="0" u="none" strike="noStrike" kern="1200" cap="none" spc="0" normalizeH="0" baseline="0" noProof="0" dirty="0">
              <a:ln>
                <a:noFill/>
              </a:ln>
              <a:solidFill>
                <a:sysClr val="window" lastClr="FFFFFF"/>
              </a:solidFill>
              <a:effectLst/>
              <a:uLnTx/>
              <a:uFillTx/>
              <a:latin typeface="Arial"/>
              <a:ea typeface="+mn-ea"/>
              <a:cs typeface="+mn-cs"/>
            </a:endParaRPr>
          </a:p>
          <a:p>
            <a:pPr lvl="0">
              <a:defRPr/>
            </a:pPr>
            <a:r>
              <a:rPr kumimoji="0" lang="en-IN" sz="2400" b="0" i="0" u="none" strike="noStrike" kern="1200" cap="none" spc="0" normalizeH="0" baseline="0" noProof="0" dirty="0">
                <a:ln>
                  <a:noFill/>
                </a:ln>
                <a:solidFill>
                  <a:sysClr val="window" lastClr="FFFFFF"/>
                </a:solidFill>
                <a:effectLst/>
                <a:uLnTx/>
                <a:uFillTx/>
                <a:latin typeface="Arial"/>
                <a:ea typeface="+mn-ea"/>
                <a:cs typeface="+mn-cs"/>
              </a:rPr>
              <a:t>Additional Features:</a:t>
            </a:r>
            <a:r>
              <a:rPr lang="en-IN" dirty="0">
                <a:solidFill>
                  <a:sysClr val="window" lastClr="FFFFFF"/>
                </a:solidFill>
                <a:latin typeface="Arial"/>
              </a:rPr>
              <a:t> Focused on ultra-lightweight design. Built modularly → Easy to scale by adding new shows + question sets over time. Minimal backend dependency→ Runs mostly in the browser. Designed for next billion Indian users → Simple UX, multilingual, offline</a:t>
            </a:r>
            <a:endParaRPr kumimoji="0" lang="en-IN" sz="2400" b="0" i="0" u="none" strike="noStrike" kern="1200" cap="none" spc="0" normalizeH="0" baseline="0" noProof="0" dirty="0">
              <a:ln>
                <a:noFill/>
              </a:ln>
              <a:solidFill>
                <a:sysClr val="window" lastClr="FFFFFF"/>
              </a:solidFill>
              <a:effectLst/>
              <a:uLnTx/>
              <a:uFillTx/>
              <a:latin typeface="Arial"/>
              <a:ea typeface="+mn-ea"/>
              <a:cs typeface="+mn-cs"/>
            </a:endParaRPr>
          </a:p>
        </p:txBody>
      </p:sp>
    </p:spTree>
    <p:extLst>
      <p:ext uri="{BB962C8B-B14F-4D97-AF65-F5344CB8AC3E}">
        <p14:creationId xmlns:p14="http://schemas.microsoft.com/office/powerpoint/2010/main" val="969435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1CD05E-B073-28FC-9D88-441846E9F03E}"/>
            </a:ext>
          </a:extLst>
        </p:cNvPr>
        <p:cNvGrpSpPr/>
        <p:nvPr/>
      </p:nvGrpSpPr>
      <p:grpSpPr>
        <a:xfrm>
          <a:off x="0" y="0"/>
          <a:ext cx="0" cy="0"/>
          <a:chOff x="0" y="0"/>
          <a:chExt cx="0" cy="0"/>
        </a:xfrm>
      </p:grpSpPr>
      <p:sp>
        <p:nvSpPr>
          <p:cNvPr id="5" name="Footer Placeholder 3">
            <a:extLst>
              <a:ext uri="{FF2B5EF4-FFF2-40B4-BE49-F238E27FC236}">
                <a16:creationId xmlns:a16="http://schemas.microsoft.com/office/drawing/2014/main" id="{17E31076-AF44-4810-D340-4BFA4CCDB2C9}"/>
              </a:ext>
            </a:extLst>
          </p:cNvPr>
          <p:cNvSpPr txBox="1">
            <a:spLocks/>
          </p:cNvSpPr>
          <p:nvPr/>
        </p:nvSpPr>
        <p:spPr>
          <a:xfrm>
            <a:off x="708288" y="182055"/>
            <a:ext cx="411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prstClr val="white"/>
                </a:solidFill>
                <a:latin typeface="Arial"/>
              </a:rPr>
              <a:t>CodeForSurvival</a:t>
            </a:r>
          </a:p>
        </p:txBody>
      </p:sp>
      <p:sp>
        <p:nvSpPr>
          <p:cNvPr id="4" name="Title 1">
            <a:extLst>
              <a:ext uri="{FF2B5EF4-FFF2-40B4-BE49-F238E27FC236}">
                <a16:creationId xmlns:a16="http://schemas.microsoft.com/office/drawing/2014/main" id="{A77E0D25-B267-A358-AE30-C394E0485FD4}"/>
              </a:ext>
            </a:extLst>
          </p:cNvPr>
          <p:cNvSpPr txBox="1">
            <a:spLocks/>
          </p:cNvSpPr>
          <p:nvPr/>
        </p:nvSpPr>
        <p:spPr>
          <a:xfrm>
            <a:off x="336000" y="944880"/>
            <a:ext cx="11520000" cy="745808"/>
          </a:xfrm>
          <a:prstGeom prst="rect">
            <a:avLst/>
          </a:prstGeom>
        </p:spPr>
        <p:txBody>
          <a:bodyPr lIns="91440" tIns="45720" rIns="91440" bIns="45720" anchor="ctr" anchorCtr="0"/>
          <a:lstStyle>
            <a:lvl1pPr algn="l" defTabSz="914400" rtl="0" eaLnBrk="1" latinLnBrk="0" hangingPunct="1">
              <a:lnSpc>
                <a:spcPct val="90000"/>
              </a:lnSpc>
              <a:spcBef>
                <a:spcPct val="0"/>
              </a:spcBef>
              <a:buNone/>
              <a:defRPr sz="3200" b="1" kern="120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a:ln>
                  <a:noFill/>
                </a:ln>
                <a:solidFill>
                  <a:sysClr val="window" lastClr="FFFFFF"/>
                </a:solidFill>
                <a:effectLst/>
                <a:uLnTx/>
                <a:uFillTx/>
                <a:latin typeface="Arial"/>
                <a:ea typeface="+mj-ea"/>
                <a:cs typeface="+mj-cs"/>
              </a:rPr>
              <a:t>Additional information (optional)</a:t>
            </a:r>
            <a:endParaRPr kumimoji="0" lang="en-US" sz="3200" b="1" i="0" u="none" strike="noStrike" kern="1200" cap="none" spc="0" normalizeH="0" baseline="0" noProof="0" dirty="0">
              <a:ln>
                <a:noFill/>
              </a:ln>
              <a:solidFill>
                <a:sysClr val="window" lastClr="FFFFFF"/>
              </a:solidFill>
              <a:effectLst/>
              <a:uLnTx/>
              <a:uFillTx/>
              <a:latin typeface="Arial"/>
              <a:ea typeface="+mj-ea"/>
              <a:cs typeface="+mj-cs"/>
            </a:endParaRPr>
          </a:p>
        </p:txBody>
      </p:sp>
      <p:sp>
        <p:nvSpPr>
          <p:cNvPr id="6" name="Content Placeholder 2">
            <a:extLst>
              <a:ext uri="{FF2B5EF4-FFF2-40B4-BE49-F238E27FC236}">
                <a16:creationId xmlns:a16="http://schemas.microsoft.com/office/drawing/2014/main" id="{CDC4CC65-6AC9-ABF1-1134-E982A8B4B04F}"/>
              </a:ext>
            </a:extLst>
          </p:cNvPr>
          <p:cNvSpPr txBox="1">
            <a:spLocks/>
          </p:cNvSpPr>
          <p:nvPr/>
        </p:nvSpPr>
        <p:spPr>
          <a:xfrm>
            <a:off x="336000" y="1825625"/>
            <a:ext cx="115200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ysClr val="window" lastClr="FFFFFF"/>
              </a:solidFill>
              <a:effectLst/>
              <a:uLnTx/>
              <a:uFillTx/>
              <a:latin typeface="Arial"/>
              <a:ea typeface="+mn-ea"/>
              <a:cs typeface="+mn-cs"/>
            </a:endParaRPr>
          </a:p>
        </p:txBody>
      </p:sp>
    </p:spTree>
    <p:extLst>
      <p:ext uri="{BB962C8B-B14F-4D97-AF65-F5344CB8AC3E}">
        <p14:creationId xmlns:p14="http://schemas.microsoft.com/office/powerpoint/2010/main" val="1182133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TotalTime>
  <Words>440</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Aptos Display</vt:lpstr>
      <vt:lpstr>Arial</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Prakhar Joshi</dc:creator>
  <cp:lastModifiedBy>Sameer Kumar</cp:lastModifiedBy>
  <cp:revision>2</cp:revision>
  <dcterms:created xsi:type="dcterms:W3CDTF">2025-09-08T13:37:18Z</dcterms:created>
  <dcterms:modified xsi:type="dcterms:W3CDTF">2025-09-09T10:46:48Z</dcterms:modified>
</cp:coreProperties>
</file>