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50" d="100"/>
          <a:sy n="50" d="100"/>
        </p:scale>
        <p:origin x="48" y="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320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sameer chavan</cp:lastModifiedBy>
  <cp:revision>2</cp:revision>
  <dcterms:created xsi:type="dcterms:W3CDTF">2015-11-14T12:07:48Z</dcterms:created>
  <dcterms:modified xsi:type="dcterms:W3CDTF">2022-08-24T15:44:25Z</dcterms:modified>
</cp:coreProperties>
</file>