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9a1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20/11/16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1DB665-3FA2-4536-A7AB-27629B34A385}" type="slidenum">
              <a:rPr b="0" lang="en-IN" sz="12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752760" y="743760"/>
            <a:ext cx="3275280" cy="440820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i="1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100000"/>
              </a:lnSpc>
              <a:buClr>
                <a:srgbClr val="1a2e4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LevelEdit Master text styles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914400" indent="-383760">
              <a:lnSpc>
                <a:spcPct val="100000"/>
              </a:lnSpc>
              <a:buClr>
                <a:srgbClr val="1a2e4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371600" indent="-383760">
              <a:lnSpc>
                <a:spcPct val="100000"/>
              </a:lnSpc>
              <a:buClr>
                <a:srgbClr val="1a2e40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i="1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828800" indent="-383760">
              <a:lnSpc>
                <a:spcPct val="100000"/>
              </a:lnSpc>
              <a:buClr>
                <a:srgbClr val="1a2e40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286000" indent="-383760">
              <a:lnSpc>
                <a:spcPct val="100000"/>
              </a:lnSpc>
              <a:buClr>
                <a:srgbClr val="1a2e40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20/11/16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CD3E36-7017-424A-8A7A-4508AFCACF94}" type="slidenum">
              <a:rPr b="0" lang="en-IN" sz="12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4360" y="685800"/>
            <a:ext cx="8000640" cy="3659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
</a:t>
            </a:r>
            <a:r>
              <a:rPr b="0" lang="en-US" sz="7200" spc="-1" strike="noStrike" cap="all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meditrova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12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2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IN" sz="2300" spc="-1" strike="noStrike">
                <a:solidFill>
                  <a:srgbClr val="ebe7dd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There for you-Jour et nuit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7973280" y="868680"/>
            <a:ext cx="2435040" cy="18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WHAT WE AIM TO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Got a better alternative when you need medicine urgently at mignight other than panicking and 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?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We are here to provide that!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WHAT WE ACTUALLY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With the prescription(pdf,doc,jpg) uploaded by the user, we extract the medicines required by them.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2e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We analyse the data of various pharmacies and show them the nearest ones on  google map with the medicines required.</a:t>
            </a:r>
            <a:endParaRPr b="0" lang="en-US" sz="2000" spc="-1" strike="noStrike">
              <a:solidFill>
                <a:srgbClr val="1a2e4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570</TotalTime>
  <Application>LibreOffice/5.1.4.2$Linux_x86 LibreOffice_project/10m0$Build-2</Application>
  <Words>75</Words>
  <Paragraphs>12</Paragraphs>
  <Company>TEMAOS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2016-11-20T00:15:57Z</dcterms:created>
  <dc:creator>Aditya Kumar</dc:creator>
  <dc:description/>
  <dc:language>en-IN</dc:language>
  <cp:lastModifiedBy/>
  <dcterms:modified xsi:type="dcterms:W3CDTF">2016-11-20T15:27:26Z</dcterms:modified>
  <cp:revision>9</cp:revision>
  <dc:subject/>
  <dc:title>MEDITROVA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TEMAOS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