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media/image4.jpg" ContentType="image/pn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90" r:id="rId2"/>
  </p:sldMasterIdLst>
  <p:sldIdLst>
    <p:sldId id="256" r:id="rId3"/>
    <p:sldId id="257" r:id="rId4"/>
    <p:sldId id="258" r:id="rId5"/>
    <p:sldId id="259" r:id="rId6"/>
    <p:sldId id="260"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818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3D146A4-13D6-48A1-929E-30A4D36C9499}" type="datetimeFigureOut">
              <a:rPr lang="en-IN" smtClean="0"/>
              <a:t>15-10-2019</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188252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15-10-2019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4080404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15-10-2019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13384472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15-10-2019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73636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15-10-2019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304821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D146A4-13D6-48A1-929E-30A4D36C9499}" type="datetimeFigureOut">
              <a:rPr lang="en-IN" smtClean="0"/>
              <a:t>15-10-2019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23980663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3D146A4-13D6-48A1-929E-30A4D36C9499}" type="datetimeFigureOut">
              <a:rPr lang="en-IN" smtClean="0"/>
              <a:t>15-10-2019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3819708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15-10-2019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21777715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15-10-2019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3266266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8DED-23C6-4EDA-8E52-7CAF5AE9F5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385D211-F05D-44E6-8E4E-909FF6DDF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13A51A-74D4-4FA0-A8F4-1D8E221EA0ED}"/>
              </a:ext>
            </a:extLst>
          </p:cNvPr>
          <p:cNvSpPr>
            <a:spLocks noGrp="1"/>
          </p:cNvSpPr>
          <p:nvPr>
            <p:ph type="dt" sz="half" idx="10"/>
          </p:nvPr>
        </p:nvSpPr>
        <p:spPr/>
        <p:txBody>
          <a:bodyPr/>
          <a:lstStyle/>
          <a:p>
            <a:fld id="{B3D146A4-13D6-48A1-929E-30A4D36C9499}" type="datetimeFigureOut">
              <a:rPr lang="en-IN" smtClean="0"/>
              <a:t>15-10-2019</a:t>
            </a:fld>
            <a:endParaRPr lang="en-IN"/>
          </a:p>
        </p:txBody>
      </p:sp>
      <p:sp>
        <p:nvSpPr>
          <p:cNvPr id="5" name="Footer Placeholder 4">
            <a:extLst>
              <a:ext uri="{FF2B5EF4-FFF2-40B4-BE49-F238E27FC236}">
                <a16:creationId xmlns:a16="http://schemas.microsoft.com/office/drawing/2014/main" id="{947A3810-F08E-4771-A325-04B3EB6B88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BBA394-CC62-4BB3-8E7B-1A602DE5764F}"/>
              </a:ext>
            </a:extLst>
          </p:cNvPr>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42641807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9681B-3AB0-4FB2-A2C2-7BA929E899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4556A7B-DC69-4A0D-963D-7CB53EF565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42F96C-6BD9-404B-B15E-611E4C2BFDD0}"/>
              </a:ext>
            </a:extLst>
          </p:cNvPr>
          <p:cNvSpPr>
            <a:spLocks noGrp="1"/>
          </p:cNvSpPr>
          <p:nvPr>
            <p:ph type="dt" sz="half" idx="10"/>
          </p:nvPr>
        </p:nvSpPr>
        <p:spPr/>
        <p:txBody>
          <a:bodyPr/>
          <a:lstStyle/>
          <a:p>
            <a:fld id="{B3D146A4-13D6-48A1-929E-30A4D36C9499}" type="datetimeFigureOut">
              <a:rPr lang="en-IN" smtClean="0"/>
              <a:t>15-10-2019</a:t>
            </a:fld>
            <a:endParaRPr lang="en-IN"/>
          </a:p>
        </p:txBody>
      </p:sp>
      <p:sp>
        <p:nvSpPr>
          <p:cNvPr id="5" name="Footer Placeholder 4">
            <a:extLst>
              <a:ext uri="{FF2B5EF4-FFF2-40B4-BE49-F238E27FC236}">
                <a16:creationId xmlns:a16="http://schemas.microsoft.com/office/drawing/2014/main" id="{95DC3694-B2FB-4090-B7D9-E2EBFDA293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8B708E-3B94-4D7C-AB70-63BBB42B7919}"/>
              </a:ext>
            </a:extLst>
          </p:cNvPr>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2631072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D146A4-13D6-48A1-929E-30A4D36C9499}" type="datetimeFigureOut">
              <a:rPr lang="en-IN" smtClean="0"/>
              <a:t>15-10-2019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98532596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99D85-51FC-44B8-8131-1B3F87B993F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000FF2-DDD3-4999-95AF-6257518A6B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799696-5D6B-498E-BF8B-FF0F19D17389}"/>
              </a:ext>
            </a:extLst>
          </p:cNvPr>
          <p:cNvSpPr>
            <a:spLocks noGrp="1"/>
          </p:cNvSpPr>
          <p:nvPr>
            <p:ph type="dt" sz="half" idx="10"/>
          </p:nvPr>
        </p:nvSpPr>
        <p:spPr/>
        <p:txBody>
          <a:bodyPr/>
          <a:lstStyle/>
          <a:p>
            <a:fld id="{B3D146A4-13D6-48A1-929E-30A4D36C9499}" type="datetimeFigureOut">
              <a:rPr lang="en-IN" smtClean="0"/>
              <a:t>15-10-2019</a:t>
            </a:fld>
            <a:endParaRPr lang="en-IN"/>
          </a:p>
        </p:txBody>
      </p:sp>
      <p:sp>
        <p:nvSpPr>
          <p:cNvPr id="5" name="Footer Placeholder 4">
            <a:extLst>
              <a:ext uri="{FF2B5EF4-FFF2-40B4-BE49-F238E27FC236}">
                <a16:creationId xmlns:a16="http://schemas.microsoft.com/office/drawing/2014/main" id="{AC4E04B5-A946-41DB-A780-071E5581E9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4D8F46-A682-47DD-AB34-DD6438C0D199}"/>
              </a:ext>
            </a:extLst>
          </p:cNvPr>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28469084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77E50-E593-4280-B067-3E95807F0A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E53E1E-797B-4C38-BBE1-0D931B567D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33822A1-D4D5-4022-90B7-6EFAD2CE5C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13CEB74-B84C-4562-BB79-ADC2B76513D6}"/>
              </a:ext>
            </a:extLst>
          </p:cNvPr>
          <p:cNvSpPr>
            <a:spLocks noGrp="1"/>
          </p:cNvSpPr>
          <p:nvPr>
            <p:ph type="dt" sz="half" idx="10"/>
          </p:nvPr>
        </p:nvSpPr>
        <p:spPr/>
        <p:txBody>
          <a:bodyPr/>
          <a:lstStyle/>
          <a:p>
            <a:fld id="{B3D146A4-13D6-48A1-929E-30A4D36C9499}" type="datetimeFigureOut">
              <a:rPr lang="en-IN" smtClean="0"/>
              <a:t>15-10-2019</a:t>
            </a:fld>
            <a:endParaRPr lang="en-IN"/>
          </a:p>
        </p:txBody>
      </p:sp>
      <p:sp>
        <p:nvSpPr>
          <p:cNvPr id="6" name="Footer Placeholder 5">
            <a:extLst>
              <a:ext uri="{FF2B5EF4-FFF2-40B4-BE49-F238E27FC236}">
                <a16:creationId xmlns:a16="http://schemas.microsoft.com/office/drawing/2014/main" id="{4FB1FA23-FEAD-42DE-907D-06ACDF13ED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861CDA-9507-4968-997A-2FB7C640D179}"/>
              </a:ext>
            </a:extLst>
          </p:cNvPr>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18108138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61C9F-EDB4-4717-9079-CFF5D2DF284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C29B399-BB86-4582-BF7D-3C60B13C75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60C29A-7923-41DB-AD6C-DF87BD8DEA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FF4A44F-3055-45AC-9A51-785AF48746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BAC198-387A-446A-8A93-401CBB2883E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1E7179-14FC-4B6E-BC45-3C8EA8CDABFA}"/>
              </a:ext>
            </a:extLst>
          </p:cNvPr>
          <p:cNvSpPr>
            <a:spLocks noGrp="1"/>
          </p:cNvSpPr>
          <p:nvPr>
            <p:ph type="dt" sz="half" idx="10"/>
          </p:nvPr>
        </p:nvSpPr>
        <p:spPr/>
        <p:txBody>
          <a:bodyPr/>
          <a:lstStyle/>
          <a:p>
            <a:fld id="{B3D146A4-13D6-48A1-929E-30A4D36C9499}" type="datetimeFigureOut">
              <a:rPr lang="en-IN" smtClean="0"/>
              <a:t>15-10-2019</a:t>
            </a:fld>
            <a:endParaRPr lang="en-IN"/>
          </a:p>
        </p:txBody>
      </p:sp>
      <p:sp>
        <p:nvSpPr>
          <p:cNvPr id="8" name="Footer Placeholder 7">
            <a:extLst>
              <a:ext uri="{FF2B5EF4-FFF2-40B4-BE49-F238E27FC236}">
                <a16:creationId xmlns:a16="http://schemas.microsoft.com/office/drawing/2014/main" id="{C222A2A3-1837-42FE-A9B9-7D0CD90D85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7B8341-E824-4DFE-B984-5E2377167025}"/>
              </a:ext>
            </a:extLst>
          </p:cNvPr>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41209653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BBECD-3D40-45BA-96E5-28F4D1F4F4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8210E3-C2D6-40F9-95D0-A61FCC394C23}"/>
              </a:ext>
            </a:extLst>
          </p:cNvPr>
          <p:cNvSpPr>
            <a:spLocks noGrp="1"/>
          </p:cNvSpPr>
          <p:nvPr>
            <p:ph type="dt" sz="half" idx="10"/>
          </p:nvPr>
        </p:nvSpPr>
        <p:spPr/>
        <p:txBody>
          <a:bodyPr/>
          <a:lstStyle/>
          <a:p>
            <a:fld id="{B3D146A4-13D6-48A1-929E-30A4D36C9499}" type="datetimeFigureOut">
              <a:rPr lang="en-IN" smtClean="0"/>
              <a:t>15-10-2019</a:t>
            </a:fld>
            <a:endParaRPr lang="en-IN"/>
          </a:p>
        </p:txBody>
      </p:sp>
      <p:sp>
        <p:nvSpPr>
          <p:cNvPr id="4" name="Footer Placeholder 3">
            <a:extLst>
              <a:ext uri="{FF2B5EF4-FFF2-40B4-BE49-F238E27FC236}">
                <a16:creationId xmlns:a16="http://schemas.microsoft.com/office/drawing/2014/main" id="{D40E8387-762D-47EF-81D9-A3F15148A75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34E802-5D82-4394-85BE-AAE21B6FAA7B}"/>
              </a:ext>
            </a:extLst>
          </p:cNvPr>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3958650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DE0AE1-699F-4877-99C2-1BC087A1F307}"/>
              </a:ext>
            </a:extLst>
          </p:cNvPr>
          <p:cNvSpPr>
            <a:spLocks noGrp="1"/>
          </p:cNvSpPr>
          <p:nvPr>
            <p:ph type="dt" sz="half" idx="10"/>
          </p:nvPr>
        </p:nvSpPr>
        <p:spPr/>
        <p:txBody>
          <a:bodyPr/>
          <a:lstStyle/>
          <a:p>
            <a:fld id="{B3D146A4-13D6-48A1-929E-30A4D36C9499}" type="datetimeFigureOut">
              <a:rPr lang="en-IN" smtClean="0"/>
              <a:t>15-10-2019</a:t>
            </a:fld>
            <a:endParaRPr lang="en-IN"/>
          </a:p>
        </p:txBody>
      </p:sp>
      <p:sp>
        <p:nvSpPr>
          <p:cNvPr id="3" name="Footer Placeholder 2">
            <a:extLst>
              <a:ext uri="{FF2B5EF4-FFF2-40B4-BE49-F238E27FC236}">
                <a16:creationId xmlns:a16="http://schemas.microsoft.com/office/drawing/2014/main" id="{0AAB356D-4F6E-4BC0-8642-1FF69E30F9F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E0A2F43-0ACA-4AC4-99EC-C608BD3FC96A}"/>
              </a:ext>
            </a:extLst>
          </p:cNvPr>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424925255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E0D2B-032C-4BF0-8C3C-ED24E4D36C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1C91651-898B-4BB5-8E83-BDCEC3BC28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13AA35F-9723-4379-9A01-BC8836EEFC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CF26D1-50AF-4AA6-B871-9A5F206C27AF}"/>
              </a:ext>
            </a:extLst>
          </p:cNvPr>
          <p:cNvSpPr>
            <a:spLocks noGrp="1"/>
          </p:cNvSpPr>
          <p:nvPr>
            <p:ph type="dt" sz="half" idx="10"/>
          </p:nvPr>
        </p:nvSpPr>
        <p:spPr/>
        <p:txBody>
          <a:bodyPr/>
          <a:lstStyle/>
          <a:p>
            <a:fld id="{B3D146A4-13D6-48A1-929E-30A4D36C9499}" type="datetimeFigureOut">
              <a:rPr lang="en-IN" smtClean="0"/>
              <a:t>15-10-2019</a:t>
            </a:fld>
            <a:endParaRPr lang="en-IN"/>
          </a:p>
        </p:txBody>
      </p:sp>
      <p:sp>
        <p:nvSpPr>
          <p:cNvPr id="6" name="Footer Placeholder 5">
            <a:extLst>
              <a:ext uri="{FF2B5EF4-FFF2-40B4-BE49-F238E27FC236}">
                <a16:creationId xmlns:a16="http://schemas.microsoft.com/office/drawing/2014/main" id="{816532B7-176F-46C8-9B50-90F77C167B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E7DECEB-1C8A-43F9-9F78-97EAD6514BD7}"/>
              </a:ext>
            </a:extLst>
          </p:cNvPr>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8252193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1D522-0DDB-4FE4-B2C6-C94618F25B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3DE7B23-BF00-4235-84DC-9348B3F02F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937297-0C71-4EC1-8A60-767029E1E6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72377-CEAE-4B21-9D7B-7FEF73C01F3C}"/>
              </a:ext>
            </a:extLst>
          </p:cNvPr>
          <p:cNvSpPr>
            <a:spLocks noGrp="1"/>
          </p:cNvSpPr>
          <p:nvPr>
            <p:ph type="dt" sz="half" idx="10"/>
          </p:nvPr>
        </p:nvSpPr>
        <p:spPr/>
        <p:txBody>
          <a:bodyPr/>
          <a:lstStyle/>
          <a:p>
            <a:fld id="{B3D146A4-13D6-48A1-929E-30A4D36C9499}" type="datetimeFigureOut">
              <a:rPr lang="en-IN" smtClean="0"/>
              <a:t>15-10-2019</a:t>
            </a:fld>
            <a:endParaRPr lang="en-IN"/>
          </a:p>
        </p:txBody>
      </p:sp>
      <p:sp>
        <p:nvSpPr>
          <p:cNvPr id="6" name="Footer Placeholder 5">
            <a:extLst>
              <a:ext uri="{FF2B5EF4-FFF2-40B4-BE49-F238E27FC236}">
                <a16:creationId xmlns:a16="http://schemas.microsoft.com/office/drawing/2014/main" id="{AF02CDEF-194A-4BDF-BFA1-7CF13CB293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9589B0-78F8-44AA-A05A-D24BEBE6963D}"/>
              </a:ext>
            </a:extLst>
          </p:cNvPr>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30027457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75DC7-C482-4EC4-A2F8-E5A3E8F6035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B4BA43C-13D1-4D5F-AACD-47CBBF7382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68ECB9-DD1F-423C-A991-36121E0D3118}"/>
              </a:ext>
            </a:extLst>
          </p:cNvPr>
          <p:cNvSpPr>
            <a:spLocks noGrp="1"/>
          </p:cNvSpPr>
          <p:nvPr>
            <p:ph type="dt" sz="half" idx="10"/>
          </p:nvPr>
        </p:nvSpPr>
        <p:spPr/>
        <p:txBody>
          <a:bodyPr/>
          <a:lstStyle/>
          <a:p>
            <a:fld id="{B3D146A4-13D6-48A1-929E-30A4D36C9499}" type="datetimeFigureOut">
              <a:rPr lang="en-IN" smtClean="0"/>
              <a:t>15-10-2019</a:t>
            </a:fld>
            <a:endParaRPr lang="en-IN"/>
          </a:p>
        </p:txBody>
      </p:sp>
      <p:sp>
        <p:nvSpPr>
          <p:cNvPr id="5" name="Footer Placeholder 4">
            <a:extLst>
              <a:ext uri="{FF2B5EF4-FFF2-40B4-BE49-F238E27FC236}">
                <a16:creationId xmlns:a16="http://schemas.microsoft.com/office/drawing/2014/main" id="{ADD29526-3821-4420-A8E6-CAE577C18C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EAF6AB-2ADA-4CD8-8519-8E98BEDADE9A}"/>
              </a:ext>
            </a:extLst>
          </p:cNvPr>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4059090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F3FE5C-FC08-4081-BEFF-C877801229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8AC01D5-7AA0-4D05-8725-1BE42CC2C9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B19220-5067-4F0A-86E0-95DF6F85D344}"/>
              </a:ext>
            </a:extLst>
          </p:cNvPr>
          <p:cNvSpPr>
            <a:spLocks noGrp="1"/>
          </p:cNvSpPr>
          <p:nvPr>
            <p:ph type="dt" sz="half" idx="10"/>
          </p:nvPr>
        </p:nvSpPr>
        <p:spPr/>
        <p:txBody>
          <a:bodyPr/>
          <a:lstStyle/>
          <a:p>
            <a:fld id="{B3D146A4-13D6-48A1-929E-30A4D36C9499}" type="datetimeFigureOut">
              <a:rPr lang="en-IN" smtClean="0"/>
              <a:t>15-10-2019</a:t>
            </a:fld>
            <a:endParaRPr lang="en-IN"/>
          </a:p>
        </p:txBody>
      </p:sp>
      <p:sp>
        <p:nvSpPr>
          <p:cNvPr id="5" name="Footer Placeholder 4">
            <a:extLst>
              <a:ext uri="{FF2B5EF4-FFF2-40B4-BE49-F238E27FC236}">
                <a16:creationId xmlns:a16="http://schemas.microsoft.com/office/drawing/2014/main" id="{8388404C-BB2C-410D-B985-A27A51B801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F8C524-267A-4894-AA6F-966F0C020F3D}"/>
              </a:ext>
            </a:extLst>
          </p:cNvPr>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2215709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D146A4-13D6-48A1-929E-30A4D36C9499}" type="datetimeFigureOut">
              <a:rPr lang="en-IN" smtClean="0"/>
              <a:t>15-10-2019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396148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D146A4-13D6-48A1-929E-30A4D36C9499}" type="datetimeFigureOut">
              <a:rPr lang="en-IN" smtClean="0"/>
              <a:t>15-10-2019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911263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D146A4-13D6-48A1-929E-30A4D36C9499}" type="datetimeFigureOut">
              <a:rPr lang="en-IN" smtClean="0"/>
              <a:t>15-10-2019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4284170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D146A4-13D6-48A1-929E-30A4D36C9499}" type="datetimeFigureOut">
              <a:rPr lang="en-IN" smtClean="0"/>
              <a:t>15-10-2019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508611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D146A4-13D6-48A1-929E-30A4D36C9499}" type="datetimeFigureOut">
              <a:rPr lang="en-IN" smtClean="0"/>
              <a:t>15-10-2019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118498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15-10-2019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2910119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D146A4-13D6-48A1-929E-30A4D36C9499}" type="datetimeFigureOut">
              <a:rPr lang="en-IN" smtClean="0"/>
              <a:t>15-10-2019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51C300-E272-4094-B43E-DA83CD9A7720}" type="slidenum">
              <a:rPr lang="en-IN" smtClean="0"/>
              <a:t>‹#›</a:t>
            </a:fld>
            <a:endParaRPr lang="en-IN"/>
          </a:p>
        </p:txBody>
      </p:sp>
    </p:spTree>
    <p:extLst>
      <p:ext uri="{BB962C8B-B14F-4D97-AF65-F5344CB8AC3E}">
        <p14:creationId xmlns:p14="http://schemas.microsoft.com/office/powerpoint/2010/main" val="1760240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D146A4-13D6-48A1-929E-30A4D36C9499}" type="datetimeFigureOut">
              <a:rPr lang="en-IN" smtClean="0"/>
              <a:t>15-10-2019</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51C300-E272-4094-B43E-DA83CD9A7720}" type="slidenum">
              <a:rPr lang="en-IN" smtClean="0"/>
              <a:t>‹#›</a:t>
            </a:fld>
            <a:endParaRPr lang="en-IN"/>
          </a:p>
        </p:txBody>
      </p:sp>
    </p:spTree>
    <p:extLst>
      <p:ext uri="{BB962C8B-B14F-4D97-AF65-F5344CB8AC3E}">
        <p14:creationId xmlns:p14="http://schemas.microsoft.com/office/powerpoint/2010/main" val="67966659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4F9A30-5CD2-48E5-8428-F7EE75C599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B443B4-A120-492B-8B5A-592DAA96C1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1E8D77-5003-41A7-AA4A-1174DA7BAE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D146A4-13D6-48A1-929E-30A4D36C9499}" type="datetimeFigureOut">
              <a:rPr lang="en-IN" smtClean="0"/>
              <a:t>15-10-2019</a:t>
            </a:fld>
            <a:endParaRPr lang="en-IN"/>
          </a:p>
        </p:txBody>
      </p:sp>
      <p:sp>
        <p:nvSpPr>
          <p:cNvPr id="5" name="Footer Placeholder 4">
            <a:extLst>
              <a:ext uri="{FF2B5EF4-FFF2-40B4-BE49-F238E27FC236}">
                <a16:creationId xmlns:a16="http://schemas.microsoft.com/office/drawing/2014/main" id="{FD09DFAB-5B41-4DFE-ADA1-234BA62890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2988A01-2B1F-4B94-99CF-813B71AD46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51C300-E272-4094-B43E-DA83CD9A7720}" type="slidenum">
              <a:rPr lang="en-IN" smtClean="0"/>
              <a:t>‹#›</a:t>
            </a:fld>
            <a:endParaRPr lang="en-IN"/>
          </a:p>
        </p:txBody>
      </p:sp>
    </p:spTree>
    <p:extLst>
      <p:ext uri="{BB962C8B-B14F-4D97-AF65-F5344CB8AC3E}">
        <p14:creationId xmlns:p14="http://schemas.microsoft.com/office/powerpoint/2010/main" val="301857329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4CDC3A-A04E-48E8-9F17-ED0E199A7DAE}"/>
              </a:ext>
            </a:extLst>
          </p:cNvPr>
          <p:cNvPicPr>
            <a:picLocks noChangeAspect="1"/>
          </p:cNvPicPr>
          <p:nvPr/>
        </p:nvPicPr>
        <p:blipFill rotWithShape="1">
          <a:blip r:embed="rId2">
            <a:extLst>
              <a:ext uri="{28A0092B-C50C-407E-A947-70E740481C1C}">
                <a14:useLocalDpi xmlns:a14="http://schemas.microsoft.com/office/drawing/2010/main" val="0"/>
              </a:ext>
            </a:extLst>
          </a:blip>
          <a:srcRect l="15112" r="9777"/>
          <a:stretch/>
        </p:blipFill>
        <p:spPr>
          <a:xfrm>
            <a:off x="20" y="-143923"/>
            <a:ext cx="12191980" cy="6857990"/>
          </a:xfrm>
          <a:prstGeom prst="rect">
            <a:avLst/>
          </a:prstGeom>
        </p:spPr>
      </p:pic>
      <p:sp>
        <p:nvSpPr>
          <p:cNvPr id="7" name="TextBox 6">
            <a:extLst>
              <a:ext uri="{FF2B5EF4-FFF2-40B4-BE49-F238E27FC236}">
                <a16:creationId xmlns:a16="http://schemas.microsoft.com/office/drawing/2014/main" id="{F935B200-5AB8-4AA9-9343-29EAD1CA36AC}"/>
              </a:ext>
            </a:extLst>
          </p:cNvPr>
          <p:cNvSpPr txBox="1"/>
          <p:nvPr/>
        </p:nvSpPr>
        <p:spPr>
          <a:xfrm>
            <a:off x="469899" y="143933"/>
            <a:ext cx="5054601" cy="1723549"/>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IN" sz="4400" dirty="0">
                <a:solidFill>
                  <a:schemeClr val="bg1"/>
                </a:solidFill>
                <a:latin typeface="Bahnschrift SemiBold SemiConden" panose="020B0502040204020203" pitchFamily="34" charset="0"/>
              </a:rPr>
              <a:t>DATA ANALYSIS OF</a:t>
            </a:r>
          </a:p>
          <a:p>
            <a:r>
              <a:rPr lang="en-IN" sz="4400" dirty="0">
                <a:solidFill>
                  <a:schemeClr val="bg1"/>
                </a:solidFill>
                <a:latin typeface="Bahnschrift SemiBold SemiConden" panose="020B0502040204020203" pitchFamily="34" charset="0"/>
              </a:rPr>
              <a:t>THE WORLD WARS</a:t>
            </a:r>
          </a:p>
          <a:p>
            <a:endParaRPr lang="en-IN" dirty="0"/>
          </a:p>
        </p:txBody>
      </p:sp>
    </p:spTree>
    <p:extLst>
      <p:ext uri="{BB962C8B-B14F-4D97-AF65-F5344CB8AC3E}">
        <p14:creationId xmlns:p14="http://schemas.microsoft.com/office/powerpoint/2010/main" val="2767568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46BF96-DD8A-4BDB-AC96-1A13CC9DE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2984" y="43132"/>
            <a:ext cx="8475814" cy="6771736"/>
          </a:xfrm>
          <a:prstGeom prst="rect">
            <a:avLst/>
          </a:prstGeom>
          <a:solidFill>
            <a:srgbClr val="D9D9D9"/>
          </a:solidFill>
          <a:ln>
            <a:solidFill>
              <a:srgbClr val="D9D9D9">
                <a:alpha val="97000"/>
              </a:srgbClr>
            </a:solidFill>
          </a:ln>
        </p:spPr>
      </p:pic>
      <p:sp>
        <p:nvSpPr>
          <p:cNvPr id="7" name="Rectangle 6">
            <a:extLst>
              <a:ext uri="{FF2B5EF4-FFF2-40B4-BE49-F238E27FC236}">
                <a16:creationId xmlns:a16="http://schemas.microsoft.com/office/drawing/2014/main" id="{880B3121-5050-4470-9225-712A5F8160A0}"/>
              </a:ext>
            </a:extLst>
          </p:cNvPr>
          <p:cNvSpPr/>
          <p:nvPr/>
        </p:nvSpPr>
        <p:spPr>
          <a:xfrm>
            <a:off x="5807016" y="3312543"/>
            <a:ext cx="767750" cy="793631"/>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97E3BD6-88BF-4319-B4FC-D66D3180D184}"/>
              </a:ext>
            </a:extLst>
          </p:cNvPr>
          <p:cNvSpPr txBox="1"/>
          <p:nvPr/>
        </p:nvSpPr>
        <p:spPr>
          <a:xfrm>
            <a:off x="267419" y="241540"/>
            <a:ext cx="4149306" cy="954107"/>
          </a:xfrm>
          <a:prstGeom prst="rect">
            <a:avLst/>
          </a:prstGeom>
          <a:noFill/>
        </p:spPr>
        <p:txBody>
          <a:bodyPr wrap="square" rtlCol="0">
            <a:spAutoFit/>
          </a:bodyPr>
          <a:lstStyle/>
          <a:p>
            <a:r>
              <a:rPr lang="en-IN" sz="2800" b="1" i="1" u="sng" dirty="0">
                <a:latin typeface="Franklin Gothic Medium" panose="020B0603020102020204" pitchFamily="34" charset="0"/>
              </a:rPr>
              <a:t>Overview of</a:t>
            </a:r>
          </a:p>
          <a:p>
            <a:r>
              <a:rPr lang="en-IN" sz="2800" b="1" i="1" u="sng" dirty="0">
                <a:latin typeface="Franklin Gothic Medium" panose="020B0603020102020204" pitchFamily="34" charset="0"/>
              </a:rPr>
              <a:t>Data Analysis Process:</a:t>
            </a:r>
          </a:p>
        </p:txBody>
      </p:sp>
    </p:spTree>
    <p:extLst>
      <p:ext uri="{BB962C8B-B14F-4D97-AF65-F5344CB8AC3E}">
        <p14:creationId xmlns:p14="http://schemas.microsoft.com/office/powerpoint/2010/main" val="1685886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B916-EB99-40E8-B70F-B6FB394E6C72}"/>
              </a:ext>
            </a:extLst>
          </p:cNvPr>
          <p:cNvSpPr>
            <a:spLocks noGrp="1"/>
          </p:cNvSpPr>
          <p:nvPr>
            <p:ph type="title"/>
          </p:nvPr>
        </p:nvSpPr>
        <p:spPr>
          <a:xfrm>
            <a:off x="838200" y="391004"/>
            <a:ext cx="10515600" cy="1325563"/>
          </a:xfrm>
        </p:spPr>
        <p:txBody>
          <a:bodyPr>
            <a:normAutofit/>
          </a:bodyPr>
          <a:lstStyle/>
          <a:p>
            <a:r>
              <a:rPr lang="en-IN" sz="4800" u="sng" dirty="0"/>
              <a:t>ABSTRACT:</a:t>
            </a:r>
          </a:p>
        </p:txBody>
      </p:sp>
      <p:sp>
        <p:nvSpPr>
          <p:cNvPr id="3" name="Content Placeholder 2">
            <a:extLst>
              <a:ext uri="{FF2B5EF4-FFF2-40B4-BE49-F238E27FC236}">
                <a16:creationId xmlns:a16="http://schemas.microsoft.com/office/drawing/2014/main" id="{183C1003-214A-4F48-ABE7-95F9345E034F}"/>
              </a:ext>
            </a:extLst>
          </p:cNvPr>
          <p:cNvSpPr>
            <a:spLocks noGrp="1"/>
          </p:cNvSpPr>
          <p:nvPr>
            <p:ph idx="1"/>
          </p:nvPr>
        </p:nvSpPr>
        <p:spPr>
          <a:xfrm>
            <a:off x="1141412" y="2032000"/>
            <a:ext cx="9905999" cy="3759201"/>
          </a:xfrm>
        </p:spPr>
        <p:txBody>
          <a:bodyPr>
            <a:normAutofit fontScale="85000" lnSpcReduction="20000"/>
          </a:bodyPr>
          <a:lstStyle/>
          <a:p>
            <a:r>
              <a:rPr lang="en-IN" sz="2600" dirty="0"/>
              <a:t>The art of war is of vital importance to the Country. It is a matter of life and death, a road either to safety or to ruin. Hence it is a subject of inquiry which can on no account be neglected. The two World Wars had a significant impact on the World. The race for the arms has been a constant motivation for the advancement in technology by pursuing science. </a:t>
            </a:r>
          </a:p>
          <a:p>
            <a:r>
              <a:rPr lang="en-IN" sz="2600" dirty="0"/>
              <a:t>Our task at hand is to assess the Data from the two major wars in the history of mankind. We approach it by minimalizing the data and categorizing it. We then visualize the data on the world map and in the form of bar charts, bubble charts and comparison of the Wars in the categories of Death Count, Ammunition used, Soldier count, Country count.</a:t>
            </a:r>
          </a:p>
          <a:p>
            <a:endParaRPr lang="en-IN" dirty="0"/>
          </a:p>
        </p:txBody>
      </p:sp>
    </p:spTree>
    <p:extLst>
      <p:ext uri="{BB962C8B-B14F-4D97-AF65-F5344CB8AC3E}">
        <p14:creationId xmlns:p14="http://schemas.microsoft.com/office/powerpoint/2010/main" val="207706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1346-85F1-4E21-A9B5-1769144FCD2C}"/>
              </a:ext>
            </a:extLst>
          </p:cNvPr>
          <p:cNvSpPr>
            <a:spLocks noGrp="1"/>
          </p:cNvSpPr>
          <p:nvPr>
            <p:ph type="title"/>
          </p:nvPr>
        </p:nvSpPr>
        <p:spPr/>
        <p:txBody>
          <a:bodyPr>
            <a:normAutofit/>
          </a:bodyPr>
          <a:lstStyle/>
          <a:p>
            <a:r>
              <a:rPr lang="en-IN" sz="4800" u="sng" dirty="0"/>
              <a:t>AIM:</a:t>
            </a:r>
          </a:p>
        </p:txBody>
      </p:sp>
      <p:sp>
        <p:nvSpPr>
          <p:cNvPr id="3" name="Content Placeholder 2">
            <a:extLst>
              <a:ext uri="{FF2B5EF4-FFF2-40B4-BE49-F238E27FC236}">
                <a16:creationId xmlns:a16="http://schemas.microsoft.com/office/drawing/2014/main" id="{5CDC3FBA-179B-48B8-8C44-391C43B08E2F}"/>
              </a:ext>
            </a:extLst>
          </p:cNvPr>
          <p:cNvSpPr>
            <a:spLocks noGrp="1"/>
          </p:cNvSpPr>
          <p:nvPr>
            <p:ph idx="1"/>
          </p:nvPr>
        </p:nvSpPr>
        <p:spPr/>
        <p:txBody>
          <a:bodyPr>
            <a:noAutofit/>
          </a:bodyPr>
          <a:lstStyle/>
          <a:p>
            <a:r>
              <a:rPr lang="en-IN" sz="2800" dirty="0"/>
              <a:t>With the help of this project we plan to visualize the effect of world war on countries, regions and even continents. The project also helps to visualize the effect and indirect involvement of countries like India, Australia, New Zealand, though they were way apart from the battle field. The reason could be different for each country in this case, like for India it was because of British Empire ruling India during both wars. </a:t>
            </a:r>
          </a:p>
        </p:txBody>
      </p:sp>
    </p:spTree>
    <p:extLst>
      <p:ext uri="{BB962C8B-B14F-4D97-AF65-F5344CB8AC3E}">
        <p14:creationId xmlns:p14="http://schemas.microsoft.com/office/powerpoint/2010/main" val="719439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AF272-10C5-44F4-97D9-937F71B36B9F}"/>
              </a:ext>
            </a:extLst>
          </p:cNvPr>
          <p:cNvSpPr>
            <a:spLocks noGrp="1"/>
          </p:cNvSpPr>
          <p:nvPr>
            <p:ph type="title"/>
          </p:nvPr>
        </p:nvSpPr>
        <p:spPr/>
        <p:txBody>
          <a:bodyPr/>
          <a:lstStyle/>
          <a:p>
            <a:r>
              <a:rPr lang="en-IN" dirty="0"/>
              <a:t>MODULES USED</a:t>
            </a:r>
          </a:p>
        </p:txBody>
      </p:sp>
      <p:sp>
        <p:nvSpPr>
          <p:cNvPr id="3" name="Content Placeholder 2">
            <a:extLst>
              <a:ext uri="{FF2B5EF4-FFF2-40B4-BE49-F238E27FC236}">
                <a16:creationId xmlns:a16="http://schemas.microsoft.com/office/drawing/2014/main" id="{2465C108-59D9-48F9-81D5-D64D8E8DDF7D}"/>
              </a:ext>
            </a:extLst>
          </p:cNvPr>
          <p:cNvSpPr>
            <a:spLocks noGrp="1"/>
          </p:cNvSpPr>
          <p:nvPr>
            <p:ph idx="1"/>
          </p:nvPr>
        </p:nvSpPr>
        <p:spPr/>
        <p:txBody>
          <a:bodyPr/>
          <a:lstStyle/>
          <a:p>
            <a:r>
              <a:rPr lang="en-IN" dirty="0"/>
              <a:t>PANDAS</a:t>
            </a:r>
          </a:p>
          <a:p>
            <a:r>
              <a:rPr lang="en-IN" dirty="0"/>
              <a:t>CSV</a:t>
            </a:r>
          </a:p>
          <a:p>
            <a:r>
              <a:rPr lang="en-IN" dirty="0"/>
              <a:t>NUMPY</a:t>
            </a:r>
          </a:p>
          <a:p>
            <a:r>
              <a:rPr lang="en-IN" dirty="0"/>
              <a:t>CUFFLINKS </a:t>
            </a:r>
          </a:p>
          <a:p>
            <a:r>
              <a:rPr lang="en-IN" dirty="0"/>
              <a:t>MATHPLOTLIB</a:t>
            </a:r>
          </a:p>
          <a:p>
            <a:endParaRPr lang="en-IN" dirty="0"/>
          </a:p>
        </p:txBody>
      </p:sp>
    </p:spTree>
    <p:extLst>
      <p:ext uri="{BB962C8B-B14F-4D97-AF65-F5344CB8AC3E}">
        <p14:creationId xmlns:p14="http://schemas.microsoft.com/office/powerpoint/2010/main" val="36213761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1434</TotalTime>
  <Words>251</Words>
  <Application>Microsoft Office PowerPoint</Application>
  <PresentationFormat>Widescreen</PresentationFormat>
  <Paragraphs>15</Paragraphs>
  <Slides>5</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vt:i4>
      </vt:variant>
    </vt:vector>
  </HeadingPairs>
  <TitlesOfParts>
    <vt:vector size="13" baseType="lpstr">
      <vt:lpstr>Arial</vt:lpstr>
      <vt:lpstr>Bahnschrift SemiBold SemiConden</vt:lpstr>
      <vt:lpstr>Calibri</vt:lpstr>
      <vt:lpstr>Calibri Light</vt:lpstr>
      <vt:lpstr>Franklin Gothic Medium</vt:lpstr>
      <vt:lpstr>Tw Cen MT</vt:lpstr>
      <vt:lpstr>Circuit</vt:lpstr>
      <vt:lpstr>Office Theme</vt:lpstr>
      <vt:lpstr>PowerPoint Presentation</vt:lpstr>
      <vt:lpstr>PowerPoint Presentation</vt:lpstr>
      <vt:lpstr>ABSTRACT:</vt:lpstr>
      <vt:lpstr>AIM:</vt:lpstr>
      <vt:lpstr>MODULES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Sameer Kasivajhula</dc:creator>
  <cp:lastModifiedBy>Sameer Kasivajhula</cp:lastModifiedBy>
  <cp:revision>6</cp:revision>
  <dcterms:created xsi:type="dcterms:W3CDTF">2019-10-11T17:25:36Z</dcterms:created>
  <dcterms:modified xsi:type="dcterms:W3CDTF">2019-10-15T04:48:20Z</dcterms:modified>
</cp:coreProperties>
</file>