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64" r:id="rId4"/>
    <p:sldId id="268" r:id="rId5"/>
    <p:sldId id="265" r:id="rId6"/>
    <p:sldId id="266" r:id="rId7"/>
    <p:sldId id="275" r:id="rId8"/>
    <p:sldId id="277" r:id="rId9"/>
    <p:sldId id="276" r:id="rId10"/>
    <p:sldId id="269" r:id="rId11"/>
    <p:sldId id="270" r:id="rId12"/>
    <p:sldId id="274" r:id="rId13"/>
    <p:sldId id="278" r:id="rId14"/>
    <p:sldId id="271" r:id="rId15"/>
    <p:sldId id="279" r:id="rId16"/>
    <p:sldId id="272" r:id="rId17"/>
    <p:sldId id="260" r:id="rId18"/>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21" autoAdjust="0"/>
    <p:restoredTop sz="94660"/>
  </p:normalViewPr>
  <p:slideViewPr>
    <p:cSldViewPr snapToGrid="0">
      <p:cViewPr varScale="1">
        <p:scale>
          <a:sx n="62" d="100"/>
          <a:sy n="62" d="100"/>
        </p:scale>
        <p:origin x="1662" y="72"/>
      </p:cViewPr>
      <p:guideLst>
        <p:guide orient="horz" pos="2381"/>
        <p:guide pos="317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B2C74B-F24B-45F5-B5B6-6E532F3C698E}" type="doc">
      <dgm:prSet loTypeId="urn:microsoft.com/office/officeart/2005/8/layout/cycle4" loCatId="relationship" qsTypeId="urn:microsoft.com/office/officeart/2005/8/quickstyle/simple5" qsCatId="simple" csTypeId="urn:microsoft.com/office/officeart/2005/8/colors/accent1_2" csCatId="accent1" phldr="1"/>
      <dgm:spPr/>
      <dgm:t>
        <a:bodyPr/>
        <a:lstStyle/>
        <a:p>
          <a:endParaRPr lang="en-US"/>
        </a:p>
      </dgm:t>
    </dgm:pt>
    <dgm:pt modelId="{2A85E18D-E94C-4BF2-87A4-65F053FB988C}">
      <dgm:prSet custT="1"/>
      <dgm:spPr>
        <a:solidFill>
          <a:schemeClr val="bg1"/>
        </a:solidFill>
        <a:ln>
          <a:solidFill>
            <a:schemeClr val="tx1"/>
          </a:solidFill>
        </a:ln>
      </dgm:spPr>
      <dgm:t>
        <a:bodyPr/>
        <a:lstStyle/>
        <a:p>
          <a:r>
            <a:rPr lang="en-US" sz="2000" b="0" dirty="0">
              <a:solidFill>
                <a:schemeClr val="tx1"/>
              </a:solidFill>
              <a:latin typeface="Times New Roman" panose="02020603050405020304" pitchFamily="18" charset="0"/>
              <a:cs typeface="Times New Roman" panose="02020603050405020304" pitchFamily="18" charset="0"/>
            </a:rPr>
            <a:t>Overcome Environmental Challenges</a:t>
          </a:r>
        </a:p>
      </dgm:t>
    </dgm:pt>
    <dgm:pt modelId="{C58CD71B-EED7-44C2-B7ED-10A2D2FFA1F4}" type="parTrans" cxnId="{2B556722-23A2-4F73-B419-08B76967A379}">
      <dgm:prSet/>
      <dgm:spPr/>
      <dgm:t>
        <a:bodyPr/>
        <a:lstStyle/>
        <a:p>
          <a:endParaRPr lang="en-US"/>
        </a:p>
      </dgm:t>
    </dgm:pt>
    <dgm:pt modelId="{89E6D906-6155-4C51-B01F-04D0FB652D70}" type="sibTrans" cxnId="{2B556722-23A2-4F73-B419-08B76967A379}">
      <dgm:prSet/>
      <dgm:spPr/>
      <dgm:t>
        <a:bodyPr/>
        <a:lstStyle/>
        <a:p>
          <a:endParaRPr lang="en-US"/>
        </a:p>
      </dgm:t>
    </dgm:pt>
    <dgm:pt modelId="{9BB76698-4207-43C8-9E82-E3E5AC42BEFA}">
      <dgm:prSet custT="1"/>
      <dgm:spPr>
        <a:solidFill>
          <a:schemeClr val="bg1"/>
        </a:solidFill>
        <a:ln>
          <a:solidFill>
            <a:schemeClr val="tx1"/>
          </a:solidFill>
        </a:ln>
      </dgm:spPr>
      <dgm:t>
        <a:bodyPr/>
        <a:lstStyle/>
        <a:p>
          <a:r>
            <a:rPr lang="en-US" sz="2000" b="0" dirty="0">
              <a:solidFill>
                <a:schemeClr val="tx1"/>
              </a:solidFill>
              <a:latin typeface="Times New Roman" panose="02020603050405020304" pitchFamily="18" charset="0"/>
              <a:cs typeface="Times New Roman" panose="02020603050405020304" pitchFamily="18" charset="0"/>
            </a:rPr>
            <a:t>Overcome Social Challenges</a:t>
          </a:r>
        </a:p>
      </dgm:t>
    </dgm:pt>
    <dgm:pt modelId="{EBBB732F-2BFF-4922-8C0B-7504266D5A01}" type="parTrans" cxnId="{FA4480A0-BDA8-44D5-979D-DC15649D5B14}">
      <dgm:prSet/>
      <dgm:spPr/>
      <dgm:t>
        <a:bodyPr/>
        <a:lstStyle/>
        <a:p>
          <a:endParaRPr lang="en-US"/>
        </a:p>
      </dgm:t>
    </dgm:pt>
    <dgm:pt modelId="{2A04AF67-C5C7-4235-A7D4-5E7EAD7DB9B1}" type="sibTrans" cxnId="{FA4480A0-BDA8-44D5-979D-DC15649D5B14}">
      <dgm:prSet/>
      <dgm:spPr/>
      <dgm:t>
        <a:bodyPr/>
        <a:lstStyle/>
        <a:p>
          <a:endParaRPr lang="en-US"/>
        </a:p>
      </dgm:t>
    </dgm:pt>
    <dgm:pt modelId="{0B5F21AB-32F3-4D2F-808A-495AA520CDCD}">
      <dgm:prSet custT="1"/>
      <dgm:spPr>
        <a:solidFill>
          <a:schemeClr val="bg1"/>
        </a:solidFill>
        <a:ln>
          <a:solidFill>
            <a:schemeClr val="tx1"/>
          </a:solidFill>
        </a:ln>
      </dgm:spPr>
      <dgm:t>
        <a:bodyPr/>
        <a:lstStyle/>
        <a:p>
          <a:r>
            <a:rPr lang="en-US" sz="2000" b="0" dirty="0">
              <a:solidFill>
                <a:schemeClr val="tx1"/>
              </a:solidFill>
              <a:latin typeface="Times New Roman" panose="02020603050405020304" pitchFamily="18" charset="0"/>
              <a:cs typeface="Times New Roman" panose="02020603050405020304" pitchFamily="18" charset="0"/>
            </a:rPr>
            <a:t>Overcome Technological Challenges</a:t>
          </a:r>
        </a:p>
      </dgm:t>
    </dgm:pt>
    <dgm:pt modelId="{487D4902-4134-488F-9F76-FF587752DFF8}" type="parTrans" cxnId="{8BF6A42C-E67F-477B-96D3-7FEE79C31E32}">
      <dgm:prSet/>
      <dgm:spPr/>
      <dgm:t>
        <a:bodyPr/>
        <a:lstStyle/>
        <a:p>
          <a:endParaRPr lang="en-US"/>
        </a:p>
      </dgm:t>
    </dgm:pt>
    <dgm:pt modelId="{198BAE41-D472-494B-9991-E0497E747659}" type="sibTrans" cxnId="{8BF6A42C-E67F-477B-96D3-7FEE79C31E32}">
      <dgm:prSet/>
      <dgm:spPr/>
      <dgm:t>
        <a:bodyPr/>
        <a:lstStyle/>
        <a:p>
          <a:endParaRPr lang="en-US"/>
        </a:p>
      </dgm:t>
    </dgm:pt>
    <dgm:pt modelId="{3E87CD96-BED8-4C2A-BD96-0B37696A6693}">
      <dgm:prSet custT="1"/>
      <dgm:spPr>
        <a:solidFill>
          <a:schemeClr val="bg1"/>
        </a:solidFill>
        <a:ln>
          <a:solidFill>
            <a:schemeClr val="tx1"/>
          </a:solidFill>
        </a:ln>
      </dgm:spPr>
      <dgm:t>
        <a:bodyPr/>
        <a:lstStyle/>
        <a:p>
          <a:r>
            <a:rPr lang="en-US" sz="2000" b="0" dirty="0">
              <a:solidFill>
                <a:schemeClr val="tx1"/>
              </a:solidFill>
              <a:latin typeface="Times New Roman" panose="02020603050405020304" pitchFamily="18" charset="0"/>
              <a:cs typeface="Times New Roman" panose="02020603050405020304" pitchFamily="18" charset="0"/>
            </a:rPr>
            <a:t>Build a device for travelling safely around the campus</a:t>
          </a:r>
        </a:p>
      </dgm:t>
    </dgm:pt>
    <dgm:pt modelId="{0E96B06F-336C-4AB4-887C-D2088EEE2EE1}" type="parTrans" cxnId="{CC8F125F-3EB3-4CE0-A408-A116344B5AD3}">
      <dgm:prSet/>
      <dgm:spPr/>
      <dgm:t>
        <a:bodyPr/>
        <a:lstStyle/>
        <a:p>
          <a:endParaRPr lang="en-US"/>
        </a:p>
      </dgm:t>
    </dgm:pt>
    <dgm:pt modelId="{1696C383-B368-41D0-8A35-60CBA7FFB631}" type="sibTrans" cxnId="{CC8F125F-3EB3-4CE0-A408-A116344B5AD3}">
      <dgm:prSet/>
      <dgm:spPr/>
      <dgm:t>
        <a:bodyPr/>
        <a:lstStyle/>
        <a:p>
          <a:endParaRPr lang="en-US"/>
        </a:p>
      </dgm:t>
    </dgm:pt>
    <dgm:pt modelId="{FF89DADC-09CA-4AF2-85DC-2817A9378145}" type="pres">
      <dgm:prSet presAssocID="{A7B2C74B-F24B-45F5-B5B6-6E532F3C698E}" presName="cycleMatrixDiagram" presStyleCnt="0">
        <dgm:presLayoutVars>
          <dgm:chMax val="1"/>
          <dgm:dir/>
          <dgm:animLvl val="lvl"/>
          <dgm:resizeHandles val="exact"/>
        </dgm:presLayoutVars>
      </dgm:prSet>
      <dgm:spPr/>
    </dgm:pt>
    <dgm:pt modelId="{65813525-19FB-466E-8286-CEB7467C689D}" type="pres">
      <dgm:prSet presAssocID="{A7B2C74B-F24B-45F5-B5B6-6E532F3C698E}" presName="children" presStyleCnt="0"/>
      <dgm:spPr/>
    </dgm:pt>
    <dgm:pt modelId="{D73C395E-5999-4E9B-85D5-6D4E7B895424}" type="pres">
      <dgm:prSet presAssocID="{A7B2C74B-F24B-45F5-B5B6-6E532F3C698E}" presName="childPlaceholder" presStyleCnt="0"/>
      <dgm:spPr/>
    </dgm:pt>
    <dgm:pt modelId="{1D1A1AA5-7B6A-49C9-A71D-15949901ACDB}" type="pres">
      <dgm:prSet presAssocID="{A7B2C74B-F24B-45F5-B5B6-6E532F3C698E}" presName="circle" presStyleCnt="0"/>
      <dgm:spPr/>
    </dgm:pt>
    <dgm:pt modelId="{7E8F4C06-EC3F-4689-9B7B-DB9E20A053B2}" type="pres">
      <dgm:prSet presAssocID="{A7B2C74B-F24B-45F5-B5B6-6E532F3C698E}" presName="quadrant1" presStyleLbl="node1" presStyleIdx="0" presStyleCnt="4" custScaleX="104687" custLinFactNeighborX="-2950" custLinFactNeighborY="6304">
        <dgm:presLayoutVars>
          <dgm:chMax val="1"/>
          <dgm:bulletEnabled val="1"/>
        </dgm:presLayoutVars>
      </dgm:prSet>
      <dgm:spPr/>
    </dgm:pt>
    <dgm:pt modelId="{F1AA92CA-0964-4302-8F5A-AA92A19DB86B}" type="pres">
      <dgm:prSet presAssocID="{A7B2C74B-F24B-45F5-B5B6-6E532F3C698E}" presName="quadrant2" presStyleLbl="node1" presStyleIdx="1" presStyleCnt="4" custScaleX="104060" custLinFactNeighborX="2950" custLinFactNeighborY="6304">
        <dgm:presLayoutVars>
          <dgm:chMax val="1"/>
          <dgm:bulletEnabled val="1"/>
        </dgm:presLayoutVars>
      </dgm:prSet>
      <dgm:spPr/>
    </dgm:pt>
    <dgm:pt modelId="{DC6B5FF7-2970-4F56-8CCC-B636BDB9643C}" type="pres">
      <dgm:prSet presAssocID="{A7B2C74B-F24B-45F5-B5B6-6E532F3C698E}" presName="quadrant3" presStyleLbl="node1" presStyleIdx="2" presStyleCnt="4" custScaleX="103692" custLinFactNeighborX="2712" custLinFactNeighborY="8487">
        <dgm:presLayoutVars>
          <dgm:chMax val="1"/>
          <dgm:bulletEnabled val="1"/>
        </dgm:presLayoutVars>
      </dgm:prSet>
      <dgm:spPr/>
    </dgm:pt>
    <dgm:pt modelId="{915383FF-ED4B-4FEA-8643-7AEA7CD62EAE}" type="pres">
      <dgm:prSet presAssocID="{A7B2C74B-F24B-45F5-B5B6-6E532F3C698E}" presName="quadrant4" presStyleLbl="node1" presStyleIdx="3" presStyleCnt="4" custScaleX="104966" custLinFactNeighborX="-2950" custLinFactNeighborY="8483">
        <dgm:presLayoutVars>
          <dgm:chMax val="1"/>
          <dgm:bulletEnabled val="1"/>
        </dgm:presLayoutVars>
      </dgm:prSet>
      <dgm:spPr/>
    </dgm:pt>
    <dgm:pt modelId="{6C1AEF1E-888E-4AB9-87D3-946E1973060F}" type="pres">
      <dgm:prSet presAssocID="{A7B2C74B-F24B-45F5-B5B6-6E532F3C698E}" presName="quadrantPlaceholder" presStyleCnt="0"/>
      <dgm:spPr/>
    </dgm:pt>
    <dgm:pt modelId="{9B86040C-AD53-4F7F-B9D4-267DCBF0587C}" type="pres">
      <dgm:prSet presAssocID="{A7B2C74B-F24B-45F5-B5B6-6E532F3C698E}" presName="center1" presStyleLbl="fgShp" presStyleIdx="0" presStyleCnt="2" custLinFactX="-300000" custLinFactNeighborX="-326271" custLinFactNeighborY="-10499"/>
      <dgm:spPr>
        <a:solidFill>
          <a:schemeClr val="bg1"/>
        </a:solidFill>
        <a:effectLst/>
        <a:scene3d>
          <a:camera prst="orthographicFront">
            <a:rot lat="0" lon="0" rev="0"/>
          </a:camera>
          <a:lightRig rig="threePt" dir="t">
            <a:rot lat="0" lon="0" rev="1200000"/>
          </a:lightRig>
        </a:scene3d>
        <a:sp3d/>
      </dgm:spPr>
    </dgm:pt>
    <dgm:pt modelId="{EB639C84-A55A-4B84-9087-5EAC89AD109B}" type="pres">
      <dgm:prSet presAssocID="{A7B2C74B-F24B-45F5-B5B6-6E532F3C698E}" presName="center2" presStyleLbl="fgShp" presStyleIdx="1" presStyleCnt="2" custFlipVert="0" custFlipHor="0" custScaleX="100863" custScaleY="55134" custLinFactX="-173563" custLinFactY="93952" custLinFactNeighborX="-200000" custLinFactNeighborY="100000"/>
      <dgm:spPr>
        <a:prstGeom prst="rect">
          <a:avLst/>
        </a:prstGeom>
        <a:solidFill>
          <a:schemeClr val="bg1"/>
        </a:solidFill>
        <a:ln>
          <a:solidFill>
            <a:schemeClr val="bg1"/>
          </a:solidFill>
        </a:ln>
        <a:effectLst/>
        <a:scene3d>
          <a:camera prst="orthographicFront">
            <a:rot lat="0" lon="0" rev="0"/>
          </a:camera>
          <a:lightRig rig="threePt" dir="t">
            <a:rot lat="0" lon="0" rev="1200000"/>
          </a:lightRig>
        </a:scene3d>
        <a:sp3d/>
      </dgm:spPr>
    </dgm:pt>
  </dgm:ptLst>
  <dgm:cxnLst>
    <dgm:cxn modelId="{C1ACD110-A775-43C6-A6D0-6E7982698FCA}" type="presOf" srcId="{0B5F21AB-32F3-4D2F-808A-495AA520CDCD}" destId="{915383FF-ED4B-4FEA-8643-7AEA7CD62EAE}" srcOrd="0" destOrd="0" presId="urn:microsoft.com/office/officeart/2005/8/layout/cycle4"/>
    <dgm:cxn modelId="{2B556722-23A2-4F73-B419-08B76967A379}" srcId="{A7B2C74B-F24B-45F5-B5B6-6E532F3C698E}" destId="{2A85E18D-E94C-4BF2-87A4-65F053FB988C}" srcOrd="1" destOrd="0" parTransId="{C58CD71B-EED7-44C2-B7ED-10A2D2FFA1F4}" sibTransId="{89E6D906-6155-4C51-B01F-04D0FB652D70}"/>
    <dgm:cxn modelId="{8BF6A42C-E67F-477B-96D3-7FEE79C31E32}" srcId="{A7B2C74B-F24B-45F5-B5B6-6E532F3C698E}" destId="{0B5F21AB-32F3-4D2F-808A-495AA520CDCD}" srcOrd="3" destOrd="0" parTransId="{487D4902-4134-488F-9F76-FF587752DFF8}" sibTransId="{198BAE41-D472-494B-9991-E0497E747659}"/>
    <dgm:cxn modelId="{B3CA033C-7188-4AAF-A1BF-D0E88E5C9854}" type="presOf" srcId="{3E87CD96-BED8-4C2A-BD96-0B37696A6693}" destId="{7E8F4C06-EC3F-4689-9B7B-DB9E20A053B2}" srcOrd="0" destOrd="0" presId="urn:microsoft.com/office/officeart/2005/8/layout/cycle4"/>
    <dgm:cxn modelId="{CC8F125F-3EB3-4CE0-A408-A116344B5AD3}" srcId="{A7B2C74B-F24B-45F5-B5B6-6E532F3C698E}" destId="{3E87CD96-BED8-4C2A-BD96-0B37696A6693}" srcOrd="0" destOrd="0" parTransId="{0E96B06F-336C-4AB4-887C-D2088EEE2EE1}" sibTransId="{1696C383-B368-41D0-8A35-60CBA7FFB631}"/>
    <dgm:cxn modelId="{A3F18D63-C00C-4699-98A8-74D209E06F8C}" type="presOf" srcId="{2A85E18D-E94C-4BF2-87A4-65F053FB988C}" destId="{F1AA92CA-0964-4302-8F5A-AA92A19DB86B}" srcOrd="0" destOrd="0" presId="urn:microsoft.com/office/officeart/2005/8/layout/cycle4"/>
    <dgm:cxn modelId="{0639206A-EDC5-4665-9218-ECBC5B090332}" type="presOf" srcId="{A7B2C74B-F24B-45F5-B5B6-6E532F3C698E}" destId="{FF89DADC-09CA-4AF2-85DC-2817A9378145}" srcOrd="0" destOrd="0" presId="urn:microsoft.com/office/officeart/2005/8/layout/cycle4"/>
    <dgm:cxn modelId="{4A4B5C91-B53A-458A-8FED-FF76ACF869BC}" type="presOf" srcId="{9BB76698-4207-43C8-9E82-E3E5AC42BEFA}" destId="{DC6B5FF7-2970-4F56-8CCC-B636BDB9643C}" srcOrd="0" destOrd="0" presId="urn:microsoft.com/office/officeart/2005/8/layout/cycle4"/>
    <dgm:cxn modelId="{FA4480A0-BDA8-44D5-979D-DC15649D5B14}" srcId="{A7B2C74B-F24B-45F5-B5B6-6E532F3C698E}" destId="{9BB76698-4207-43C8-9E82-E3E5AC42BEFA}" srcOrd="2" destOrd="0" parTransId="{EBBB732F-2BFF-4922-8C0B-7504266D5A01}" sibTransId="{2A04AF67-C5C7-4235-A7D4-5E7EAD7DB9B1}"/>
    <dgm:cxn modelId="{3B08FE1B-F35F-46E2-8F79-ABCDFE6A5AB1}" type="presParOf" srcId="{FF89DADC-09CA-4AF2-85DC-2817A9378145}" destId="{65813525-19FB-466E-8286-CEB7467C689D}" srcOrd="0" destOrd="0" presId="urn:microsoft.com/office/officeart/2005/8/layout/cycle4"/>
    <dgm:cxn modelId="{3E797E34-01DF-489B-A825-76A672E9ACBF}" type="presParOf" srcId="{65813525-19FB-466E-8286-CEB7467C689D}" destId="{D73C395E-5999-4E9B-85D5-6D4E7B895424}" srcOrd="0" destOrd="0" presId="urn:microsoft.com/office/officeart/2005/8/layout/cycle4"/>
    <dgm:cxn modelId="{69E25369-5071-4B84-BBF1-9BE5364529B8}" type="presParOf" srcId="{FF89DADC-09CA-4AF2-85DC-2817A9378145}" destId="{1D1A1AA5-7B6A-49C9-A71D-15949901ACDB}" srcOrd="1" destOrd="0" presId="urn:microsoft.com/office/officeart/2005/8/layout/cycle4"/>
    <dgm:cxn modelId="{D6C09BFE-0C41-4740-970C-4DCEE69619AB}" type="presParOf" srcId="{1D1A1AA5-7B6A-49C9-A71D-15949901ACDB}" destId="{7E8F4C06-EC3F-4689-9B7B-DB9E20A053B2}" srcOrd="0" destOrd="0" presId="urn:microsoft.com/office/officeart/2005/8/layout/cycle4"/>
    <dgm:cxn modelId="{A9575477-BCDB-47C0-ADE9-DF8D9464CAE9}" type="presParOf" srcId="{1D1A1AA5-7B6A-49C9-A71D-15949901ACDB}" destId="{F1AA92CA-0964-4302-8F5A-AA92A19DB86B}" srcOrd="1" destOrd="0" presId="urn:microsoft.com/office/officeart/2005/8/layout/cycle4"/>
    <dgm:cxn modelId="{97297FC4-F753-4412-9199-450E15F6FED3}" type="presParOf" srcId="{1D1A1AA5-7B6A-49C9-A71D-15949901ACDB}" destId="{DC6B5FF7-2970-4F56-8CCC-B636BDB9643C}" srcOrd="2" destOrd="0" presId="urn:microsoft.com/office/officeart/2005/8/layout/cycle4"/>
    <dgm:cxn modelId="{625710AB-2D14-4013-A4EE-CFA6A4A599C9}" type="presParOf" srcId="{1D1A1AA5-7B6A-49C9-A71D-15949901ACDB}" destId="{915383FF-ED4B-4FEA-8643-7AEA7CD62EAE}" srcOrd="3" destOrd="0" presId="urn:microsoft.com/office/officeart/2005/8/layout/cycle4"/>
    <dgm:cxn modelId="{8025092A-6839-4FB1-8094-5F38E2F2A249}" type="presParOf" srcId="{1D1A1AA5-7B6A-49C9-A71D-15949901ACDB}" destId="{6C1AEF1E-888E-4AB9-87D3-946E1973060F}" srcOrd="4" destOrd="0" presId="urn:microsoft.com/office/officeart/2005/8/layout/cycle4"/>
    <dgm:cxn modelId="{BD87699F-740C-44FC-AEB1-635A59E100F3}" type="presParOf" srcId="{FF89DADC-09CA-4AF2-85DC-2817A9378145}" destId="{9B86040C-AD53-4F7F-B9D4-267DCBF0587C}" srcOrd="2" destOrd="0" presId="urn:microsoft.com/office/officeart/2005/8/layout/cycle4"/>
    <dgm:cxn modelId="{569D8F6A-BD32-45A4-9A84-6CB0D7FC9EB7}" type="presParOf" srcId="{FF89DADC-09CA-4AF2-85DC-2817A9378145}" destId="{EB639C84-A55A-4B84-9087-5EAC89AD109B}"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9A83A0-0537-4A4B-A23B-73B2FE2576D4}" type="doc">
      <dgm:prSet loTypeId="urn:microsoft.com/office/officeart/2005/8/layout/pyramid2" loCatId="pyramid" qsTypeId="urn:microsoft.com/office/officeart/2005/8/quickstyle/simple1" qsCatId="simple" csTypeId="urn:microsoft.com/office/officeart/2005/8/colors/accent1_2" csCatId="accent1"/>
      <dgm:spPr/>
      <dgm:t>
        <a:bodyPr/>
        <a:lstStyle/>
        <a:p>
          <a:endParaRPr lang="en-US"/>
        </a:p>
      </dgm:t>
    </dgm:pt>
    <dgm:pt modelId="{3F8AFD51-1380-47CE-8023-370CEB42B142}">
      <dgm:prSet custT="1"/>
      <dgm:spPr/>
      <dgm:t>
        <a:bodyPr/>
        <a:lstStyle/>
        <a:p>
          <a:r>
            <a:rPr lang="en-US" sz="1600" b="1" dirty="0">
              <a:latin typeface="Times New Roman" panose="02020603050405020304" pitchFamily="18" charset="0"/>
              <a:cs typeface="Times New Roman" panose="02020603050405020304" pitchFamily="18" charset="0"/>
            </a:rPr>
            <a:t>Software</a:t>
          </a:r>
          <a:r>
            <a:rPr lang="en-US" sz="1600" dirty="0">
              <a:latin typeface="Times New Roman" panose="02020603050405020304" pitchFamily="18" charset="0"/>
              <a:cs typeface="Times New Roman" panose="02020603050405020304" pitchFamily="18" charset="0"/>
            </a:rPr>
            <a:t>:</a:t>
          </a:r>
        </a:p>
      </dgm:t>
    </dgm:pt>
    <dgm:pt modelId="{C7C2759A-9C03-48B4-8CB7-441C1D9D2FDC}" type="parTrans" cxnId="{CC5BE097-DF6F-4D24-BC70-8973BBD521DC}">
      <dgm:prSet/>
      <dgm:spPr/>
      <dgm:t>
        <a:bodyPr/>
        <a:lstStyle/>
        <a:p>
          <a:endParaRPr lang="en-US"/>
        </a:p>
      </dgm:t>
    </dgm:pt>
    <dgm:pt modelId="{E352D191-73F1-4E05-BAEF-0CB6A506583E}" type="sibTrans" cxnId="{CC5BE097-DF6F-4D24-BC70-8973BBD521DC}">
      <dgm:prSet/>
      <dgm:spPr/>
      <dgm:t>
        <a:bodyPr/>
        <a:lstStyle/>
        <a:p>
          <a:endParaRPr lang="en-US"/>
        </a:p>
      </dgm:t>
    </dgm:pt>
    <dgm:pt modelId="{9C4D8C6A-1CA4-4A6D-A6F5-503A85D91594}">
      <dgm:prSet custT="1"/>
      <dgm:spPr/>
      <dgm:t>
        <a:bodyPr/>
        <a:lstStyle/>
        <a:p>
          <a:r>
            <a:rPr lang="en-US" sz="1600" dirty="0">
              <a:latin typeface="Times New Roman" panose="02020603050405020304" pitchFamily="18" charset="0"/>
              <a:cs typeface="Times New Roman" panose="02020603050405020304" pitchFamily="18" charset="0"/>
            </a:rPr>
            <a:t>Python</a:t>
          </a:r>
        </a:p>
      </dgm:t>
    </dgm:pt>
    <dgm:pt modelId="{7EF22260-8EA8-4B72-B834-E6584E706A3E}" type="parTrans" cxnId="{41E14D5E-CE7A-47A3-B0C2-D16226881FA8}">
      <dgm:prSet/>
      <dgm:spPr/>
      <dgm:t>
        <a:bodyPr/>
        <a:lstStyle/>
        <a:p>
          <a:endParaRPr lang="en-US"/>
        </a:p>
      </dgm:t>
    </dgm:pt>
    <dgm:pt modelId="{D0678BB2-0BE8-4D0C-A9FF-577F004BB13E}" type="sibTrans" cxnId="{41E14D5E-CE7A-47A3-B0C2-D16226881FA8}">
      <dgm:prSet/>
      <dgm:spPr/>
      <dgm:t>
        <a:bodyPr/>
        <a:lstStyle/>
        <a:p>
          <a:endParaRPr lang="en-US"/>
        </a:p>
      </dgm:t>
    </dgm:pt>
    <dgm:pt modelId="{046C08D1-DD1D-4762-B283-45F0D000D2C8}">
      <dgm:prSet custT="1"/>
      <dgm:spPr/>
      <dgm:t>
        <a:bodyPr/>
        <a:lstStyle/>
        <a:p>
          <a:r>
            <a:rPr lang="en-US" sz="1600" dirty="0">
              <a:latin typeface="Times New Roman" panose="02020603050405020304" pitchFamily="18" charset="0"/>
              <a:cs typeface="Times New Roman" panose="02020603050405020304" pitchFamily="18" charset="0"/>
            </a:rPr>
            <a:t>OpenCV</a:t>
          </a:r>
        </a:p>
      </dgm:t>
    </dgm:pt>
    <dgm:pt modelId="{4850E80E-E6D8-4B88-BA7F-B16E15589AC7}" type="parTrans" cxnId="{156463FE-2C0A-446A-AD9E-AF26B75D7565}">
      <dgm:prSet/>
      <dgm:spPr/>
      <dgm:t>
        <a:bodyPr/>
        <a:lstStyle/>
        <a:p>
          <a:endParaRPr lang="en-US"/>
        </a:p>
      </dgm:t>
    </dgm:pt>
    <dgm:pt modelId="{F0D520FA-2878-423C-B618-D7B122A793B8}" type="sibTrans" cxnId="{156463FE-2C0A-446A-AD9E-AF26B75D7565}">
      <dgm:prSet/>
      <dgm:spPr/>
      <dgm:t>
        <a:bodyPr/>
        <a:lstStyle/>
        <a:p>
          <a:endParaRPr lang="en-US"/>
        </a:p>
      </dgm:t>
    </dgm:pt>
    <dgm:pt modelId="{80707CC0-9847-4582-AD8D-52DCDFC370FE}">
      <dgm:prSet/>
      <dgm:spPr/>
      <dgm:t>
        <a:bodyPr/>
        <a:lstStyle/>
        <a:p>
          <a:r>
            <a:rPr lang="en-US" dirty="0">
              <a:latin typeface="Times New Roman" panose="02020603050405020304" pitchFamily="18" charset="0"/>
              <a:cs typeface="Times New Roman" panose="02020603050405020304" pitchFamily="18" charset="0"/>
            </a:rPr>
            <a:t>Keras/TensorFlow</a:t>
          </a:r>
        </a:p>
      </dgm:t>
    </dgm:pt>
    <dgm:pt modelId="{20565E37-776E-40D7-A6C7-8D9DB6C6F315}" type="parTrans" cxnId="{4F5A2CC3-0809-412C-86DB-4B2215E5EC47}">
      <dgm:prSet/>
      <dgm:spPr/>
      <dgm:t>
        <a:bodyPr/>
        <a:lstStyle/>
        <a:p>
          <a:endParaRPr lang="en-US"/>
        </a:p>
      </dgm:t>
    </dgm:pt>
    <dgm:pt modelId="{2017B445-589B-4CB3-8C69-B093A21E89BA}" type="sibTrans" cxnId="{4F5A2CC3-0809-412C-86DB-4B2215E5EC47}">
      <dgm:prSet/>
      <dgm:spPr/>
      <dgm:t>
        <a:bodyPr/>
        <a:lstStyle/>
        <a:p>
          <a:endParaRPr lang="en-US"/>
        </a:p>
      </dgm:t>
    </dgm:pt>
    <dgm:pt modelId="{61C16309-DE22-4E8E-BA1C-DB4ABBCFE3A0}">
      <dgm:prSet custT="1"/>
      <dgm:spPr/>
      <dgm:t>
        <a:bodyPr/>
        <a:lstStyle/>
        <a:p>
          <a:r>
            <a:rPr lang="en-US" sz="1600" dirty="0">
              <a:latin typeface="Times New Roman" panose="02020603050405020304" pitchFamily="18" charset="0"/>
              <a:cs typeface="Times New Roman" panose="02020603050405020304" pitchFamily="18" charset="0"/>
            </a:rPr>
            <a:t>MySQL</a:t>
          </a:r>
        </a:p>
      </dgm:t>
    </dgm:pt>
    <dgm:pt modelId="{B84667A8-1366-4356-ACD9-55702F30A72C}" type="parTrans" cxnId="{824F6FE2-DA46-4C8A-A223-B1C5879365E5}">
      <dgm:prSet/>
      <dgm:spPr/>
      <dgm:t>
        <a:bodyPr/>
        <a:lstStyle/>
        <a:p>
          <a:endParaRPr lang="en-US"/>
        </a:p>
      </dgm:t>
    </dgm:pt>
    <dgm:pt modelId="{D93C2F67-C0E9-4AED-8CBE-7166485016EB}" type="sibTrans" cxnId="{824F6FE2-DA46-4C8A-A223-B1C5879365E5}">
      <dgm:prSet/>
      <dgm:spPr/>
      <dgm:t>
        <a:bodyPr/>
        <a:lstStyle/>
        <a:p>
          <a:endParaRPr lang="en-US"/>
        </a:p>
      </dgm:t>
    </dgm:pt>
    <dgm:pt modelId="{C5F986AD-42A8-4EFF-A692-DF9B46E7B940}">
      <dgm:prSet custT="1"/>
      <dgm:spPr/>
      <dgm:t>
        <a:bodyPr/>
        <a:lstStyle/>
        <a:p>
          <a:r>
            <a:rPr lang="en-US" sz="1400" dirty="0">
              <a:latin typeface="Times New Roman" panose="02020603050405020304" pitchFamily="18" charset="0"/>
              <a:cs typeface="Times New Roman" panose="02020603050405020304" pitchFamily="18" charset="0"/>
            </a:rPr>
            <a:t>Android </a:t>
          </a:r>
          <a:r>
            <a:rPr lang="en-US" sz="1600" dirty="0">
              <a:latin typeface="Times New Roman" panose="02020603050405020304" pitchFamily="18" charset="0"/>
              <a:cs typeface="Times New Roman" panose="02020603050405020304" pitchFamily="18" charset="0"/>
            </a:rPr>
            <a:t>Studio</a:t>
          </a:r>
        </a:p>
      </dgm:t>
    </dgm:pt>
    <dgm:pt modelId="{CDE678CF-1934-4811-AA99-E78F280557D5}" type="parTrans" cxnId="{7663D1E9-B0B7-4246-9928-8B1537C3E3A2}">
      <dgm:prSet/>
      <dgm:spPr/>
      <dgm:t>
        <a:bodyPr/>
        <a:lstStyle/>
        <a:p>
          <a:endParaRPr lang="en-US"/>
        </a:p>
      </dgm:t>
    </dgm:pt>
    <dgm:pt modelId="{6EACC6BE-16D7-4612-9E02-E5C7859E0E60}" type="sibTrans" cxnId="{7663D1E9-B0B7-4246-9928-8B1537C3E3A2}">
      <dgm:prSet/>
      <dgm:spPr/>
      <dgm:t>
        <a:bodyPr/>
        <a:lstStyle/>
        <a:p>
          <a:endParaRPr lang="en-US"/>
        </a:p>
      </dgm:t>
    </dgm:pt>
    <dgm:pt modelId="{E862689A-0862-484D-8772-2CA7CF37D8A6}" type="pres">
      <dgm:prSet presAssocID="{0E9A83A0-0537-4A4B-A23B-73B2FE2576D4}" presName="compositeShape" presStyleCnt="0">
        <dgm:presLayoutVars>
          <dgm:dir/>
          <dgm:resizeHandles/>
        </dgm:presLayoutVars>
      </dgm:prSet>
      <dgm:spPr/>
    </dgm:pt>
    <dgm:pt modelId="{12E96160-6958-4DDA-9B30-3C493A1B2F5D}" type="pres">
      <dgm:prSet presAssocID="{0E9A83A0-0537-4A4B-A23B-73B2FE2576D4}" presName="pyramid" presStyleLbl="node1" presStyleIdx="0" presStyleCnt="1"/>
      <dgm:spPr/>
    </dgm:pt>
    <dgm:pt modelId="{B16F1130-00C8-44A7-B301-068A0C963C37}" type="pres">
      <dgm:prSet presAssocID="{0E9A83A0-0537-4A4B-A23B-73B2FE2576D4}" presName="theList" presStyleCnt="0"/>
      <dgm:spPr/>
    </dgm:pt>
    <dgm:pt modelId="{03B09FE4-25B0-44AC-B2A5-B2B964D78B9B}" type="pres">
      <dgm:prSet presAssocID="{3F8AFD51-1380-47CE-8023-370CEB42B142}" presName="aNode" presStyleLbl="fgAcc1" presStyleIdx="0" presStyleCnt="6">
        <dgm:presLayoutVars>
          <dgm:bulletEnabled val="1"/>
        </dgm:presLayoutVars>
      </dgm:prSet>
      <dgm:spPr/>
    </dgm:pt>
    <dgm:pt modelId="{DCF90B4B-61C3-4D86-822E-5401B8B235FF}" type="pres">
      <dgm:prSet presAssocID="{3F8AFD51-1380-47CE-8023-370CEB42B142}" presName="aSpace" presStyleCnt="0"/>
      <dgm:spPr/>
    </dgm:pt>
    <dgm:pt modelId="{3E1B6490-DA6C-4610-BC2B-B77E4AA336E8}" type="pres">
      <dgm:prSet presAssocID="{9C4D8C6A-1CA4-4A6D-A6F5-503A85D91594}" presName="aNode" presStyleLbl="fgAcc1" presStyleIdx="1" presStyleCnt="6">
        <dgm:presLayoutVars>
          <dgm:bulletEnabled val="1"/>
        </dgm:presLayoutVars>
      </dgm:prSet>
      <dgm:spPr/>
    </dgm:pt>
    <dgm:pt modelId="{9F9FA3DE-1C34-42F9-862E-7AC9BCC018EF}" type="pres">
      <dgm:prSet presAssocID="{9C4D8C6A-1CA4-4A6D-A6F5-503A85D91594}" presName="aSpace" presStyleCnt="0"/>
      <dgm:spPr/>
    </dgm:pt>
    <dgm:pt modelId="{6C9E8CE4-4751-4AC5-8336-7A0A6DB778B9}" type="pres">
      <dgm:prSet presAssocID="{046C08D1-DD1D-4762-B283-45F0D000D2C8}" presName="aNode" presStyleLbl="fgAcc1" presStyleIdx="2" presStyleCnt="6">
        <dgm:presLayoutVars>
          <dgm:bulletEnabled val="1"/>
        </dgm:presLayoutVars>
      </dgm:prSet>
      <dgm:spPr/>
    </dgm:pt>
    <dgm:pt modelId="{B4BC652F-A4E5-445F-B96A-F5732294B093}" type="pres">
      <dgm:prSet presAssocID="{046C08D1-DD1D-4762-B283-45F0D000D2C8}" presName="aSpace" presStyleCnt="0"/>
      <dgm:spPr/>
    </dgm:pt>
    <dgm:pt modelId="{4E6132A0-7AAB-43CC-B01A-7AEECE741244}" type="pres">
      <dgm:prSet presAssocID="{80707CC0-9847-4582-AD8D-52DCDFC370FE}" presName="aNode" presStyleLbl="fgAcc1" presStyleIdx="3" presStyleCnt="6">
        <dgm:presLayoutVars>
          <dgm:bulletEnabled val="1"/>
        </dgm:presLayoutVars>
      </dgm:prSet>
      <dgm:spPr/>
    </dgm:pt>
    <dgm:pt modelId="{6A51312A-2002-463B-BF2E-BE9DE1AC1D5A}" type="pres">
      <dgm:prSet presAssocID="{80707CC0-9847-4582-AD8D-52DCDFC370FE}" presName="aSpace" presStyleCnt="0"/>
      <dgm:spPr/>
    </dgm:pt>
    <dgm:pt modelId="{667D9A62-FDAB-42F8-96F0-56261592312D}" type="pres">
      <dgm:prSet presAssocID="{61C16309-DE22-4E8E-BA1C-DB4ABBCFE3A0}" presName="aNode" presStyleLbl="fgAcc1" presStyleIdx="4" presStyleCnt="6">
        <dgm:presLayoutVars>
          <dgm:bulletEnabled val="1"/>
        </dgm:presLayoutVars>
      </dgm:prSet>
      <dgm:spPr/>
    </dgm:pt>
    <dgm:pt modelId="{FF21B4C4-B36B-473D-8A8A-6579237A8017}" type="pres">
      <dgm:prSet presAssocID="{61C16309-DE22-4E8E-BA1C-DB4ABBCFE3A0}" presName="aSpace" presStyleCnt="0"/>
      <dgm:spPr/>
    </dgm:pt>
    <dgm:pt modelId="{96E077B3-6FAD-4CC7-AD03-6E46AA051F87}" type="pres">
      <dgm:prSet presAssocID="{C5F986AD-42A8-4EFF-A692-DF9B46E7B940}" presName="aNode" presStyleLbl="fgAcc1" presStyleIdx="5" presStyleCnt="6">
        <dgm:presLayoutVars>
          <dgm:bulletEnabled val="1"/>
        </dgm:presLayoutVars>
      </dgm:prSet>
      <dgm:spPr/>
    </dgm:pt>
    <dgm:pt modelId="{965A620B-8B97-4D7A-8874-AA7B1EBA254C}" type="pres">
      <dgm:prSet presAssocID="{C5F986AD-42A8-4EFF-A692-DF9B46E7B940}" presName="aSpace" presStyleCnt="0"/>
      <dgm:spPr/>
    </dgm:pt>
  </dgm:ptLst>
  <dgm:cxnLst>
    <dgm:cxn modelId="{5BFD390C-C636-40D9-B567-9C5C8F2B21DC}" type="presOf" srcId="{9C4D8C6A-1CA4-4A6D-A6F5-503A85D91594}" destId="{3E1B6490-DA6C-4610-BC2B-B77E4AA336E8}" srcOrd="0" destOrd="0" presId="urn:microsoft.com/office/officeart/2005/8/layout/pyramid2"/>
    <dgm:cxn modelId="{AD58EF18-C2AA-4E8A-A52E-86E7DA9F27A0}" type="presOf" srcId="{0E9A83A0-0537-4A4B-A23B-73B2FE2576D4}" destId="{E862689A-0862-484D-8772-2CA7CF37D8A6}" srcOrd="0" destOrd="0" presId="urn:microsoft.com/office/officeart/2005/8/layout/pyramid2"/>
    <dgm:cxn modelId="{A6D3B03C-9776-4578-8644-B6A280020DA3}" type="presOf" srcId="{61C16309-DE22-4E8E-BA1C-DB4ABBCFE3A0}" destId="{667D9A62-FDAB-42F8-96F0-56261592312D}" srcOrd="0" destOrd="0" presId="urn:microsoft.com/office/officeart/2005/8/layout/pyramid2"/>
    <dgm:cxn modelId="{41E14D5E-CE7A-47A3-B0C2-D16226881FA8}" srcId="{0E9A83A0-0537-4A4B-A23B-73B2FE2576D4}" destId="{9C4D8C6A-1CA4-4A6D-A6F5-503A85D91594}" srcOrd="1" destOrd="0" parTransId="{7EF22260-8EA8-4B72-B834-E6584E706A3E}" sibTransId="{D0678BB2-0BE8-4D0C-A9FF-577F004BB13E}"/>
    <dgm:cxn modelId="{5EBB5A5E-CC7C-4F09-8C0E-4F1EBD5EEAA0}" type="presOf" srcId="{80707CC0-9847-4582-AD8D-52DCDFC370FE}" destId="{4E6132A0-7AAB-43CC-B01A-7AEECE741244}" srcOrd="0" destOrd="0" presId="urn:microsoft.com/office/officeart/2005/8/layout/pyramid2"/>
    <dgm:cxn modelId="{E242956D-EAF2-47E6-B6AA-864AF8D84953}" type="presOf" srcId="{C5F986AD-42A8-4EFF-A692-DF9B46E7B940}" destId="{96E077B3-6FAD-4CC7-AD03-6E46AA051F87}" srcOrd="0" destOrd="0" presId="urn:microsoft.com/office/officeart/2005/8/layout/pyramid2"/>
    <dgm:cxn modelId="{CC5BE097-DF6F-4D24-BC70-8973BBD521DC}" srcId="{0E9A83A0-0537-4A4B-A23B-73B2FE2576D4}" destId="{3F8AFD51-1380-47CE-8023-370CEB42B142}" srcOrd="0" destOrd="0" parTransId="{C7C2759A-9C03-48B4-8CB7-441C1D9D2FDC}" sibTransId="{E352D191-73F1-4E05-BAEF-0CB6A506583E}"/>
    <dgm:cxn modelId="{EA8D26B0-045A-4324-A92C-28C7F29D6EAA}" type="presOf" srcId="{3F8AFD51-1380-47CE-8023-370CEB42B142}" destId="{03B09FE4-25B0-44AC-B2A5-B2B964D78B9B}" srcOrd="0" destOrd="0" presId="urn:microsoft.com/office/officeart/2005/8/layout/pyramid2"/>
    <dgm:cxn modelId="{B8DF07B7-E87B-4A65-87B9-6095B926EFAD}" type="presOf" srcId="{046C08D1-DD1D-4762-B283-45F0D000D2C8}" destId="{6C9E8CE4-4751-4AC5-8336-7A0A6DB778B9}" srcOrd="0" destOrd="0" presId="urn:microsoft.com/office/officeart/2005/8/layout/pyramid2"/>
    <dgm:cxn modelId="{4F5A2CC3-0809-412C-86DB-4B2215E5EC47}" srcId="{0E9A83A0-0537-4A4B-A23B-73B2FE2576D4}" destId="{80707CC0-9847-4582-AD8D-52DCDFC370FE}" srcOrd="3" destOrd="0" parTransId="{20565E37-776E-40D7-A6C7-8D9DB6C6F315}" sibTransId="{2017B445-589B-4CB3-8C69-B093A21E89BA}"/>
    <dgm:cxn modelId="{824F6FE2-DA46-4C8A-A223-B1C5879365E5}" srcId="{0E9A83A0-0537-4A4B-A23B-73B2FE2576D4}" destId="{61C16309-DE22-4E8E-BA1C-DB4ABBCFE3A0}" srcOrd="4" destOrd="0" parTransId="{B84667A8-1366-4356-ACD9-55702F30A72C}" sibTransId="{D93C2F67-C0E9-4AED-8CBE-7166485016EB}"/>
    <dgm:cxn modelId="{7663D1E9-B0B7-4246-9928-8B1537C3E3A2}" srcId="{0E9A83A0-0537-4A4B-A23B-73B2FE2576D4}" destId="{C5F986AD-42A8-4EFF-A692-DF9B46E7B940}" srcOrd="5" destOrd="0" parTransId="{CDE678CF-1934-4811-AA99-E78F280557D5}" sibTransId="{6EACC6BE-16D7-4612-9E02-E5C7859E0E60}"/>
    <dgm:cxn modelId="{156463FE-2C0A-446A-AD9E-AF26B75D7565}" srcId="{0E9A83A0-0537-4A4B-A23B-73B2FE2576D4}" destId="{046C08D1-DD1D-4762-B283-45F0D000D2C8}" srcOrd="2" destOrd="0" parTransId="{4850E80E-E6D8-4B88-BA7F-B16E15589AC7}" sibTransId="{F0D520FA-2878-423C-B618-D7B122A793B8}"/>
    <dgm:cxn modelId="{502DA453-6183-492B-9D34-F7126831DF74}" type="presParOf" srcId="{E862689A-0862-484D-8772-2CA7CF37D8A6}" destId="{12E96160-6958-4DDA-9B30-3C493A1B2F5D}" srcOrd="0" destOrd="0" presId="urn:microsoft.com/office/officeart/2005/8/layout/pyramid2"/>
    <dgm:cxn modelId="{C6FBFA7A-A2BF-4ACA-8586-B1A53DC5FFC0}" type="presParOf" srcId="{E862689A-0862-484D-8772-2CA7CF37D8A6}" destId="{B16F1130-00C8-44A7-B301-068A0C963C37}" srcOrd="1" destOrd="0" presId="urn:microsoft.com/office/officeart/2005/8/layout/pyramid2"/>
    <dgm:cxn modelId="{05197DE1-CC99-41C8-99F4-B1DB4BF94A4C}" type="presParOf" srcId="{B16F1130-00C8-44A7-B301-068A0C963C37}" destId="{03B09FE4-25B0-44AC-B2A5-B2B964D78B9B}" srcOrd="0" destOrd="0" presId="urn:microsoft.com/office/officeart/2005/8/layout/pyramid2"/>
    <dgm:cxn modelId="{4858D713-EA1F-42F2-A31E-826E4E43FB16}" type="presParOf" srcId="{B16F1130-00C8-44A7-B301-068A0C963C37}" destId="{DCF90B4B-61C3-4D86-822E-5401B8B235FF}" srcOrd="1" destOrd="0" presId="urn:microsoft.com/office/officeart/2005/8/layout/pyramid2"/>
    <dgm:cxn modelId="{9F37E04B-4776-4548-9968-C10F25DAB1F2}" type="presParOf" srcId="{B16F1130-00C8-44A7-B301-068A0C963C37}" destId="{3E1B6490-DA6C-4610-BC2B-B77E4AA336E8}" srcOrd="2" destOrd="0" presId="urn:microsoft.com/office/officeart/2005/8/layout/pyramid2"/>
    <dgm:cxn modelId="{183CD501-27E5-45E0-B330-EB4E52C3AF68}" type="presParOf" srcId="{B16F1130-00C8-44A7-B301-068A0C963C37}" destId="{9F9FA3DE-1C34-42F9-862E-7AC9BCC018EF}" srcOrd="3" destOrd="0" presId="urn:microsoft.com/office/officeart/2005/8/layout/pyramid2"/>
    <dgm:cxn modelId="{47FF7E5B-7EC4-4A81-9B97-A8BA1F776D94}" type="presParOf" srcId="{B16F1130-00C8-44A7-B301-068A0C963C37}" destId="{6C9E8CE4-4751-4AC5-8336-7A0A6DB778B9}" srcOrd="4" destOrd="0" presId="urn:microsoft.com/office/officeart/2005/8/layout/pyramid2"/>
    <dgm:cxn modelId="{D465B251-6A2C-41FD-985F-3BDF90D87DDC}" type="presParOf" srcId="{B16F1130-00C8-44A7-B301-068A0C963C37}" destId="{B4BC652F-A4E5-445F-B96A-F5732294B093}" srcOrd="5" destOrd="0" presId="urn:microsoft.com/office/officeart/2005/8/layout/pyramid2"/>
    <dgm:cxn modelId="{B84DDE6D-5C04-4325-8B70-689C11507C08}" type="presParOf" srcId="{B16F1130-00C8-44A7-B301-068A0C963C37}" destId="{4E6132A0-7AAB-43CC-B01A-7AEECE741244}" srcOrd="6" destOrd="0" presId="urn:microsoft.com/office/officeart/2005/8/layout/pyramid2"/>
    <dgm:cxn modelId="{31271474-1E1B-4EF5-A2CB-2679CDE2CF54}" type="presParOf" srcId="{B16F1130-00C8-44A7-B301-068A0C963C37}" destId="{6A51312A-2002-463B-BF2E-BE9DE1AC1D5A}" srcOrd="7" destOrd="0" presId="urn:microsoft.com/office/officeart/2005/8/layout/pyramid2"/>
    <dgm:cxn modelId="{31669E7C-B24A-4EBA-98FD-0619139A6357}" type="presParOf" srcId="{B16F1130-00C8-44A7-B301-068A0C963C37}" destId="{667D9A62-FDAB-42F8-96F0-56261592312D}" srcOrd="8" destOrd="0" presId="urn:microsoft.com/office/officeart/2005/8/layout/pyramid2"/>
    <dgm:cxn modelId="{228DCB6F-1A87-459F-9E9B-8952136A6343}" type="presParOf" srcId="{B16F1130-00C8-44A7-B301-068A0C963C37}" destId="{FF21B4C4-B36B-473D-8A8A-6579237A8017}" srcOrd="9" destOrd="0" presId="urn:microsoft.com/office/officeart/2005/8/layout/pyramid2"/>
    <dgm:cxn modelId="{74502FEA-66C7-4614-AB0B-B7020CFF50E2}" type="presParOf" srcId="{B16F1130-00C8-44A7-B301-068A0C963C37}" destId="{96E077B3-6FAD-4CC7-AD03-6E46AA051F87}" srcOrd="10" destOrd="0" presId="urn:microsoft.com/office/officeart/2005/8/layout/pyramid2"/>
    <dgm:cxn modelId="{68F7B93A-CC19-4AAA-BE71-B43475C1A6C7}" type="presParOf" srcId="{B16F1130-00C8-44A7-B301-068A0C963C37}" destId="{965A620B-8B97-4D7A-8874-AA7B1EBA254C}" srcOrd="11"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1E1EA4-CCFD-493D-98BD-D87822296766}" type="doc">
      <dgm:prSet loTypeId="urn:microsoft.com/office/officeart/2005/8/layout/pyramid2" loCatId="pyramid" qsTypeId="urn:microsoft.com/office/officeart/2005/8/quickstyle/simple1" qsCatId="simple" csTypeId="urn:microsoft.com/office/officeart/2005/8/colors/accent1_2" csCatId="accent1"/>
      <dgm:spPr/>
      <dgm:t>
        <a:bodyPr/>
        <a:lstStyle/>
        <a:p>
          <a:endParaRPr lang="en-US"/>
        </a:p>
      </dgm:t>
    </dgm:pt>
    <dgm:pt modelId="{48FB3AC9-4027-4F7B-9171-D34B65815D74}">
      <dgm:prSet custT="1"/>
      <dgm:spPr/>
      <dgm:t>
        <a:bodyPr/>
        <a:lstStyle/>
        <a:p>
          <a:r>
            <a:rPr lang="en-US" sz="1600" b="1" dirty="0">
              <a:latin typeface="Times New Roman" panose="02020603050405020304" pitchFamily="18" charset="0"/>
              <a:cs typeface="Times New Roman" panose="02020603050405020304" pitchFamily="18" charset="0"/>
            </a:rPr>
            <a:t>Hardware</a:t>
          </a:r>
          <a:r>
            <a:rPr lang="en-US" sz="1600" dirty="0">
              <a:latin typeface="Times New Roman" panose="02020603050405020304" pitchFamily="18" charset="0"/>
              <a:cs typeface="Times New Roman" panose="02020603050405020304" pitchFamily="18" charset="0"/>
            </a:rPr>
            <a:t>:</a:t>
          </a:r>
        </a:p>
      </dgm:t>
    </dgm:pt>
    <dgm:pt modelId="{D641B236-4C5B-4553-8E63-314D037532AB}" type="parTrans" cxnId="{679C5A57-3BC5-41C9-A4A7-BB316ECCA5C5}">
      <dgm:prSet/>
      <dgm:spPr/>
      <dgm:t>
        <a:bodyPr/>
        <a:lstStyle/>
        <a:p>
          <a:endParaRPr lang="en-US"/>
        </a:p>
      </dgm:t>
    </dgm:pt>
    <dgm:pt modelId="{0AAB2981-F5F6-4BF6-9EDD-2A24238AE81E}" type="sibTrans" cxnId="{679C5A57-3BC5-41C9-A4A7-BB316ECCA5C5}">
      <dgm:prSet/>
      <dgm:spPr/>
      <dgm:t>
        <a:bodyPr/>
        <a:lstStyle/>
        <a:p>
          <a:endParaRPr lang="en-US"/>
        </a:p>
      </dgm:t>
    </dgm:pt>
    <dgm:pt modelId="{9E976214-7549-43DB-B836-111E6D1AE15D}">
      <dgm:prSet custT="1"/>
      <dgm:spPr/>
      <dgm:t>
        <a:bodyPr/>
        <a:lstStyle/>
        <a:p>
          <a:r>
            <a:rPr lang="en-US" sz="1600" dirty="0">
              <a:latin typeface="Times New Roman" panose="02020603050405020304" pitchFamily="18" charset="0"/>
              <a:cs typeface="Times New Roman" panose="02020603050405020304" pitchFamily="18" charset="0"/>
            </a:rPr>
            <a:t>Raspberry Pi 3B</a:t>
          </a:r>
        </a:p>
      </dgm:t>
    </dgm:pt>
    <dgm:pt modelId="{6C506D5E-6B03-4647-8A04-85990C1942F6}" type="parTrans" cxnId="{D2A34ABA-58B4-4A18-AE58-6D18BF39F4D3}">
      <dgm:prSet/>
      <dgm:spPr/>
      <dgm:t>
        <a:bodyPr/>
        <a:lstStyle/>
        <a:p>
          <a:endParaRPr lang="en-US"/>
        </a:p>
      </dgm:t>
    </dgm:pt>
    <dgm:pt modelId="{19EBCD8E-3F18-42D3-A182-00C707607407}" type="sibTrans" cxnId="{D2A34ABA-58B4-4A18-AE58-6D18BF39F4D3}">
      <dgm:prSet/>
      <dgm:spPr/>
      <dgm:t>
        <a:bodyPr/>
        <a:lstStyle/>
        <a:p>
          <a:endParaRPr lang="en-US"/>
        </a:p>
      </dgm:t>
    </dgm:pt>
    <dgm:pt modelId="{08236EE8-BE61-4272-AB42-C91215CFAEA2}">
      <dgm:prSet custT="1"/>
      <dgm:spPr/>
      <dgm:t>
        <a:bodyPr/>
        <a:lstStyle/>
        <a:p>
          <a:r>
            <a:rPr lang="en-US" sz="1600">
              <a:latin typeface="Times New Roman" panose="02020603050405020304" pitchFamily="18" charset="0"/>
              <a:cs typeface="Times New Roman" panose="02020603050405020304" pitchFamily="18" charset="0"/>
            </a:rPr>
            <a:t>Pi Camera</a:t>
          </a:r>
        </a:p>
      </dgm:t>
    </dgm:pt>
    <dgm:pt modelId="{2A46A774-EC0B-4DFD-B1BF-82FC7F322AB5}" type="parTrans" cxnId="{208E282D-1C50-467D-8CFD-4D1561D2E2A2}">
      <dgm:prSet/>
      <dgm:spPr/>
      <dgm:t>
        <a:bodyPr/>
        <a:lstStyle/>
        <a:p>
          <a:endParaRPr lang="en-US"/>
        </a:p>
      </dgm:t>
    </dgm:pt>
    <dgm:pt modelId="{1E5193C2-A59D-4D01-A812-399002294CA3}" type="sibTrans" cxnId="{208E282D-1C50-467D-8CFD-4D1561D2E2A2}">
      <dgm:prSet/>
      <dgm:spPr/>
      <dgm:t>
        <a:bodyPr/>
        <a:lstStyle/>
        <a:p>
          <a:endParaRPr lang="en-US"/>
        </a:p>
      </dgm:t>
    </dgm:pt>
    <dgm:pt modelId="{5B92AAF1-D333-41C4-9886-6A70BD262DF1}">
      <dgm:prSet custT="1"/>
      <dgm:spPr/>
      <dgm:t>
        <a:bodyPr/>
        <a:lstStyle/>
        <a:p>
          <a:r>
            <a:rPr lang="en-US" sz="1600">
              <a:latin typeface="Times New Roman" panose="02020603050405020304" pitchFamily="18" charset="0"/>
              <a:cs typeface="Times New Roman" panose="02020603050405020304" pitchFamily="18" charset="0"/>
            </a:rPr>
            <a:t>PIC</a:t>
          </a:r>
        </a:p>
      </dgm:t>
    </dgm:pt>
    <dgm:pt modelId="{23B485E3-7F0F-47FC-8980-C71CBAEE8C62}" type="parTrans" cxnId="{E6AD0FB8-16CB-42BE-B93A-4014059B417D}">
      <dgm:prSet/>
      <dgm:spPr/>
      <dgm:t>
        <a:bodyPr/>
        <a:lstStyle/>
        <a:p>
          <a:endParaRPr lang="en-US"/>
        </a:p>
      </dgm:t>
    </dgm:pt>
    <dgm:pt modelId="{88ABF047-2D7D-4784-8B36-210AEFBD70A8}" type="sibTrans" cxnId="{E6AD0FB8-16CB-42BE-B93A-4014059B417D}">
      <dgm:prSet/>
      <dgm:spPr/>
      <dgm:t>
        <a:bodyPr/>
        <a:lstStyle/>
        <a:p>
          <a:endParaRPr lang="en-US"/>
        </a:p>
      </dgm:t>
    </dgm:pt>
    <dgm:pt modelId="{7DD22997-FAAD-4C59-A1B1-626E35C6B9D9}">
      <dgm:prSet custT="1"/>
      <dgm:spPr/>
      <dgm:t>
        <a:bodyPr/>
        <a:lstStyle/>
        <a:p>
          <a:r>
            <a:rPr lang="en-US" sz="1500" dirty="0">
              <a:latin typeface="Times New Roman" panose="02020603050405020304" pitchFamily="18" charset="0"/>
              <a:cs typeface="Times New Roman" panose="02020603050405020304" pitchFamily="18" charset="0"/>
            </a:rPr>
            <a:t>Ultrasonic Sensor</a:t>
          </a:r>
        </a:p>
      </dgm:t>
    </dgm:pt>
    <dgm:pt modelId="{21F2B3BD-A39F-4E87-83BD-D8E08A8EBBC1}" type="parTrans" cxnId="{F9728124-B39C-487D-953B-BDA88457E268}">
      <dgm:prSet/>
      <dgm:spPr/>
      <dgm:t>
        <a:bodyPr/>
        <a:lstStyle/>
        <a:p>
          <a:endParaRPr lang="en-US"/>
        </a:p>
      </dgm:t>
    </dgm:pt>
    <dgm:pt modelId="{90BF571F-5A07-41C8-AB54-CA3BE13614B8}" type="sibTrans" cxnId="{F9728124-B39C-487D-953B-BDA88457E268}">
      <dgm:prSet/>
      <dgm:spPr/>
      <dgm:t>
        <a:bodyPr/>
        <a:lstStyle/>
        <a:p>
          <a:endParaRPr lang="en-US"/>
        </a:p>
      </dgm:t>
    </dgm:pt>
    <dgm:pt modelId="{D74D7EBF-BECB-4BFB-B688-33C0347CE252}">
      <dgm:prSet custT="1"/>
      <dgm:spPr/>
      <dgm:t>
        <a:bodyPr/>
        <a:lstStyle/>
        <a:p>
          <a:r>
            <a:rPr lang="en-US" sz="1600">
              <a:latin typeface="Times New Roman" panose="02020603050405020304" pitchFamily="18" charset="0"/>
              <a:cs typeface="Times New Roman" panose="02020603050405020304" pitchFamily="18" charset="0"/>
            </a:rPr>
            <a:t>Water Sensor</a:t>
          </a:r>
        </a:p>
      </dgm:t>
    </dgm:pt>
    <dgm:pt modelId="{B7B135B5-3EF9-4BC2-9F11-26109F60D2D0}" type="parTrans" cxnId="{DD8F4962-71FF-4EB2-9EFD-EBA3B2927FC8}">
      <dgm:prSet/>
      <dgm:spPr/>
      <dgm:t>
        <a:bodyPr/>
        <a:lstStyle/>
        <a:p>
          <a:endParaRPr lang="en-US"/>
        </a:p>
      </dgm:t>
    </dgm:pt>
    <dgm:pt modelId="{EBE73B40-5A27-4045-9E24-3AA452BA3E21}" type="sibTrans" cxnId="{DD8F4962-71FF-4EB2-9EFD-EBA3B2927FC8}">
      <dgm:prSet/>
      <dgm:spPr/>
      <dgm:t>
        <a:bodyPr/>
        <a:lstStyle/>
        <a:p>
          <a:endParaRPr lang="en-US"/>
        </a:p>
      </dgm:t>
    </dgm:pt>
    <dgm:pt modelId="{7B96C22A-6639-4156-9A47-F0DFEF79196C}">
      <dgm:prSet custT="1"/>
      <dgm:spPr/>
      <dgm:t>
        <a:bodyPr/>
        <a:lstStyle/>
        <a:p>
          <a:r>
            <a:rPr lang="en-US" sz="1600">
              <a:latin typeface="Times New Roman" panose="02020603050405020304" pitchFamily="18" charset="0"/>
              <a:cs typeface="Times New Roman" panose="02020603050405020304" pitchFamily="18" charset="0"/>
            </a:rPr>
            <a:t>Vibration Motor</a:t>
          </a:r>
        </a:p>
      </dgm:t>
    </dgm:pt>
    <dgm:pt modelId="{2410CDE0-375F-4265-AA41-19868E3D8E7C}" type="parTrans" cxnId="{99BB430F-5D70-4377-939E-B7B2B8585433}">
      <dgm:prSet/>
      <dgm:spPr/>
      <dgm:t>
        <a:bodyPr/>
        <a:lstStyle/>
        <a:p>
          <a:endParaRPr lang="en-US"/>
        </a:p>
      </dgm:t>
    </dgm:pt>
    <dgm:pt modelId="{4F9BC0F5-C038-4E17-ACA6-1F09EE65F5C6}" type="sibTrans" cxnId="{99BB430F-5D70-4377-939E-B7B2B8585433}">
      <dgm:prSet/>
      <dgm:spPr/>
      <dgm:t>
        <a:bodyPr/>
        <a:lstStyle/>
        <a:p>
          <a:endParaRPr lang="en-US"/>
        </a:p>
      </dgm:t>
    </dgm:pt>
    <dgm:pt modelId="{5C32E96B-9BDB-4D6B-BBE9-BFCC2ECECCF6}">
      <dgm:prSet custT="1"/>
      <dgm:spPr/>
      <dgm:t>
        <a:bodyPr/>
        <a:lstStyle/>
        <a:p>
          <a:r>
            <a:rPr lang="en-US" sz="1600">
              <a:latin typeface="Times New Roman" panose="02020603050405020304" pitchFamily="18" charset="0"/>
              <a:cs typeface="Times New Roman" panose="02020603050405020304" pitchFamily="18" charset="0"/>
            </a:rPr>
            <a:t>GPS Module</a:t>
          </a:r>
        </a:p>
      </dgm:t>
    </dgm:pt>
    <dgm:pt modelId="{C91A31FB-F3E5-43AD-80EC-FD024F225BEC}" type="parTrans" cxnId="{FE45897A-F524-41E5-9EFE-52FCB54E32E8}">
      <dgm:prSet/>
      <dgm:spPr/>
      <dgm:t>
        <a:bodyPr/>
        <a:lstStyle/>
        <a:p>
          <a:endParaRPr lang="en-US"/>
        </a:p>
      </dgm:t>
    </dgm:pt>
    <dgm:pt modelId="{87EC67E1-E73F-4512-BCCC-68DE2E9DFF45}" type="sibTrans" cxnId="{FE45897A-F524-41E5-9EFE-52FCB54E32E8}">
      <dgm:prSet/>
      <dgm:spPr/>
      <dgm:t>
        <a:bodyPr/>
        <a:lstStyle/>
        <a:p>
          <a:endParaRPr lang="en-US"/>
        </a:p>
      </dgm:t>
    </dgm:pt>
    <dgm:pt modelId="{C47ACA86-485A-4503-9ACA-E115600E2B13}" type="pres">
      <dgm:prSet presAssocID="{6E1E1EA4-CCFD-493D-98BD-D87822296766}" presName="compositeShape" presStyleCnt="0">
        <dgm:presLayoutVars>
          <dgm:dir/>
          <dgm:resizeHandles/>
        </dgm:presLayoutVars>
      </dgm:prSet>
      <dgm:spPr/>
    </dgm:pt>
    <dgm:pt modelId="{E48C12A1-EB9B-45C4-A846-F206895BB25A}" type="pres">
      <dgm:prSet presAssocID="{6E1E1EA4-CCFD-493D-98BD-D87822296766}" presName="pyramid" presStyleLbl="node1" presStyleIdx="0" presStyleCnt="1"/>
      <dgm:spPr/>
    </dgm:pt>
    <dgm:pt modelId="{A2B6082C-7680-47B8-9903-88F9234C1AB0}" type="pres">
      <dgm:prSet presAssocID="{6E1E1EA4-CCFD-493D-98BD-D87822296766}" presName="theList" presStyleCnt="0"/>
      <dgm:spPr/>
    </dgm:pt>
    <dgm:pt modelId="{22BB6C71-DAE9-4CE7-9071-63033B590F1C}" type="pres">
      <dgm:prSet presAssocID="{48FB3AC9-4027-4F7B-9171-D34B65815D74}" presName="aNode" presStyleLbl="fgAcc1" presStyleIdx="0" presStyleCnt="8" custAng="0">
        <dgm:presLayoutVars>
          <dgm:bulletEnabled val="1"/>
        </dgm:presLayoutVars>
      </dgm:prSet>
      <dgm:spPr/>
    </dgm:pt>
    <dgm:pt modelId="{37806C33-83D3-4223-AB6C-2D1C5183852C}" type="pres">
      <dgm:prSet presAssocID="{48FB3AC9-4027-4F7B-9171-D34B65815D74}" presName="aSpace" presStyleCnt="0"/>
      <dgm:spPr/>
    </dgm:pt>
    <dgm:pt modelId="{D87145D0-EA99-44C2-8B89-5D7A27247192}" type="pres">
      <dgm:prSet presAssocID="{9E976214-7549-43DB-B836-111E6D1AE15D}" presName="aNode" presStyleLbl="fgAcc1" presStyleIdx="1" presStyleCnt="8" custAng="0">
        <dgm:presLayoutVars>
          <dgm:bulletEnabled val="1"/>
        </dgm:presLayoutVars>
      </dgm:prSet>
      <dgm:spPr/>
    </dgm:pt>
    <dgm:pt modelId="{B6A2D0B3-64D7-4256-8DE4-1F869F03F4F1}" type="pres">
      <dgm:prSet presAssocID="{9E976214-7549-43DB-B836-111E6D1AE15D}" presName="aSpace" presStyleCnt="0"/>
      <dgm:spPr/>
    </dgm:pt>
    <dgm:pt modelId="{9F6B284E-62F8-43C7-9220-D492FEAD5EEA}" type="pres">
      <dgm:prSet presAssocID="{08236EE8-BE61-4272-AB42-C91215CFAEA2}" presName="aNode" presStyleLbl="fgAcc1" presStyleIdx="2" presStyleCnt="8" custAng="0">
        <dgm:presLayoutVars>
          <dgm:bulletEnabled val="1"/>
        </dgm:presLayoutVars>
      </dgm:prSet>
      <dgm:spPr/>
    </dgm:pt>
    <dgm:pt modelId="{DC851187-B540-410A-B846-C690402C6A8C}" type="pres">
      <dgm:prSet presAssocID="{08236EE8-BE61-4272-AB42-C91215CFAEA2}" presName="aSpace" presStyleCnt="0"/>
      <dgm:spPr/>
    </dgm:pt>
    <dgm:pt modelId="{7D29C1B4-F7D4-4BB4-9780-3A576DE3AA7F}" type="pres">
      <dgm:prSet presAssocID="{5B92AAF1-D333-41C4-9886-6A70BD262DF1}" presName="aNode" presStyleLbl="fgAcc1" presStyleIdx="3" presStyleCnt="8" custAng="0">
        <dgm:presLayoutVars>
          <dgm:bulletEnabled val="1"/>
        </dgm:presLayoutVars>
      </dgm:prSet>
      <dgm:spPr/>
    </dgm:pt>
    <dgm:pt modelId="{B02C09BD-61E0-4CFE-B30E-2013852DFC69}" type="pres">
      <dgm:prSet presAssocID="{5B92AAF1-D333-41C4-9886-6A70BD262DF1}" presName="aSpace" presStyleCnt="0"/>
      <dgm:spPr/>
    </dgm:pt>
    <dgm:pt modelId="{B04BF52A-8EC5-469F-8E96-473419407B9E}" type="pres">
      <dgm:prSet presAssocID="{7DD22997-FAAD-4C59-A1B1-626E35C6B9D9}" presName="aNode" presStyleLbl="fgAcc1" presStyleIdx="4" presStyleCnt="8" custAng="0">
        <dgm:presLayoutVars>
          <dgm:bulletEnabled val="1"/>
        </dgm:presLayoutVars>
      </dgm:prSet>
      <dgm:spPr/>
    </dgm:pt>
    <dgm:pt modelId="{0D72DB40-BDED-46BF-AFB1-F865637EEDD4}" type="pres">
      <dgm:prSet presAssocID="{7DD22997-FAAD-4C59-A1B1-626E35C6B9D9}" presName="aSpace" presStyleCnt="0"/>
      <dgm:spPr/>
    </dgm:pt>
    <dgm:pt modelId="{6E296A23-8E7D-4748-9933-E219F7D19747}" type="pres">
      <dgm:prSet presAssocID="{D74D7EBF-BECB-4BFB-B688-33C0347CE252}" presName="aNode" presStyleLbl="fgAcc1" presStyleIdx="5" presStyleCnt="8" custAng="0">
        <dgm:presLayoutVars>
          <dgm:bulletEnabled val="1"/>
        </dgm:presLayoutVars>
      </dgm:prSet>
      <dgm:spPr/>
    </dgm:pt>
    <dgm:pt modelId="{E0DA4CC7-1EEA-42CB-AF14-1C85A91B4D97}" type="pres">
      <dgm:prSet presAssocID="{D74D7EBF-BECB-4BFB-B688-33C0347CE252}" presName="aSpace" presStyleCnt="0"/>
      <dgm:spPr/>
    </dgm:pt>
    <dgm:pt modelId="{8FC50A0B-AA8A-4C60-88FE-C5E89B525456}" type="pres">
      <dgm:prSet presAssocID="{7B96C22A-6639-4156-9A47-F0DFEF79196C}" presName="aNode" presStyleLbl="fgAcc1" presStyleIdx="6" presStyleCnt="8" custAng="0">
        <dgm:presLayoutVars>
          <dgm:bulletEnabled val="1"/>
        </dgm:presLayoutVars>
      </dgm:prSet>
      <dgm:spPr/>
    </dgm:pt>
    <dgm:pt modelId="{262A6854-B52C-4001-800C-D0B54120FBDC}" type="pres">
      <dgm:prSet presAssocID="{7B96C22A-6639-4156-9A47-F0DFEF79196C}" presName="aSpace" presStyleCnt="0"/>
      <dgm:spPr/>
    </dgm:pt>
    <dgm:pt modelId="{295FD6B8-D186-4722-A6DB-A51001F96394}" type="pres">
      <dgm:prSet presAssocID="{5C32E96B-9BDB-4D6B-BBE9-BFCC2ECECCF6}" presName="aNode" presStyleLbl="fgAcc1" presStyleIdx="7" presStyleCnt="8" custAng="0">
        <dgm:presLayoutVars>
          <dgm:bulletEnabled val="1"/>
        </dgm:presLayoutVars>
      </dgm:prSet>
      <dgm:spPr/>
    </dgm:pt>
    <dgm:pt modelId="{80B0924F-D0A4-4DE8-91F2-C7479C58608B}" type="pres">
      <dgm:prSet presAssocID="{5C32E96B-9BDB-4D6B-BBE9-BFCC2ECECCF6}" presName="aSpace" presStyleCnt="0"/>
      <dgm:spPr/>
    </dgm:pt>
  </dgm:ptLst>
  <dgm:cxnLst>
    <dgm:cxn modelId="{99BB430F-5D70-4377-939E-B7B2B8585433}" srcId="{6E1E1EA4-CCFD-493D-98BD-D87822296766}" destId="{7B96C22A-6639-4156-9A47-F0DFEF79196C}" srcOrd="6" destOrd="0" parTransId="{2410CDE0-375F-4265-AA41-19868E3D8E7C}" sibTransId="{4F9BC0F5-C038-4E17-ACA6-1F09EE65F5C6}"/>
    <dgm:cxn modelId="{74900113-EDE2-463F-BDC6-8219EE997776}" type="presOf" srcId="{7DD22997-FAAD-4C59-A1B1-626E35C6B9D9}" destId="{B04BF52A-8EC5-469F-8E96-473419407B9E}" srcOrd="0" destOrd="0" presId="urn:microsoft.com/office/officeart/2005/8/layout/pyramid2"/>
    <dgm:cxn modelId="{F9728124-B39C-487D-953B-BDA88457E268}" srcId="{6E1E1EA4-CCFD-493D-98BD-D87822296766}" destId="{7DD22997-FAAD-4C59-A1B1-626E35C6B9D9}" srcOrd="4" destOrd="0" parTransId="{21F2B3BD-A39F-4E87-83BD-D8E08A8EBBC1}" sibTransId="{90BF571F-5A07-41C8-AB54-CA3BE13614B8}"/>
    <dgm:cxn modelId="{4B2CD526-EB76-4F14-B09E-C2D90B3F4BA6}" type="presOf" srcId="{48FB3AC9-4027-4F7B-9171-D34B65815D74}" destId="{22BB6C71-DAE9-4CE7-9071-63033B590F1C}" srcOrd="0" destOrd="0" presId="urn:microsoft.com/office/officeart/2005/8/layout/pyramid2"/>
    <dgm:cxn modelId="{53CA232D-18AC-4CF5-BC66-04A663681EF2}" type="presOf" srcId="{5C32E96B-9BDB-4D6B-BBE9-BFCC2ECECCF6}" destId="{295FD6B8-D186-4722-A6DB-A51001F96394}" srcOrd="0" destOrd="0" presId="urn:microsoft.com/office/officeart/2005/8/layout/pyramid2"/>
    <dgm:cxn modelId="{208E282D-1C50-467D-8CFD-4D1561D2E2A2}" srcId="{6E1E1EA4-CCFD-493D-98BD-D87822296766}" destId="{08236EE8-BE61-4272-AB42-C91215CFAEA2}" srcOrd="2" destOrd="0" parTransId="{2A46A774-EC0B-4DFD-B1BF-82FC7F322AB5}" sibTransId="{1E5193C2-A59D-4D01-A812-399002294CA3}"/>
    <dgm:cxn modelId="{DD8F4962-71FF-4EB2-9EFD-EBA3B2927FC8}" srcId="{6E1E1EA4-CCFD-493D-98BD-D87822296766}" destId="{D74D7EBF-BECB-4BFB-B688-33C0347CE252}" srcOrd="5" destOrd="0" parTransId="{B7B135B5-3EF9-4BC2-9F11-26109F60D2D0}" sibTransId="{EBE73B40-5A27-4045-9E24-3AA452BA3E21}"/>
    <dgm:cxn modelId="{E589ED75-9762-43A9-AE9E-A0F540A2380D}" type="presOf" srcId="{7B96C22A-6639-4156-9A47-F0DFEF79196C}" destId="{8FC50A0B-AA8A-4C60-88FE-C5E89B525456}" srcOrd="0" destOrd="0" presId="urn:microsoft.com/office/officeart/2005/8/layout/pyramid2"/>
    <dgm:cxn modelId="{679C5A57-3BC5-41C9-A4A7-BB316ECCA5C5}" srcId="{6E1E1EA4-CCFD-493D-98BD-D87822296766}" destId="{48FB3AC9-4027-4F7B-9171-D34B65815D74}" srcOrd="0" destOrd="0" parTransId="{D641B236-4C5B-4553-8E63-314D037532AB}" sibTransId="{0AAB2981-F5F6-4BF6-9EDD-2A24238AE81E}"/>
    <dgm:cxn modelId="{08A51A79-E9AA-4547-85AD-E37B055F5FFE}" type="presOf" srcId="{5B92AAF1-D333-41C4-9886-6A70BD262DF1}" destId="{7D29C1B4-F7D4-4BB4-9780-3A576DE3AA7F}" srcOrd="0" destOrd="0" presId="urn:microsoft.com/office/officeart/2005/8/layout/pyramid2"/>
    <dgm:cxn modelId="{FE45897A-F524-41E5-9EFE-52FCB54E32E8}" srcId="{6E1E1EA4-CCFD-493D-98BD-D87822296766}" destId="{5C32E96B-9BDB-4D6B-BBE9-BFCC2ECECCF6}" srcOrd="7" destOrd="0" parTransId="{C91A31FB-F3E5-43AD-80EC-FD024F225BEC}" sibTransId="{87EC67E1-E73F-4512-BCCC-68DE2E9DFF45}"/>
    <dgm:cxn modelId="{BFEC097F-189B-4E0F-876D-66A101A3B7AF}" type="presOf" srcId="{08236EE8-BE61-4272-AB42-C91215CFAEA2}" destId="{9F6B284E-62F8-43C7-9220-D492FEAD5EEA}" srcOrd="0" destOrd="0" presId="urn:microsoft.com/office/officeart/2005/8/layout/pyramid2"/>
    <dgm:cxn modelId="{E6AD0FB8-16CB-42BE-B93A-4014059B417D}" srcId="{6E1E1EA4-CCFD-493D-98BD-D87822296766}" destId="{5B92AAF1-D333-41C4-9886-6A70BD262DF1}" srcOrd="3" destOrd="0" parTransId="{23B485E3-7F0F-47FC-8980-C71CBAEE8C62}" sibTransId="{88ABF047-2D7D-4784-8B36-210AEFBD70A8}"/>
    <dgm:cxn modelId="{D2A34ABA-58B4-4A18-AE58-6D18BF39F4D3}" srcId="{6E1E1EA4-CCFD-493D-98BD-D87822296766}" destId="{9E976214-7549-43DB-B836-111E6D1AE15D}" srcOrd="1" destOrd="0" parTransId="{6C506D5E-6B03-4647-8A04-85990C1942F6}" sibTransId="{19EBCD8E-3F18-42D3-A182-00C707607407}"/>
    <dgm:cxn modelId="{67D878E9-333C-4921-B1DF-55302F1DEF7C}" type="presOf" srcId="{D74D7EBF-BECB-4BFB-B688-33C0347CE252}" destId="{6E296A23-8E7D-4748-9933-E219F7D19747}" srcOrd="0" destOrd="0" presId="urn:microsoft.com/office/officeart/2005/8/layout/pyramid2"/>
    <dgm:cxn modelId="{E3C90DF5-5F04-4BDF-A642-5BD3ACA3440B}" type="presOf" srcId="{6E1E1EA4-CCFD-493D-98BD-D87822296766}" destId="{C47ACA86-485A-4503-9ACA-E115600E2B13}" srcOrd="0" destOrd="0" presId="urn:microsoft.com/office/officeart/2005/8/layout/pyramid2"/>
    <dgm:cxn modelId="{8291C0F6-783B-4562-92FB-087E96F75F2C}" type="presOf" srcId="{9E976214-7549-43DB-B836-111E6D1AE15D}" destId="{D87145D0-EA99-44C2-8B89-5D7A27247192}" srcOrd="0" destOrd="0" presId="urn:microsoft.com/office/officeart/2005/8/layout/pyramid2"/>
    <dgm:cxn modelId="{C22C81F5-7F0A-4091-8333-EE1E932AFECE}" type="presParOf" srcId="{C47ACA86-485A-4503-9ACA-E115600E2B13}" destId="{E48C12A1-EB9B-45C4-A846-F206895BB25A}" srcOrd="0" destOrd="0" presId="urn:microsoft.com/office/officeart/2005/8/layout/pyramid2"/>
    <dgm:cxn modelId="{EC58014F-DC9A-4C5A-A3B9-3E9A9E752514}" type="presParOf" srcId="{C47ACA86-485A-4503-9ACA-E115600E2B13}" destId="{A2B6082C-7680-47B8-9903-88F9234C1AB0}" srcOrd="1" destOrd="0" presId="urn:microsoft.com/office/officeart/2005/8/layout/pyramid2"/>
    <dgm:cxn modelId="{9D1AC5C8-53D4-413C-A15B-2B1C836C3592}" type="presParOf" srcId="{A2B6082C-7680-47B8-9903-88F9234C1AB0}" destId="{22BB6C71-DAE9-4CE7-9071-63033B590F1C}" srcOrd="0" destOrd="0" presId="urn:microsoft.com/office/officeart/2005/8/layout/pyramid2"/>
    <dgm:cxn modelId="{10813BFC-3443-4CC4-864B-312570B25E3C}" type="presParOf" srcId="{A2B6082C-7680-47B8-9903-88F9234C1AB0}" destId="{37806C33-83D3-4223-AB6C-2D1C5183852C}" srcOrd="1" destOrd="0" presId="urn:microsoft.com/office/officeart/2005/8/layout/pyramid2"/>
    <dgm:cxn modelId="{08F002D1-6B43-4BBE-883E-D6DE5F46551E}" type="presParOf" srcId="{A2B6082C-7680-47B8-9903-88F9234C1AB0}" destId="{D87145D0-EA99-44C2-8B89-5D7A27247192}" srcOrd="2" destOrd="0" presId="urn:microsoft.com/office/officeart/2005/8/layout/pyramid2"/>
    <dgm:cxn modelId="{8283E6B3-1B7A-404A-801E-7D645CBDDD7C}" type="presParOf" srcId="{A2B6082C-7680-47B8-9903-88F9234C1AB0}" destId="{B6A2D0B3-64D7-4256-8DE4-1F869F03F4F1}" srcOrd="3" destOrd="0" presId="urn:microsoft.com/office/officeart/2005/8/layout/pyramid2"/>
    <dgm:cxn modelId="{252FDC39-B400-4D26-8E25-B98D2F1D37D0}" type="presParOf" srcId="{A2B6082C-7680-47B8-9903-88F9234C1AB0}" destId="{9F6B284E-62F8-43C7-9220-D492FEAD5EEA}" srcOrd="4" destOrd="0" presId="urn:microsoft.com/office/officeart/2005/8/layout/pyramid2"/>
    <dgm:cxn modelId="{74809A23-7464-40CE-8885-C127555E0428}" type="presParOf" srcId="{A2B6082C-7680-47B8-9903-88F9234C1AB0}" destId="{DC851187-B540-410A-B846-C690402C6A8C}" srcOrd="5" destOrd="0" presId="urn:microsoft.com/office/officeart/2005/8/layout/pyramid2"/>
    <dgm:cxn modelId="{2F681BAA-428F-4773-859F-AA55A2E0CD3C}" type="presParOf" srcId="{A2B6082C-7680-47B8-9903-88F9234C1AB0}" destId="{7D29C1B4-F7D4-4BB4-9780-3A576DE3AA7F}" srcOrd="6" destOrd="0" presId="urn:microsoft.com/office/officeart/2005/8/layout/pyramid2"/>
    <dgm:cxn modelId="{C8A5EBA1-5717-439E-B817-A61E2ED9500E}" type="presParOf" srcId="{A2B6082C-7680-47B8-9903-88F9234C1AB0}" destId="{B02C09BD-61E0-4CFE-B30E-2013852DFC69}" srcOrd="7" destOrd="0" presId="urn:microsoft.com/office/officeart/2005/8/layout/pyramid2"/>
    <dgm:cxn modelId="{5B8A498C-A840-48C0-AA82-0D2AF67FBA96}" type="presParOf" srcId="{A2B6082C-7680-47B8-9903-88F9234C1AB0}" destId="{B04BF52A-8EC5-469F-8E96-473419407B9E}" srcOrd="8" destOrd="0" presId="urn:microsoft.com/office/officeart/2005/8/layout/pyramid2"/>
    <dgm:cxn modelId="{64E1E52A-01FC-48F5-BB49-9D43F27604F2}" type="presParOf" srcId="{A2B6082C-7680-47B8-9903-88F9234C1AB0}" destId="{0D72DB40-BDED-46BF-AFB1-F865637EEDD4}" srcOrd="9" destOrd="0" presId="urn:microsoft.com/office/officeart/2005/8/layout/pyramid2"/>
    <dgm:cxn modelId="{FE341F7C-1335-42BF-A27C-07AB85C03205}" type="presParOf" srcId="{A2B6082C-7680-47B8-9903-88F9234C1AB0}" destId="{6E296A23-8E7D-4748-9933-E219F7D19747}" srcOrd="10" destOrd="0" presId="urn:microsoft.com/office/officeart/2005/8/layout/pyramid2"/>
    <dgm:cxn modelId="{096E5C72-CB6E-46AF-9010-EB27458AB4CA}" type="presParOf" srcId="{A2B6082C-7680-47B8-9903-88F9234C1AB0}" destId="{E0DA4CC7-1EEA-42CB-AF14-1C85A91B4D97}" srcOrd="11" destOrd="0" presId="urn:microsoft.com/office/officeart/2005/8/layout/pyramid2"/>
    <dgm:cxn modelId="{EE12F02B-AC73-415E-BAAB-3B0C1E0E38C1}" type="presParOf" srcId="{A2B6082C-7680-47B8-9903-88F9234C1AB0}" destId="{8FC50A0B-AA8A-4C60-88FE-C5E89B525456}" srcOrd="12" destOrd="0" presId="urn:microsoft.com/office/officeart/2005/8/layout/pyramid2"/>
    <dgm:cxn modelId="{B3C152B6-4FBB-4278-9439-5EDBDD0674C4}" type="presParOf" srcId="{A2B6082C-7680-47B8-9903-88F9234C1AB0}" destId="{262A6854-B52C-4001-800C-D0B54120FBDC}" srcOrd="13" destOrd="0" presId="urn:microsoft.com/office/officeart/2005/8/layout/pyramid2"/>
    <dgm:cxn modelId="{14C08805-6068-4700-BBE4-B93A3C93B30D}" type="presParOf" srcId="{A2B6082C-7680-47B8-9903-88F9234C1AB0}" destId="{295FD6B8-D186-4722-A6DB-A51001F96394}" srcOrd="14" destOrd="0" presId="urn:microsoft.com/office/officeart/2005/8/layout/pyramid2"/>
    <dgm:cxn modelId="{E213E81B-8030-4A84-9EBC-E984A6E11AE3}" type="presParOf" srcId="{A2B6082C-7680-47B8-9903-88F9234C1AB0}" destId="{80B0924F-D0A4-4DE8-91F2-C7479C58608B}" srcOrd="15" destOrd="0" presId="urn:microsoft.com/office/officeart/2005/8/layout/pyramid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8F4C06-EC3F-4689-9B7B-DB9E20A053B2}">
      <dsp:nvSpPr>
        <dsp:cNvPr id="0" name=""/>
        <dsp:cNvSpPr/>
      </dsp:nvSpPr>
      <dsp:spPr>
        <a:xfrm>
          <a:off x="1889335" y="478617"/>
          <a:ext cx="2573715" cy="2458486"/>
        </a:xfrm>
        <a:prstGeom prst="pieWedge">
          <a:avLst/>
        </a:prstGeom>
        <a:solidFill>
          <a:schemeClr val="bg1"/>
        </a:solidFill>
        <a:ln>
          <a:solidFill>
            <a:schemeClr val="tx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0" kern="1200" dirty="0">
              <a:solidFill>
                <a:schemeClr val="tx1"/>
              </a:solidFill>
              <a:latin typeface="Times New Roman" panose="02020603050405020304" pitchFamily="18" charset="0"/>
              <a:cs typeface="Times New Roman" panose="02020603050405020304" pitchFamily="18" charset="0"/>
            </a:rPr>
            <a:t>Build a device for travelling safely around the campus</a:t>
          </a:r>
        </a:p>
      </dsp:txBody>
      <dsp:txXfrm>
        <a:off x="2643159" y="1198691"/>
        <a:ext cx="1819891" cy="1738412"/>
      </dsp:txXfrm>
    </dsp:sp>
    <dsp:sp modelId="{F1AA92CA-0964-4302-8F5A-AA92A19DB86B}">
      <dsp:nvSpPr>
        <dsp:cNvPr id="0" name=""/>
        <dsp:cNvSpPr/>
      </dsp:nvSpPr>
      <dsp:spPr>
        <a:xfrm rot="5400000">
          <a:off x="4664043" y="428710"/>
          <a:ext cx="2458486" cy="2558301"/>
        </a:xfrm>
        <a:prstGeom prst="pieWedge">
          <a:avLst/>
        </a:prstGeom>
        <a:solidFill>
          <a:schemeClr val="bg1"/>
        </a:solidFill>
        <a:ln>
          <a:solidFill>
            <a:schemeClr val="tx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0" kern="1200" dirty="0">
              <a:solidFill>
                <a:schemeClr val="tx1"/>
              </a:solidFill>
              <a:latin typeface="Times New Roman" panose="02020603050405020304" pitchFamily="18" charset="0"/>
              <a:cs typeface="Times New Roman" panose="02020603050405020304" pitchFamily="18" charset="0"/>
            </a:rPr>
            <a:t>Overcome Environmental Challenges</a:t>
          </a:r>
        </a:p>
      </dsp:txBody>
      <dsp:txXfrm rot="-5400000">
        <a:off x="4614136" y="1198692"/>
        <a:ext cx="1808992" cy="1738412"/>
      </dsp:txXfrm>
    </dsp:sp>
    <dsp:sp modelId="{DC6B5FF7-2970-4F56-8CCC-B636BDB9643C}">
      <dsp:nvSpPr>
        <dsp:cNvPr id="0" name=""/>
        <dsp:cNvSpPr/>
      </dsp:nvSpPr>
      <dsp:spPr>
        <a:xfrm rot="10800000">
          <a:off x="4612808" y="3104328"/>
          <a:ext cx="2549253" cy="2458486"/>
        </a:xfrm>
        <a:prstGeom prst="pieWedge">
          <a:avLst/>
        </a:prstGeom>
        <a:solidFill>
          <a:schemeClr val="bg1"/>
        </a:solidFill>
        <a:ln>
          <a:solidFill>
            <a:schemeClr val="tx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0" kern="1200" dirty="0">
              <a:solidFill>
                <a:schemeClr val="tx1"/>
              </a:solidFill>
              <a:latin typeface="Times New Roman" panose="02020603050405020304" pitchFamily="18" charset="0"/>
              <a:cs typeface="Times New Roman" panose="02020603050405020304" pitchFamily="18" charset="0"/>
            </a:rPr>
            <a:t>Overcome Social Challenges</a:t>
          </a:r>
        </a:p>
      </dsp:txBody>
      <dsp:txXfrm rot="10800000">
        <a:off x="4612808" y="3104328"/>
        <a:ext cx="1802594" cy="1738412"/>
      </dsp:txXfrm>
    </dsp:sp>
    <dsp:sp modelId="{915383FF-ED4B-4FEA-8643-7AEA7CD62EAE}">
      <dsp:nvSpPr>
        <dsp:cNvPr id="0" name=""/>
        <dsp:cNvSpPr/>
      </dsp:nvSpPr>
      <dsp:spPr>
        <a:xfrm rot="16200000">
          <a:off x="1946950" y="3043186"/>
          <a:ext cx="2458486" cy="2580574"/>
        </a:xfrm>
        <a:prstGeom prst="pieWedge">
          <a:avLst/>
        </a:prstGeom>
        <a:solidFill>
          <a:schemeClr val="bg1"/>
        </a:solidFill>
        <a:ln>
          <a:solidFill>
            <a:schemeClr val="tx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0" kern="1200" dirty="0">
              <a:solidFill>
                <a:schemeClr val="tx1"/>
              </a:solidFill>
              <a:latin typeface="Times New Roman" panose="02020603050405020304" pitchFamily="18" charset="0"/>
              <a:cs typeface="Times New Roman" panose="02020603050405020304" pitchFamily="18" charset="0"/>
            </a:rPr>
            <a:t>Overcome Technological Challenges</a:t>
          </a:r>
        </a:p>
      </dsp:txBody>
      <dsp:txXfrm rot="5400000">
        <a:off x="2641740" y="3104230"/>
        <a:ext cx="1824741" cy="1738412"/>
      </dsp:txXfrm>
    </dsp:sp>
    <dsp:sp modelId="{9B86040C-AD53-4F7F-B9D4-267DCBF0587C}">
      <dsp:nvSpPr>
        <dsp:cNvPr id="0" name=""/>
        <dsp:cNvSpPr/>
      </dsp:nvSpPr>
      <dsp:spPr>
        <a:xfrm>
          <a:off x="-424415" y="2250402"/>
          <a:ext cx="848830" cy="738113"/>
        </a:xfrm>
        <a:prstGeom prst="circularArrow">
          <a:avLst/>
        </a:prstGeom>
        <a:solidFill>
          <a:schemeClr val="bg1"/>
        </a:solidFill>
        <a:ln>
          <a:noFill/>
        </a:ln>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dsp:style>
    </dsp:sp>
    <dsp:sp modelId="{EB639C84-A55A-4B84-9087-5EAC89AD109B}">
      <dsp:nvSpPr>
        <dsp:cNvPr id="0" name=""/>
        <dsp:cNvSpPr/>
      </dsp:nvSpPr>
      <dsp:spPr>
        <a:xfrm rot="10800000">
          <a:off x="935744" y="4208954"/>
          <a:ext cx="856156" cy="406951"/>
        </a:xfrm>
        <a:prstGeom prst="rect">
          <a:avLst/>
        </a:prstGeom>
        <a:solidFill>
          <a:schemeClr val="bg1"/>
        </a:solidFill>
        <a:ln>
          <a:solidFill>
            <a:schemeClr val="bg1"/>
          </a:solidFill>
        </a:ln>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96160-6958-4DDA-9B30-3C493A1B2F5D}">
      <dsp:nvSpPr>
        <dsp:cNvPr id="0" name=""/>
        <dsp:cNvSpPr/>
      </dsp:nvSpPr>
      <dsp:spPr>
        <a:xfrm>
          <a:off x="0" y="0"/>
          <a:ext cx="2297066" cy="3598266"/>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B09FE4-25B0-44AC-B2A5-B2B964D78B9B}">
      <dsp:nvSpPr>
        <dsp:cNvPr id="0" name=""/>
        <dsp:cNvSpPr/>
      </dsp:nvSpPr>
      <dsp:spPr>
        <a:xfrm>
          <a:off x="1148533" y="361759"/>
          <a:ext cx="1493093" cy="425888"/>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Software</a:t>
          </a:r>
          <a:r>
            <a:rPr lang="en-US" sz="1600" kern="1200" dirty="0">
              <a:latin typeface="Times New Roman" panose="02020603050405020304" pitchFamily="18" charset="0"/>
              <a:cs typeface="Times New Roman" panose="02020603050405020304" pitchFamily="18" charset="0"/>
            </a:rPr>
            <a:t>:</a:t>
          </a:r>
        </a:p>
      </dsp:txBody>
      <dsp:txXfrm>
        <a:off x="1169323" y="382549"/>
        <a:ext cx="1451513" cy="384308"/>
      </dsp:txXfrm>
    </dsp:sp>
    <dsp:sp modelId="{3E1B6490-DA6C-4610-BC2B-B77E4AA336E8}">
      <dsp:nvSpPr>
        <dsp:cNvPr id="0" name=""/>
        <dsp:cNvSpPr/>
      </dsp:nvSpPr>
      <dsp:spPr>
        <a:xfrm>
          <a:off x="1148533" y="840883"/>
          <a:ext cx="1493093" cy="425888"/>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Python</a:t>
          </a:r>
        </a:p>
      </dsp:txBody>
      <dsp:txXfrm>
        <a:off x="1169323" y="861673"/>
        <a:ext cx="1451513" cy="384308"/>
      </dsp:txXfrm>
    </dsp:sp>
    <dsp:sp modelId="{6C9E8CE4-4751-4AC5-8336-7A0A6DB778B9}">
      <dsp:nvSpPr>
        <dsp:cNvPr id="0" name=""/>
        <dsp:cNvSpPr/>
      </dsp:nvSpPr>
      <dsp:spPr>
        <a:xfrm>
          <a:off x="1148533" y="1320008"/>
          <a:ext cx="1493093" cy="425888"/>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OpenCV</a:t>
          </a:r>
        </a:p>
      </dsp:txBody>
      <dsp:txXfrm>
        <a:off x="1169323" y="1340798"/>
        <a:ext cx="1451513" cy="384308"/>
      </dsp:txXfrm>
    </dsp:sp>
    <dsp:sp modelId="{4E6132A0-7AAB-43CC-B01A-7AEECE741244}">
      <dsp:nvSpPr>
        <dsp:cNvPr id="0" name=""/>
        <dsp:cNvSpPr/>
      </dsp:nvSpPr>
      <dsp:spPr>
        <a:xfrm>
          <a:off x="1148533" y="1799133"/>
          <a:ext cx="1493093" cy="425888"/>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Keras/TensorFlow</a:t>
          </a:r>
        </a:p>
      </dsp:txBody>
      <dsp:txXfrm>
        <a:off x="1169323" y="1819923"/>
        <a:ext cx="1451513" cy="384308"/>
      </dsp:txXfrm>
    </dsp:sp>
    <dsp:sp modelId="{667D9A62-FDAB-42F8-96F0-56261592312D}">
      <dsp:nvSpPr>
        <dsp:cNvPr id="0" name=""/>
        <dsp:cNvSpPr/>
      </dsp:nvSpPr>
      <dsp:spPr>
        <a:xfrm>
          <a:off x="1148533" y="2278257"/>
          <a:ext cx="1493093" cy="425888"/>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MySQL</a:t>
          </a:r>
        </a:p>
      </dsp:txBody>
      <dsp:txXfrm>
        <a:off x="1169323" y="2299047"/>
        <a:ext cx="1451513" cy="384308"/>
      </dsp:txXfrm>
    </dsp:sp>
    <dsp:sp modelId="{96E077B3-6FAD-4CC7-AD03-6E46AA051F87}">
      <dsp:nvSpPr>
        <dsp:cNvPr id="0" name=""/>
        <dsp:cNvSpPr/>
      </dsp:nvSpPr>
      <dsp:spPr>
        <a:xfrm>
          <a:off x="1148533" y="2757382"/>
          <a:ext cx="1493093" cy="425888"/>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Android </a:t>
          </a:r>
          <a:r>
            <a:rPr lang="en-US" sz="1600" kern="1200" dirty="0">
              <a:latin typeface="Times New Roman" panose="02020603050405020304" pitchFamily="18" charset="0"/>
              <a:cs typeface="Times New Roman" panose="02020603050405020304" pitchFamily="18" charset="0"/>
            </a:rPr>
            <a:t>Studio</a:t>
          </a:r>
        </a:p>
      </dsp:txBody>
      <dsp:txXfrm>
        <a:off x="1169323" y="2778172"/>
        <a:ext cx="1451513" cy="3843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8C12A1-EB9B-45C4-A846-F206895BB25A}">
      <dsp:nvSpPr>
        <dsp:cNvPr id="0" name=""/>
        <dsp:cNvSpPr/>
      </dsp:nvSpPr>
      <dsp:spPr>
        <a:xfrm>
          <a:off x="0" y="0"/>
          <a:ext cx="2461298" cy="4274412"/>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BB6C71-DAE9-4CE7-9071-63033B590F1C}">
      <dsp:nvSpPr>
        <dsp:cNvPr id="0" name=""/>
        <dsp:cNvSpPr/>
      </dsp:nvSpPr>
      <dsp:spPr>
        <a:xfrm>
          <a:off x="1230649" y="427858"/>
          <a:ext cx="1599843" cy="379854"/>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Hardware</a:t>
          </a:r>
          <a:r>
            <a:rPr lang="en-US" sz="1600" kern="1200" dirty="0">
              <a:latin typeface="Times New Roman" panose="02020603050405020304" pitchFamily="18" charset="0"/>
              <a:cs typeface="Times New Roman" panose="02020603050405020304" pitchFamily="18" charset="0"/>
            </a:rPr>
            <a:t>:</a:t>
          </a:r>
        </a:p>
      </dsp:txBody>
      <dsp:txXfrm>
        <a:off x="1249192" y="446401"/>
        <a:ext cx="1562757" cy="342768"/>
      </dsp:txXfrm>
    </dsp:sp>
    <dsp:sp modelId="{D87145D0-EA99-44C2-8B89-5D7A27247192}">
      <dsp:nvSpPr>
        <dsp:cNvPr id="0" name=""/>
        <dsp:cNvSpPr/>
      </dsp:nvSpPr>
      <dsp:spPr>
        <a:xfrm>
          <a:off x="1230649" y="855195"/>
          <a:ext cx="1599843" cy="379854"/>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Raspberry Pi 3B</a:t>
          </a:r>
        </a:p>
      </dsp:txBody>
      <dsp:txXfrm>
        <a:off x="1249192" y="873738"/>
        <a:ext cx="1562757" cy="342768"/>
      </dsp:txXfrm>
    </dsp:sp>
    <dsp:sp modelId="{9F6B284E-62F8-43C7-9220-D492FEAD5EEA}">
      <dsp:nvSpPr>
        <dsp:cNvPr id="0" name=""/>
        <dsp:cNvSpPr/>
      </dsp:nvSpPr>
      <dsp:spPr>
        <a:xfrm>
          <a:off x="1230649" y="1282532"/>
          <a:ext cx="1599843" cy="379854"/>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Pi Camera</a:t>
          </a:r>
        </a:p>
      </dsp:txBody>
      <dsp:txXfrm>
        <a:off x="1249192" y="1301075"/>
        <a:ext cx="1562757" cy="342768"/>
      </dsp:txXfrm>
    </dsp:sp>
    <dsp:sp modelId="{7D29C1B4-F7D4-4BB4-9780-3A576DE3AA7F}">
      <dsp:nvSpPr>
        <dsp:cNvPr id="0" name=""/>
        <dsp:cNvSpPr/>
      </dsp:nvSpPr>
      <dsp:spPr>
        <a:xfrm>
          <a:off x="1230649" y="1709869"/>
          <a:ext cx="1599843" cy="379854"/>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PIC</a:t>
          </a:r>
        </a:p>
      </dsp:txBody>
      <dsp:txXfrm>
        <a:off x="1249192" y="1728412"/>
        <a:ext cx="1562757" cy="342768"/>
      </dsp:txXfrm>
    </dsp:sp>
    <dsp:sp modelId="{B04BF52A-8EC5-469F-8E96-473419407B9E}">
      <dsp:nvSpPr>
        <dsp:cNvPr id="0" name=""/>
        <dsp:cNvSpPr/>
      </dsp:nvSpPr>
      <dsp:spPr>
        <a:xfrm>
          <a:off x="1230649" y="2137205"/>
          <a:ext cx="1599843" cy="379854"/>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Ultrasonic Sensor</a:t>
          </a:r>
        </a:p>
      </dsp:txBody>
      <dsp:txXfrm>
        <a:off x="1249192" y="2155748"/>
        <a:ext cx="1562757" cy="342768"/>
      </dsp:txXfrm>
    </dsp:sp>
    <dsp:sp modelId="{6E296A23-8E7D-4748-9933-E219F7D19747}">
      <dsp:nvSpPr>
        <dsp:cNvPr id="0" name=""/>
        <dsp:cNvSpPr/>
      </dsp:nvSpPr>
      <dsp:spPr>
        <a:xfrm>
          <a:off x="1230649" y="2564542"/>
          <a:ext cx="1599843" cy="379854"/>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Water Sensor</a:t>
          </a:r>
        </a:p>
      </dsp:txBody>
      <dsp:txXfrm>
        <a:off x="1249192" y="2583085"/>
        <a:ext cx="1562757" cy="342768"/>
      </dsp:txXfrm>
    </dsp:sp>
    <dsp:sp modelId="{8FC50A0B-AA8A-4C60-88FE-C5E89B525456}">
      <dsp:nvSpPr>
        <dsp:cNvPr id="0" name=""/>
        <dsp:cNvSpPr/>
      </dsp:nvSpPr>
      <dsp:spPr>
        <a:xfrm>
          <a:off x="1230649" y="2991879"/>
          <a:ext cx="1599843" cy="379854"/>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Vibration Motor</a:t>
          </a:r>
        </a:p>
      </dsp:txBody>
      <dsp:txXfrm>
        <a:off x="1249192" y="3010422"/>
        <a:ext cx="1562757" cy="342768"/>
      </dsp:txXfrm>
    </dsp:sp>
    <dsp:sp modelId="{295FD6B8-D186-4722-A6DB-A51001F96394}">
      <dsp:nvSpPr>
        <dsp:cNvPr id="0" name=""/>
        <dsp:cNvSpPr/>
      </dsp:nvSpPr>
      <dsp:spPr>
        <a:xfrm>
          <a:off x="1230649" y="3419216"/>
          <a:ext cx="1599843" cy="379854"/>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GPS Module</a:t>
          </a:r>
        </a:p>
      </dsp:txBody>
      <dsp:txXfrm>
        <a:off x="1249192" y="3437759"/>
        <a:ext cx="1562757" cy="342768"/>
      </dsp:txXfrm>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876DEB2C-3868-4D03-898F-C12044A804DE}" type="datetimeFigureOut">
              <a:rPr lang="en-US" smtClean="0"/>
              <a:t>30-Apr-19</a:t>
            </a:fld>
            <a:endParaRPr lang="en-US" dirty="0"/>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3CA0D409-FEF5-446E-8F70-D43CFDF22046}" type="slidenum">
              <a:rPr lang="en-US" smtClean="0"/>
              <a:t>‹#›</a:t>
            </a:fld>
            <a:endParaRPr lang="en-US" dirty="0"/>
          </a:p>
        </p:txBody>
      </p:sp>
    </p:spTree>
    <p:extLst>
      <p:ext uri="{BB962C8B-B14F-4D97-AF65-F5344CB8AC3E}">
        <p14:creationId xmlns:p14="http://schemas.microsoft.com/office/powerpoint/2010/main" val="3375462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A0D409-FEF5-446E-8F70-D43CFDF22046}" type="slidenum">
              <a:rPr lang="en-US" smtClean="0"/>
              <a:t>6</a:t>
            </a:fld>
            <a:endParaRPr lang="en-US" dirty="0"/>
          </a:p>
        </p:txBody>
      </p:sp>
    </p:spTree>
    <p:extLst>
      <p:ext uri="{BB962C8B-B14F-4D97-AF65-F5344CB8AC3E}">
        <p14:creationId xmlns:p14="http://schemas.microsoft.com/office/powerpoint/2010/main" val="902302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A0D409-FEF5-446E-8F70-D43CFDF22046}" type="slidenum">
              <a:rPr lang="en-US" smtClean="0"/>
              <a:t>11</a:t>
            </a:fld>
            <a:endParaRPr lang="en-US" dirty="0"/>
          </a:p>
        </p:txBody>
      </p:sp>
    </p:spTree>
    <p:extLst>
      <p:ext uri="{BB962C8B-B14F-4D97-AF65-F5344CB8AC3E}">
        <p14:creationId xmlns:p14="http://schemas.microsoft.com/office/powerpoint/2010/main" val="13151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2920" y="301320"/>
            <a:ext cx="9069480" cy="1260360"/>
          </a:xfrm>
          <a:prstGeom prst="rect">
            <a:avLst/>
          </a:prstGeom>
        </p:spPr>
        <p:txBody>
          <a:bodyPr lIns="0" tIns="0" rIns="0" bIns="0" anchor="ctr"/>
          <a:lstStyle/>
          <a:p>
            <a:pPr algn="ctr"/>
            <a:endParaRPr lang="en-IN" sz="4400" b="0" strike="noStrike" spc="-1">
              <a:solidFill>
                <a:srgbClr val="000000"/>
              </a:solidFill>
              <a:latin typeface="Arial"/>
            </a:endParaRPr>
          </a:p>
        </p:txBody>
      </p:sp>
      <p:sp>
        <p:nvSpPr>
          <p:cNvPr id="27" name="PlaceHolder 2"/>
          <p:cNvSpPr>
            <a:spLocks noGrp="1"/>
          </p:cNvSpPr>
          <p:nvPr>
            <p:ph type="body"/>
          </p:nvPr>
        </p:nvSpPr>
        <p:spPr>
          <a:xfrm>
            <a:off x="502920" y="1768320"/>
            <a:ext cx="906948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
        <p:nvSpPr>
          <p:cNvPr id="28" name="PlaceHolder 3"/>
          <p:cNvSpPr>
            <a:spLocks noGrp="1"/>
          </p:cNvSpPr>
          <p:nvPr>
            <p:ph type="body"/>
          </p:nvPr>
        </p:nvSpPr>
        <p:spPr>
          <a:xfrm>
            <a:off x="502920" y="4374000"/>
            <a:ext cx="906948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2920" y="301320"/>
            <a:ext cx="9069480" cy="1260360"/>
          </a:xfrm>
          <a:prstGeom prst="rect">
            <a:avLst/>
          </a:prstGeom>
        </p:spPr>
        <p:txBody>
          <a:bodyPr lIns="0" tIns="0" rIns="0" bIns="0" anchor="ctr"/>
          <a:lstStyle/>
          <a:p>
            <a:pPr algn="ctr"/>
            <a:endParaRPr lang="en-IN" sz="4400" b="0" strike="noStrike" spc="-1">
              <a:solidFill>
                <a:srgbClr val="000000"/>
              </a:solidFill>
              <a:latin typeface="Arial"/>
            </a:endParaRPr>
          </a:p>
        </p:txBody>
      </p:sp>
      <p:sp>
        <p:nvSpPr>
          <p:cNvPr id="30" name="PlaceHolder 2"/>
          <p:cNvSpPr>
            <a:spLocks noGrp="1"/>
          </p:cNvSpPr>
          <p:nvPr>
            <p:ph type="body"/>
          </p:nvPr>
        </p:nvSpPr>
        <p:spPr>
          <a:xfrm>
            <a:off x="502920" y="1768320"/>
            <a:ext cx="442584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
        <p:nvSpPr>
          <p:cNvPr id="31" name="PlaceHolder 3"/>
          <p:cNvSpPr>
            <a:spLocks noGrp="1"/>
          </p:cNvSpPr>
          <p:nvPr>
            <p:ph type="body"/>
          </p:nvPr>
        </p:nvSpPr>
        <p:spPr>
          <a:xfrm>
            <a:off x="5150520" y="1768320"/>
            <a:ext cx="442584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
        <p:nvSpPr>
          <p:cNvPr id="32" name="PlaceHolder 4"/>
          <p:cNvSpPr>
            <a:spLocks noGrp="1"/>
          </p:cNvSpPr>
          <p:nvPr>
            <p:ph type="body"/>
          </p:nvPr>
        </p:nvSpPr>
        <p:spPr>
          <a:xfrm>
            <a:off x="502920" y="4374000"/>
            <a:ext cx="442584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
        <p:nvSpPr>
          <p:cNvPr id="33" name="PlaceHolder 5"/>
          <p:cNvSpPr>
            <a:spLocks noGrp="1"/>
          </p:cNvSpPr>
          <p:nvPr>
            <p:ph type="body"/>
          </p:nvPr>
        </p:nvSpPr>
        <p:spPr>
          <a:xfrm>
            <a:off x="5150520" y="4374000"/>
            <a:ext cx="442584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2920" y="301320"/>
            <a:ext cx="9069480" cy="1260360"/>
          </a:xfrm>
          <a:prstGeom prst="rect">
            <a:avLst/>
          </a:prstGeom>
        </p:spPr>
        <p:txBody>
          <a:bodyPr lIns="0" tIns="0" rIns="0" bIns="0" anchor="ctr"/>
          <a:lstStyle/>
          <a:p>
            <a:pPr algn="ctr"/>
            <a:endParaRPr lang="en-IN" sz="4400" b="0" strike="noStrike" spc="-1">
              <a:solidFill>
                <a:srgbClr val="000000"/>
              </a:solidFill>
              <a:latin typeface="Arial"/>
            </a:endParaRPr>
          </a:p>
        </p:txBody>
      </p:sp>
      <p:sp>
        <p:nvSpPr>
          <p:cNvPr id="35" name="PlaceHolder 2"/>
          <p:cNvSpPr>
            <a:spLocks noGrp="1"/>
          </p:cNvSpPr>
          <p:nvPr>
            <p:ph type="body"/>
          </p:nvPr>
        </p:nvSpPr>
        <p:spPr>
          <a:xfrm>
            <a:off x="502920" y="1768320"/>
            <a:ext cx="291996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
        <p:nvSpPr>
          <p:cNvPr id="36" name="PlaceHolder 3"/>
          <p:cNvSpPr>
            <a:spLocks noGrp="1"/>
          </p:cNvSpPr>
          <p:nvPr>
            <p:ph type="body"/>
          </p:nvPr>
        </p:nvSpPr>
        <p:spPr>
          <a:xfrm>
            <a:off x="3569400" y="1768320"/>
            <a:ext cx="291996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
        <p:nvSpPr>
          <p:cNvPr id="37" name="PlaceHolder 4"/>
          <p:cNvSpPr>
            <a:spLocks noGrp="1"/>
          </p:cNvSpPr>
          <p:nvPr>
            <p:ph type="body"/>
          </p:nvPr>
        </p:nvSpPr>
        <p:spPr>
          <a:xfrm>
            <a:off x="6635520" y="1768320"/>
            <a:ext cx="291996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
        <p:nvSpPr>
          <p:cNvPr id="38" name="PlaceHolder 5"/>
          <p:cNvSpPr>
            <a:spLocks noGrp="1"/>
          </p:cNvSpPr>
          <p:nvPr>
            <p:ph type="body"/>
          </p:nvPr>
        </p:nvSpPr>
        <p:spPr>
          <a:xfrm>
            <a:off x="502920" y="4374000"/>
            <a:ext cx="291996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
        <p:nvSpPr>
          <p:cNvPr id="39" name="PlaceHolder 6"/>
          <p:cNvSpPr>
            <a:spLocks noGrp="1"/>
          </p:cNvSpPr>
          <p:nvPr>
            <p:ph type="body"/>
          </p:nvPr>
        </p:nvSpPr>
        <p:spPr>
          <a:xfrm>
            <a:off x="3569400" y="4374000"/>
            <a:ext cx="291996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
        <p:nvSpPr>
          <p:cNvPr id="40" name="PlaceHolder 7"/>
          <p:cNvSpPr>
            <a:spLocks noGrp="1"/>
          </p:cNvSpPr>
          <p:nvPr>
            <p:ph type="body"/>
          </p:nvPr>
        </p:nvSpPr>
        <p:spPr>
          <a:xfrm>
            <a:off x="6635520" y="4374000"/>
            <a:ext cx="291996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2920" y="301320"/>
            <a:ext cx="9069480" cy="1260360"/>
          </a:xfrm>
          <a:prstGeom prst="rect">
            <a:avLst/>
          </a:prstGeom>
        </p:spPr>
        <p:txBody>
          <a:bodyPr lIns="0" tIns="0" rIns="0" bIns="0" anchor="ctr"/>
          <a:lstStyle/>
          <a:p>
            <a:pPr algn="ctr"/>
            <a:endParaRPr lang="en-IN" sz="4400" b="0" strike="noStrike" spc="-1">
              <a:solidFill>
                <a:srgbClr val="000000"/>
              </a:solidFill>
              <a:latin typeface="Arial"/>
            </a:endParaRPr>
          </a:p>
        </p:txBody>
      </p:sp>
      <p:sp>
        <p:nvSpPr>
          <p:cNvPr id="6" name="PlaceHolder 2"/>
          <p:cNvSpPr>
            <a:spLocks noGrp="1"/>
          </p:cNvSpPr>
          <p:nvPr>
            <p:ph type="subTitle"/>
          </p:nvPr>
        </p:nvSpPr>
        <p:spPr>
          <a:xfrm>
            <a:off x="502920" y="1768320"/>
            <a:ext cx="9069480" cy="4988160"/>
          </a:xfrm>
          <a:prstGeom prst="rect">
            <a:avLst/>
          </a:prstGeom>
        </p:spPr>
        <p:txBody>
          <a:bodyPr lIns="0" tIns="0" rIns="0" bIns="0" anchor="ctr"/>
          <a:lstStyle/>
          <a:p>
            <a:pPr marL="342720" indent="-342720" algn="ctr"/>
            <a:endParaRPr lang="en-IN" sz="32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2920" y="301320"/>
            <a:ext cx="9069480" cy="1260360"/>
          </a:xfrm>
          <a:prstGeom prst="rect">
            <a:avLst/>
          </a:prstGeom>
        </p:spPr>
        <p:txBody>
          <a:bodyPr lIns="0" tIns="0" rIns="0" bIns="0" anchor="ctr"/>
          <a:lstStyle/>
          <a:p>
            <a:pPr algn="ctr"/>
            <a:endParaRPr lang="en-IN" sz="4400" b="0" strike="noStrike" spc="-1">
              <a:solidFill>
                <a:srgbClr val="000000"/>
              </a:solidFill>
              <a:latin typeface="Arial"/>
            </a:endParaRPr>
          </a:p>
        </p:txBody>
      </p:sp>
      <p:sp>
        <p:nvSpPr>
          <p:cNvPr id="8" name="PlaceHolder 2"/>
          <p:cNvSpPr>
            <a:spLocks noGrp="1"/>
          </p:cNvSpPr>
          <p:nvPr>
            <p:ph type="body"/>
          </p:nvPr>
        </p:nvSpPr>
        <p:spPr>
          <a:xfrm>
            <a:off x="502920" y="1768320"/>
            <a:ext cx="9069480" cy="4988160"/>
          </a:xfrm>
          <a:prstGeom prst="rect">
            <a:avLst/>
          </a:prstGeom>
        </p:spPr>
        <p:txBody>
          <a:bodyPr lIns="0" tIns="28080" rIns="0" bIns="0">
            <a:normAutofit/>
          </a:bodyPr>
          <a:lstStyle/>
          <a:p>
            <a:endParaRPr lang="en-IN" sz="32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2920" y="301320"/>
            <a:ext cx="9069480" cy="1260360"/>
          </a:xfrm>
          <a:prstGeom prst="rect">
            <a:avLst/>
          </a:prstGeom>
        </p:spPr>
        <p:txBody>
          <a:bodyPr lIns="0" tIns="0" rIns="0" bIns="0" anchor="ctr"/>
          <a:lstStyle/>
          <a:p>
            <a:pPr algn="ctr"/>
            <a:endParaRPr lang="en-IN" sz="4400" b="0" strike="noStrike" spc="-1">
              <a:solidFill>
                <a:srgbClr val="000000"/>
              </a:solidFill>
              <a:latin typeface="Arial"/>
            </a:endParaRPr>
          </a:p>
        </p:txBody>
      </p:sp>
      <p:sp>
        <p:nvSpPr>
          <p:cNvPr id="10" name="PlaceHolder 2"/>
          <p:cNvSpPr>
            <a:spLocks noGrp="1"/>
          </p:cNvSpPr>
          <p:nvPr>
            <p:ph type="body"/>
          </p:nvPr>
        </p:nvSpPr>
        <p:spPr>
          <a:xfrm>
            <a:off x="502920" y="1768320"/>
            <a:ext cx="4425840" cy="4988160"/>
          </a:xfrm>
          <a:prstGeom prst="rect">
            <a:avLst/>
          </a:prstGeom>
        </p:spPr>
        <p:txBody>
          <a:bodyPr lIns="0" tIns="28080" rIns="0" bIns="0">
            <a:normAutofit/>
          </a:bodyPr>
          <a:lstStyle/>
          <a:p>
            <a:endParaRPr lang="en-IN" sz="3200" b="0" strike="noStrike" spc="-1">
              <a:solidFill>
                <a:srgbClr val="000000"/>
              </a:solidFill>
              <a:latin typeface="Arial"/>
            </a:endParaRPr>
          </a:p>
        </p:txBody>
      </p:sp>
      <p:sp>
        <p:nvSpPr>
          <p:cNvPr id="11" name="PlaceHolder 3"/>
          <p:cNvSpPr>
            <a:spLocks noGrp="1"/>
          </p:cNvSpPr>
          <p:nvPr>
            <p:ph type="body"/>
          </p:nvPr>
        </p:nvSpPr>
        <p:spPr>
          <a:xfrm>
            <a:off x="5150520" y="1768320"/>
            <a:ext cx="4425840" cy="4988160"/>
          </a:xfrm>
          <a:prstGeom prst="rect">
            <a:avLst/>
          </a:prstGeom>
        </p:spPr>
        <p:txBody>
          <a:bodyPr lIns="0" tIns="28080" rIns="0" bIns="0">
            <a:normAutofit/>
          </a:bodyPr>
          <a:lstStyle/>
          <a:p>
            <a:endParaRPr lang="en-IN" sz="32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2920" y="301320"/>
            <a:ext cx="9069480" cy="1260360"/>
          </a:xfrm>
          <a:prstGeom prst="rect">
            <a:avLst/>
          </a:prstGeom>
        </p:spPr>
        <p:txBody>
          <a:bodyPr lIns="0" tIns="0" rIns="0" bIns="0" anchor="ctr"/>
          <a:lstStyle/>
          <a:p>
            <a:pPr algn="ctr"/>
            <a:endParaRPr lang="en-IN" sz="4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2920" y="301320"/>
            <a:ext cx="9069480" cy="5843520"/>
          </a:xfrm>
          <a:prstGeom prst="rect">
            <a:avLst/>
          </a:prstGeom>
        </p:spPr>
        <p:txBody>
          <a:bodyPr lIns="0" tIns="0" rIns="0" bIns="0" anchor="ctr"/>
          <a:lstStyle/>
          <a:p>
            <a:pPr marL="342720" indent="-342720" algn="ctr"/>
            <a:endParaRPr lang="en-IN" sz="32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2920" y="301320"/>
            <a:ext cx="9069480" cy="1260360"/>
          </a:xfrm>
          <a:prstGeom prst="rect">
            <a:avLst/>
          </a:prstGeom>
        </p:spPr>
        <p:txBody>
          <a:bodyPr lIns="0" tIns="0" rIns="0" bIns="0" anchor="ctr"/>
          <a:lstStyle/>
          <a:p>
            <a:pPr algn="ctr"/>
            <a:endParaRPr lang="en-IN" sz="4400" b="0" strike="noStrike" spc="-1">
              <a:solidFill>
                <a:srgbClr val="000000"/>
              </a:solidFill>
              <a:latin typeface="Arial"/>
            </a:endParaRPr>
          </a:p>
        </p:txBody>
      </p:sp>
      <p:sp>
        <p:nvSpPr>
          <p:cNvPr id="15" name="PlaceHolder 2"/>
          <p:cNvSpPr>
            <a:spLocks noGrp="1"/>
          </p:cNvSpPr>
          <p:nvPr>
            <p:ph type="body"/>
          </p:nvPr>
        </p:nvSpPr>
        <p:spPr>
          <a:xfrm>
            <a:off x="502920" y="1768320"/>
            <a:ext cx="442584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
        <p:nvSpPr>
          <p:cNvPr id="16" name="PlaceHolder 3"/>
          <p:cNvSpPr>
            <a:spLocks noGrp="1"/>
          </p:cNvSpPr>
          <p:nvPr>
            <p:ph type="body"/>
          </p:nvPr>
        </p:nvSpPr>
        <p:spPr>
          <a:xfrm>
            <a:off x="5150520" y="1768320"/>
            <a:ext cx="4425840" cy="4988160"/>
          </a:xfrm>
          <a:prstGeom prst="rect">
            <a:avLst/>
          </a:prstGeom>
        </p:spPr>
        <p:txBody>
          <a:bodyPr lIns="0" tIns="28080" rIns="0" bIns="0">
            <a:normAutofit/>
          </a:bodyPr>
          <a:lstStyle/>
          <a:p>
            <a:endParaRPr lang="en-IN" sz="3200" b="0" strike="noStrike" spc="-1">
              <a:solidFill>
                <a:srgbClr val="000000"/>
              </a:solidFill>
              <a:latin typeface="Arial"/>
            </a:endParaRPr>
          </a:p>
        </p:txBody>
      </p:sp>
      <p:sp>
        <p:nvSpPr>
          <p:cNvPr id="17" name="PlaceHolder 4"/>
          <p:cNvSpPr>
            <a:spLocks noGrp="1"/>
          </p:cNvSpPr>
          <p:nvPr>
            <p:ph type="body"/>
          </p:nvPr>
        </p:nvSpPr>
        <p:spPr>
          <a:xfrm>
            <a:off x="502920" y="4374000"/>
            <a:ext cx="442584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2920" y="301320"/>
            <a:ext cx="9069480" cy="1260360"/>
          </a:xfrm>
          <a:prstGeom prst="rect">
            <a:avLst/>
          </a:prstGeom>
        </p:spPr>
        <p:txBody>
          <a:bodyPr lIns="0" tIns="0" rIns="0" bIns="0" anchor="ctr"/>
          <a:lstStyle/>
          <a:p>
            <a:pPr algn="ctr"/>
            <a:endParaRPr lang="en-IN" sz="4400" b="0" strike="noStrike" spc="-1">
              <a:solidFill>
                <a:srgbClr val="000000"/>
              </a:solidFill>
              <a:latin typeface="Arial"/>
            </a:endParaRPr>
          </a:p>
        </p:txBody>
      </p:sp>
      <p:sp>
        <p:nvSpPr>
          <p:cNvPr id="19" name="PlaceHolder 2"/>
          <p:cNvSpPr>
            <a:spLocks noGrp="1"/>
          </p:cNvSpPr>
          <p:nvPr>
            <p:ph type="body"/>
          </p:nvPr>
        </p:nvSpPr>
        <p:spPr>
          <a:xfrm>
            <a:off x="502920" y="1768320"/>
            <a:ext cx="4425840" cy="4988160"/>
          </a:xfrm>
          <a:prstGeom prst="rect">
            <a:avLst/>
          </a:prstGeom>
        </p:spPr>
        <p:txBody>
          <a:bodyPr lIns="0" tIns="28080" rIns="0" bIns="0">
            <a:normAutofit/>
          </a:bodyPr>
          <a:lstStyle/>
          <a:p>
            <a:endParaRPr lang="en-IN" sz="3200" b="0" strike="noStrike" spc="-1">
              <a:solidFill>
                <a:srgbClr val="000000"/>
              </a:solidFill>
              <a:latin typeface="Arial"/>
            </a:endParaRPr>
          </a:p>
        </p:txBody>
      </p:sp>
      <p:sp>
        <p:nvSpPr>
          <p:cNvPr id="20" name="PlaceHolder 3"/>
          <p:cNvSpPr>
            <a:spLocks noGrp="1"/>
          </p:cNvSpPr>
          <p:nvPr>
            <p:ph type="body"/>
          </p:nvPr>
        </p:nvSpPr>
        <p:spPr>
          <a:xfrm>
            <a:off x="5150520" y="1768320"/>
            <a:ext cx="442584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
        <p:nvSpPr>
          <p:cNvPr id="21" name="PlaceHolder 4"/>
          <p:cNvSpPr>
            <a:spLocks noGrp="1"/>
          </p:cNvSpPr>
          <p:nvPr>
            <p:ph type="body"/>
          </p:nvPr>
        </p:nvSpPr>
        <p:spPr>
          <a:xfrm>
            <a:off x="5150520" y="4374000"/>
            <a:ext cx="442584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2920" y="301320"/>
            <a:ext cx="9069480" cy="1260360"/>
          </a:xfrm>
          <a:prstGeom prst="rect">
            <a:avLst/>
          </a:prstGeom>
        </p:spPr>
        <p:txBody>
          <a:bodyPr lIns="0" tIns="0" rIns="0" bIns="0" anchor="ctr"/>
          <a:lstStyle/>
          <a:p>
            <a:pPr algn="ctr"/>
            <a:endParaRPr lang="en-IN" sz="4400" b="0" strike="noStrike" spc="-1">
              <a:solidFill>
                <a:srgbClr val="000000"/>
              </a:solidFill>
              <a:latin typeface="Arial"/>
            </a:endParaRPr>
          </a:p>
        </p:txBody>
      </p:sp>
      <p:sp>
        <p:nvSpPr>
          <p:cNvPr id="23" name="PlaceHolder 2"/>
          <p:cNvSpPr>
            <a:spLocks noGrp="1"/>
          </p:cNvSpPr>
          <p:nvPr>
            <p:ph type="body"/>
          </p:nvPr>
        </p:nvSpPr>
        <p:spPr>
          <a:xfrm>
            <a:off x="502920" y="1768320"/>
            <a:ext cx="442584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
        <p:nvSpPr>
          <p:cNvPr id="24" name="PlaceHolder 3"/>
          <p:cNvSpPr>
            <a:spLocks noGrp="1"/>
          </p:cNvSpPr>
          <p:nvPr>
            <p:ph type="body"/>
          </p:nvPr>
        </p:nvSpPr>
        <p:spPr>
          <a:xfrm>
            <a:off x="5150520" y="1768320"/>
            <a:ext cx="442584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
        <p:nvSpPr>
          <p:cNvPr id="25" name="PlaceHolder 4"/>
          <p:cNvSpPr>
            <a:spLocks noGrp="1"/>
          </p:cNvSpPr>
          <p:nvPr>
            <p:ph type="body"/>
          </p:nvPr>
        </p:nvSpPr>
        <p:spPr>
          <a:xfrm>
            <a:off x="502920" y="4374000"/>
            <a:ext cx="9069480" cy="2379240"/>
          </a:xfrm>
          <a:prstGeom prst="rect">
            <a:avLst/>
          </a:prstGeom>
        </p:spPr>
        <p:txBody>
          <a:bodyPr lIns="0" tIns="28080" rIns="0" bIns="0">
            <a:normAutofit/>
          </a:bodyPr>
          <a:lstStyle/>
          <a:p>
            <a:endParaRPr lang="en-IN" sz="32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2920" y="301320"/>
            <a:ext cx="9069480" cy="1260360"/>
          </a:xfrm>
          <a:prstGeom prst="rect">
            <a:avLst/>
          </a:prstGeom>
        </p:spPr>
        <p:txBody>
          <a:bodyPr lIns="0" tIns="0" rIns="0" bIns="0" anchor="ctr"/>
          <a:lstStyle/>
          <a:p>
            <a:pPr algn="ctr"/>
            <a:r>
              <a:rPr lang="en-IN" sz="4400" b="0" strike="noStrike" spc="-1">
                <a:solidFill>
                  <a:srgbClr val="000000"/>
                </a:solidFill>
                <a:latin typeface="Arial"/>
              </a:rPr>
              <a:t>Click to edit the title text format</a:t>
            </a:r>
          </a:p>
        </p:txBody>
      </p:sp>
      <p:sp>
        <p:nvSpPr>
          <p:cNvPr id="6" name="PlaceHolder 2"/>
          <p:cNvSpPr>
            <a:spLocks noGrp="1"/>
          </p:cNvSpPr>
          <p:nvPr>
            <p:ph type="body"/>
          </p:nvPr>
        </p:nvSpPr>
        <p:spPr>
          <a:xfrm>
            <a:off x="502920" y="1768320"/>
            <a:ext cx="9069480" cy="4988160"/>
          </a:xfrm>
          <a:prstGeom prst="rect">
            <a:avLst/>
          </a:prstGeom>
        </p:spPr>
        <p:txBody>
          <a:bodyPr lIns="0" tIns="28080" rIns="0" bIns="0">
            <a:normAutofit/>
          </a:bodyPr>
          <a:lstStyle/>
          <a:p>
            <a:pPr marL="342720" indent="-342720">
              <a:spcAft>
                <a:spcPts val="1412"/>
              </a:spcAft>
            </a:pPr>
            <a:r>
              <a:rPr lang="en-IN" sz="3200" b="0" strike="noStrike" spc="-1">
                <a:solidFill>
                  <a:srgbClr val="000000"/>
                </a:solidFill>
                <a:latin typeface="Arial"/>
              </a:rPr>
              <a:t>Click to edit the outline text format</a:t>
            </a:r>
          </a:p>
          <a:p>
            <a:pPr marL="342720" lvl="1" indent="-342720">
              <a:spcAft>
                <a:spcPts val="1412"/>
              </a:spcAft>
              <a:buClr>
                <a:srgbClr val="000000"/>
              </a:buClr>
              <a:buFont typeface="Times New Roman"/>
              <a:buChar char="–"/>
            </a:pPr>
            <a:r>
              <a:rPr lang="en-IN" sz="3200" b="0" strike="noStrike" spc="-1">
                <a:solidFill>
                  <a:srgbClr val="000000"/>
                </a:solidFill>
                <a:latin typeface="Arial"/>
              </a:rPr>
              <a:t>Second Outline Level</a:t>
            </a:r>
          </a:p>
          <a:p>
            <a:pPr marL="342720" lvl="2" indent="-342720">
              <a:spcAft>
                <a:spcPts val="1412"/>
              </a:spcAft>
              <a:buClr>
                <a:srgbClr val="000000"/>
              </a:buClr>
              <a:buFont typeface="Times New Roman"/>
              <a:buChar char="•"/>
            </a:pPr>
            <a:r>
              <a:rPr lang="en-IN" sz="3200" b="0" strike="noStrike" spc="-1">
                <a:solidFill>
                  <a:srgbClr val="000000"/>
                </a:solidFill>
                <a:latin typeface="Arial"/>
              </a:rPr>
              <a:t>Third Outline Level</a:t>
            </a:r>
          </a:p>
          <a:p>
            <a:pPr marL="342720" lvl="3" indent="-342720">
              <a:spcAft>
                <a:spcPts val="1412"/>
              </a:spcAft>
              <a:buClr>
                <a:srgbClr val="000000"/>
              </a:buClr>
              <a:buFont typeface="Times New Roman"/>
              <a:buChar char="–"/>
            </a:pPr>
            <a:r>
              <a:rPr lang="en-IN" sz="3200" b="0" strike="noStrike" spc="-1">
                <a:solidFill>
                  <a:srgbClr val="000000"/>
                </a:solidFill>
                <a:latin typeface="Arial"/>
              </a:rPr>
              <a:t>Fourth Outline Level</a:t>
            </a:r>
          </a:p>
          <a:p>
            <a:pPr marL="342720" lvl="4" indent="-342720">
              <a:spcAft>
                <a:spcPts val="1412"/>
              </a:spcAft>
              <a:buClr>
                <a:srgbClr val="000000"/>
              </a:buClr>
              <a:buFont typeface="Times New Roman"/>
              <a:buChar char="»"/>
            </a:pPr>
            <a:r>
              <a:rPr lang="en-IN" sz="3200" b="0" strike="noStrike" spc="-1">
                <a:solidFill>
                  <a:srgbClr val="000000"/>
                </a:solidFill>
                <a:latin typeface="Arial"/>
              </a:rPr>
              <a:t>Fifth Outline Level</a:t>
            </a:r>
          </a:p>
          <a:p>
            <a:pPr marL="342720" lvl="5" indent="-342720">
              <a:spcAft>
                <a:spcPts val="1412"/>
              </a:spcAft>
              <a:buClr>
                <a:srgbClr val="000000"/>
              </a:buClr>
              <a:buFont typeface="Times New Roman"/>
              <a:buChar char="»"/>
            </a:pPr>
            <a:r>
              <a:rPr lang="en-IN" sz="3200" b="0" strike="noStrike" spc="-1">
                <a:solidFill>
                  <a:srgbClr val="000000"/>
                </a:solidFill>
                <a:latin typeface="Arial"/>
              </a:rPr>
              <a:t>Sixth Outline Level</a:t>
            </a:r>
          </a:p>
          <a:p>
            <a:pPr marL="342720" lvl="6" indent="-342720">
              <a:spcAft>
                <a:spcPts val="1412"/>
              </a:spcAft>
              <a:buClr>
                <a:srgbClr val="000000"/>
              </a:buClr>
              <a:buFont typeface="Times New Roman"/>
              <a:buChar char="»"/>
            </a:pPr>
            <a:r>
              <a:rPr lang="en-IN" sz="3200" b="0" strike="noStrike" spc="-1">
                <a:solidFill>
                  <a:srgbClr val="000000"/>
                </a:solidFill>
                <a:latin typeface="Arial"/>
              </a:rPr>
              <a:t>Seventh Outline Level</a:t>
            </a:r>
          </a:p>
        </p:txBody>
      </p:sp>
      <p:sp>
        <p:nvSpPr>
          <p:cNvPr id="2" name="PlaceHolder 3"/>
          <p:cNvSpPr>
            <a:spLocks noGrp="1"/>
          </p:cNvSpPr>
          <p:nvPr>
            <p:ph type="dt"/>
          </p:nvPr>
        </p:nvSpPr>
        <p:spPr>
          <a:xfrm>
            <a:off x="502920" y="6886440"/>
            <a:ext cx="2346120" cy="519120"/>
          </a:xfrm>
          <a:prstGeom prst="rect">
            <a:avLst/>
          </a:prstGeom>
        </p:spPr>
        <p:txBody>
          <a:bodyPr lIns="0" tIns="0" rIns="0" bIns="0"/>
          <a:lstStyle/>
          <a:p>
            <a:pPr>
              <a:lnSpc>
                <a:spcPct val="93000"/>
              </a:lnSpc>
            </a:pPr>
            <a:r>
              <a:rPr lang="en-IN" sz="1400" b="0" strike="noStrike" spc="-1" dirty="0">
                <a:solidFill>
                  <a:srgbClr val="000000"/>
                </a:solidFill>
                <a:latin typeface="Times New Roman"/>
                <a:ea typeface="DejaVu Sans"/>
              </a:rPr>
              <a:t>&lt;date/time&gt;</a:t>
            </a:r>
            <a:endParaRPr lang="en-IN" sz="1400" b="0" strike="noStrike" spc="-1" dirty="0">
              <a:solidFill>
                <a:srgbClr val="000000"/>
              </a:solidFill>
              <a:latin typeface="Arial"/>
            </a:endParaRPr>
          </a:p>
        </p:txBody>
      </p:sp>
      <p:sp>
        <p:nvSpPr>
          <p:cNvPr id="3" name="PlaceHolder 4"/>
          <p:cNvSpPr>
            <a:spLocks noGrp="1"/>
          </p:cNvSpPr>
          <p:nvPr>
            <p:ph type="ftr"/>
          </p:nvPr>
        </p:nvSpPr>
        <p:spPr>
          <a:xfrm>
            <a:off x="3448080" y="6886440"/>
            <a:ext cx="3193920" cy="519120"/>
          </a:xfrm>
          <a:prstGeom prst="rect">
            <a:avLst/>
          </a:prstGeom>
        </p:spPr>
        <p:txBody>
          <a:bodyPr lIns="0" tIns="0" rIns="0" bIns="0"/>
          <a:lstStyle/>
          <a:p>
            <a:pPr algn="ctr">
              <a:lnSpc>
                <a:spcPct val="93000"/>
              </a:lnSpc>
            </a:pPr>
            <a:r>
              <a:rPr lang="en-IN" sz="1400" b="0" strike="noStrike" spc="-1" dirty="0">
                <a:solidFill>
                  <a:srgbClr val="000000"/>
                </a:solidFill>
                <a:latin typeface="Times New Roman"/>
                <a:ea typeface="DejaVu Sans"/>
              </a:rPr>
              <a:t>&lt;footer&gt;</a:t>
            </a:r>
            <a:endParaRPr lang="en-IN" sz="1400" b="0" strike="noStrike" spc="-1" dirty="0">
              <a:solidFill>
                <a:srgbClr val="000000"/>
              </a:solidFill>
              <a:latin typeface="Arial"/>
            </a:endParaRPr>
          </a:p>
        </p:txBody>
      </p:sp>
      <p:sp>
        <p:nvSpPr>
          <p:cNvPr id="4" name="PlaceHolder 5"/>
          <p:cNvSpPr>
            <a:spLocks noGrp="1"/>
          </p:cNvSpPr>
          <p:nvPr>
            <p:ph type="sldNum"/>
          </p:nvPr>
        </p:nvSpPr>
        <p:spPr>
          <a:xfrm>
            <a:off x="7227720" y="6886440"/>
            <a:ext cx="2346480" cy="519120"/>
          </a:xfrm>
          <a:prstGeom prst="rect">
            <a:avLst/>
          </a:prstGeom>
        </p:spPr>
        <p:txBody>
          <a:bodyPr lIns="0" tIns="0" rIns="0" bIns="0"/>
          <a:lstStyle/>
          <a:p>
            <a:pPr algn="r">
              <a:lnSpc>
                <a:spcPct val="93000"/>
              </a:lnSpc>
            </a:pPr>
            <a:fld id="{B3A7BEB7-E81D-416E-919D-E64F22CEF7F6}" type="slidenum">
              <a:rPr lang="en-IN" sz="1400" b="0" strike="noStrike" spc="-1">
                <a:solidFill>
                  <a:srgbClr val="000000"/>
                </a:solidFill>
                <a:latin typeface="Times New Roman"/>
                <a:ea typeface="DejaVu Sans"/>
              </a:rPr>
              <a:pPr algn="r">
                <a:lnSpc>
                  <a:spcPct val="93000"/>
                </a:lnSpc>
              </a:pPr>
              <a:t>‹#›</a:t>
            </a:fld>
            <a:endParaRPr lang="en-IN" sz="1400" b="0" strike="noStrike" spc="-1" dirty="0">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hyperlink" Target="https://ieeexplore.ieee.org/document/8394480" TargetMode="Externa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4.JPG"/><Relationship Id="rId4" Type="http://schemas.openxmlformats.org/officeDocument/2006/relationships/hyperlink" Target="https://ieeexplore.ieee.org/document/7781087"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ieeexplore.ieee.org/document/7808083" TargetMode="External"/><Relationship Id="rId2" Type="http://schemas.openxmlformats.org/officeDocument/2006/relationships/hyperlink" Target="https://ieeexplore.ieee.org/document/8394480" TargetMode="External"/><Relationship Id="rId1" Type="http://schemas.openxmlformats.org/officeDocument/2006/relationships/slideLayout" Target="../slideLayouts/slideLayout2.xml"/><Relationship Id="rId4" Type="http://schemas.openxmlformats.org/officeDocument/2006/relationships/hyperlink" Target="https://ieeexplore.ieee.org/document/7781087"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ieeexplore.ieee.org/document/839448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ieeexplore.ieee.org/document/7781087" TargetMode="External"/><Relationship Id="rId2" Type="http://schemas.openxmlformats.org/officeDocument/2006/relationships/hyperlink" Target="https://ieeexplore.ieee.org/document/7808083" TargetMode="Externa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2" Type="http://schemas.openxmlformats.org/officeDocument/2006/relationships/hyperlink" Target="https://ieeexplore.ieee.org/document/780808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TextShape 1"/>
          <p:cNvSpPr txBox="1"/>
          <p:nvPr/>
        </p:nvSpPr>
        <p:spPr>
          <a:xfrm>
            <a:off x="502920" y="1768320"/>
            <a:ext cx="9070920" cy="4989600"/>
          </a:xfrm>
          <a:prstGeom prst="rect">
            <a:avLst/>
          </a:prstGeom>
          <a:noFill/>
          <a:ln>
            <a:noFill/>
          </a:ln>
        </p:spPr>
        <p:txBody>
          <a:bodyPr lIns="0" tIns="31680" rIns="0" bIns="0" anchor="ctr"/>
          <a:lstStyle/>
          <a:p>
            <a:pPr algn="ctr">
              <a:lnSpc>
                <a:spcPct val="93000"/>
              </a:lnSpc>
            </a:pPr>
            <a:r>
              <a:rPr lang="en-US" sz="3600" b="1" dirty="0">
                <a:latin typeface="Times New Roman" panose="02020603050405020304" pitchFamily="18" charset="0"/>
                <a:cs typeface="Times New Roman" panose="02020603050405020304" pitchFamily="18" charset="0"/>
              </a:rPr>
              <a:t>Smart Assistive Device For The Visually Challenged</a:t>
            </a:r>
          </a:p>
          <a:p>
            <a:pPr algn="ctr">
              <a:lnSpc>
                <a:spcPct val="93000"/>
              </a:lnSpc>
            </a:pPr>
            <a:r>
              <a:rPr lang="en-IN" sz="3600" b="0" strike="noStrike" spc="-1" dirty="0">
                <a:solidFill>
                  <a:srgbClr val="000000"/>
                </a:solidFill>
                <a:latin typeface="Times New Roman" panose="02020603050405020304" pitchFamily="18" charset="0"/>
                <a:cs typeface="Times New Roman" panose="02020603050405020304" pitchFamily="18" charset="0"/>
              </a:rPr>
              <a:t> </a:t>
            </a:r>
            <a:r>
              <a:rPr lang="en-IN" sz="3200" b="1" strike="noStrike" spc="-1" dirty="0">
                <a:solidFill>
                  <a:srgbClr val="000000"/>
                </a:solidFill>
                <a:latin typeface="Times New Roman" panose="02020603050405020304" pitchFamily="18" charset="0"/>
                <a:cs typeface="Times New Roman" panose="02020603050405020304" pitchFamily="18" charset="0"/>
              </a:rPr>
              <a:t>Group No. 03</a:t>
            </a:r>
            <a:endParaRPr lang="en-IN" sz="3200" b="0" strike="noStrike" spc="-1" dirty="0">
              <a:solidFill>
                <a:srgbClr val="000000"/>
              </a:solidFill>
              <a:latin typeface="Times New Roman" panose="02020603050405020304" pitchFamily="18" charset="0"/>
              <a:cs typeface="Times New Roman" panose="02020603050405020304" pitchFamily="18" charset="0"/>
            </a:endParaRPr>
          </a:p>
          <a:p>
            <a:pPr algn="ctr">
              <a:lnSpc>
                <a:spcPct val="93000"/>
              </a:lnSpc>
            </a:pPr>
            <a:endParaRPr lang="en-IN" sz="3200" spc="-1" dirty="0">
              <a:solidFill>
                <a:srgbClr val="000000"/>
              </a:solidFill>
              <a:latin typeface="Times New Roman" panose="02020603050405020304" pitchFamily="18" charset="0"/>
              <a:cs typeface="Times New Roman" panose="02020603050405020304" pitchFamily="18" charset="0"/>
            </a:endParaRPr>
          </a:p>
          <a:p>
            <a:pPr algn="ctr">
              <a:lnSpc>
                <a:spcPct val="93000"/>
              </a:lnSpc>
            </a:pPr>
            <a:r>
              <a:rPr lang="en-IN" sz="3200" b="1" strike="noStrike" spc="-1" dirty="0">
                <a:solidFill>
                  <a:srgbClr val="000000"/>
                </a:solidFill>
                <a:latin typeface="Times New Roman" panose="02020603050405020304" pitchFamily="18" charset="0"/>
                <a:cs typeface="Times New Roman" panose="02020603050405020304" pitchFamily="18" charset="0"/>
              </a:rPr>
              <a:t>Student ID	Student Name</a:t>
            </a:r>
            <a:endParaRPr lang="en-IN" sz="3200" b="0" strike="noStrike" spc="-1" dirty="0">
              <a:solidFill>
                <a:srgbClr val="000000"/>
              </a:solidFill>
              <a:latin typeface="Times New Roman" panose="02020603050405020304" pitchFamily="18" charset="0"/>
              <a:cs typeface="Times New Roman" panose="02020603050405020304" pitchFamily="18" charset="0"/>
            </a:endParaRPr>
          </a:p>
          <a:p>
            <a:pPr>
              <a:lnSpc>
                <a:spcPct val="93000"/>
              </a:lnSpc>
            </a:pPr>
            <a:r>
              <a:rPr lang="en-IN" sz="3200" b="0" strike="noStrike" spc="-1" dirty="0">
                <a:solidFill>
                  <a:srgbClr val="000000"/>
                </a:solidFill>
                <a:latin typeface="Times New Roman" panose="02020603050405020304" pitchFamily="18" charset="0"/>
                <a:cs typeface="Times New Roman" panose="02020603050405020304" pitchFamily="18" charset="0"/>
              </a:rPr>
              <a:t>		</a:t>
            </a:r>
            <a:r>
              <a:rPr lang="en-IN" sz="3200" strike="noStrike" spc="-1" dirty="0">
                <a:solidFill>
                  <a:srgbClr val="000000"/>
                </a:solidFill>
                <a:latin typeface="Times New Roman" panose="02020603050405020304" pitchFamily="18" charset="0"/>
                <a:cs typeface="Times New Roman" panose="02020603050405020304" pitchFamily="18" charset="0"/>
              </a:rPr>
              <a:t>16104030		Sameer Dev</a:t>
            </a:r>
          </a:p>
          <a:p>
            <a:pPr>
              <a:lnSpc>
                <a:spcPct val="93000"/>
              </a:lnSpc>
            </a:pPr>
            <a:r>
              <a:rPr lang="en-IN" sz="3200" spc="-1" dirty="0">
                <a:solidFill>
                  <a:srgbClr val="000000"/>
                </a:solidFill>
                <a:latin typeface="Times New Roman" panose="02020603050405020304" pitchFamily="18" charset="0"/>
                <a:cs typeface="Times New Roman" panose="02020603050405020304" pitchFamily="18" charset="0"/>
              </a:rPr>
              <a:t>		16104016		Yogendra Kokamkar</a:t>
            </a:r>
          </a:p>
          <a:p>
            <a:pPr>
              <a:lnSpc>
                <a:spcPct val="93000"/>
              </a:lnSpc>
            </a:pPr>
            <a:r>
              <a:rPr lang="en-IN" sz="3200" strike="noStrike" spc="-1" dirty="0">
                <a:solidFill>
                  <a:srgbClr val="000000"/>
                </a:solidFill>
                <a:latin typeface="Times New Roman" panose="02020603050405020304" pitchFamily="18" charset="0"/>
                <a:cs typeface="Times New Roman" panose="02020603050405020304" pitchFamily="18" charset="0"/>
              </a:rPr>
              <a:t>		16104015		Sudama Jaiswal</a:t>
            </a:r>
          </a:p>
          <a:p>
            <a:pPr>
              <a:lnSpc>
                <a:spcPct val="93000"/>
              </a:lnSpc>
            </a:pPr>
            <a:r>
              <a:rPr lang="en-IN" sz="3200" b="0" strike="noStrike" spc="-1" dirty="0">
                <a:solidFill>
                  <a:srgbClr val="000000"/>
                </a:solidFill>
                <a:latin typeface="Times New Roman" panose="02020603050405020304" pitchFamily="18" charset="0"/>
                <a:cs typeface="Times New Roman" panose="02020603050405020304" pitchFamily="18" charset="0"/>
              </a:rPr>
              <a:t>		</a:t>
            </a:r>
          </a:p>
          <a:p>
            <a:pPr algn="ctr">
              <a:lnSpc>
                <a:spcPct val="93000"/>
              </a:lnSpc>
            </a:pPr>
            <a:r>
              <a:rPr lang="en-IN" sz="3200" b="1" strike="noStrike" spc="-1" dirty="0">
                <a:solidFill>
                  <a:srgbClr val="000000"/>
                </a:solidFill>
                <a:latin typeface="Times New Roman" panose="02020603050405020304" pitchFamily="18" charset="0"/>
                <a:cs typeface="Times New Roman" panose="02020603050405020304" pitchFamily="18" charset="0"/>
              </a:rPr>
              <a:t>Project Guide: Prof. Kiran B. Deshpande</a:t>
            </a:r>
          </a:p>
        </p:txBody>
      </p:sp>
      <p:pic>
        <p:nvPicPr>
          <p:cNvPr id="42" name="Picture 41"/>
          <p:cNvPicPr/>
          <p:nvPr/>
        </p:nvPicPr>
        <p:blipFill>
          <a:blip r:embed="rId2"/>
          <a:stretch/>
        </p:blipFill>
        <p:spPr>
          <a:xfrm>
            <a:off x="647640" y="127080"/>
            <a:ext cx="9070920" cy="16430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125638"/>
            <a:ext cx="9069480" cy="887692"/>
          </a:xfrm>
        </p:spPr>
        <p:txBody>
          <a:bodyPr/>
          <a:lstStyle/>
          <a:p>
            <a:pPr algn="ctr"/>
            <a:r>
              <a:rPr lang="en-IN" sz="3200" b="1" spc="-1" dirty="0">
                <a:solidFill>
                  <a:srgbClr val="000000"/>
                </a:solidFill>
                <a:latin typeface="Times New Roman"/>
              </a:rPr>
              <a:t>EXISTING SYSTEM ARCHITECTURE/WORKING</a:t>
            </a:r>
            <a:endParaRPr lang="en-US" sz="3200" b="1" dirty="0"/>
          </a:p>
        </p:txBody>
      </p:sp>
      <p:sp>
        <p:nvSpPr>
          <p:cNvPr id="9" name="Content Placeholder 2">
            <a:extLst>
              <a:ext uri="{FF2B5EF4-FFF2-40B4-BE49-F238E27FC236}">
                <a16:creationId xmlns:a16="http://schemas.microsoft.com/office/drawing/2014/main" id="{677E7C71-CA1A-440C-9FC6-6D093BC58D12}"/>
              </a:ext>
            </a:extLst>
          </p:cNvPr>
          <p:cNvSpPr txBox="1">
            <a:spLocks/>
          </p:cNvSpPr>
          <p:nvPr/>
        </p:nvSpPr>
        <p:spPr>
          <a:xfrm>
            <a:off x="3326647" y="1246582"/>
            <a:ext cx="6461414" cy="618745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latin typeface="Times New Roman" panose="02020603050405020304" pitchFamily="18" charset="0"/>
                <a:cs typeface="Times New Roman" panose="02020603050405020304" pitchFamily="18" charset="0"/>
                <a:hlinkClick r:id="rId2"/>
              </a:rPr>
              <a:t>Intelligent Walking Stick </a:t>
            </a:r>
            <a:r>
              <a:rPr lang="en-US" sz="2000" b="1" dirty="0">
                <a:latin typeface="Times New Roman" panose="02020603050405020304" pitchFamily="18" charset="0"/>
                <a:cs typeface="Times New Roman" panose="02020603050405020304" pitchFamily="18" charset="0"/>
              </a:rPr>
              <a:t>(Figure 1)</a:t>
            </a:r>
          </a:p>
          <a:p>
            <a:pPr marL="0" indent="0">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The walking stick is based on sensors. The Ultrasonic sensor is used to detect the obstacles. As the bat get information about its prey by echolocation with the help of returned echoes of produced sound by itself, the same process has been applied to detect the obstacles. </a:t>
            </a:r>
          </a:p>
          <a:p>
            <a:pPr marL="0" indent="0">
              <a:buFont typeface="Arial" panose="020B0604020202020204" pitchFamily="34" charset="0"/>
              <a:buNone/>
            </a:pPr>
            <a:r>
              <a:rPr lang="en-US" sz="2000" b="1" dirty="0">
                <a:latin typeface="Times New Roman" panose="02020603050405020304" pitchFamily="18" charset="0"/>
                <a:cs typeface="Times New Roman" panose="02020603050405020304" pitchFamily="18" charset="0"/>
              </a:rPr>
              <a:t>Cons: Cannot be used without the app. No Audio Feedback or Maps Integration (</a:t>
            </a:r>
            <a:r>
              <a:rPr lang="en-US" sz="2000" b="1" dirty="0">
                <a:latin typeface="Times New Roman" panose="02020603050405020304" pitchFamily="18" charset="0"/>
                <a:cs typeface="Times New Roman" panose="02020603050405020304" pitchFamily="18" charset="0"/>
                <a:hlinkClick r:id="rId3" action="ppaction://hlinksldjump"/>
              </a:rPr>
              <a:t>Both the problems addressed by us in this project</a:t>
            </a:r>
            <a:r>
              <a:rPr lang="en-US" sz="2000" b="1" dirty="0">
                <a:latin typeface="Times New Roman" panose="02020603050405020304" pitchFamily="18" charset="0"/>
                <a:cs typeface="Times New Roman" panose="02020603050405020304" pitchFamily="18" charset="0"/>
              </a:rPr>
              <a:t>)</a:t>
            </a:r>
          </a:p>
          <a:p>
            <a:pPr marL="0" indent="0">
              <a:buFont typeface="Arial" panose="020B0604020202020204" pitchFamily="34" charset="0"/>
              <a:buNone/>
            </a:pP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hlinkClick r:id="rId4"/>
              </a:rPr>
              <a:t>Smart Device for the Visually Impaired</a:t>
            </a:r>
            <a:r>
              <a:rPr lang="en-US" sz="2000" b="1" dirty="0">
                <a:latin typeface="Times New Roman" panose="02020603050405020304" pitchFamily="18" charset="0"/>
                <a:cs typeface="Times New Roman" panose="02020603050405020304" pitchFamily="18" charset="0"/>
              </a:rPr>
              <a:t> (Figure 2)</a:t>
            </a:r>
          </a:p>
          <a:p>
            <a:pPr marL="0" indent="0">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The device is a guiding mechanism that helps avoid collisions with obstacles present on the walking path. This work has been inspired from existing systems which are used by visually impaired and blind individuals on a daily basis. </a:t>
            </a:r>
          </a:p>
          <a:p>
            <a:pPr marL="0" indent="0">
              <a:buNone/>
            </a:pPr>
            <a:r>
              <a:rPr lang="en-US" sz="2000" b="1" dirty="0">
                <a:latin typeface="Times New Roman" panose="02020603050405020304" pitchFamily="18" charset="0"/>
                <a:cs typeface="Times New Roman" panose="02020603050405020304" pitchFamily="18" charset="0"/>
              </a:rPr>
              <a:t>Cons: Cannot be used without the app. No Audio Feedback or GPS Integration (</a:t>
            </a:r>
            <a:r>
              <a:rPr lang="en-US" sz="2000" b="1" dirty="0">
                <a:latin typeface="Times New Roman" panose="02020603050405020304" pitchFamily="18" charset="0"/>
                <a:cs typeface="Times New Roman" panose="02020603050405020304" pitchFamily="18" charset="0"/>
                <a:hlinkClick r:id="rId3" action="ppaction://hlinksldjump"/>
              </a:rPr>
              <a:t>Both the problems addressed by us in this project</a:t>
            </a:r>
            <a:r>
              <a:rPr lang="en-US" sz="2000" b="1" dirty="0">
                <a:latin typeface="Times New Roman" panose="02020603050405020304" pitchFamily="18" charset="0"/>
                <a:cs typeface="Times New Roman" panose="02020603050405020304" pitchFamily="18" charset="0"/>
              </a:rPr>
              <a:t>)</a:t>
            </a:r>
          </a:p>
          <a:p>
            <a:pPr marL="0" indent="0">
              <a:buNone/>
            </a:pPr>
            <a:endParaRPr lang="en-US" sz="2000" b="1"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EF7B258F-3B12-46FB-A4A9-74AB1972D5CE}"/>
              </a:ext>
            </a:extLst>
          </p:cNvPr>
          <p:cNvPicPr>
            <a:picLocks noChangeAspect="1"/>
          </p:cNvPicPr>
          <p:nvPr/>
        </p:nvPicPr>
        <p:blipFill>
          <a:blip r:embed="rId5"/>
          <a:stretch>
            <a:fillRect/>
          </a:stretch>
        </p:blipFill>
        <p:spPr>
          <a:xfrm>
            <a:off x="868422" y="1153592"/>
            <a:ext cx="1714500" cy="2762250"/>
          </a:xfrm>
          <a:prstGeom prst="rect">
            <a:avLst/>
          </a:prstGeom>
        </p:spPr>
      </p:pic>
      <p:sp>
        <p:nvSpPr>
          <p:cNvPr id="11" name="TextBox 10">
            <a:extLst>
              <a:ext uri="{FF2B5EF4-FFF2-40B4-BE49-F238E27FC236}">
                <a16:creationId xmlns:a16="http://schemas.microsoft.com/office/drawing/2014/main" id="{A3C0E7DE-E1C9-4987-9C02-4BF97E5D876D}"/>
              </a:ext>
            </a:extLst>
          </p:cNvPr>
          <p:cNvSpPr txBox="1"/>
          <p:nvPr/>
        </p:nvSpPr>
        <p:spPr>
          <a:xfrm>
            <a:off x="1058922" y="4070328"/>
            <a:ext cx="990600"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Figure 1</a:t>
            </a:r>
          </a:p>
        </p:txBody>
      </p:sp>
      <p:pic>
        <p:nvPicPr>
          <p:cNvPr id="12" name="Picture 11">
            <a:extLst>
              <a:ext uri="{FF2B5EF4-FFF2-40B4-BE49-F238E27FC236}">
                <a16:creationId xmlns:a16="http://schemas.microsoft.com/office/drawing/2014/main" id="{DF27C419-A478-47E3-99CE-DEFB4F9EE973}"/>
              </a:ext>
            </a:extLst>
          </p:cNvPr>
          <p:cNvPicPr>
            <a:picLocks noChangeAspect="1"/>
          </p:cNvPicPr>
          <p:nvPr/>
        </p:nvPicPr>
        <p:blipFill>
          <a:blip r:embed="rId6"/>
          <a:stretch>
            <a:fillRect/>
          </a:stretch>
        </p:blipFill>
        <p:spPr>
          <a:xfrm>
            <a:off x="284331" y="4740763"/>
            <a:ext cx="2693701" cy="2012063"/>
          </a:xfrm>
          <a:prstGeom prst="rect">
            <a:avLst/>
          </a:prstGeom>
        </p:spPr>
      </p:pic>
      <p:sp>
        <p:nvSpPr>
          <p:cNvPr id="13" name="TextBox 12">
            <a:extLst>
              <a:ext uri="{FF2B5EF4-FFF2-40B4-BE49-F238E27FC236}">
                <a16:creationId xmlns:a16="http://schemas.microsoft.com/office/drawing/2014/main" id="{6B4596BA-2610-4DA0-9999-2981EC9D42F0}"/>
              </a:ext>
            </a:extLst>
          </p:cNvPr>
          <p:cNvSpPr txBox="1"/>
          <p:nvPr/>
        </p:nvSpPr>
        <p:spPr>
          <a:xfrm>
            <a:off x="1135881" y="6752826"/>
            <a:ext cx="990600"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Figure 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75586"/>
            <a:ext cx="9069480" cy="1260360"/>
          </a:xfrm>
        </p:spPr>
        <p:txBody>
          <a:bodyPr/>
          <a:lstStyle/>
          <a:p>
            <a:pPr algn="ctr"/>
            <a:r>
              <a:rPr lang="en-IN" sz="3200" b="1" spc="-1" dirty="0">
                <a:solidFill>
                  <a:srgbClr val="000000"/>
                </a:solidFill>
                <a:latin typeface="Times New Roman"/>
              </a:rPr>
              <a:t>PROPOSED SYSTEM ARCHITECTURE/WORKING</a:t>
            </a:r>
            <a:endParaRPr lang="en-US" sz="3200" b="1" dirty="0"/>
          </a:p>
        </p:txBody>
      </p:sp>
      <p:sp>
        <p:nvSpPr>
          <p:cNvPr id="4" name="TextBox 3">
            <a:extLst>
              <a:ext uri="{FF2B5EF4-FFF2-40B4-BE49-F238E27FC236}">
                <a16:creationId xmlns:a16="http://schemas.microsoft.com/office/drawing/2014/main" id="{E214376E-CCF9-4B22-AF5D-68A32938ADDD}"/>
              </a:ext>
            </a:extLst>
          </p:cNvPr>
          <p:cNvSpPr txBox="1"/>
          <p:nvPr/>
        </p:nvSpPr>
        <p:spPr>
          <a:xfrm>
            <a:off x="502920" y="1262447"/>
            <a:ext cx="8951046" cy="2431435"/>
          </a:xfrm>
          <a:prstGeom prst="rect">
            <a:avLst/>
          </a:prstGeom>
          <a:noFill/>
        </p:spPr>
        <p:txBody>
          <a:bodyPr wrap="square" rtlCol="0">
            <a:spAutoFit/>
          </a:bodyPr>
          <a:lstStyle/>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The device is portable and the purpose of its usage is to </a:t>
            </a:r>
            <a:r>
              <a:rPr lang="en-US" sz="1900" b="1" dirty="0">
                <a:latin typeface="Times New Roman" panose="02020603050405020304" pitchFamily="18" charset="0"/>
                <a:cs typeface="Times New Roman" panose="02020603050405020304" pitchFamily="18" charset="0"/>
              </a:rPr>
              <a:t>warn</a:t>
            </a:r>
            <a:r>
              <a:rPr lang="en-US" sz="1900" dirty="0">
                <a:latin typeface="Times New Roman" panose="02020603050405020304" pitchFamily="18" charset="0"/>
                <a:cs typeface="Times New Roman" panose="02020603050405020304" pitchFamily="18" charset="0"/>
              </a:rPr>
              <a:t> the user when </a:t>
            </a:r>
            <a:r>
              <a:rPr lang="en-US" sz="1900" b="1" dirty="0">
                <a:latin typeface="Times New Roman" panose="02020603050405020304" pitchFamily="18" charset="0"/>
                <a:cs typeface="Times New Roman" panose="02020603050405020304" pitchFamily="18" charset="0"/>
              </a:rPr>
              <a:t>objects</a:t>
            </a:r>
            <a:r>
              <a:rPr lang="en-US" sz="1900" dirty="0">
                <a:latin typeface="Times New Roman" panose="02020603050405020304" pitchFamily="18" charset="0"/>
                <a:cs typeface="Times New Roman" panose="02020603050405020304" pitchFamily="18" charset="0"/>
              </a:rPr>
              <a:t> are present in the walking</a:t>
            </a:r>
            <a:r>
              <a:rPr lang="en-US" sz="1900" b="1"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path</a:t>
            </a:r>
            <a:r>
              <a:rPr lang="en-US" sz="1900" b="1"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so </a:t>
            </a:r>
            <a:r>
              <a:rPr lang="en-US" sz="1900" b="1" dirty="0">
                <a:latin typeface="Times New Roman" panose="02020603050405020304" pitchFamily="18" charset="0"/>
                <a:cs typeface="Times New Roman" panose="02020603050405020304" pitchFamily="18" charset="0"/>
              </a:rPr>
              <a:t>collision</a:t>
            </a:r>
            <a:r>
              <a:rPr lang="en-US" sz="1900" dirty="0">
                <a:latin typeface="Times New Roman" panose="02020603050405020304" pitchFamily="18" charset="0"/>
                <a:cs typeface="Times New Roman" panose="02020603050405020304" pitchFamily="18" charset="0"/>
              </a:rPr>
              <a:t> can be </a:t>
            </a:r>
            <a:r>
              <a:rPr lang="en-US" sz="1900" b="1" dirty="0">
                <a:latin typeface="Times New Roman" panose="02020603050405020304" pitchFamily="18" charset="0"/>
                <a:cs typeface="Times New Roman" panose="02020603050405020304" pitchFamily="18" charset="0"/>
              </a:rPr>
              <a:t>avoided</a:t>
            </a:r>
            <a:r>
              <a:rPr lang="en-US" sz="1900" dirty="0">
                <a:latin typeface="Times New Roman" panose="02020603050405020304" pitchFamily="18" charset="0"/>
                <a:cs typeface="Times New Roman" panose="02020603050405020304" pitchFamily="18" charset="0"/>
              </a:rPr>
              <a:t> and also guide the user in the </a:t>
            </a:r>
            <a:r>
              <a:rPr lang="en-US" sz="1900" b="1" dirty="0">
                <a:latin typeface="Times New Roman" panose="02020603050405020304" pitchFamily="18" charset="0"/>
                <a:cs typeface="Times New Roman" panose="02020603050405020304" pitchFamily="18" charset="0"/>
              </a:rPr>
              <a:t>right</a:t>
            </a:r>
            <a:r>
              <a:rPr lang="en-US" sz="1900" dirty="0">
                <a:latin typeface="Times New Roman" panose="02020603050405020304" pitchFamily="18" charset="0"/>
                <a:cs typeface="Times New Roman" panose="02020603050405020304" pitchFamily="18" charset="0"/>
              </a:rPr>
              <a:t> </a:t>
            </a:r>
            <a:r>
              <a:rPr lang="en-US" sz="1900" b="1" dirty="0">
                <a:latin typeface="Times New Roman" panose="02020603050405020304" pitchFamily="18" charset="0"/>
                <a:cs typeface="Times New Roman" panose="02020603050405020304" pitchFamily="18" charset="0"/>
              </a:rPr>
              <a:t>directions</a:t>
            </a:r>
            <a:r>
              <a:rPr lang="en-US" sz="1900" dirty="0">
                <a:latin typeface="Times New Roman" panose="02020603050405020304" pitchFamily="18" charset="0"/>
                <a:cs typeface="Times New Roman" panose="02020603050405020304" pitchFamily="18" charset="0"/>
              </a:rPr>
              <a:t> while walking.</a:t>
            </a:r>
          </a:p>
          <a:p>
            <a:pPr marL="285750" indent="-285750">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Distance</a:t>
            </a:r>
            <a:r>
              <a:rPr lang="en-US" sz="1900" dirty="0">
                <a:latin typeface="Times New Roman" panose="02020603050405020304" pitchFamily="18" charset="0"/>
                <a:cs typeface="Times New Roman" panose="02020603050405020304" pitchFamily="18" charset="0"/>
              </a:rPr>
              <a:t> </a:t>
            </a:r>
            <a:r>
              <a:rPr lang="en-US" sz="1900" b="1" dirty="0">
                <a:latin typeface="Times New Roman" panose="02020603050405020304" pitchFamily="18" charset="0"/>
                <a:cs typeface="Times New Roman" panose="02020603050405020304" pitchFamily="18" charset="0"/>
              </a:rPr>
              <a:t>measurements</a:t>
            </a:r>
            <a:r>
              <a:rPr lang="en-US" sz="1900" dirty="0">
                <a:latin typeface="Times New Roman" panose="02020603050405020304" pitchFamily="18" charset="0"/>
                <a:cs typeface="Times New Roman" panose="02020603050405020304" pitchFamily="18" charset="0"/>
              </a:rPr>
              <a:t>, between the user and possible obstacles, and </a:t>
            </a:r>
            <a:r>
              <a:rPr lang="en-US" sz="1900" b="1" dirty="0">
                <a:latin typeface="Times New Roman" panose="02020603050405020304" pitchFamily="18" charset="0"/>
                <a:cs typeface="Times New Roman" panose="02020603050405020304" pitchFamily="18" charset="0"/>
              </a:rPr>
              <a:t>object</a:t>
            </a:r>
            <a:r>
              <a:rPr lang="en-US" sz="1900" dirty="0">
                <a:latin typeface="Times New Roman" panose="02020603050405020304" pitchFamily="18" charset="0"/>
                <a:cs typeface="Times New Roman" panose="02020603050405020304" pitchFamily="18" charset="0"/>
              </a:rPr>
              <a:t> </a:t>
            </a:r>
            <a:r>
              <a:rPr lang="en-US" sz="1900" b="1" dirty="0">
                <a:latin typeface="Times New Roman" panose="02020603050405020304" pitchFamily="18" charset="0"/>
                <a:cs typeface="Times New Roman" panose="02020603050405020304" pitchFamily="18" charset="0"/>
              </a:rPr>
              <a:t>detection</a:t>
            </a:r>
            <a:r>
              <a:rPr lang="en-US" sz="1900" dirty="0">
                <a:latin typeface="Times New Roman" panose="02020603050405020304" pitchFamily="18" charset="0"/>
                <a:cs typeface="Times New Roman" panose="02020603050405020304" pitchFamily="18" charset="0"/>
              </a:rPr>
              <a:t> are performed using Machine Learning models based on </a:t>
            </a:r>
            <a:r>
              <a:rPr lang="en-US" sz="1900" b="1" dirty="0">
                <a:latin typeface="Times New Roman" panose="02020603050405020304" pitchFamily="18" charset="0"/>
                <a:cs typeface="Times New Roman" panose="02020603050405020304" pitchFamily="18" charset="0"/>
              </a:rPr>
              <a:t>Convolution</a:t>
            </a:r>
            <a:r>
              <a:rPr lang="en-US" sz="1900" dirty="0">
                <a:latin typeface="Times New Roman" panose="02020603050405020304" pitchFamily="18" charset="0"/>
                <a:cs typeface="Times New Roman" panose="02020603050405020304" pitchFamily="18" charset="0"/>
              </a:rPr>
              <a:t> </a:t>
            </a:r>
            <a:r>
              <a:rPr lang="en-US" sz="1900" b="1" dirty="0">
                <a:latin typeface="Times New Roman" panose="02020603050405020304" pitchFamily="18" charset="0"/>
                <a:cs typeface="Times New Roman" panose="02020603050405020304" pitchFamily="18" charset="0"/>
              </a:rPr>
              <a:t>Neural</a:t>
            </a:r>
            <a:r>
              <a:rPr lang="en-US" sz="1900" dirty="0">
                <a:latin typeface="Times New Roman" panose="02020603050405020304" pitchFamily="18" charset="0"/>
                <a:cs typeface="Times New Roman" panose="02020603050405020304" pitchFamily="18" charset="0"/>
              </a:rPr>
              <a:t> </a:t>
            </a:r>
            <a:r>
              <a:rPr lang="en-US" sz="1900" b="1" dirty="0">
                <a:latin typeface="Times New Roman" panose="02020603050405020304" pitchFamily="18" charset="0"/>
                <a:cs typeface="Times New Roman" panose="02020603050405020304" pitchFamily="18" charset="0"/>
              </a:rPr>
              <a:t>Networks</a:t>
            </a:r>
            <a:r>
              <a:rPr lang="en-US" sz="1900" dirty="0">
                <a:latin typeface="Times New Roman" panose="02020603050405020304" pitchFamily="18" charset="0"/>
                <a:cs typeface="Times New Roman" panose="02020603050405020304" pitchFamily="18" charset="0"/>
              </a:rPr>
              <a:t> (CNN) using </a:t>
            </a:r>
            <a:r>
              <a:rPr lang="en-US" sz="1900" b="1" dirty="0">
                <a:latin typeface="Times New Roman" panose="02020603050405020304" pitchFamily="18" charset="0"/>
                <a:cs typeface="Times New Roman" panose="02020603050405020304" pitchFamily="18" charset="0"/>
              </a:rPr>
              <a:t>OpenCV</a:t>
            </a:r>
            <a:r>
              <a:rPr lang="en-US" sz="1900" dirty="0">
                <a:latin typeface="Times New Roman" panose="02020603050405020304" pitchFamily="18" charset="0"/>
                <a:cs typeface="Times New Roman" panose="02020603050405020304" pitchFamily="18" charset="0"/>
              </a:rPr>
              <a:t> and also </a:t>
            </a:r>
            <a:r>
              <a:rPr lang="en-US" sz="1900" b="1" dirty="0">
                <a:latin typeface="Times New Roman" panose="02020603050405020304" pitchFamily="18" charset="0"/>
                <a:cs typeface="Times New Roman" panose="02020603050405020304" pitchFamily="18" charset="0"/>
              </a:rPr>
              <a:t>ultrasonic</a:t>
            </a:r>
            <a:r>
              <a:rPr lang="en-US" sz="1900" dirty="0">
                <a:latin typeface="Times New Roman" panose="02020603050405020304" pitchFamily="18" charset="0"/>
                <a:cs typeface="Times New Roman" panose="02020603050405020304" pitchFamily="18" charset="0"/>
              </a:rPr>
              <a:t> </a:t>
            </a:r>
            <a:r>
              <a:rPr lang="en-US" sz="1900" b="1" dirty="0">
                <a:latin typeface="Times New Roman" panose="02020603050405020304" pitchFamily="18" charset="0"/>
                <a:cs typeface="Times New Roman" panose="02020603050405020304" pitchFamily="18" charset="0"/>
              </a:rPr>
              <a:t>echolocation</a:t>
            </a:r>
            <a:r>
              <a:rPr lang="en-US" sz="1900" dirty="0">
                <a:latin typeface="Times New Roman" panose="02020603050405020304" pitchFamily="18" charset="0"/>
                <a:cs typeface="Times New Roman" panose="02020603050405020304" pitchFamily="18" charset="0"/>
              </a:rPr>
              <a:t> and the data provided by the modules is processed by a microcontroller, which also handles the audio and haptic feedback part. </a:t>
            </a:r>
          </a:p>
        </p:txBody>
      </p:sp>
      <p:sp>
        <p:nvSpPr>
          <p:cNvPr id="7" name="TextBox 6">
            <a:extLst>
              <a:ext uri="{FF2B5EF4-FFF2-40B4-BE49-F238E27FC236}">
                <a16:creationId xmlns:a16="http://schemas.microsoft.com/office/drawing/2014/main" id="{9A24D2B6-3D04-4ECA-A2B3-764992602399}"/>
              </a:ext>
            </a:extLst>
          </p:cNvPr>
          <p:cNvSpPr txBox="1"/>
          <p:nvPr/>
        </p:nvSpPr>
        <p:spPr>
          <a:xfrm flipH="1">
            <a:off x="4125563" y="5698678"/>
            <a:ext cx="381636" cy="397794"/>
          </a:xfrm>
          <a:prstGeom prst="rect">
            <a:avLst/>
          </a:prstGeom>
          <a:solidFill>
            <a:schemeClr val="bg1"/>
          </a:solidFill>
        </p:spPr>
        <p:txBody>
          <a:bodyPr wrap="square" rtlCol="0">
            <a:spAutoFit/>
          </a:bodyPr>
          <a:lstStyle/>
          <a:p>
            <a:endParaRPr lang="en-US" dirty="0"/>
          </a:p>
        </p:txBody>
      </p:sp>
      <p:pic>
        <p:nvPicPr>
          <p:cNvPr id="8" name="Picture 7">
            <a:extLst>
              <a:ext uri="{FF2B5EF4-FFF2-40B4-BE49-F238E27FC236}">
                <a16:creationId xmlns:a16="http://schemas.microsoft.com/office/drawing/2014/main" id="{B629CE67-1202-4A4A-8FB6-6E877CF342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771" y="3693882"/>
            <a:ext cx="8378890" cy="356533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85CB7-83B1-4E4D-8B8D-28AE2EB33DAE}"/>
              </a:ext>
            </a:extLst>
          </p:cNvPr>
          <p:cNvSpPr>
            <a:spLocks noGrp="1"/>
          </p:cNvSpPr>
          <p:nvPr>
            <p:ph type="title"/>
          </p:nvPr>
        </p:nvSpPr>
        <p:spPr>
          <a:xfrm>
            <a:off x="505572" y="809321"/>
            <a:ext cx="9069480" cy="1204988"/>
          </a:xfrm>
        </p:spPr>
        <p:txBody>
          <a:bodyPr/>
          <a:lstStyle/>
          <a:p>
            <a:pPr algn="ctr"/>
            <a:r>
              <a:rPr lang="en-US" sz="3200" b="1" dirty="0">
                <a:latin typeface="Times New Roman" panose="02020603050405020304" pitchFamily="18" charset="0"/>
                <a:cs typeface="Times New Roman" panose="02020603050405020304" pitchFamily="18" charset="0"/>
              </a:rPr>
              <a:t>POSSIBLE FUTURE ADDITIONS</a:t>
            </a:r>
            <a:endParaRPr lang="en-US" sz="3200" dirty="0"/>
          </a:p>
        </p:txBody>
      </p:sp>
      <p:sp>
        <p:nvSpPr>
          <p:cNvPr id="3" name="Subtitle 2">
            <a:extLst>
              <a:ext uri="{FF2B5EF4-FFF2-40B4-BE49-F238E27FC236}">
                <a16:creationId xmlns:a16="http://schemas.microsoft.com/office/drawing/2014/main" id="{990A4856-7372-4DA4-8C7B-F9AD0D69B55E}"/>
              </a:ext>
            </a:extLst>
          </p:cNvPr>
          <p:cNvSpPr>
            <a:spLocks noGrp="1"/>
          </p:cNvSpPr>
          <p:nvPr>
            <p:ph type="subTitle"/>
          </p:nvPr>
        </p:nvSpPr>
        <p:spPr>
          <a:xfrm>
            <a:off x="505572" y="2014309"/>
            <a:ext cx="9069480" cy="3704566"/>
          </a:xfrm>
        </p:spPr>
        <p:txBody>
          <a:bodyPr>
            <a:noAutofit/>
          </a:bodyPr>
          <a:lstStyle/>
          <a:p>
            <a:endParaRPr lang="en-US" sz="21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We plan to integrate </a:t>
            </a:r>
            <a:r>
              <a:rPr lang="en-US" sz="2100" b="1" dirty="0">
                <a:latin typeface="Times New Roman" panose="02020603050405020304" pitchFamily="18" charset="0"/>
                <a:cs typeface="Times New Roman" panose="02020603050405020304" pitchFamily="18" charset="0"/>
              </a:rPr>
              <a:t>Google Maps API </a:t>
            </a:r>
            <a:r>
              <a:rPr lang="en-US" sz="2100" dirty="0">
                <a:latin typeface="Times New Roman" panose="02020603050405020304" pitchFamily="18" charset="0"/>
                <a:cs typeface="Times New Roman" panose="02020603050405020304" pitchFamily="18" charset="0"/>
              </a:rPr>
              <a:t>after the successful completion and testing of our initial proposed system so that users can also use this device outside college boundaries</a:t>
            </a:r>
          </a:p>
          <a:p>
            <a:pPr marL="342900" indent="-342900">
              <a:buFont typeface="Arial" panose="020B0604020202020204" pitchFamily="34" charset="0"/>
              <a:buChar char="•"/>
            </a:pPr>
            <a:endParaRPr lang="en-US" sz="21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The Maps API integration will allow us to design a system where the user can be made aware about all the information that is available while using the </a:t>
            </a:r>
            <a:r>
              <a:rPr lang="en-US" sz="2100" b="1" dirty="0">
                <a:latin typeface="Times New Roman" panose="02020603050405020304" pitchFamily="18" charset="0"/>
                <a:cs typeface="Times New Roman" panose="02020603050405020304" pitchFamily="18" charset="0"/>
              </a:rPr>
              <a:t>Navigation feature </a:t>
            </a:r>
            <a:r>
              <a:rPr lang="en-US" sz="2100" dirty="0">
                <a:latin typeface="Times New Roman" panose="02020603050405020304" pitchFamily="18" charset="0"/>
                <a:cs typeface="Times New Roman" panose="02020603050405020304" pitchFamily="18" charset="0"/>
              </a:rPr>
              <a:t>of Maps such as weather, orientation, direction to take, etc. </a:t>
            </a:r>
          </a:p>
          <a:p>
            <a:pPr marL="342900" indent="-342900">
              <a:buFont typeface="Arial" panose="020B0604020202020204" pitchFamily="34" charset="0"/>
              <a:buChar char="•"/>
            </a:pPr>
            <a:endParaRPr lang="en-US" sz="21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The primary language currently is English but we also plan to add language support for Hindi and Marathi</a:t>
            </a:r>
          </a:p>
          <a:p>
            <a:pPr marL="342900" indent="-342900">
              <a:buFont typeface="Arial" panose="020B0604020202020204" pitchFamily="34" charset="0"/>
              <a:buChar char="•"/>
            </a:pPr>
            <a:endParaRPr lang="en-US" sz="21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1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4412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85CB7-83B1-4E4D-8B8D-28AE2EB33DAE}"/>
              </a:ext>
            </a:extLst>
          </p:cNvPr>
          <p:cNvSpPr>
            <a:spLocks noGrp="1"/>
          </p:cNvSpPr>
          <p:nvPr>
            <p:ph type="title"/>
          </p:nvPr>
        </p:nvSpPr>
        <p:spPr>
          <a:xfrm>
            <a:off x="505572" y="809321"/>
            <a:ext cx="9069480" cy="1204988"/>
          </a:xfrm>
        </p:spPr>
        <p:txBody>
          <a:bodyPr/>
          <a:lstStyle/>
          <a:p>
            <a:pPr algn="ctr"/>
            <a:r>
              <a:rPr lang="en-US" sz="3200" b="1" dirty="0">
                <a:latin typeface="Times New Roman" panose="02020603050405020304" pitchFamily="18" charset="0"/>
                <a:cs typeface="Times New Roman" panose="02020603050405020304" pitchFamily="18" charset="0"/>
              </a:rPr>
              <a:t>TECHNOLOGY STACK</a:t>
            </a:r>
            <a:endParaRPr lang="en-US" sz="3200" dirty="0"/>
          </a:p>
        </p:txBody>
      </p:sp>
      <p:graphicFrame>
        <p:nvGraphicFramePr>
          <p:cNvPr id="8" name="Diagram 7">
            <a:extLst>
              <a:ext uri="{FF2B5EF4-FFF2-40B4-BE49-F238E27FC236}">
                <a16:creationId xmlns:a16="http://schemas.microsoft.com/office/drawing/2014/main" id="{019D4B9C-01C2-4957-8089-BBFD154E574B}"/>
              </a:ext>
            </a:extLst>
          </p:cNvPr>
          <p:cNvGraphicFramePr/>
          <p:nvPr>
            <p:extLst>
              <p:ext uri="{D42A27DB-BD31-4B8C-83A1-F6EECF244321}">
                <p14:modId xmlns:p14="http://schemas.microsoft.com/office/powerpoint/2010/main" val="2082624211"/>
              </p:ext>
            </p:extLst>
          </p:nvPr>
        </p:nvGraphicFramePr>
        <p:xfrm>
          <a:off x="1979585" y="2500226"/>
          <a:ext cx="2641627" cy="35982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a:extLst>
              <a:ext uri="{FF2B5EF4-FFF2-40B4-BE49-F238E27FC236}">
                <a16:creationId xmlns:a16="http://schemas.microsoft.com/office/drawing/2014/main" id="{CF3D6275-FEC8-4F8D-A794-DCAD2BD69454}"/>
              </a:ext>
            </a:extLst>
          </p:cNvPr>
          <p:cNvGraphicFramePr/>
          <p:nvPr>
            <p:extLst>
              <p:ext uri="{D42A27DB-BD31-4B8C-83A1-F6EECF244321}">
                <p14:modId xmlns:p14="http://schemas.microsoft.com/office/powerpoint/2010/main" val="3139167974"/>
              </p:ext>
            </p:extLst>
          </p:nvPr>
        </p:nvGraphicFramePr>
        <p:xfrm>
          <a:off x="5217451" y="2500226"/>
          <a:ext cx="2830493" cy="42744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035921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572" y="554086"/>
            <a:ext cx="9069480" cy="1260360"/>
          </a:xfrm>
        </p:spPr>
        <p:txBody>
          <a:bodyPr/>
          <a:lstStyle/>
          <a:p>
            <a:pPr algn="ctr"/>
            <a:r>
              <a:rPr lang="en-IN" sz="3600" b="1" spc="-1" dirty="0">
                <a:solidFill>
                  <a:srgbClr val="000000"/>
                </a:solidFill>
                <a:latin typeface="Times New Roman"/>
              </a:rPr>
              <a:t>SCOPE</a:t>
            </a:r>
            <a:endParaRPr lang="en-US" sz="3600" b="1" dirty="0"/>
          </a:p>
        </p:txBody>
      </p:sp>
      <p:sp>
        <p:nvSpPr>
          <p:cNvPr id="4" name="TextBox 3">
            <a:extLst>
              <a:ext uri="{FF2B5EF4-FFF2-40B4-BE49-F238E27FC236}">
                <a16:creationId xmlns:a16="http://schemas.microsoft.com/office/drawing/2014/main" id="{3EF5372A-7719-4399-94A9-BC9177B5DC67}"/>
              </a:ext>
            </a:extLst>
          </p:cNvPr>
          <p:cNvSpPr txBox="1"/>
          <p:nvPr/>
        </p:nvSpPr>
        <p:spPr>
          <a:xfrm>
            <a:off x="505572" y="1814446"/>
            <a:ext cx="9069480" cy="2031325"/>
          </a:xfrm>
          <a:prstGeom prst="rect">
            <a:avLst/>
          </a:prstGeom>
          <a:noFill/>
        </p:spPr>
        <p:txBody>
          <a:bodyPr wrap="square" rtlCol="0">
            <a:spAutoFit/>
          </a:bodyPr>
          <a:lstStyle/>
          <a:p>
            <a:pPr marL="342900" indent="-342900">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It will make the use of various technologies in order to create a single device capable of assisting the huge number of people in need.</a:t>
            </a:r>
          </a:p>
          <a:p>
            <a:pPr marL="285750" indent="-285750">
              <a:buFont typeface="Arial" panose="020B0604020202020204" pitchFamily="34" charset="0"/>
              <a:buChar char="•"/>
            </a:pPr>
            <a:endParaRPr lang="en-US" sz="21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The device will be making real time predictions without any human help, it will be an added benefit as the people using this device will be able to walk around the campus without any external human help.</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B28E-6763-4B9E-8391-7C6E9939923E}"/>
              </a:ext>
            </a:extLst>
          </p:cNvPr>
          <p:cNvSpPr>
            <a:spLocks noGrp="1"/>
          </p:cNvSpPr>
          <p:nvPr>
            <p:ph type="title"/>
          </p:nvPr>
        </p:nvSpPr>
        <p:spPr>
          <a:xfrm>
            <a:off x="502920" y="507960"/>
            <a:ext cx="9069480" cy="1260360"/>
          </a:xfrm>
        </p:spPr>
        <p:txBody>
          <a:bodyPr/>
          <a:lstStyle/>
          <a:p>
            <a:pPr algn="ctr"/>
            <a:r>
              <a:rPr lang="en-US" sz="3600" b="1" dirty="0">
                <a:latin typeface="Times New Roman" panose="02020603050405020304" pitchFamily="18" charset="0"/>
                <a:cs typeface="Times New Roman" panose="02020603050405020304" pitchFamily="18" charset="0"/>
              </a:rPr>
              <a:t>PROJECT LIMITATIONS</a:t>
            </a:r>
          </a:p>
        </p:txBody>
      </p:sp>
      <p:sp>
        <p:nvSpPr>
          <p:cNvPr id="3" name="Subtitle 2">
            <a:extLst>
              <a:ext uri="{FF2B5EF4-FFF2-40B4-BE49-F238E27FC236}">
                <a16:creationId xmlns:a16="http://schemas.microsoft.com/office/drawing/2014/main" id="{B7D6DBF4-149D-4CF8-B7F0-846D30251A94}"/>
              </a:ext>
            </a:extLst>
          </p:cNvPr>
          <p:cNvSpPr>
            <a:spLocks noGrp="1"/>
          </p:cNvSpPr>
          <p:nvPr>
            <p:ph type="subTitle"/>
          </p:nvPr>
        </p:nvSpPr>
        <p:spPr>
          <a:xfrm>
            <a:off x="502920" y="2046514"/>
            <a:ext cx="9069480" cy="2641600"/>
          </a:xfrm>
        </p:spPr>
        <p:txBody>
          <a:bodyPr>
            <a:normAutofit/>
          </a:bodyPr>
          <a:lstStyle/>
          <a:p>
            <a:pPr marL="342900" indent="-342900">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Integration of so many modules with a single Raspberry PI could slow down performance. Effective solution has to be developed.</a:t>
            </a:r>
          </a:p>
          <a:p>
            <a:pPr marL="342900" indent="-342900">
              <a:buFont typeface="Arial" panose="020B0604020202020204" pitchFamily="34" charset="0"/>
              <a:buChar char="•"/>
            </a:pPr>
            <a:endParaRPr lang="en-US" sz="21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Object Detection Model has to be trained extensively on private datasets to enable it to detect common objects found in college campus.</a:t>
            </a:r>
          </a:p>
          <a:p>
            <a:pPr marL="342900" indent="-342900">
              <a:buFont typeface="Arial" panose="020B0604020202020204" pitchFamily="34" charset="0"/>
              <a:buChar char="•"/>
            </a:pPr>
            <a:endParaRPr lang="en-US" sz="21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The Raspberry PI board has to be powered with the help of a battery hence the whole system needs to be energy efficient in order to run for a longer time.</a:t>
            </a:r>
          </a:p>
          <a:p>
            <a:pPr marL="342900" indent="-342900">
              <a:buFont typeface="Arial" panose="020B0604020202020204" pitchFamily="34" charset="0"/>
              <a:buChar char="•"/>
            </a:pP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7134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609" y="579686"/>
            <a:ext cx="9069480" cy="1227526"/>
          </a:xfrm>
        </p:spPr>
        <p:txBody>
          <a:bodyPr/>
          <a:lstStyle/>
          <a:p>
            <a:pPr algn="ctr"/>
            <a:r>
              <a:rPr lang="en-US" sz="3600" b="1" dirty="0">
                <a:latin typeface="Times New Roman" pitchFamily="18" charset="0"/>
                <a:cs typeface="Times New Roman" pitchFamily="18" charset="0"/>
              </a:rPr>
              <a:t>REFERENCES</a:t>
            </a:r>
          </a:p>
        </p:txBody>
      </p:sp>
      <p:sp>
        <p:nvSpPr>
          <p:cNvPr id="3" name="Subtitle 2"/>
          <p:cNvSpPr>
            <a:spLocks noGrp="1"/>
          </p:cNvSpPr>
          <p:nvPr>
            <p:ph type="subTitle"/>
          </p:nvPr>
        </p:nvSpPr>
        <p:spPr>
          <a:xfrm>
            <a:off x="407609" y="776761"/>
            <a:ext cx="9069480" cy="795758"/>
          </a:xfrm>
        </p:spPr>
        <p:txBody>
          <a:bodyPr>
            <a:normAutofit/>
          </a:bodyPr>
          <a:lstStyle/>
          <a:p>
            <a:r>
              <a:rPr lang="en-US" sz="1800" dirty="0">
                <a:latin typeface="Times New Roman" pitchFamily="18" charset="0"/>
                <a:cs typeface="Times New Roman" pitchFamily="18" charset="0"/>
              </a:rPr>
              <a:t> </a:t>
            </a:r>
          </a:p>
          <a:p>
            <a:pPr>
              <a:buNone/>
            </a:pPr>
            <a:endParaRPr lang="en-US" sz="1800"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5E992840-6D45-45F9-9282-5B8C21716A90}"/>
              </a:ext>
            </a:extLst>
          </p:cNvPr>
          <p:cNvSpPr txBox="1"/>
          <p:nvPr/>
        </p:nvSpPr>
        <p:spPr>
          <a:xfrm>
            <a:off x="603534" y="1717010"/>
            <a:ext cx="8873555" cy="5262979"/>
          </a:xfrm>
          <a:prstGeom prst="rect">
            <a:avLst/>
          </a:prstGeom>
          <a:noFill/>
        </p:spPr>
        <p:txBody>
          <a:bodyPr wrap="square" rtlCol="0">
            <a:spAutoFit/>
          </a:bodyPr>
          <a:lstStyle/>
          <a:p>
            <a:r>
              <a:rPr lang="en-US" sz="2100" b="1" dirty="0">
                <a:latin typeface="Times New Roman" panose="02020603050405020304" pitchFamily="18" charset="0"/>
                <a:cs typeface="Times New Roman" panose="02020603050405020304" pitchFamily="18" charset="0"/>
              </a:rPr>
              <a:t>[1] </a:t>
            </a:r>
            <a:r>
              <a:rPr lang="en-US" sz="2100" b="1" u="sng" dirty="0">
                <a:latin typeface="Times New Roman" panose="02020603050405020304" pitchFamily="18" charset="0"/>
                <a:cs typeface="Times New Roman" panose="02020603050405020304" pitchFamily="18" charset="0"/>
                <a:hlinkClick r:id="rId2"/>
              </a:rPr>
              <a:t>https://ieeexplore.ieee.org/document/8394480</a:t>
            </a:r>
            <a:endParaRPr lang="en-US" sz="2100" b="1" u="sng" dirty="0">
              <a:latin typeface="Times New Roman" panose="02020603050405020304" pitchFamily="18" charset="0"/>
              <a:cs typeface="Times New Roman" panose="02020603050405020304" pitchFamily="18" charset="0"/>
            </a:endParaRPr>
          </a:p>
          <a:p>
            <a:r>
              <a:rPr lang="en-US" sz="2100" dirty="0">
                <a:latin typeface="Times New Roman" panose="02020603050405020304" pitchFamily="18" charset="0"/>
                <a:cs typeface="Times New Roman" panose="02020603050405020304" pitchFamily="18" charset="0"/>
              </a:rPr>
              <a:t>Chang, Y.-H., Sahoo, N., &amp; Lin, H.-W. (2018). </a:t>
            </a:r>
            <a:r>
              <a:rPr lang="en-US" sz="2100" i="1" dirty="0">
                <a:latin typeface="Times New Roman" panose="02020603050405020304" pitchFamily="18" charset="0"/>
                <a:cs typeface="Times New Roman" panose="02020603050405020304" pitchFamily="18" charset="0"/>
              </a:rPr>
              <a:t>An intelligent walking stick for the visually challenged people. 2018 IEEE International Conference on Applied System Invention (ICASI)</a:t>
            </a:r>
          </a:p>
          <a:p>
            <a:endParaRPr lang="en-US" sz="2100" dirty="0">
              <a:latin typeface="Times New Roman" panose="02020603050405020304" pitchFamily="18" charset="0"/>
              <a:cs typeface="Times New Roman" panose="02020603050405020304" pitchFamily="18" charset="0"/>
            </a:endParaRPr>
          </a:p>
          <a:p>
            <a:r>
              <a:rPr lang="en-US" sz="2100" b="1" dirty="0">
                <a:latin typeface="Times New Roman" panose="02020603050405020304" pitchFamily="18" charset="0"/>
                <a:cs typeface="Times New Roman" panose="02020603050405020304" pitchFamily="18" charset="0"/>
              </a:rPr>
              <a:t>[2] </a:t>
            </a:r>
            <a:r>
              <a:rPr lang="en-US" sz="2100" b="1" u="sng" dirty="0">
                <a:latin typeface="Times New Roman" panose="02020603050405020304" pitchFamily="18" charset="0"/>
                <a:cs typeface="Times New Roman" panose="02020603050405020304" pitchFamily="18" charset="0"/>
                <a:hlinkClick r:id="rId3"/>
              </a:rPr>
              <a:t>https://ieeexplore.ieee.org/document/7808083</a:t>
            </a:r>
            <a:endParaRPr lang="en-US" sz="2100" b="1" dirty="0">
              <a:latin typeface="Times New Roman" panose="02020603050405020304" pitchFamily="18" charset="0"/>
              <a:cs typeface="Times New Roman" panose="02020603050405020304" pitchFamily="18" charset="0"/>
            </a:endParaRPr>
          </a:p>
          <a:p>
            <a:r>
              <a:rPr lang="en-US" sz="2100" dirty="0">
                <a:latin typeface="Times New Roman" panose="02020603050405020304" pitchFamily="18" charset="0"/>
                <a:cs typeface="Times New Roman" panose="02020603050405020304" pitchFamily="18" charset="0"/>
              </a:rPr>
              <a:t>Yadav, A. B., Bindal, L., Namhakumar, V. U., Namitha, K., &amp; Harsha, H. (2016). </a:t>
            </a:r>
            <a:r>
              <a:rPr lang="en-US" sz="2100" i="1" dirty="0">
                <a:latin typeface="Times New Roman" panose="02020603050405020304" pitchFamily="18" charset="0"/>
                <a:cs typeface="Times New Roman" panose="02020603050405020304" pitchFamily="18" charset="0"/>
              </a:rPr>
              <a:t>Design and development of smart assistive device for visually impaired people. 2016 IEEE International Conference on Recent Trends in Electronics, Information &amp; Communication Technology (RTEICT)</a:t>
            </a:r>
          </a:p>
          <a:p>
            <a:endParaRPr lang="en-US" sz="2100" dirty="0">
              <a:latin typeface="Times New Roman" panose="02020603050405020304" pitchFamily="18" charset="0"/>
              <a:cs typeface="Times New Roman" panose="02020603050405020304" pitchFamily="18" charset="0"/>
            </a:endParaRPr>
          </a:p>
          <a:p>
            <a:r>
              <a:rPr lang="en-US" sz="2100" b="1" dirty="0">
                <a:latin typeface="Times New Roman" panose="02020603050405020304" pitchFamily="18" charset="0"/>
                <a:cs typeface="Times New Roman" panose="02020603050405020304" pitchFamily="18" charset="0"/>
              </a:rPr>
              <a:t>[3] </a:t>
            </a:r>
            <a:r>
              <a:rPr lang="en-US" sz="2100" b="1" u="sng" dirty="0">
                <a:latin typeface="Times New Roman" panose="02020603050405020304" pitchFamily="18" charset="0"/>
                <a:cs typeface="Times New Roman" panose="02020603050405020304" pitchFamily="18" charset="0"/>
                <a:hlinkClick r:id="rId4"/>
              </a:rPr>
              <a:t>https://ieeexplore.ieee.org/document/7781087</a:t>
            </a:r>
            <a:endParaRPr lang="en-US" sz="2100" b="1" dirty="0">
              <a:latin typeface="Times New Roman" panose="02020603050405020304" pitchFamily="18" charset="0"/>
              <a:cs typeface="Times New Roman" panose="02020603050405020304" pitchFamily="18" charset="0"/>
            </a:endParaRPr>
          </a:p>
          <a:p>
            <a:r>
              <a:rPr lang="en-US" sz="2100" dirty="0">
                <a:latin typeface="Times New Roman" panose="02020603050405020304" pitchFamily="18" charset="0"/>
                <a:cs typeface="Times New Roman" panose="02020603050405020304" pitchFamily="18" charset="0"/>
              </a:rPr>
              <a:t>Munteanu, D., &amp; Ionel, R. (2016). </a:t>
            </a:r>
            <a:r>
              <a:rPr lang="en-US" sz="2100" i="1" dirty="0">
                <a:latin typeface="Times New Roman" panose="02020603050405020304" pitchFamily="18" charset="0"/>
                <a:cs typeface="Times New Roman" panose="02020603050405020304" pitchFamily="18" charset="0"/>
              </a:rPr>
              <a:t>Voice-controlled smart assistive device for visually impaired individuals. 2016 12th IEEE International Symposium on Electronics and Telecommunications (ISETC)</a:t>
            </a:r>
            <a:endParaRPr lang="en-US" sz="2100" dirty="0">
              <a:latin typeface="Times New Roman" panose="02020603050405020304" pitchFamily="18" charset="0"/>
              <a:cs typeface="Times New Roman" panose="02020603050405020304" pitchFamily="18" charset="0"/>
            </a:endParaRPr>
          </a:p>
          <a:p>
            <a:endParaRPr lang="en-US" sz="2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 name="TextShape 1"/>
          <p:cNvSpPr txBox="1"/>
          <p:nvPr/>
        </p:nvSpPr>
        <p:spPr>
          <a:xfrm>
            <a:off x="647280" y="3057480"/>
            <a:ext cx="9070920" cy="1262160"/>
          </a:xfrm>
          <a:prstGeom prst="rect">
            <a:avLst/>
          </a:prstGeom>
          <a:noFill/>
          <a:ln>
            <a:noFill/>
          </a:ln>
        </p:spPr>
        <p:txBody>
          <a:bodyPr lIns="0" tIns="31680" rIns="0" bIns="0" anchor="ctr"/>
          <a:lstStyle/>
          <a:p>
            <a:pPr algn="ctr">
              <a:lnSpc>
                <a:spcPct val="93000"/>
              </a:lnSpc>
            </a:pPr>
            <a:r>
              <a:rPr lang="en-IN" sz="3600" b="1" strike="noStrike" spc="-1" dirty="0">
                <a:solidFill>
                  <a:srgbClr val="000000"/>
                </a:solidFill>
                <a:latin typeface="Times New Roman"/>
              </a:rPr>
              <a:t>Thank You...!!</a:t>
            </a:r>
            <a:endParaRPr lang="en-IN" sz="3600" b="1" strike="noStrike"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TextShape 1"/>
          <p:cNvSpPr txBox="1"/>
          <p:nvPr/>
        </p:nvSpPr>
        <p:spPr>
          <a:xfrm>
            <a:off x="504852" y="537288"/>
            <a:ext cx="9070920" cy="1057320"/>
          </a:xfrm>
          <a:prstGeom prst="rect">
            <a:avLst/>
          </a:prstGeom>
          <a:noFill/>
          <a:ln>
            <a:noFill/>
          </a:ln>
        </p:spPr>
        <p:txBody>
          <a:bodyPr lIns="0" tIns="31680" rIns="0" bIns="0" anchor="ctr"/>
          <a:lstStyle/>
          <a:p>
            <a:pPr algn="ctr">
              <a:lnSpc>
                <a:spcPct val="93000"/>
              </a:lnSpc>
            </a:pPr>
            <a:r>
              <a:rPr lang="en-IN" sz="3600" b="1" strike="noStrike" spc="-1" dirty="0">
                <a:solidFill>
                  <a:srgbClr val="000000"/>
                </a:solidFill>
                <a:latin typeface="Times New Roman"/>
              </a:rPr>
              <a:t>CONTENTS</a:t>
            </a:r>
            <a:endParaRPr lang="en-IN" sz="3600" b="0" strike="noStrike" spc="-1" dirty="0">
              <a:solidFill>
                <a:srgbClr val="000000"/>
              </a:solidFill>
              <a:latin typeface="Arial"/>
            </a:endParaRPr>
          </a:p>
        </p:txBody>
      </p:sp>
      <p:sp>
        <p:nvSpPr>
          <p:cNvPr id="44" name="TextShape 2"/>
          <p:cNvSpPr txBox="1"/>
          <p:nvPr/>
        </p:nvSpPr>
        <p:spPr>
          <a:xfrm>
            <a:off x="504852" y="1752100"/>
            <a:ext cx="9070920" cy="5374414"/>
          </a:xfrm>
          <a:prstGeom prst="rect">
            <a:avLst/>
          </a:prstGeom>
          <a:noFill/>
          <a:ln>
            <a:noFill/>
          </a:ln>
        </p:spPr>
        <p:txBody>
          <a:bodyPr lIns="0" tIns="21240" rIns="0" bIns="0">
            <a:noAutofit/>
          </a:bodyPr>
          <a:lstStyle/>
          <a:p>
            <a:pPr marL="431640" indent="-324000">
              <a:lnSpc>
                <a:spcPct val="93000"/>
              </a:lnSpc>
              <a:spcAft>
                <a:spcPts val="1412"/>
              </a:spcAft>
              <a:buClr>
                <a:srgbClr val="000000"/>
              </a:buClr>
              <a:buSzPct val="45000"/>
              <a:buFont typeface="Wingdings" charset="2"/>
              <a:buChar char=""/>
            </a:pPr>
            <a:r>
              <a:rPr lang="en-IN" sz="2200" spc="-1" dirty="0">
                <a:solidFill>
                  <a:srgbClr val="000000"/>
                </a:solidFill>
                <a:latin typeface="Times New Roman" panose="02020603050405020304" pitchFamily="18" charset="0"/>
                <a:cs typeface="Times New Roman" panose="02020603050405020304" pitchFamily="18" charset="0"/>
              </a:rPr>
              <a:t>Abstract</a:t>
            </a:r>
          </a:p>
          <a:p>
            <a:pPr marL="431640" indent="-324000">
              <a:lnSpc>
                <a:spcPct val="93000"/>
              </a:lnSpc>
              <a:spcAft>
                <a:spcPts val="1412"/>
              </a:spcAft>
              <a:buClr>
                <a:srgbClr val="000000"/>
              </a:buClr>
              <a:buSzPct val="45000"/>
              <a:buFont typeface="Wingdings" charset="2"/>
              <a:buChar char=""/>
            </a:pPr>
            <a:r>
              <a:rPr lang="en-IN" sz="2200" spc="-1" dirty="0">
                <a:solidFill>
                  <a:srgbClr val="000000"/>
                </a:solidFill>
                <a:latin typeface="Times New Roman" panose="02020603050405020304" pitchFamily="18" charset="0"/>
                <a:cs typeface="Times New Roman" panose="02020603050405020304" pitchFamily="18" charset="0"/>
              </a:rPr>
              <a:t>Introduction</a:t>
            </a:r>
          </a:p>
          <a:p>
            <a:pPr marL="431640" indent="-324000">
              <a:lnSpc>
                <a:spcPct val="93000"/>
              </a:lnSpc>
              <a:spcAft>
                <a:spcPts val="1412"/>
              </a:spcAft>
              <a:buClr>
                <a:srgbClr val="000000"/>
              </a:buClr>
              <a:buSzPct val="45000"/>
              <a:buFont typeface="Wingdings" charset="2"/>
              <a:buChar char=""/>
            </a:pPr>
            <a:r>
              <a:rPr lang="en-IN" sz="2200" spc="-1" dirty="0">
                <a:solidFill>
                  <a:srgbClr val="000000"/>
                </a:solidFill>
                <a:latin typeface="Times New Roman" panose="02020603050405020304" pitchFamily="18" charset="0"/>
                <a:cs typeface="Times New Roman" panose="02020603050405020304" pitchFamily="18" charset="0"/>
              </a:rPr>
              <a:t>Objectives</a:t>
            </a:r>
          </a:p>
          <a:p>
            <a:pPr marL="431640" indent="-324000">
              <a:lnSpc>
                <a:spcPct val="93000"/>
              </a:lnSpc>
              <a:spcAft>
                <a:spcPts val="1412"/>
              </a:spcAft>
              <a:buClr>
                <a:srgbClr val="000000"/>
              </a:buClr>
              <a:buSzPct val="45000"/>
              <a:buFont typeface="Wingdings" charset="2"/>
              <a:buChar char=""/>
            </a:pPr>
            <a:r>
              <a:rPr lang="en-IN" sz="2200" spc="-1" dirty="0">
                <a:solidFill>
                  <a:srgbClr val="000000"/>
                </a:solidFill>
                <a:latin typeface="Times New Roman" panose="02020603050405020304" pitchFamily="18" charset="0"/>
                <a:cs typeface="Times New Roman" panose="02020603050405020304" pitchFamily="18" charset="0"/>
              </a:rPr>
              <a:t>Literature Review</a:t>
            </a:r>
          </a:p>
          <a:p>
            <a:pPr marL="431640" indent="-324000">
              <a:lnSpc>
                <a:spcPct val="93000"/>
              </a:lnSpc>
              <a:spcAft>
                <a:spcPts val="1412"/>
              </a:spcAft>
              <a:buClr>
                <a:srgbClr val="000000"/>
              </a:buClr>
              <a:buSzPct val="45000"/>
              <a:buFont typeface="Wingdings" charset="2"/>
              <a:buChar char=""/>
            </a:pPr>
            <a:r>
              <a:rPr lang="en-IN" sz="2200" spc="-1" dirty="0">
                <a:solidFill>
                  <a:srgbClr val="000000"/>
                </a:solidFill>
                <a:latin typeface="Times New Roman" panose="02020603050405020304" pitchFamily="18" charset="0"/>
                <a:cs typeface="Times New Roman" panose="02020603050405020304" pitchFamily="18" charset="0"/>
              </a:rPr>
              <a:t>Problem Definition</a:t>
            </a:r>
          </a:p>
          <a:p>
            <a:pPr marL="431640" indent="-324000">
              <a:lnSpc>
                <a:spcPct val="93000"/>
              </a:lnSpc>
              <a:spcAft>
                <a:spcPts val="1412"/>
              </a:spcAft>
              <a:buClr>
                <a:srgbClr val="000000"/>
              </a:buClr>
              <a:buSzPct val="45000"/>
              <a:buFont typeface="Wingdings" charset="2"/>
              <a:buChar char=""/>
            </a:pPr>
            <a:r>
              <a:rPr lang="en-IN" sz="2200" spc="-1" dirty="0">
                <a:solidFill>
                  <a:srgbClr val="000000"/>
                </a:solidFill>
                <a:latin typeface="Times New Roman" panose="02020603050405020304" pitchFamily="18" charset="0"/>
                <a:cs typeface="Times New Roman" panose="02020603050405020304" pitchFamily="18" charset="0"/>
              </a:rPr>
              <a:t>Existing System Architecture/Working</a:t>
            </a:r>
          </a:p>
          <a:p>
            <a:pPr marL="431640" indent="-324000">
              <a:lnSpc>
                <a:spcPct val="93000"/>
              </a:lnSpc>
              <a:spcAft>
                <a:spcPts val="1412"/>
              </a:spcAft>
              <a:buClr>
                <a:srgbClr val="000000"/>
              </a:buClr>
              <a:buSzPct val="45000"/>
              <a:buFont typeface="Wingdings" charset="2"/>
              <a:buChar char=""/>
            </a:pPr>
            <a:r>
              <a:rPr lang="en-IN" sz="2200" spc="-1" dirty="0">
                <a:solidFill>
                  <a:srgbClr val="000000"/>
                </a:solidFill>
                <a:latin typeface="Times New Roman" panose="02020603050405020304" pitchFamily="18" charset="0"/>
                <a:cs typeface="Times New Roman" panose="02020603050405020304" pitchFamily="18" charset="0"/>
              </a:rPr>
              <a:t>Proposed System Architecture/Working</a:t>
            </a:r>
          </a:p>
          <a:p>
            <a:pPr marL="431640" indent="-324000">
              <a:lnSpc>
                <a:spcPct val="93000"/>
              </a:lnSpc>
              <a:spcAft>
                <a:spcPts val="1412"/>
              </a:spcAft>
              <a:buClr>
                <a:srgbClr val="000000"/>
              </a:buClr>
              <a:buSzPct val="45000"/>
              <a:buFont typeface="Wingdings" charset="2"/>
              <a:buChar char=""/>
            </a:pPr>
            <a:r>
              <a:rPr lang="en-IN" sz="2200" spc="-1" dirty="0">
                <a:solidFill>
                  <a:srgbClr val="000000"/>
                </a:solidFill>
                <a:latin typeface="Times New Roman" panose="02020603050405020304" pitchFamily="18" charset="0"/>
                <a:cs typeface="Times New Roman" panose="02020603050405020304" pitchFamily="18" charset="0"/>
              </a:rPr>
              <a:t>Technological Stack</a:t>
            </a:r>
          </a:p>
          <a:p>
            <a:pPr marL="431640" indent="-324000">
              <a:lnSpc>
                <a:spcPct val="93000"/>
              </a:lnSpc>
              <a:spcAft>
                <a:spcPts val="1412"/>
              </a:spcAft>
              <a:buClr>
                <a:srgbClr val="000000"/>
              </a:buClr>
              <a:buSzPct val="45000"/>
              <a:buFont typeface="Wingdings" charset="2"/>
              <a:buChar char=""/>
            </a:pPr>
            <a:r>
              <a:rPr lang="en-IN" sz="2200" spc="-1" dirty="0">
                <a:solidFill>
                  <a:srgbClr val="000000"/>
                </a:solidFill>
                <a:latin typeface="Times New Roman" panose="02020603050405020304" pitchFamily="18" charset="0"/>
                <a:cs typeface="Times New Roman" panose="02020603050405020304" pitchFamily="18" charset="0"/>
              </a:rPr>
              <a:t>Scope </a:t>
            </a:r>
          </a:p>
          <a:p>
            <a:pPr marL="431640" indent="-324000">
              <a:lnSpc>
                <a:spcPct val="93000"/>
              </a:lnSpc>
              <a:spcAft>
                <a:spcPts val="1412"/>
              </a:spcAft>
              <a:buClr>
                <a:srgbClr val="000000"/>
              </a:buClr>
              <a:buSzPct val="45000"/>
              <a:buFont typeface="Wingdings" charset="2"/>
              <a:buChar char=""/>
            </a:pPr>
            <a:r>
              <a:rPr lang="en-IN" sz="2200" spc="-1" dirty="0">
                <a:solidFill>
                  <a:srgbClr val="000000"/>
                </a:solidFill>
                <a:latin typeface="Times New Roman" panose="02020603050405020304" pitchFamily="18" charset="0"/>
                <a:cs typeface="Times New Roman" panose="02020603050405020304" pitchFamily="18" charset="0"/>
              </a:rPr>
              <a:t>Project Limitations </a:t>
            </a:r>
          </a:p>
          <a:p>
            <a:pPr marL="431640" indent="-324000">
              <a:lnSpc>
                <a:spcPct val="93000"/>
              </a:lnSpc>
              <a:spcAft>
                <a:spcPts val="1412"/>
              </a:spcAft>
              <a:buClr>
                <a:srgbClr val="000000"/>
              </a:buClr>
              <a:buSzPct val="45000"/>
              <a:buFont typeface="Wingdings" charset="2"/>
              <a:buChar char=""/>
            </a:pPr>
            <a:r>
              <a:rPr lang="en-IN" sz="2200" spc="-1" dirty="0">
                <a:solidFill>
                  <a:srgbClr val="000000"/>
                </a:solidFill>
                <a:latin typeface="Times New Roman" panose="02020603050405020304" pitchFamily="18" charset="0"/>
                <a:cs typeface="Times New Roman" panose="02020603050405020304" pitchFamily="18" charset="0"/>
              </a:rPr>
              <a:t>References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572" y="918768"/>
            <a:ext cx="9069480" cy="558063"/>
          </a:xfrm>
        </p:spPr>
        <p:txBody>
          <a:bodyPr/>
          <a:lstStyle/>
          <a:p>
            <a:pPr algn="ctr"/>
            <a:r>
              <a:rPr lang="en-US" sz="3600" b="1" dirty="0">
                <a:latin typeface="Times New Roman" pitchFamily="18" charset="0"/>
                <a:cs typeface="Times New Roman" pitchFamily="18" charset="0"/>
              </a:rPr>
              <a:t>ABSTRACT</a:t>
            </a:r>
          </a:p>
        </p:txBody>
      </p:sp>
      <p:sp>
        <p:nvSpPr>
          <p:cNvPr id="4" name="Content Placeholder 2">
            <a:extLst>
              <a:ext uri="{FF2B5EF4-FFF2-40B4-BE49-F238E27FC236}">
                <a16:creationId xmlns:a16="http://schemas.microsoft.com/office/drawing/2014/main" id="{E3455D8A-E13E-4646-BB21-9596E0643690}"/>
              </a:ext>
            </a:extLst>
          </p:cNvPr>
          <p:cNvSpPr txBox="1">
            <a:spLocks/>
          </p:cNvSpPr>
          <p:nvPr/>
        </p:nvSpPr>
        <p:spPr>
          <a:xfrm>
            <a:off x="345746" y="1827813"/>
            <a:ext cx="9389132" cy="616729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dirty="0">
                <a:latin typeface="Times New Roman" panose="02020603050405020304" pitchFamily="18" charset="0"/>
                <a:cs typeface="Times New Roman" panose="02020603050405020304" pitchFamily="18" charset="0"/>
              </a:rPr>
              <a:t>The </a:t>
            </a:r>
            <a:r>
              <a:rPr lang="en-US" sz="2100" b="1" dirty="0">
                <a:latin typeface="Times New Roman" panose="02020603050405020304" pitchFamily="18" charset="0"/>
                <a:cs typeface="Times New Roman" panose="02020603050405020304" pitchFamily="18" charset="0"/>
              </a:rPr>
              <a:t>World Health Organization </a:t>
            </a:r>
            <a:r>
              <a:rPr lang="en-US" sz="2100" dirty="0">
                <a:latin typeface="Times New Roman" panose="02020603050405020304" pitchFamily="18" charset="0"/>
                <a:cs typeface="Times New Roman" panose="02020603050405020304" pitchFamily="18" charset="0"/>
              </a:rPr>
              <a:t>(WHO) Fact reported that there are </a:t>
            </a:r>
            <a:r>
              <a:rPr lang="en-US" sz="2100" b="1" dirty="0">
                <a:latin typeface="Times New Roman" panose="02020603050405020304" pitchFamily="18" charset="0"/>
                <a:cs typeface="Times New Roman" panose="02020603050405020304" pitchFamily="18" charset="0"/>
              </a:rPr>
              <a:t>285 million</a:t>
            </a:r>
            <a:r>
              <a:rPr lang="en-US" sz="2100" dirty="0">
                <a:latin typeface="Times New Roman" panose="02020603050405020304" pitchFamily="18" charset="0"/>
                <a:cs typeface="Times New Roman" panose="02020603050405020304" pitchFamily="18" charset="0"/>
              </a:rPr>
              <a:t> visually-impaired people worldwide. Among these individuals, there are </a:t>
            </a:r>
            <a:r>
              <a:rPr lang="en-US" sz="2100" b="1" dirty="0">
                <a:latin typeface="Times New Roman" panose="02020603050405020304" pitchFamily="18" charset="0"/>
                <a:cs typeface="Times New Roman" panose="02020603050405020304" pitchFamily="18" charset="0"/>
              </a:rPr>
              <a:t>39 million </a:t>
            </a:r>
            <a:r>
              <a:rPr lang="en-US" sz="2100" dirty="0">
                <a:latin typeface="Times New Roman" panose="02020603050405020304" pitchFamily="18" charset="0"/>
                <a:cs typeface="Times New Roman" panose="02020603050405020304" pitchFamily="18" charset="0"/>
              </a:rPr>
              <a:t>who are blind in the world. Unfortunately, all these numbers are estimated to be doubled by 2020.</a:t>
            </a:r>
          </a:p>
          <a:p>
            <a:endParaRPr lang="en-US" sz="2100" dirty="0">
              <a:latin typeface="Times New Roman" panose="02020603050405020304" pitchFamily="18" charset="0"/>
              <a:cs typeface="Times New Roman" panose="02020603050405020304" pitchFamily="18" charset="0"/>
            </a:endParaRPr>
          </a:p>
          <a:p>
            <a:r>
              <a:rPr lang="en-US" sz="2100" dirty="0">
                <a:latin typeface="Times New Roman" panose="02020603050405020304" pitchFamily="18" charset="0"/>
                <a:cs typeface="Times New Roman" panose="02020603050405020304" pitchFamily="18" charset="0"/>
              </a:rPr>
              <a:t>In this high tech era, technology has made it possible for everyone to live a comfortable life. But somehow the physically challenged people need to </a:t>
            </a:r>
            <a:r>
              <a:rPr lang="en-US" sz="2100" b="1" dirty="0">
                <a:latin typeface="Times New Roman" panose="02020603050405020304" pitchFamily="18" charset="0"/>
                <a:cs typeface="Times New Roman" panose="02020603050405020304" pitchFamily="18" charset="0"/>
              </a:rPr>
              <a:t>depend upon others</a:t>
            </a:r>
            <a:r>
              <a:rPr lang="en-US" sz="2100" dirty="0">
                <a:latin typeface="Times New Roman" panose="02020603050405020304" pitchFamily="18" charset="0"/>
                <a:cs typeface="Times New Roman" panose="02020603050405020304" pitchFamily="18" charset="0"/>
              </a:rPr>
              <a:t> in their daily life which ultimately makes them less confident in an unfamiliar environment. </a:t>
            </a:r>
          </a:p>
          <a:p>
            <a:endParaRPr lang="en-US" sz="2100" dirty="0">
              <a:latin typeface="Times New Roman" panose="02020603050405020304" pitchFamily="18" charset="0"/>
              <a:cs typeface="Times New Roman" panose="02020603050405020304" pitchFamily="18" charset="0"/>
            </a:endParaRPr>
          </a:p>
          <a:p>
            <a:r>
              <a:rPr lang="en-US" sz="2100" dirty="0">
                <a:latin typeface="Times New Roman" panose="02020603050405020304" pitchFamily="18" charset="0"/>
                <a:cs typeface="Times New Roman" panose="02020603050405020304" pitchFamily="18" charset="0"/>
              </a:rPr>
              <a:t>So, in this project, an</a:t>
            </a:r>
            <a:r>
              <a:rPr lang="en-US" sz="2100" b="1" dirty="0">
                <a:latin typeface="Times New Roman" panose="02020603050405020304" pitchFamily="18" charset="0"/>
                <a:cs typeface="Times New Roman" panose="02020603050405020304" pitchFamily="18" charset="0"/>
              </a:rPr>
              <a:t> intelligent device</a:t>
            </a:r>
            <a:r>
              <a:rPr lang="en-US" sz="2100" dirty="0">
                <a:latin typeface="Times New Roman" panose="02020603050405020304" pitchFamily="18" charset="0"/>
                <a:cs typeface="Times New Roman" panose="02020603050405020304" pitchFamily="18" charset="0"/>
              </a:rPr>
              <a:t> is represented, which is an amalgamation of various technologies, for the visually challenged people to help them travel around the college and similar premises  safely without facing any difficulties and needing human help.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572" y="867379"/>
            <a:ext cx="9069480" cy="945800"/>
          </a:xfrm>
        </p:spPr>
        <p:txBody>
          <a:bodyPr/>
          <a:lstStyle/>
          <a:p>
            <a:pPr algn="ctr"/>
            <a:r>
              <a:rPr lang="en-IN" sz="3600" b="1" spc="-1" dirty="0">
                <a:solidFill>
                  <a:srgbClr val="000000"/>
                </a:solidFill>
                <a:latin typeface="Times New Roman"/>
              </a:rPr>
              <a:t>PROBLEM DEFINITION</a:t>
            </a:r>
            <a:endParaRPr lang="en-US" sz="3600" b="1" dirty="0"/>
          </a:p>
        </p:txBody>
      </p:sp>
      <p:sp>
        <p:nvSpPr>
          <p:cNvPr id="3" name="Subtitle 2"/>
          <p:cNvSpPr>
            <a:spLocks noGrp="1"/>
          </p:cNvSpPr>
          <p:nvPr>
            <p:ph type="subTitle"/>
          </p:nvPr>
        </p:nvSpPr>
        <p:spPr>
          <a:xfrm>
            <a:off x="505572" y="867379"/>
            <a:ext cx="9069480" cy="1260360"/>
          </a:xfrm>
        </p:spPr>
        <p:txBody>
          <a:bodyPr>
            <a:normAutofit/>
          </a:bodyPr>
          <a:lstStyle/>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11ED497C-8028-4480-8759-846BD252B134}"/>
              </a:ext>
            </a:extLst>
          </p:cNvPr>
          <p:cNvSpPr txBox="1"/>
          <p:nvPr/>
        </p:nvSpPr>
        <p:spPr>
          <a:xfrm>
            <a:off x="3551764" y="2359963"/>
            <a:ext cx="6023288" cy="3000821"/>
          </a:xfrm>
          <a:prstGeom prst="rect">
            <a:avLst/>
          </a:prstGeom>
          <a:noFill/>
        </p:spPr>
        <p:txBody>
          <a:bodyPr wrap="square" rtlCol="0">
            <a:spAutoFit/>
          </a:bodyPr>
          <a:lstStyle/>
          <a:p>
            <a:r>
              <a:rPr lang="en-US" sz="2100" dirty="0">
                <a:latin typeface="Times New Roman" panose="02020603050405020304" pitchFamily="18" charset="0"/>
                <a:cs typeface="Times New Roman" panose="02020603050405020304" pitchFamily="18" charset="0"/>
              </a:rPr>
              <a:t>To create an assistive device for visually impaired people which will let them get a better sense of the surroundings and environment of our college and similar premises and also give them haptic and audio feedback regarding the obstacles. The device can also classify the nearby objects and give a basic idea to the user about the object either by voice commands or by haptic feedback. The device can be fully operated by voice commands for easy usage.</a:t>
            </a:r>
          </a:p>
        </p:txBody>
      </p:sp>
      <p:pic>
        <p:nvPicPr>
          <p:cNvPr id="5" name="Picture 6" descr="Image result for problem statement icon">
            <a:extLst>
              <a:ext uri="{FF2B5EF4-FFF2-40B4-BE49-F238E27FC236}">
                <a16:creationId xmlns:a16="http://schemas.microsoft.com/office/drawing/2014/main" id="{9925C21B-2236-45AC-9565-6426910848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572" y="2419524"/>
            <a:ext cx="2743199" cy="27431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572" y="707049"/>
            <a:ext cx="9069480" cy="1230240"/>
          </a:xfrm>
        </p:spPr>
        <p:txBody>
          <a:bodyPr/>
          <a:lstStyle/>
          <a:p>
            <a:pPr algn="ctr"/>
            <a:r>
              <a:rPr lang="en-US" sz="3600" b="1" dirty="0">
                <a:latin typeface="Times New Roman" panose="02020603050405020304" pitchFamily="18" charset="0"/>
                <a:cs typeface="Times New Roman" panose="02020603050405020304" pitchFamily="18" charset="0"/>
              </a:rPr>
              <a:t>INTRODUCTION</a:t>
            </a:r>
          </a:p>
        </p:txBody>
      </p:sp>
      <p:sp>
        <p:nvSpPr>
          <p:cNvPr id="6" name="TextBox 5">
            <a:extLst>
              <a:ext uri="{FF2B5EF4-FFF2-40B4-BE49-F238E27FC236}">
                <a16:creationId xmlns:a16="http://schemas.microsoft.com/office/drawing/2014/main" id="{6EC3FBF2-6603-4510-96EF-C3F983889E51}"/>
              </a:ext>
            </a:extLst>
          </p:cNvPr>
          <p:cNvSpPr txBox="1"/>
          <p:nvPr/>
        </p:nvSpPr>
        <p:spPr>
          <a:xfrm>
            <a:off x="342427" y="1922294"/>
            <a:ext cx="5186101" cy="3000821"/>
          </a:xfrm>
          <a:prstGeom prst="rect">
            <a:avLst/>
          </a:prstGeom>
          <a:noFill/>
        </p:spPr>
        <p:txBody>
          <a:bodyPr wrap="square" rtlCol="0">
            <a:spAutoFit/>
          </a:bodyPr>
          <a:lstStyle/>
          <a:p>
            <a:pPr marL="285750" indent="-285750">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In our project we present the modeling, implementation and testing of an experimental </a:t>
            </a:r>
            <a:r>
              <a:rPr lang="en-US" sz="2100" b="1" dirty="0">
                <a:latin typeface="Times New Roman" panose="02020603050405020304" pitchFamily="18" charset="0"/>
                <a:cs typeface="Times New Roman" panose="02020603050405020304" pitchFamily="18" charset="0"/>
              </a:rPr>
              <a:t>microcontroller</a:t>
            </a:r>
            <a:r>
              <a:rPr lang="en-US" sz="2100" dirty="0">
                <a:latin typeface="Times New Roman" panose="02020603050405020304" pitchFamily="18" charset="0"/>
                <a:cs typeface="Times New Roman" panose="02020603050405020304" pitchFamily="18" charset="0"/>
              </a:rPr>
              <a:t> (MCU) based </a:t>
            </a:r>
            <a:r>
              <a:rPr lang="en-US" sz="2100" b="1" dirty="0">
                <a:latin typeface="Times New Roman" panose="02020603050405020304" pitchFamily="18" charset="0"/>
                <a:cs typeface="Times New Roman" panose="02020603050405020304" pitchFamily="18" charset="0"/>
              </a:rPr>
              <a:t>smart assistive system </a:t>
            </a:r>
            <a:r>
              <a:rPr lang="en-US" sz="2100" dirty="0">
                <a:latin typeface="Times New Roman" panose="02020603050405020304" pitchFamily="18" charset="0"/>
                <a:cs typeface="Times New Roman" panose="02020603050405020304" pitchFamily="18" charset="0"/>
              </a:rPr>
              <a:t>which can be used by the </a:t>
            </a:r>
            <a:r>
              <a:rPr lang="en-US" sz="2100" b="1" dirty="0">
                <a:latin typeface="Times New Roman" panose="02020603050405020304" pitchFamily="18" charset="0"/>
                <a:cs typeface="Times New Roman" panose="02020603050405020304" pitchFamily="18" charset="0"/>
              </a:rPr>
              <a:t>visually impaired</a:t>
            </a:r>
            <a:r>
              <a:rPr lang="en-US" sz="21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en-US" sz="21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This device includes </a:t>
            </a:r>
            <a:r>
              <a:rPr lang="en-US" sz="2100" b="1" dirty="0">
                <a:latin typeface="Times New Roman" panose="02020603050405020304" pitchFamily="18" charset="0"/>
                <a:cs typeface="Times New Roman" panose="02020603050405020304" pitchFamily="18" charset="0"/>
              </a:rPr>
              <a:t>haptic</a:t>
            </a:r>
            <a:r>
              <a:rPr lang="en-US" sz="2100" dirty="0">
                <a:latin typeface="Times New Roman" panose="02020603050405020304" pitchFamily="18" charset="0"/>
                <a:cs typeface="Times New Roman" panose="02020603050405020304" pitchFamily="18" charset="0"/>
              </a:rPr>
              <a:t> and </a:t>
            </a:r>
            <a:r>
              <a:rPr lang="en-US" sz="2100" b="1" dirty="0">
                <a:latin typeface="Times New Roman" panose="02020603050405020304" pitchFamily="18" charset="0"/>
                <a:cs typeface="Times New Roman" panose="02020603050405020304" pitchFamily="18" charset="0"/>
              </a:rPr>
              <a:t>audio</a:t>
            </a:r>
            <a:r>
              <a:rPr lang="en-US" sz="2100" dirty="0">
                <a:latin typeface="Times New Roman" panose="02020603050405020304" pitchFamily="18" charset="0"/>
                <a:cs typeface="Times New Roman" panose="02020603050405020304" pitchFamily="18" charset="0"/>
              </a:rPr>
              <a:t> feedback options from which the user can select. </a:t>
            </a:r>
          </a:p>
        </p:txBody>
      </p:sp>
      <p:pic>
        <p:nvPicPr>
          <p:cNvPr id="1026" name="Picture 2" descr="Capture">
            <a:extLst>
              <a:ext uri="{FF2B5EF4-FFF2-40B4-BE49-F238E27FC236}">
                <a16:creationId xmlns:a16="http://schemas.microsoft.com/office/drawing/2014/main" id="{90AD343B-5425-467D-9ECD-5328BB61DD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8528" y="1925772"/>
            <a:ext cx="4552097" cy="283558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26D1411C-5CF6-424D-9B0A-6616C064A1A9}"/>
              </a:ext>
            </a:extLst>
          </p:cNvPr>
          <p:cNvSpPr/>
          <p:nvPr/>
        </p:nvSpPr>
        <p:spPr>
          <a:xfrm>
            <a:off x="342427" y="5052531"/>
            <a:ext cx="9232625" cy="1061829"/>
          </a:xfrm>
          <a:prstGeom prst="rect">
            <a:avLst/>
          </a:prstGeom>
        </p:spPr>
        <p:txBody>
          <a:bodyPr wrap="square">
            <a:spAutoFit/>
          </a:bodyPr>
          <a:lstStyle/>
          <a:p>
            <a:pPr marL="285750" indent="-285750">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An easy-to-use </a:t>
            </a:r>
            <a:r>
              <a:rPr lang="en-US" sz="2100" b="1" dirty="0">
                <a:latin typeface="Times New Roman" panose="02020603050405020304" pitchFamily="18" charset="0"/>
                <a:cs typeface="Times New Roman" panose="02020603050405020304" pitchFamily="18" charset="0"/>
              </a:rPr>
              <a:t>Android App</a:t>
            </a:r>
            <a:r>
              <a:rPr lang="en-US" sz="2100" dirty="0">
                <a:latin typeface="Times New Roman" panose="02020603050405020304" pitchFamily="18" charset="0"/>
                <a:cs typeface="Times New Roman" panose="02020603050405020304" pitchFamily="18" charset="0"/>
              </a:rPr>
              <a:t> will also help the user set up the device during its first run or else the device will run using its default settings as it would be capable to </a:t>
            </a:r>
            <a:r>
              <a:rPr lang="en-US" sz="2100" b="1" dirty="0">
                <a:latin typeface="Times New Roman" panose="02020603050405020304" pitchFamily="18" charset="0"/>
                <a:cs typeface="Times New Roman" panose="02020603050405020304" pitchFamily="18" charset="0"/>
              </a:rPr>
              <a:t>work independently</a:t>
            </a:r>
            <a:r>
              <a:rPr lang="en-US" sz="2100" dirty="0">
                <a:latin typeface="Times New Roman" panose="02020603050405020304" pitchFamily="18" charset="0"/>
                <a:cs typeface="Times New Roman" panose="02020603050405020304" pitchFamily="18" charset="0"/>
              </a:rPr>
              <a:t> without requiring a </a:t>
            </a:r>
            <a:r>
              <a:rPr lang="en-US" sz="2100" b="1" dirty="0">
                <a:latin typeface="Times New Roman" panose="02020603050405020304" pitchFamily="18" charset="0"/>
                <a:cs typeface="Times New Roman" panose="02020603050405020304" pitchFamily="18" charset="0"/>
              </a:rPr>
              <a:t>smartphone</a:t>
            </a:r>
            <a:r>
              <a:rPr lang="en-US" sz="2100" dirty="0">
                <a:latin typeface="Times New Roman" panose="02020603050405020304" pitchFamily="18" charset="0"/>
                <a:cs typeface="Times New Roman" panose="02020603050405020304" pitchFamily="18" charset="0"/>
              </a:rPr>
              <a:t> to operate.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572" y="488227"/>
            <a:ext cx="9069480" cy="1285162"/>
          </a:xfrm>
        </p:spPr>
        <p:txBody>
          <a:bodyPr/>
          <a:lstStyle/>
          <a:p>
            <a:pPr algn="ctr"/>
            <a:r>
              <a:rPr lang="en-US" sz="3600" b="1" dirty="0">
                <a:latin typeface="Times New Roman" pitchFamily="18" charset="0"/>
                <a:cs typeface="Times New Roman" pitchFamily="18" charset="0"/>
              </a:rPr>
              <a:t>OBJECTIVES</a:t>
            </a:r>
          </a:p>
        </p:txBody>
      </p:sp>
      <p:graphicFrame>
        <p:nvGraphicFramePr>
          <p:cNvPr id="3" name="Diagram 2">
            <a:extLst>
              <a:ext uri="{FF2B5EF4-FFF2-40B4-BE49-F238E27FC236}">
                <a16:creationId xmlns:a16="http://schemas.microsoft.com/office/drawing/2014/main" id="{6E5AF93C-D2E3-41B4-8170-B900E352D696}"/>
              </a:ext>
            </a:extLst>
          </p:cNvPr>
          <p:cNvGraphicFramePr/>
          <p:nvPr>
            <p:extLst>
              <p:ext uri="{D42A27DB-BD31-4B8C-83A1-F6EECF244321}">
                <p14:modId xmlns:p14="http://schemas.microsoft.com/office/powerpoint/2010/main" val="2666374154"/>
              </p:ext>
            </p:extLst>
          </p:nvPr>
        </p:nvGraphicFramePr>
        <p:xfrm>
          <a:off x="505572" y="1393650"/>
          <a:ext cx="9069480" cy="56777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B1BC9-1521-4433-A05B-EE527D7C4A85}"/>
              </a:ext>
            </a:extLst>
          </p:cNvPr>
          <p:cNvSpPr>
            <a:spLocks noGrp="1"/>
          </p:cNvSpPr>
          <p:nvPr>
            <p:ph type="title"/>
          </p:nvPr>
        </p:nvSpPr>
        <p:spPr>
          <a:xfrm>
            <a:off x="502920" y="301319"/>
            <a:ext cx="9069480" cy="1030523"/>
          </a:xfrm>
        </p:spPr>
        <p:txBody>
          <a:bodyPr/>
          <a:lstStyle/>
          <a:p>
            <a:pPr algn="ctr"/>
            <a:r>
              <a:rPr lang="en-IN" b="1" spc="-1" dirty="0">
                <a:solidFill>
                  <a:srgbClr val="000000"/>
                </a:solidFill>
                <a:latin typeface="Times New Roman"/>
              </a:rPr>
              <a:t>LITERATURE REVIEW</a:t>
            </a:r>
            <a:endParaRPr lang="en-US" dirty="0"/>
          </a:p>
        </p:txBody>
      </p:sp>
      <p:sp>
        <p:nvSpPr>
          <p:cNvPr id="3" name="Subtitle 2">
            <a:extLst>
              <a:ext uri="{FF2B5EF4-FFF2-40B4-BE49-F238E27FC236}">
                <a16:creationId xmlns:a16="http://schemas.microsoft.com/office/drawing/2014/main" id="{00D33F03-C4B6-44CC-997F-FF8E61997DF6}"/>
              </a:ext>
            </a:extLst>
          </p:cNvPr>
          <p:cNvSpPr>
            <a:spLocks noGrp="1"/>
          </p:cNvSpPr>
          <p:nvPr>
            <p:ph type="subTitle"/>
          </p:nvPr>
        </p:nvSpPr>
        <p:spPr>
          <a:xfrm>
            <a:off x="502920" y="3840079"/>
            <a:ext cx="9069480" cy="3539500"/>
          </a:xfrm>
        </p:spPr>
        <p:txBody>
          <a:bodyPr>
            <a:noAutofit/>
          </a:bodyPr>
          <a:lstStyle/>
          <a:p>
            <a:pPr marL="0" indent="0">
              <a:buNone/>
            </a:pPr>
            <a:endParaRPr lang="en-IN" sz="2100" dirty="0">
              <a:latin typeface="Times New Roman" panose="02020603050405020304" pitchFamily="18" charset="0"/>
              <a:cs typeface="Times New Roman" panose="02020603050405020304" pitchFamily="18" charset="0"/>
            </a:endParaRPr>
          </a:p>
          <a:p>
            <a:r>
              <a:rPr lang="en-IN" sz="2100" b="1" dirty="0">
                <a:latin typeface="Times New Roman" panose="02020603050405020304" pitchFamily="18" charset="0"/>
                <a:cs typeface="Times New Roman" panose="02020603050405020304" pitchFamily="18" charset="0"/>
              </a:rPr>
              <a:t>Publication</a:t>
            </a:r>
            <a:r>
              <a:rPr lang="en-IN" sz="2100" dirty="0">
                <a:latin typeface="Times New Roman" panose="02020603050405020304" pitchFamily="18" charset="0"/>
                <a:cs typeface="Times New Roman" panose="02020603050405020304" pitchFamily="18" charset="0"/>
              </a:rPr>
              <a:t> </a:t>
            </a:r>
            <a:r>
              <a:rPr lang="en-IN" sz="2100" b="1" dirty="0">
                <a:latin typeface="Times New Roman" panose="02020603050405020304" pitchFamily="18" charset="0"/>
                <a:cs typeface="Times New Roman" panose="02020603050405020304" pitchFamily="18" charset="0"/>
              </a:rPr>
              <a:t>Details: </a:t>
            </a:r>
            <a:r>
              <a:rPr lang="en-US" sz="2100" b="1"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IEEE International Conference on Applied System Innovation 2018, IEEE ICASI 2018- </a:t>
            </a:r>
            <a:r>
              <a:rPr lang="en-US" sz="2100" dirty="0" err="1">
                <a:latin typeface="Times New Roman" panose="02020603050405020304" pitchFamily="18" charset="0"/>
                <a:cs typeface="Times New Roman" panose="02020603050405020304" pitchFamily="18" charset="0"/>
              </a:rPr>
              <a:t>Meen</a:t>
            </a:r>
            <a:r>
              <a:rPr lang="en-US" sz="2100" dirty="0">
                <a:latin typeface="Times New Roman" panose="02020603050405020304" pitchFamily="18" charset="0"/>
                <a:cs typeface="Times New Roman" panose="02020603050405020304" pitchFamily="18" charset="0"/>
              </a:rPr>
              <a:t>, Prior &amp; Lam (Eds)</a:t>
            </a:r>
          </a:p>
          <a:p>
            <a:endParaRPr lang="en-IN" sz="2100" dirty="0">
              <a:latin typeface="Times New Roman" panose="02020603050405020304" pitchFamily="18" charset="0"/>
              <a:cs typeface="Times New Roman" panose="02020603050405020304" pitchFamily="18" charset="0"/>
            </a:endParaRPr>
          </a:p>
          <a:p>
            <a:r>
              <a:rPr lang="en-IN" sz="2100" b="1" dirty="0">
                <a:latin typeface="Times New Roman" panose="02020603050405020304" pitchFamily="18" charset="0"/>
                <a:cs typeface="Times New Roman" panose="02020603050405020304" pitchFamily="18" charset="0"/>
              </a:rPr>
              <a:t>Findings</a:t>
            </a:r>
            <a:r>
              <a:rPr lang="en-IN" sz="2100" dirty="0">
                <a:latin typeface="Times New Roman" panose="02020603050405020304" pitchFamily="18" charset="0"/>
                <a:cs typeface="Times New Roman" panose="02020603050405020304" pitchFamily="18" charset="0"/>
              </a:rPr>
              <a:t>:</a:t>
            </a:r>
            <a:r>
              <a:rPr lang="en-US" sz="2100" dirty="0">
                <a:latin typeface="Times New Roman" panose="02020603050405020304" pitchFamily="18" charset="0"/>
                <a:cs typeface="Times New Roman" panose="02020603050405020304" pitchFamily="18" charset="0"/>
              </a:rPr>
              <a:t> The system has experimented inside their campus and the result is that the obstacles are detected in time, the difference between the real and recorded distance varies only 2 to 3cm.</a:t>
            </a:r>
          </a:p>
          <a:p>
            <a:endParaRPr lang="en-IN" sz="2100" dirty="0">
              <a:latin typeface="Times New Roman" panose="02020603050405020304" pitchFamily="18" charset="0"/>
              <a:cs typeface="Times New Roman" panose="02020603050405020304" pitchFamily="18" charset="0"/>
            </a:endParaRPr>
          </a:p>
          <a:p>
            <a:r>
              <a:rPr lang="en-IN" sz="2100" b="1" dirty="0">
                <a:latin typeface="Times New Roman" panose="02020603050405020304" pitchFamily="18" charset="0"/>
                <a:cs typeface="Times New Roman" panose="02020603050405020304" pitchFamily="18" charset="0"/>
              </a:rPr>
              <a:t>Advantages</a:t>
            </a:r>
            <a:r>
              <a:rPr lang="en-IN" sz="2100" dirty="0">
                <a:latin typeface="Times New Roman" panose="02020603050405020304" pitchFamily="18" charset="0"/>
                <a:cs typeface="Times New Roman" panose="02020603050405020304" pitchFamily="18" charset="0"/>
              </a:rPr>
              <a:t>: Location Tracking.</a:t>
            </a:r>
          </a:p>
          <a:p>
            <a:pPr marL="0" indent="0">
              <a:buNone/>
            </a:pPr>
            <a:endParaRPr lang="en-IN" sz="2100" dirty="0">
              <a:latin typeface="Times New Roman" panose="02020603050405020304" pitchFamily="18" charset="0"/>
              <a:cs typeface="Times New Roman" panose="02020603050405020304" pitchFamily="18" charset="0"/>
            </a:endParaRPr>
          </a:p>
          <a:p>
            <a:r>
              <a:rPr lang="en-IN" sz="2100" b="1" dirty="0">
                <a:latin typeface="Times New Roman" panose="02020603050405020304" pitchFamily="18" charset="0"/>
                <a:cs typeface="Times New Roman" panose="02020603050405020304" pitchFamily="18" charset="0"/>
              </a:rPr>
              <a:t>Disadvantages</a:t>
            </a:r>
            <a:r>
              <a:rPr lang="en-IN" sz="2100"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Cannot be used without the app. No Audio Feedback.</a:t>
            </a:r>
            <a:endParaRPr lang="en-IN" sz="2100" dirty="0">
              <a:latin typeface="Times New Roman" panose="02020603050405020304" pitchFamily="18" charset="0"/>
              <a:cs typeface="Times New Roman" panose="02020603050405020304" pitchFamily="18" charset="0"/>
            </a:endParaRPr>
          </a:p>
          <a:p>
            <a:endParaRPr lang="en-US" sz="21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F70D22C-D140-4BEF-84C1-34262AF5CFE5}"/>
              </a:ext>
            </a:extLst>
          </p:cNvPr>
          <p:cNvSpPr txBox="1"/>
          <p:nvPr/>
        </p:nvSpPr>
        <p:spPr>
          <a:xfrm>
            <a:off x="4580687" y="1678676"/>
            <a:ext cx="4991713" cy="1754326"/>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Paper Title : </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hlinkClick r:id="rId2"/>
              </a:rPr>
              <a:t>An intelligent walking stick for the visually challenged people. </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Authors</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Chang, Y.-H., Sahoo, N., &amp; Lin, H.-W. (2018). </a:t>
            </a:r>
            <a:endParaRPr lang="en-IN" dirty="0">
              <a:latin typeface="Times New Roman" panose="02020603050405020304" pitchFamily="18"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ACE5DC24-88BD-4058-A6CE-1D04E1244CDF}"/>
              </a:ext>
            </a:extLst>
          </p:cNvPr>
          <p:cNvPicPr>
            <a:picLocks noChangeAspect="1"/>
          </p:cNvPicPr>
          <p:nvPr/>
        </p:nvPicPr>
        <p:blipFill>
          <a:blip r:embed="rId3"/>
          <a:stretch>
            <a:fillRect/>
          </a:stretch>
        </p:blipFill>
        <p:spPr>
          <a:xfrm>
            <a:off x="1503852" y="1017587"/>
            <a:ext cx="1921273" cy="2762250"/>
          </a:xfrm>
          <a:prstGeom prst="rect">
            <a:avLst/>
          </a:prstGeom>
        </p:spPr>
      </p:pic>
    </p:spTree>
    <p:extLst>
      <p:ext uri="{BB962C8B-B14F-4D97-AF65-F5344CB8AC3E}">
        <p14:creationId xmlns:p14="http://schemas.microsoft.com/office/powerpoint/2010/main" val="2993852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0D33F03-C4B6-44CC-997F-FF8E61997DF6}"/>
              </a:ext>
            </a:extLst>
          </p:cNvPr>
          <p:cNvSpPr>
            <a:spLocks noGrp="1"/>
          </p:cNvSpPr>
          <p:nvPr>
            <p:ph type="subTitle"/>
          </p:nvPr>
        </p:nvSpPr>
        <p:spPr>
          <a:xfrm>
            <a:off x="505572" y="3223647"/>
            <a:ext cx="9069480" cy="3968104"/>
          </a:xfrm>
        </p:spPr>
        <p:txBody>
          <a:bodyPr>
            <a:noAutofit/>
          </a:bodyPr>
          <a:lstStyle/>
          <a:p>
            <a:r>
              <a:rPr lang="en-IN" sz="2100" b="1" dirty="0">
                <a:latin typeface="Times New Roman" panose="02020603050405020304" pitchFamily="18" charset="0"/>
                <a:cs typeface="Times New Roman" panose="02020603050405020304" pitchFamily="18" charset="0"/>
              </a:rPr>
              <a:t>Publication</a:t>
            </a:r>
            <a:r>
              <a:rPr lang="en-IN" sz="2100" dirty="0">
                <a:latin typeface="Times New Roman" panose="02020603050405020304" pitchFamily="18" charset="0"/>
                <a:cs typeface="Times New Roman" panose="02020603050405020304" pitchFamily="18" charset="0"/>
              </a:rPr>
              <a:t> </a:t>
            </a:r>
            <a:r>
              <a:rPr lang="en-IN" sz="2100" b="1" dirty="0">
                <a:latin typeface="Times New Roman" panose="02020603050405020304" pitchFamily="18" charset="0"/>
                <a:cs typeface="Times New Roman" panose="02020603050405020304" pitchFamily="18" charset="0"/>
              </a:rPr>
              <a:t>Details: </a:t>
            </a:r>
            <a:r>
              <a:rPr lang="en-US" sz="2100" b="1"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2016 12th IEEE International Symposium on Electronics and Telecommunications (ISETC)</a:t>
            </a:r>
          </a:p>
          <a:p>
            <a:endParaRPr lang="en-IN" sz="2100" dirty="0">
              <a:latin typeface="Times New Roman" panose="02020603050405020304" pitchFamily="18" charset="0"/>
              <a:cs typeface="Times New Roman" panose="02020603050405020304" pitchFamily="18" charset="0"/>
            </a:endParaRPr>
          </a:p>
          <a:p>
            <a:r>
              <a:rPr lang="en-IN" sz="2100" b="1" dirty="0">
                <a:latin typeface="Times New Roman" panose="02020603050405020304" pitchFamily="18" charset="0"/>
                <a:cs typeface="Times New Roman" panose="02020603050405020304" pitchFamily="18" charset="0"/>
              </a:rPr>
              <a:t>Findings</a:t>
            </a:r>
            <a:r>
              <a:rPr lang="en-IN" sz="2100" dirty="0">
                <a:latin typeface="Times New Roman" panose="02020603050405020304" pitchFamily="18" charset="0"/>
                <a:cs typeface="Times New Roman" panose="02020603050405020304" pitchFamily="18" charset="0"/>
              </a:rPr>
              <a:t>:</a:t>
            </a:r>
            <a:r>
              <a:rPr lang="en-US" sz="2100" dirty="0">
                <a:latin typeface="Times New Roman" panose="02020603050405020304" pitchFamily="18" charset="0"/>
                <a:cs typeface="Times New Roman" panose="02020603050405020304" pitchFamily="18" charset="0"/>
              </a:rPr>
              <a:t> The most accurate results were obtained with flat surfaces as obstacles at an angle of maximum 30˚ from horizontal. Surfaces with irregular shapes can reflect the signals in the vicinity of the ultrasonic sensor and the results of the measurement can be erroneous. This shortcoming can be suppressed by moving the hand both in the horizontal and vertical planes. </a:t>
            </a:r>
          </a:p>
          <a:p>
            <a:endParaRPr lang="en-IN" sz="2100" dirty="0">
              <a:latin typeface="Times New Roman" panose="02020603050405020304" pitchFamily="18" charset="0"/>
              <a:cs typeface="Times New Roman" panose="02020603050405020304" pitchFamily="18" charset="0"/>
            </a:endParaRPr>
          </a:p>
          <a:p>
            <a:r>
              <a:rPr lang="en-IN" sz="2100" b="1" dirty="0">
                <a:latin typeface="Times New Roman" panose="02020603050405020304" pitchFamily="18" charset="0"/>
                <a:cs typeface="Times New Roman" panose="02020603050405020304" pitchFamily="18" charset="0"/>
              </a:rPr>
              <a:t>Advantages</a:t>
            </a:r>
            <a:r>
              <a:rPr lang="en-IN" sz="2100"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Ultrasonic Sensor can be configured with voice commands.</a:t>
            </a:r>
          </a:p>
          <a:p>
            <a:pPr marL="0" indent="0">
              <a:buNone/>
            </a:pPr>
            <a:endParaRPr lang="en-IN" sz="2100" dirty="0">
              <a:latin typeface="Times New Roman" panose="02020603050405020304" pitchFamily="18" charset="0"/>
              <a:cs typeface="Times New Roman" panose="02020603050405020304" pitchFamily="18" charset="0"/>
            </a:endParaRPr>
          </a:p>
          <a:p>
            <a:pPr lvl="0">
              <a:lnSpc>
                <a:spcPct val="100000"/>
              </a:lnSpc>
              <a:spcBef>
                <a:spcPts val="0"/>
              </a:spcBef>
              <a:defRPr/>
            </a:pPr>
            <a:r>
              <a:rPr lang="en-IN" sz="2100" b="1" dirty="0">
                <a:latin typeface="Times New Roman" panose="02020603050405020304" pitchFamily="18" charset="0"/>
                <a:cs typeface="Times New Roman" panose="02020603050405020304" pitchFamily="18" charset="0"/>
              </a:rPr>
              <a:t>Disadvantages</a:t>
            </a:r>
            <a:r>
              <a:rPr lang="en-IN" sz="2100" dirty="0">
                <a:latin typeface="Times New Roman" panose="02020603050405020304" pitchFamily="18" charset="0"/>
                <a:cs typeface="Times New Roman" panose="02020603050405020304" pitchFamily="18" charset="0"/>
              </a:rPr>
              <a:t>: </a:t>
            </a:r>
            <a:r>
              <a:rPr lang="en-US" sz="2100" dirty="0">
                <a:solidFill>
                  <a:prstClr val="black"/>
                </a:solidFill>
                <a:latin typeface="Times New Roman" panose="02020603050405020304" pitchFamily="18" charset="0"/>
                <a:cs typeface="Times New Roman" panose="02020603050405020304" pitchFamily="18" charset="0"/>
              </a:rPr>
              <a:t>Indicates only the distance of object, no other information about object.</a:t>
            </a:r>
          </a:p>
        </p:txBody>
      </p:sp>
      <p:sp>
        <p:nvSpPr>
          <p:cNvPr id="2" name="TextBox 1">
            <a:extLst>
              <a:ext uri="{FF2B5EF4-FFF2-40B4-BE49-F238E27FC236}">
                <a16:creationId xmlns:a16="http://schemas.microsoft.com/office/drawing/2014/main" id="{6D270E9F-987B-4DD2-B9EF-6B788676231B}"/>
              </a:ext>
            </a:extLst>
          </p:cNvPr>
          <p:cNvSpPr txBox="1"/>
          <p:nvPr/>
        </p:nvSpPr>
        <p:spPr>
          <a:xfrm>
            <a:off x="5040312" y="700048"/>
            <a:ext cx="4336163" cy="2031325"/>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Paper Title : </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hlinkClick r:id="rId2"/>
              </a:rPr>
              <a:t> </a:t>
            </a:r>
            <a:r>
              <a:rPr lang="en-US" i="1" dirty="0">
                <a:latin typeface="Times New Roman" panose="02020603050405020304" pitchFamily="18" charset="0"/>
                <a:cs typeface="Times New Roman" panose="02020603050405020304" pitchFamily="18" charset="0"/>
                <a:hlinkClick r:id="rId3"/>
              </a:rPr>
              <a:t>Voice-controlled smart assistive device for visually impaired individuals</a:t>
            </a:r>
            <a:endParaRPr lang="en-US" i="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Authors</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Munteanu, D., &amp; Ionel, R. (2016).  </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924AB7E-7F18-4288-9F07-A2077A59D7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150" y="367924"/>
            <a:ext cx="3629025" cy="2695575"/>
          </a:xfrm>
          <a:prstGeom prst="rect">
            <a:avLst/>
          </a:prstGeom>
        </p:spPr>
      </p:pic>
    </p:spTree>
    <p:extLst>
      <p:ext uri="{BB962C8B-B14F-4D97-AF65-F5344CB8AC3E}">
        <p14:creationId xmlns:p14="http://schemas.microsoft.com/office/powerpoint/2010/main" val="3339490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0D33F03-C4B6-44CC-997F-FF8E61997DF6}"/>
              </a:ext>
            </a:extLst>
          </p:cNvPr>
          <p:cNvSpPr>
            <a:spLocks noGrp="1"/>
          </p:cNvSpPr>
          <p:nvPr>
            <p:ph type="subTitle"/>
          </p:nvPr>
        </p:nvSpPr>
        <p:spPr>
          <a:xfrm>
            <a:off x="505572" y="325464"/>
            <a:ext cx="9069480" cy="6866287"/>
          </a:xfrm>
        </p:spPr>
        <p:txBody>
          <a:bodyPr>
            <a:noAutofit/>
          </a:bodyPr>
          <a:lstStyle/>
          <a:p>
            <a:endParaRPr lang="en-IN" sz="2200" dirty="0">
              <a:latin typeface="Times New Roman" panose="02020603050405020304" pitchFamily="18" charset="0"/>
              <a:cs typeface="Times New Roman" panose="02020603050405020304" pitchFamily="18" charset="0"/>
            </a:endParaRPr>
          </a:p>
          <a:p>
            <a:r>
              <a:rPr lang="en-IN" sz="2200" b="1" dirty="0">
                <a:latin typeface="Times New Roman" panose="02020603050405020304" pitchFamily="18" charset="0"/>
                <a:cs typeface="Times New Roman" panose="02020603050405020304" pitchFamily="18" charset="0"/>
              </a:rPr>
              <a:t>Paper Title : </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hlinkClick r:id="rId2"/>
              </a:rPr>
              <a:t> Design and development of smart assistive device for visually impaired people.</a:t>
            </a:r>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r>
              <a:rPr lang="en-IN" sz="2200" b="1" dirty="0">
                <a:latin typeface="Times New Roman" panose="02020603050405020304" pitchFamily="18" charset="0"/>
                <a:cs typeface="Times New Roman" panose="02020603050405020304" pitchFamily="18" charset="0"/>
              </a:rPr>
              <a:t>Authors</a:t>
            </a:r>
            <a:r>
              <a:rPr lang="en-IN"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Yadav, A. B., Bindal, L., Namhakumar, V. U., Namitha, K., &amp; Harsha, H. (2016).  </a:t>
            </a:r>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r>
              <a:rPr lang="en-IN" sz="2200" b="1" dirty="0">
                <a:latin typeface="Times New Roman" panose="02020603050405020304" pitchFamily="18" charset="0"/>
                <a:cs typeface="Times New Roman" panose="02020603050405020304" pitchFamily="18" charset="0"/>
              </a:rPr>
              <a:t>Publication</a:t>
            </a:r>
            <a:r>
              <a:rPr lang="en-IN" sz="2200" dirty="0">
                <a:latin typeface="Times New Roman" panose="02020603050405020304" pitchFamily="18" charset="0"/>
                <a:cs typeface="Times New Roman" panose="02020603050405020304" pitchFamily="18" charset="0"/>
              </a:rPr>
              <a:t> </a:t>
            </a:r>
            <a:r>
              <a:rPr lang="en-IN" sz="2200" b="1" dirty="0">
                <a:latin typeface="Times New Roman" panose="02020603050405020304" pitchFamily="18" charset="0"/>
                <a:cs typeface="Times New Roman" panose="02020603050405020304" pitchFamily="18" charset="0"/>
              </a:rPr>
              <a:t>Details</a:t>
            </a:r>
            <a:r>
              <a:rPr lang="en-IN" sz="2200"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 IEEE International Conference On Recent Trends In Electronics Information Communication Technology, May 20-21, 2016, India</a:t>
            </a:r>
          </a:p>
          <a:p>
            <a:endParaRPr lang="en-IN" sz="2200" dirty="0">
              <a:latin typeface="Times New Roman" panose="02020603050405020304" pitchFamily="18" charset="0"/>
              <a:cs typeface="Times New Roman" panose="02020603050405020304" pitchFamily="18" charset="0"/>
            </a:endParaRPr>
          </a:p>
          <a:p>
            <a:r>
              <a:rPr lang="en-IN" sz="2200" b="1" dirty="0">
                <a:latin typeface="Times New Roman" panose="02020603050405020304" pitchFamily="18" charset="0"/>
                <a:cs typeface="Times New Roman" panose="02020603050405020304" pitchFamily="18" charset="0"/>
              </a:rPr>
              <a:t>Findings</a:t>
            </a:r>
            <a:r>
              <a:rPr lang="en-IN"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Different objects were considered and the detection of their distances from the object were recorded. It is known that different colors have different absorptivity. Black is found to have the highest absorptivity and white the least. Due to this difference in absorptivity of light the range obtained for different colors vary.</a:t>
            </a:r>
          </a:p>
          <a:p>
            <a:endParaRPr lang="en-IN" sz="2200" dirty="0">
              <a:latin typeface="Times New Roman" panose="02020603050405020304" pitchFamily="18" charset="0"/>
              <a:cs typeface="Times New Roman" panose="02020603050405020304" pitchFamily="18" charset="0"/>
            </a:endParaRPr>
          </a:p>
          <a:p>
            <a:r>
              <a:rPr lang="en-IN" sz="2200" b="1" dirty="0">
                <a:latin typeface="Times New Roman" panose="02020603050405020304" pitchFamily="18" charset="0"/>
                <a:cs typeface="Times New Roman" panose="02020603050405020304" pitchFamily="18" charset="0"/>
              </a:rPr>
              <a:t>Advantages</a:t>
            </a:r>
            <a:r>
              <a:rPr lang="en-IN" sz="2200" dirty="0">
                <a:latin typeface="Times New Roman" panose="02020603050405020304" pitchFamily="18" charset="0"/>
                <a:cs typeface="Times New Roman" panose="02020603050405020304" pitchFamily="18" charset="0"/>
              </a:rPr>
              <a:t>: Variable Haptic Feedback.</a:t>
            </a:r>
          </a:p>
          <a:p>
            <a:pPr marL="0" indent="0">
              <a:buNone/>
            </a:pPr>
            <a:endParaRPr lang="en-IN" sz="2200" dirty="0">
              <a:latin typeface="Times New Roman" panose="02020603050405020304" pitchFamily="18" charset="0"/>
              <a:cs typeface="Times New Roman" panose="02020603050405020304" pitchFamily="18" charset="0"/>
            </a:endParaRPr>
          </a:p>
          <a:p>
            <a:r>
              <a:rPr lang="en-IN" sz="2200" b="1" dirty="0">
                <a:latin typeface="Times New Roman" panose="02020603050405020304" pitchFamily="18" charset="0"/>
                <a:cs typeface="Times New Roman" panose="02020603050405020304" pitchFamily="18" charset="0"/>
              </a:rPr>
              <a:t>Disadvantages</a:t>
            </a:r>
            <a:r>
              <a:rPr lang="en-IN"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No proper identification of upfront object.</a:t>
            </a:r>
          </a:p>
        </p:txBody>
      </p:sp>
    </p:spTree>
    <p:extLst>
      <p:ext uri="{BB962C8B-B14F-4D97-AF65-F5344CB8AC3E}">
        <p14:creationId xmlns:p14="http://schemas.microsoft.com/office/powerpoint/2010/main" val="256251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610</TotalTime>
  <Words>1034</Words>
  <Application>Microsoft Office PowerPoint</Application>
  <PresentationFormat>Custom</PresentationFormat>
  <Paragraphs>137</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Times New Roman</vt:lpstr>
      <vt:lpstr>Wingdings</vt:lpstr>
      <vt:lpstr>Office Theme</vt:lpstr>
      <vt:lpstr>PowerPoint Presentation</vt:lpstr>
      <vt:lpstr>PowerPoint Presentation</vt:lpstr>
      <vt:lpstr>ABSTRACT</vt:lpstr>
      <vt:lpstr>PROBLEM DEFINITION</vt:lpstr>
      <vt:lpstr>INTRODUCTION</vt:lpstr>
      <vt:lpstr>OBJECTIVES</vt:lpstr>
      <vt:lpstr>LITERATURE REVIEW</vt:lpstr>
      <vt:lpstr>PowerPoint Presentation</vt:lpstr>
      <vt:lpstr>PowerPoint Presentation</vt:lpstr>
      <vt:lpstr>EXISTING SYSTEM ARCHITECTURE/WORKING</vt:lpstr>
      <vt:lpstr>PROPOSED SYSTEM ARCHITECTURE/WORKING</vt:lpstr>
      <vt:lpstr>POSSIBLE FUTURE ADDITIONS</vt:lpstr>
      <vt:lpstr>TECHNOLOGY STACK</vt:lpstr>
      <vt:lpstr>SCOPE</vt:lpstr>
      <vt:lpstr>PROJECT LIMITATIONS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 b</dc:creator>
  <dc:description/>
  <cp:lastModifiedBy>Sujoy Dev</cp:lastModifiedBy>
  <cp:revision>70</cp:revision>
  <dcterms:created xsi:type="dcterms:W3CDTF">2017-10-25T13:52:14Z</dcterms:created>
  <dcterms:modified xsi:type="dcterms:W3CDTF">2019-04-29T19:06:24Z</dcterms:modified>
  <dc:language>en-IN</dc:language>
</cp:coreProperties>
</file>