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75" r:id="rId4"/>
    <p:sldId id="276" r:id="rId5"/>
    <p:sldId id="277" r:id="rId6"/>
    <p:sldId id="270" r:id="rId7"/>
    <p:sldId id="261" r:id="rId8"/>
    <p:sldId id="259" r:id="rId9"/>
    <p:sldId id="273" r:id="rId10"/>
    <p:sldId id="27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80BD"/>
    <a:srgbClr val="432653"/>
    <a:srgbClr val="683063"/>
    <a:srgbClr val="693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B554D-857C-40E3-B489-8DF75C4BE6A8}" v="23" dt="2022-12-27T06:31:0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Sameer Sohail" userId="abe95e384004cb50" providerId="LiveId" clId="{55FB554D-857C-40E3-B489-8DF75C4BE6A8}"/>
    <pc:docChg chg="undo custSel addSld modSld">
      <pc:chgData name="M Sameer Sohail" userId="abe95e384004cb50" providerId="LiveId" clId="{55FB554D-857C-40E3-B489-8DF75C4BE6A8}" dt="2022-12-27T06:31:57.634" v="71" actId="20577"/>
      <pc:docMkLst>
        <pc:docMk/>
      </pc:docMkLst>
      <pc:sldChg chg="modSp modAnim">
        <pc:chgData name="M Sameer Sohail" userId="abe95e384004cb50" providerId="LiveId" clId="{55FB554D-857C-40E3-B489-8DF75C4BE6A8}" dt="2022-12-27T06:31:03.820" v="22" actId="5793"/>
        <pc:sldMkLst>
          <pc:docMk/>
          <pc:sldMk cId="4097889277" sldId="257"/>
        </pc:sldMkLst>
        <pc:spChg chg="mod">
          <ac:chgData name="M Sameer Sohail" userId="abe95e384004cb50" providerId="LiveId" clId="{55FB554D-857C-40E3-B489-8DF75C4BE6A8}" dt="2022-12-27T06:31:03.820" v="22" actId="5793"/>
          <ac:spMkLst>
            <pc:docMk/>
            <pc:sldMk cId="4097889277" sldId="257"/>
            <ac:spMk id="3" creationId="{00000000-0000-0000-0000-000000000000}"/>
          </ac:spMkLst>
        </pc:spChg>
      </pc:sldChg>
      <pc:sldChg chg="modSp new mod">
        <pc:chgData name="M Sameer Sohail" userId="abe95e384004cb50" providerId="LiveId" clId="{55FB554D-857C-40E3-B489-8DF75C4BE6A8}" dt="2022-12-27T06:31:57.634" v="71" actId="20577"/>
        <pc:sldMkLst>
          <pc:docMk/>
          <pc:sldMk cId="1852165724" sldId="277"/>
        </pc:sldMkLst>
        <pc:spChg chg="mod">
          <ac:chgData name="M Sameer Sohail" userId="abe95e384004cb50" providerId="LiveId" clId="{55FB554D-857C-40E3-B489-8DF75C4BE6A8}" dt="2022-12-27T06:31:27.704" v="26"/>
          <ac:spMkLst>
            <pc:docMk/>
            <pc:sldMk cId="1852165724" sldId="277"/>
            <ac:spMk id="2" creationId="{6CB88D9B-2287-7ECB-7728-D7606C97C094}"/>
          </ac:spMkLst>
        </pc:spChg>
        <pc:spChg chg="mod">
          <ac:chgData name="M Sameer Sohail" userId="abe95e384004cb50" providerId="LiveId" clId="{55FB554D-857C-40E3-B489-8DF75C4BE6A8}" dt="2022-12-27T06:31:57.634" v="71" actId="20577"/>
          <ac:spMkLst>
            <pc:docMk/>
            <pc:sldMk cId="1852165724" sldId="277"/>
            <ac:spMk id="3" creationId="{FAAB7072-9FB0-D63A-9790-6B23324C80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F4B00-FB93-4C0E-AD95-7D314150B2A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9DFE3-55F6-47C0-A830-06FF90A0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0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DFE3-55F6-47C0-A830-06FF90A0C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8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DFE3-55F6-47C0-A830-06FF90A0C1A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5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E84E9B4-7126-4629-A5D9-339838A41A4D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Riphah</a:t>
            </a:r>
            <a:r>
              <a:rPr lang="en-US" dirty="0"/>
              <a:t> International University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2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DB73-D09A-4021-AB32-22CF4A4C9262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Riphah International University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DC67-0B4D-4150-920E-44BFFC609D2A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Riphah International University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4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B64E-8B10-4AFC-844A-7FA179865CAC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Riphah International University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078-888A-4A2C-94FC-473453EB4E42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Riphah International University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F669-1365-4BBF-930B-FF0F8250CE92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Riphah International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2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E0AB-BEE6-440F-9EF6-0B25AA73387A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Riphah International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8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AB9C-372C-4AE5-9284-80F900EC37FD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Riphah International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0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4A41-F5EE-4965-96DF-E555E10E343D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Riphah International University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697B-E7C1-4449-AD78-C1CA62524809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Riphah</a:t>
            </a:r>
            <a:r>
              <a:rPr lang="en-US" dirty="0"/>
              <a:t> International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1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9C0-AFF7-416A-98D6-B5201AA65D3E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Riphah</a:t>
            </a:r>
            <a:r>
              <a:rPr lang="en-US" dirty="0"/>
              <a:t> International University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9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484-0BF9-4D78-972C-85AFB4B5794D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Riphah International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9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4CC0-70DF-4EBA-84F6-F9EC3C3E642B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Riphah International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5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D1-C9C4-443D-851A-89AE8646F8C1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Riphah International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3F6D-61AD-4706-8C5D-01089CD4270F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Riphah International University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CA01-40AF-41CB-AA7C-258F69C58543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Riphah International University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3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6E0-B61F-4A1F-AE28-BC6BD1F9E003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Riphah International University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4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 err="1"/>
              <a:t>Riphah</a:t>
            </a:r>
            <a:r>
              <a:rPr lang="en-US" dirty="0"/>
              <a:t> International University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4404CB-9B19-4202-BBED-6A3BC2A2332E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2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147" y="2565793"/>
            <a:ext cx="9270914" cy="1171055"/>
          </a:xfrm>
        </p:spPr>
        <p:txBody>
          <a:bodyPr/>
          <a:lstStyle/>
          <a:p>
            <a:pPr algn="ctr"/>
            <a:r>
              <a:rPr lang="en-US" sz="4000" dirty="0"/>
              <a:t>Riphah e-Gaming Club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151699" cy="1008124"/>
          </a:xfrm>
        </p:spPr>
        <p:txBody>
          <a:bodyPr/>
          <a:lstStyle/>
          <a:p>
            <a:r>
              <a:rPr lang="en-US" dirty="0"/>
              <a:t>Casual gaming, e-sports and much more!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8418" y="188007"/>
            <a:ext cx="512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5" t="25885" r="7568" b="21959"/>
          <a:stretch/>
        </p:blipFill>
        <p:spPr>
          <a:xfrm>
            <a:off x="4717279" y="1264777"/>
            <a:ext cx="2187723" cy="7947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988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80" y="734938"/>
            <a:ext cx="8761413" cy="945694"/>
          </a:xfrm>
        </p:spPr>
        <p:txBody>
          <a:bodyPr/>
          <a:lstStyle/>
          <a:p>
            <a:r>
              <a:rPr lang="en-US" dirty="0" err="1"/>
              <a:t>Valorant</a:t>
            </a:r>
            <a:r>
              <a:rPr lang="en-US" dirty="0"/>
              <a:t> Rules and </a:t>
            </a:r>
            <a:r>
              <a:rPr lang="en-US" dirty="0" err="1"/>
              <a:t>Config</a:t>
            </a:r>
            <a:r>
              <a:rPr lang="en-US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298" y="2589958"/>
            <a:ext cx="10313502" cy="3936292"/>
          </a:xfrm>
        </p:spPr>
        <p:txBody>
          <a:bodyPr>
            <a:noAutofit/>
          </a:bodyPr>
          <a:lstStyle/>
          <a:p>
            <a:pPr fontAlgn="base"/>
            <a:r>
              <a:rPr lang="en-US" sz="1600" dirty="0"/>
              <a:t>Only 20 Entries allowed (4 Teams)</a:t>
            </a:r>
          </a:p>
          <a:p>
            <a:pPr fontAlgn="base"/>
            <a:r>
              <a:rPr lang="en-US" sz="1600" dirty="0"/>
              <a:t>Two matches will be conducted between two teams </a:t>
            </a:r>
          </a:p>
          <a:p>
            <a:pPr fontAlgn="base"/>
            <a:r>
              <a:rPr lang="en-US" sz="1600" dirty="0"/>
              <a:t>The winning teams will face off each other in a final match</a:t>
            </a:r>
          </a:p>
          <a:p>
            <a:pPr fontAlgn="base"/>
            <a:r>
              <a:rPr lang="en-US" sz="1600" dirty="0"/>
              <a:t>Maps will be decided on the spot.</a:t>
            </a:r>
          </a:p>
          <a:p>
            <a:pPr fontAlgn="base"/>
            <a:r>
              <a:rPr lang="en-US" sz="1600" dirty="0"/>
              <a:t>The heads reserve the rights to change the rules anytime</a:t>
            </a:r>
          </a:p>
          <a:p>
            <a:pPr fontAlgn="base"/>
            <a:r>
              <a:rPr lang="en-US" sz="1600" dirty="0"/>
              <a:t>Any kind of cheats or exploits will result in disqualification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>
          <a:xfrm>
            <a:off x="4800963" y="6526250"/>
            <a:ext cx="3859795" cy="304801"/>
          </a:xfrm>
        </p:spPr>
        <p:txBody>
          <a:bodyPr/>
          <a:lstStyle/>
          <a:p>
            <a:r>
              <a:rPr lang="en-US" dirty="0"/>
              <a:t>Riphah International University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02781" y="142671"/>
            <a:ext cx="470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0" y="6025066"/>
            <a:ext cx="708426" cy="324459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 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8418" y="205099"/>
            <a:ext cx="58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7575" y="1904235"/>
            <a:ext cx="87502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Summary: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games added in the outline will be conducted according to their appropriate times and each match/game will be having fixed times so that everything goes smoothly.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will try our best to execute our plan accordingly.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Regards,</a:t>
            </a:r>
          </a:p>
          <a:p>
            <a:r>
              <a:rPr lang="en-US" sz="2000" dirty="0">
                <a:solidFill>
                  <a:schemeClr val="bg1"/>
                </a:solidFill>
              </a:rPr>
              <a:t>Husnain Momin (</a:t>
            </a:r>
            <a:r>
              <a:rPr lang="en-US" sz="2000" b="1" i="1" dirty="0">
                <a:solidFill>
                  <a:schemeClr val="bg1"/>
                </a:solidFill>
              </a:rPr>
              <a:t>Head e-Gaming Club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5580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Speed Programming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Logic Programming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Quiz competition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Among 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PUBG 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COD Mobile</a:t>
            </a:r>
            <a:r>
              <a:rPr lang="en-US" sz="2000" dirty="0"/>
              <a:t>(To be decided)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err="1"/>
              <a:t>Ludo</a:t>
            </a:r>
            <a:r>
              <a:rPr lang="en-US" sz="2000" b="1" dirty="0"/>
              <a:t> Star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err="1"/>
              <a:t>Valorant</a:t>
            </a:r>
            <a:r>
              <a:rPr lang="en-US" sz="2000" dirty="0"/>
              <a:t>(To be Decided)</a:t>
            </a:r>
            <a:endParaRPr lang="en-US" sz="2000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Riphah International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1327" y="142671"/>
            <a:ext cx="478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327" y="3316731"/>
            <a:ext cx="2960091" cy="166505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01" y="4578685"/>
            <a:ext cx="2720411" cy="181315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9788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71992"/>
            <a:ext cx="8825659" cy="368952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The key rule is that the person who takes the least amount of time to finish the given task(writing an algorithm) will be considered the winner.</a:t>
            </a:r>
          </a:p>
          <a:p>
            <a:pPr fontAlgn="base"/>
            <a:r>
              <a:rPr lang="en-US" dirty="0"/>
              <a:t>No internet allowed</a:t>
            </a:r>
          </a:p>
          <a:p>
            <a:pPr fontAlgn="base"/>
            <a:r>
              <a:rPr lang="en-US" dirty="0"/>
              <a:t>Any kind of cheating will not be tolerated</a:t>
            </a:r>
          </a:p>
          <a:p>
            <a:pPr fontAlgn="base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0912" y="6553199"/>
            <a:ext cx="3859795" cy="304801"/>
          </a:xfrm>
        </p:spPr>
        <p:txBody>
          <a:bodyPr/>
          <a:lstStyle/>
          <a:p>
            <a:r>
              <a:rPr lang="en-US" dirty="0"/>
              <a:t>Riphah International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28418" y="142671"/>
            <a:ext cx="495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71992"/>
            <a:ext cx="8825659" cy="368952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The person with the most efficient code out of all participants will be announced as the winner</a:t>
            </a:r>
          </a:p>
          <a:p>
            <a:pPr fontAlgn="base"/>
            <a:r>
              <a:rPr lang="en-US" dirty="0"/>
              <a:t>Time does not matter in this competition</a:t>
            </a:r>
          </a:p>
          <a:p>
            <a:pPr fontAlgn="base"/>
            <a:r>
              <a:rPr lang="en-US" dirty="0"/>
              <a:t>No internet usage allowed</a:t>
            </a:r>
          </a:p>
          <a:p>
            <a:pPr fontAlgn="base"/>
            <a:r>
              <a:rPr lang="en-US" dirty="0"/>
              <a:t>Any kind of cheating will not be tolerated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0912" y="6553199"/>
            <a:ext cx="3859795" cy="304801"/>
          </a:xfrm>
        </p:spPr>
        <p:txBody>
          <a:bodyPr/>
          <a:lstStyle/>
          <a:p>
            <a:r>
              <a:rPr lang="en-US" dirty="0"/>
              <a:t>Riphah International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28418" y="142671"/>
            <a:ext cx="495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8D9B-2287-7ECB-7728-D7606C97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Quiz competition </a:t>
            </a:r>
            <a:br>
              <a:rPr lang="pl-PL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7072-9FB0-D63A-9790-6B23324C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ECF9A-BB42-2645-5444-1C345C94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Riphah International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6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Among Us Rules and </a:t>
            </a:r>
            <a:r>
              <a:rPr lang="en-US" dirty="0" err="1"/>
              <a:t>Config</a:t>
            </a:r>
            <a:r>
              <a:rPr lang="en-US" dirty="0"/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71992"/>
            <a:ext cx="8825659" cy="3689526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Among Us is a competition between individuals in which the game randomly assigns each player to crewmates and impostors, to address the randomness we have devised a points based system. It is much harder to win a round in which you’re an imposter, so they get five points for a win, while crewmates get four points for a win. Imposters also get one point per kill, while crewmates get two points when they vote to execute an imposter, and lose one point when they mistakenly vote for another crewmate.</a:t>
            </a:r>
          </a:p>
          <a:p>
            <a:pPr fontAlgn="base"/>
            <a:r>
              <a:rPr lang="en-US" dirty="0"/>
              <a:t>The point system is as follows:</a:t>
            </a:r>
          </a:p>
          <a:p>
            <a:pPr fontAlgn="base"/>
            <a:r>
              <a:rPr lang="en-US" b="1" dirty="0"/>
              <a:t>Crewmates:</a:t>
            </a:r>
          </a:p>
          <a:p>
            <a:pPr lvl="1" fontAlgn="base"/>
            <a:r>
              <a:rPr lang="en-US" dirty="0"/>
              <a:t>Vote out impostor: 2 points</a:t>
            </a:r>
          </a:p>
          <a:p>
            <a:pPr lvl="1" fontAlgn="base"/>
            <a:r>
              <a:rPr lang="en-US" dirty="0"/>
              <a:t>Wrong vote: -1 point</a:t>
            </a:r>
          </a:p>
          <a:p>
            <a:pPr lvl="1" fontAlgn="base"/>
            <a:r>
              <a:rPr lang="en-US" dirty="0"/>
              <a:t>Skip: 0 points</a:t>
            </a:r>
          </a:p>
          <a:p>
            <a:pPr lvl="1" fontAlgn="base"/>
            <a:r>
              <a:rPr lang="en-US" dirty="0"/>
              <a:t>Win: 4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0912" y="6553199"/>
            <a:ext cx="3859795" cy="304801"/>
          </a:xfrm>
        </p:spPr>
        <p:txBody>
          <a:bodyPr/>
          <a:lstStyle/>
          <a:p>
            <a:r>
              <a:rPr lang="en-US" dirty="0"/>
              <a:t>Riphah International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28418" y="142671"/>
            <a:ext cx="495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Among Us Rules and </a:t>
            </a:r>
            <a:r>
              <a:rPr lang="en-US" dirty="0" err="1">
                <a:solidFill>
                  <a:schemeClr val="bg1"/>
                </a:solidFill>
              </a:rPr>
              <a:t>Config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518043"/>
            <a:ext cx="6134610" cy="3634930"/>
          </a:xfrm>
        </p:spPr>
        <p:txBody>
          <a:bodyPr>
            <a:noAutofit/>
          </a:bodyPr>
          <a:lstStyle/>
          <a:p>
            <a:pPr fontAlgn="base"/>
            <a:r>
              <a:rPr lang="en-US" b="1" dirty="0"/>
              <a:t>Impostors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Kill: 1 point</a:t>
            </a:r>
          </a:p>
          <a:p>
            <a:pPr lvl="1" fontAlgn="base"/>
            <a:r>
              <a:rPr lang="en-US" dirty="0"/>
              <a:t>Win: 5 points</a:t>
            </a:r>
          </a:p>
          <a:p>
            <a:pPr fontAlgn="base"/>
            <a:r>
              <a:rPr lang="en-US" dirty="0"/>
              <a:t>There will be 3 rounds of game play with each round lasting 30 minutes and scores reported in between rounds.</a:t>
            </a:r>
          </a:p>
          <a:p>
            <a:pPr fontAlgn="base"/>
            <a:r>
              <a:rPr lang="en-US" dirty="0"/>
              <a:t>Players individual scores will be added together to form their team score with each players score counting every vote counts.</a:t>
            </a:r>
          </a:p>
          <a:p>
            <a:pPr marL="0" indent="0" fontAlgn="base">
              <a:buNone/>
            </a:pPr>
            <a:r>
              <a:rPr lang="en-US" dirty="0"/>
              <a:t>If there is a tie at the end of the round the game will continue until there is a 1st, 2nd &amp; 3rd place winner.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Riphah International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8419" y="142671"/>
            <a:ext cx="495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7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80" y="734938"/>
            <a:ext cx="8761413" cy="945694"/>
          </a:xfrm>
        </p:spPr>
        <p:txBody>
          <a:bodyPr/>
          <a:lstStyle/>
          <a:p>
            <a:r>
              <a:rPr lang="en-US" dirty="0"/>
              <a:t>PUBG M 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298" y="2336321"/>
            <a:ext cx="10313502" cy="3936292"/>
          </a:xfrm>
        </p:spPr>
        <p:txBody>
          <a:bodyPr>
            <a:noAutofit/>
          </a:bodyPr>
          <a:lstStyle/>
          <a:p>
            <a:pPr fontAlgn="base"/>
            <a:r>
              <a:rPr lang="en-US" sz="1600" dirty="0"/>
              <a:t>FFA Battle Royale </a:t>
            </a:r>
            <a:r>
              <a:rPr lang="en-US" sz="1600" b="1" i="1" dirty="0"/>
              <a:t>SQUADS ONLY</a:t>
            </a:r>
          </a:p>
          <a:p>
            <a:pPr fontAlgn="base"/>
            <a:r>
              <a:rPr lang="en-US" sz="1600" dirty="0"/>
              <a:t>For both </a:t>
            </a:r>
            <a:r>
              <a:rPr lang="en-US" sz="1600" b="1" dirty="0"/>
              <a:t>Girls</a:t>
            </a:r>
            <a:r>
              <a:rPr lang="en-US" sz="1600" dirty="0"/>
              <a:t> and </a:t>
            </a:r>
            <a:r>
              <a:rPr lang="en-US" sz="1600" b="1" dirty="0"/>
              <a:t>Boys</a:t>
            </a:r>
          </a:p>
          <a:p>
            <a:pPr fontAlgn="base"/>
            <a:r>
              <a:rPr lang="en-US" sz="1600" dirty="0"/>
              <a:t>2 Matches (</a:t>
            </a:r>
            <a:r>
              <a:rPr lang="en-US" sz="1600" dirty="0" err="1"/>
              <a:t>Livik</a:t>
            </a:r>
            <a:r>
              <a:rPr lang="en-US" sz="1600" dirty="0"/>
              <a:t>) simultaneously </a:t>
            </a:r>
          </a:p>
          <a:p>
            <a:pPr fontAlgn="base"/>
            <a:r>
              <a:rPr lang="en-US" sz="1600" dirty="0"/>
              <a:t>TPP</a:t>
            </a:r>
          </a:p>
          <a:p>
            <a:pPr fontAlgn="base"/>
            <a:r>
              <a:rPr lang="en-US" sz="1600" dirty="0"/>
              <a:t>Top 30 from both matches will face off in a third final match in </a:t>
            </a:r>
            <a:r>
              <a:rPr lang="en-US" sz="1600" dirty="0" err="1"/>
              <a:t>livik</a:t>
            </a:r>
            <a:r>
              <a:rPr lang="en-US" sz="1600" dirty="0"/>
              <a:t> (TPP)</a:t>
            </a:r>
          </a:p>
          <a:p>
            <a:pPr fontAlgn="base"/>
            <a:r>
              <a:rPr lang="en-US" sz="1600" dirty="0"/>
              <a:t>Squads caught teaming up with other squads or players will be disqualified instantly</a:t>
            </a:r>
          </a:p>
          <a:p>
            <a:pPr fontAlgn="base"/>
            <a:r>
              <a:rPr lang="en-US" sz="1600" dirty="0"/>
              <a:t>Any exploitation or cheats are not allowed</a:t>
            </a:r>
          </a:p>
          <a:p>
            <a:pPr fontAlgn="base"/>
            <a:r>
              <a:rPr lang="en-US" sz="1600" dirty="0"/>
              <a:t>Emulator players will be disqualified instantly</a:t>
            </a:r>
          </a:p>
          <a:p>
            <a:pPr fontAlgn="base"/>
            <a:r>
              <a:rPr lang="en-US" sz="1600" dirty="0"/>
              <a:t>The Heads and reserve the right to change the rules anytime.</a:t>
            </a:r>
          </a:p>
          <a:p>
            <a:pPr marL="0" indent="0" fontAlgn="base">
              <a:buNone/>
            </a:pPr>
            <a:endParaRPr lang="en-US" sz="1600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>
          <a:xfrm>
            <a:off x="4800963" y="6526250"/>
            <a:ext cx="3859795" cy="304801"/>
          </a:xfrm>
        </p:spPr>
        <p:txBody>
          <a:bodyPr/>
          <a:lstStyle/>
          <a:p>
            <a:r>
              <a:rPr lang="en-US" dirty="0"/>
              <a:t>Riphah International University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02781" y="142671"/>
            <a:ext cx="470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5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580" y="734938"/>
            <a:ext cx="8761413" cy="945694"/>
          </a:xfrm>
        </p:spPr>
        <p:txBody>
          <a:bodyPr/>
          <a:lstStyle/>
          <a:p>
            <a:r>
              <a:rPr lang="en-US" dirty="0" err="1"/>
              <a:t>Ludo</a:t>
            </a:r>
            <a:r>
              <a:rPr lang="en-US" dirty="0"/>
              <a:t> Star Rules and </a:t>
            </a:r>
            <a:r>
              <a:rPr lang="en-US" dirty="0" err="1"/>
              <a:t>Config</a:t>
            </a:r>
            <a:r>
              <a:rPr lang="en-US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298" y="2336321"/>
            <a:ext cx="10313502" cy="3936292"/>
          </a:xfrm>
        </p:spPr>
        <p:txBody>
          <a:bodyPr>
            <a:noAutofit/>
          </a:bodyPr>
          <a:lstStyle/>
          <a:p>
            <a:pPr fontAlgn="base"/>
            <a:r>
              <a:rPr lang="en-US" sz="1600" dirty="0"/>
              <a:t>Only Female participants allowed</a:t>
            </a:r>
          </a:p>
          <a:p>
            <a:pPr fontAlgn="base"/>
            <a:r>
              <a:rPr lang="en-US" sz="1600" dirty="0"/>
              <a:t>Max 16 entries only</a:t>
            </a:r>
          </a:p>
          <a:p>
            <a:pPr fontAlgn="base"/>
            <a:r>
              <a:rPr lang="en-US" sz="1600" dirty="0"/>
              <a:t>4 matches will be conducted (1v3) simultaneously</a:t>
            </a:r>
          </a:p>
          <a:p>
            <a:pPr fontAlgn="base"/>
            <a:r>
              <a:rPr lang="en-US" sz="1600" dirty="0"/>
              <a:t>One winner from each match will face off each other in a final 1v3</a:t>
            </a:r>
          </a:p>
          <a:p>
            <a:pPr fontAlgn="base"/>
            <a:r>
              <a:rPr lang="en-US" sz="1600" dirty="0"/>
              <a:t>The heads reserve the rights to change the rules anytime</a:t>
            </a:r>
          </a:p>
          <a:p>
            <a:pPr fontAlgn="base"/>
            <a:r>
              <a:rPr lang="en-US" sz="1600" dirty="0"/>
              <a:t>Any kind of cheats or exploits will result in disqualification.</a:t>
            </a:r>
          </a:p>
          <a:p>
            <a:pPr marL="0" indent="0" fontAlgn="base">
              <a:buNone/>
            </a:pPr>
            <a:endParaRPr lang="en-US" sz="1600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>
          <a:xfrm>
            <a:off x="4800963" y="6526250"/>
            <a:ext cx="3859795" cy="304801"/>
          </a:xfrm>
        </p:spPr>
        <p:txBody>
          <a:bodyPr/>
          <a:lstStyle/>
          <a:p>
            <a:r>
              <a:rPr lang="en-US" dirty="0"/>
              <a:t>Riphah International University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02781" y="142671"/>
            <a:ext cx="470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9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781</TotalTime>
  <Words>626</Words>
  <Application>Microsoft Office PowerPoint</Application>
  <PresentationFormat>Widescreen</PresentationFormat>
  <Paragraphs>91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Symbol</vt:lpstr>
      <vt:lpstr>Wingdings</vt:lpstr>
      <vt:lpstr>Wingdings 3</vt:lpstr>
      <vt:lpstr>Ion Boardroom</vt:lpstr>
      <vt:lpstr>Riphah e-Gaming Club</vt:lpstr>
      <vt:lpstr>Outline</vt:lpstr>
      <vt:lpstr>Speed Programming</vt:lpstr>
      <vt:lpstr>Logic Programming</vt:lpstr>
      <vt:lpstr>Quiz competition  </vt:lpstr>
      <vt:lpstr>Among Us Rules and Config. </vt:lpstr>
      <vt:lpstr>Among Us Rules and Config.</vt:lpstr>
      <vt:lpstr>PUBG M Rules</vt:lpstr>
      <vt:lpstr>Ludo Star Rules and Config.</vt:lpstr>
      <vt:lpstr>Valorant Rules and Config.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Grading</dc:title>
  <dc:creator>Momin</dc:creator>
  <cp:lastModifiedBy>Muhammad Sameer Sohail</cp:lastModifiedBy>
  <cp:revision>66</cp:revision>
  <dcterms:created xsi:type="dcterms:W3CDTF">2022-02-13T16:20:21Z</dcterms:created>
  <dcterms:modified xsi:type="dcterms:W3CDTF">2022-12-27T06:32:08Z</dcterms:modified>
</cp:coreProperties>
</file>