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840" cy="1752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39200" y="2468880"/>
            <a:ext cx="906984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Module 1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6699"/>
                </a:solidFill>
                <a:latin typeface="Arial"/>
                <a:ea typeface="DejaVu Sans"/>
              </a:rPr>
              <a:t>- Introduction to Stock Markets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851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FA-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dummy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2019-10-28T10:34:04Z</dcterms:created>
  <dc:creator/>
  <dc:description/>
  <dc:language>en-US</dc:language>
  <cp:lastModifiedBy/>
  <dcterms:modified xsi:type="dcterms:W3CDTF">2019-10-29T11:09:57Z</dcterms:modified>
  <cp:revision>38</cp:revision>
  <dc:subject/>
  <dc:title>Blue Curve</dc:title>
</cp:coreProperties>
</file>