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951A60-25BB-49C3-BFD6-56AC4DE43F87}" v="3" dt="2024-11-15T14:14:18.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zamam Al Sameer K" userId="909df9e5030ce628" providerId="LiveId" clId="{47951A60-25BB-49C3-BFD6-56AC4DE43F87}"/>
    <pc:docChg chg="custSel modSld">
      <pc:chgData name="Inzamam Al Sameer K" userId="909df9e5030ce628" providerId="LiveId" clId="{47951A60-25BB-49C3-BFD6-56AC4DE43F87}" dt="2024-11-15T14:18:48.084" v="14" actId="478"/>
      <pc:docMkLst>
        <pc:docMk/>
      </pc:docMkLst>
      <pc:sldChg chg="addSp delSp modSp mod modTransition delAnim">
        <pc:chgData name="Inzamam Al Sameer K" userId="909df9e5030ce628" providerId="LiveId" clId="{47951A60-25BB-49C3-BFD6-56AC4DE43F87}" dt="2024-11-15T14:18:22.645" v="3" actId="478"/>
        <pc:sldMkLst>
          <pc:docMk/>
          <pc:sldMk cId="1536007127" sldId="256"/>
        </pc:sldMkLst>
        <pc:picChg chg="add del mod">
          <ac:chgData name="Inzamam Al Sameer K" userId="909df9e5030ce628" providerId="LiveId" clId="{47951A60-25BB-49C3-BFD6-56AC4DE43F87}" dt="2024-11-15T14:18:22.645" v="3" actId="478"/>
          <ac:picMkLst>
            <pc:docMk/>
            <pc:sldMk cId="1536007127" sldId="256"/>
            <ac:picMk id="4" creationId="{BCD7326D-C384-ADC9-EB25-9425F231BE4E}"/>
          </ac:picMkLst>
        </pc:picChg>
      </pc:sldChg>
      <pc:sldChg chg="addSp delSp modSp mod delAnim">
        <pc:chgData name="Inzamam Al Sameer K" userId="909df9e5030ce628" providerId="LiveId" clId="{47951A60-25BB-49C3-BFD6-56AC4DE43F87}" dt="2024-11-15T14:18:25.762" v="4" actId="478"/>
        <pc:sldMkLst>
          <pc:docMk/>
          <pc:sldMk cId="380469632" sldId="257"/>
        </pc:sldMkLst>
        <pc:picChg chg="add del mod">
          <ac:chgData name="Inzamam Al Sameer K" userId="909df9e5030ce628" providerId="LiveId" clId="{47951A60-25BB-49C3-BFD6-56AC4DE43F87}" dt="2024-11-15T14:14:18.353" v="2"/>
          <ac:picMkLst>
            <pc:docMk/>
            <pc:sldMk cId="380469632" sldId="257"/>
            <ac:picMk id="4" creationId="{05B56F53-0F96-27A4-578F-88053E91BC6C}"/>
          </ac:picMkLst>
        </pc:picChg>
        <pc:picChg chg="add del mod">
          <ac:chgData name="Inzamam Al Sameer K" userId="909df9e5030ce628" providerId="LiveId" clId="{47951A60-25BB-49C3-BFD6-56AC4DE43F87}" dt="2024-11-15T14:18:25.762" v="4" actId="478"/>
          <ac:picMkLst>
            <pc:docMk/>
            <pc:sldMk cId="380469632" sldId="257"/>
            <ac:picMk id="5" creationId="{AFFB99CF-C1A6-ECDD-01EA-1E4C1C3EDE83}"/>
          </ac:picMkLst>
        </pc:picChg>
      </pc:sldChg>
      <pc:sldChg chg="addSp delSp modSp mod delAnim">
        <pc:chgData name="Inzamam Al Sameer K" userId="909df9e5030ce628" providerId="LiveId" clId="{47951A60-25BB-49C3-BFD6-56AC4DE43F87}" dt="2024-11-15T14:18:29.004" v="5" actId="478"/>
        <pc:sldMkLst>
          <pc:docMk/>
          <pc:sldMk cId="2426653359" sldId="258"/>
        </pc:sldMkLst>
        <pc:picChg chg="add del mod">
          <ac:chgData name="Inzamam Al Sameer K" userId="909df9e5030ce628" providerId="LiveId" clId="{47951A60-25BB-49C3-BFD6-56AC4DE43F87}" dt="2024-11-15T14:14:18.353" v="2"/>
          <ac:picMkLst>
            <pc:docMk/>
            <pc:sldMk cId="2426653359" sldId="258"/>
            <ac:picMk id="4" creationId="{42DBEF9C-C214-E882-2B6F-002C5D4BFA1C}"/>
          </ac:picMkLst>
        </pc:picChg>
        <pc:picChg chg="add del mod">
          <ac:chgData name="Inzamam Al Sameer K" userId="909df9e5030ce628" providerId="LiveId" clId="{47951A60-25BB-49C3-BFD6-56AC4DE43F87}" dt="2024-11-15T14:18:29.004" v="5" actId="478"/>
          <ac:picMkLst>
            <pc:docMk/>
            <pc:sldMk cId="2426653359" sldId="258"/>
            <ac:picMk id="5" creationId="{D540F1FB-0ABD-414D-D188-455320907D85}"/>
          </ac:picMkLst>
        </pc:picChg>
      </pc:sldChg>
      <pc:sldChg chg="addSp delSp modSp mod delAnim">
        <pc:chgData name="Inzamam Al Sameer K" userId="909df9e5030ce628" providerId="LiveId" clId="{47951A60-25BB-49C3-BFD6-56AC4DE43F87}" dt="2024-11-15T14:18:30.867" v="6" actId="478"/>
        <pc:sldMkLst>
          <pc:docMk/>
          <pc:sldMk cId="4115733928" sldId="259"/>
        </pc:sldMkLst>
        <pc:picChg chg="add del mod">
          <ac:chgData name="Inzamam Al Sameer K" userId="909df9e5030ce628" providerId="LiveId" clId="{47951A60-25BB-49C3-BFD6-56AC4DE43F87}" dt="2024-11-15T14:14:18.353" v="2"/>
          <ac:picMkLst>
            <pc:docMk/>
            <pc:sldMk cId="4115733928" sldId="259"/>
            <ac:picMk id="2" creationId="{0880DEF7-AA7F-A5F2-DF0B-4DDFA59884C3}"/>
          </ac:picMkLst>
        </pc:picChg>
        <pc:picChg chg="add del mod">
          <ac:chgData name="Inzamam Al Sameer K" userId="909df9e5030ce628" providerId="LiveId" clId="{47951A60-25BB-49C3-BFD6-56AC4DE43F87}" dt="2024-11-15T14:18:30.867" v="6" actId="478"/>
          <ac:picMkLst>
            <pc:docMk/>
            <pc:sldMk cId="4115733928" sldId="259"/>
            <ac:picMk id="4" creationId="{913371CB-F1CE-EC6B-F6A1-5E99610B79DB}"/>
          </ac:picMkLst>
        </pc:picChg>
      </pc:sldChg>
      <pc:sldChg chg="addSp delSp modSp mod delAnim">
        <pc:chgData name="Inzamam Al Sameer K" userId="909df9e5030ce628" providerId="LiveId" clId="{47951A60-25BB-49C3-BFD6-56AC4DE43F87}" dt="2024-11-15T14:18:32.723" v="7" actId="478"/>
        <pc:sldMkLst>
          <pc:docMk/>
          <pc:sldMk cId="2876796398" sldId="260"/>
        </pc:sldMkLst>
        <pc:picChg chg="add del mod">
          <ac:chgData name="Inzamam Al Sameer K" userId="909df9e5030ce628" providerId="LiveId" clId="{47951A60-25BB-49C3-BFD6-56AC4DE43F87}" dt="2024-11-15T14:14:18.353" v="2"/>
          <ac:picMkLst>
            <pc:docMk/>
            <pc:sldMk cId="2876796398" sldId="260"/>
            <ac:picMk id="4" creationId="{5161E761-0803-0E4C-482C-30D9F5213A3D}"/>
          </ac:picMkLst>
        </pc:picChg>
        <pc:picChg chg="add del mod">
          <ac:chgData name="Inzamam Al Sameer K" userId="909df9e5030ce628" providerId="LiveId" clId="{47951A60-25BB-49C3-BFD6-56AC4DE43F87}" dt="2024-11-15T14:18:32.723" v="7" actId="478"/>
          <ac:picMkLst>
            <pc:docMk/>
            <pc:sldMk cId="2876796398" sldId="260"/>
            <ac:picMk id="5" creationId="{9C5B64E9-A52B-50FE-8943-614B66680530}"/>
          </ac:picMkLst>
        </pc:picChg>
      </pc:sldChg>
      <pc:sldChg chg="addSp delSp modSp mod delAnim">
        <pc:chgData name="Inzamam Al Sameer K" userId="909df9e5030ce628" providerId="LiveId" clId="{47951A60-25BB-49C3-BFD6-56AC4DE43F87}" dt="2024-11-15T14:18:35.405" v="8" actId="478"/>
        <pc:sldMkLst>
          <pc:docMk/>
          <pc:sldMk cId="1185016569" sldId="261"/>
        </pc:sldMkLst>
        <pc:picChg chg="add del mod">
          <ac:chgData name="Inzamam Al Sameer K" userId="909df9e5030ce628" providerId="LiveId" clId="{47951A60-25BB-49C3-BFD6-56AC4DE43F87}" dt="2024-11-15T14:14:18.353" v="2"/>
          <ac:picMkLst>
            <pc:docMk/>
            <pc:sldMk cId="1185016569" sldId="261"/>
            <ac:picMk id="4" creationId="{1E6CEEF1-0C14-FBDB-3078-A04A5CC93FFE}"/>
          </ac:picMkLst>
        </pc:picChg>
        <pc:picChg chg="add del mod">
          <ac:chgData name="Inzamam Al Sameer K" userId="909df9e5030ce628" providerId="LiveId" clId="{47951A60-25BB-49C3-BFD6-56AC4DE43F87}" dt="2024-11-15T14:18:35.405" v="8" actId="478"/>
          <ac:picMkLst>
            <pc:docMk/>
            <pc:sldMk cId="1185016569" sldId="261"/>
            <ac:picMk id="5" creationId="{5891DD0F-2BD1-4F20-CF07-900BA2D92804}"/>
          </ac:picMkLst>
        </pc:picChg>
      </pc:sldChg>
      <pc:sldChg chg="addSp delSp modSp mod delAnim">
        <pc:chgData name="Inzamam Al Sameer K" userId="909df9e5030ce628" providerId="LiveId" clId="{47951A60-25BB-49C3-BFD6-56AC4DE43F87}" dt="2024-11-15T14:18:37.716" v="9" actId="478"/>
        <pc:sldMkLst>
          <pc:docMk/>
          <pc:sldMk cId="534695938" sldId="262"/>
        </pc:sldMkLst>
        <pc:picChg chg="add del mod">
          <ac:chgData name="Inzamam Al Sameer K" userId="909df9e5030ce628" providerId="LiveId" clId="{47951A60-25BB-49C3-BFD6-56AC4DE43F87}" dt="2024-11-15T14:14:18.353" v="2"/>
          <ac:picMkLst>
            <pc:docMk/>
            <pc:sldMk cId="534695938" sldId="262"/>
            <ac:picMk id="4" creationId="{2C37C289-57CE-7C3B-98FA-3F13E8137374}"/>
          </ac:picMkLst>
        </pc:picChg>
        <pc:picChg chg="add del mod">
          <ac:chgData name="Inzamam Al Sameer K" userId="909df9e5030ce628" providerId="LiveId" clId="{47951A60-25BB-49C3-BFD6-56AC4DE43F87}" dt="2024-11-15T14:18:37.716" v="9" actId="478"/>
          <ac:picMkLst>
            <pc:docMk/>
            <pc:sldMk cId="534695938" sldId="262"/>
            <ac:picMk id="5" creationId="{8F8DA4A3-34C2-9475-0AC3-6B558972543B}"/>
          </ac:picMkLst>
        </pc:picChg>
      </pc:sldChg>
      <pc:sldChg chg="addSp delSp modSp mod delAnim">
        <pc:chgData name="Inzamam Al Sameer K" userId="909df9e5030ce628" providerId="LiveId" clId="{47951A60-25BB-49C3-BFD6-56AC4DE43F87}" dt="2024-11-15T14:18:39.860" v="10" actId="478"/>
        <pc:sldMkLst>
          <pc:docMk/>
          <pc:sldMk cId="4269312467" sldId="263"/>
        </pc:sldMkLst>
        <pc:picChg chg="add del mod">
          <ac:chgData name="Inzamam Al Sameer K" userId="909df9e5030ce628" providerId="LiveId" clId="{47951A60-25BB-49C3-BFD6-56AC4DE43F87}" dt="2024-11-15T14:14:18.353" v="2"/>
          <ac:picMkLst>
            <pc:docMk/>
            <pc:sldMk cId="4269312467" sldId="263"/>
            <ac:picMk id="4" creationId="{DD0927D0-CA7C-8F8E-CFC2-89873158BD90}"/>
          </ac:picMkLst>
        </pc:picChg>
        <pc:picChg chg="add del mod">
          <ac:chgData name="Inzamam Al Sameer K" userId="909df9e5030ce628" providerId="LiveId" clId="{47951A60-25BB-49C3-BFD6-56AC4DE43F87}" dt="2024-11-15T14:18:39.860" v="10" actId="478"/>
          <ac:picMkLst>
            <pc:docMk/>
            <pc:sldMk cId="4269312467" sldId="263"/>
            <ac:picMk id="5" creationId="{57959312-78EB-1865-2D52-F4ABD0D6F40A}"/>
          </ac:picMkLst>
        </pc:picChg>
      </pc:sldChg>
      <pc:sldChg chg="addSp delSp modSp mod delAnim">
        <pc:chgData name="Inzamam Al Sameer K" userId="909df9e5030ce628" providerId="LiveId" clId="{47951A60-25BB-49C3-BFD6-56AC4DE43F87}" dt="2024-11-15T14:18:42.388" v="11" actId="478"/>
        <pc:sldMkLst>
          <pc:docMk/>
          <pc:sldMk cId="4187873951" sldId="264"/>
        </pc:sldMkLst>
        <pc:picChg chg="add del mod">
          <ac:chgData name="Inzamam Al Sameer K" userId="909df9e5030ce628" providerId="LiveId" clId="{47951A60-25BB-49C3-BFD6-56AC4DE43F87}" dt="2024-11-15T14:14:18.353" v="2"/>
          <ac:picMkLst>
            <pc:docMk/>
            <pc:sldMk cId="4187873951" sldId="264"/>
            <ac:picMk id="4" creationId="{131F6DB5-ABF3-0479-E9FF-287C2273FC59}"/>
          </ac:picMkLst>
        </pc:picChg>
        <pc:picChg chg="add del mod">
          <ac:chgData name="Inzamam Al Sameer K" userId="909df9e5030ce628" providerId="LiveId" clId="{47951A60-25BB-49C3-BFD6-56AC4DE43F87}" dt="2024-11-15T14:18:42.388" v="11" actId="478"/>
          <ac:picMkLst>
            <pc:docMk/>
            <pc:sldMk cId="4187873951" sldId="264"/>
            <ac:picMk id="5" creationId="{5800672F-6947-360C-BA45-97BBC7E1A660}"/>
          </ac:picMkLst>
        </pc:picChg>
      </pc:sldChg>
      <pc:sldChg chg="addSp delSp modSp mod delAnim">
        <pc:chgData name="Inzamam Al Sameer K" userId="909df9e5030ce628" providerId="LiveId" clId="{47951A60-25BB-49C3-BFD6-56AC4DE43F87}" dt="2024-11-15T14:18:44.252" v="12" actId="478"/>
        <pc:sldMkLst>
          <pc:docMk/>
          <pc:sldMk cId="4187597038" sldId="265"/>
        </pc:sldMkLst>
        <pc:picChg chg="add del mod">
          <ac:chgData name="Inzamam Al Sameer K" userId="909df9e5030ce628" providerId="LiveId" clId="{47951A60-25BB-49C3-BFD6-56AC4DE43F87}" dt="2024-11-15T14:14:18.353" v="2"/>
          <ac:picMkLst>
            <pc:docMk/>
            <pc:sldMk cId="4187597038" sldId="265"/>
            <ac:picMk id="4" creationId="{6C4DC45E-5C24-9EBE-CE81-F3A7861C10DB}"/>
          </ac:picMkLst>
        </pc:picChg>
        <pc:picChg chg="add del mod">
          <ac:chgData name="Inzamam Al Sameer K" userId="909df9e5030ce628" providerId="LiveId" clId="{47951A60-25BB-49C3-BFD6-56AC4DE43F87}" dt="2024-11-15T14:18:44.252" v="12" actId="478"/>
          <ac:picMkLst>
            <pc:docMk/>
            <pc:sldMk cId="4187597038" sldId="265"/>
            <ac:picMk id="5" creationId="{A9ACF96B-DDC1-224C-302A-C86E5F115D59}"/>
          </ac:picMkLst>
        </pc:picChg>
      </pc:sldChg>
      <pc:sldChg chg="addSp delSp modSp mod delAnim">
        <pc:chgData name="Inzamam Al Sameer K" userId="909df9e5030ce628" providerId="LiveId" clId="{47951A60-25BB-49C3-BFD6-56AC4DE43F87}" dt="2024-11-15T14:18:46.053" v="13" actId="478"/>
        <pc:sldMkLst>
          <pc:docMk/>
          <pc:sldMk cId="4113235486" sldId="266"/>
        </pc:sldMkLst>
        <pc:picChg chg="add del mod">
          <ac:chgData name="Inzamam Al Sameer K" userId="909df9e5030ce628" providerId="LiveId" clId="{47951A60-25BB-49C3-BFD6-56AC4DE43F87}" dt="2024-11-15T14:14:18.353" v="2"/>
          <ac:picMkLst>
            <pc:docMk/>
            <pc:sldMk cId="4113235486" sldId="266"/>
            <ac:picMk id="4" creationId="{9E55D123-8FE5-945F-DC57-E2CCD0E9DC2F}"/>
          </ac:picMkLst>
        </pc:picChg>
        <pc:picChg chg="add del mod">
          <ac:chgData name="Inzamam Al Sameer K" userId="909df9e5030ce628" providerId="LiveId" clId="{47951A60-25BB-49C3-BFD6-56AC4DE43F87}" dt="2024-11-15T14:18:46.053" v="13" actId="478"/>
          <ac:picMkLst>
            <pc:docMk/>
            <pc:sldMk cId="4113235486" sldId="266"/>
            <ac:picMk id="5" creationId="{D60E8BB0-5F20-6BF3-95D7-89FBFD16C83C}"/>
          </ac:picMkLst>
        </pc:picChg>
      </pc:sldChg>
      <pc:sldChg chg="addSp delSp modSp mod delAnim">
        <pc:chgData name="Inzamam Al Sameer K" userId="909df9e5030ce628" providerId="LiveId" clId="{47951A60-25BB-49C3-BFD6-56AC4DE43F87}" dt="2024-11-15T14:18:48.084" v="14" actId="478"/>
        <pc:sldMkLst>
          <pc:docMk/>
          <pc:sldMk cId="325588167" sldId="267"/>
        </pc:sldMkLst>
        <pc:picChg chg="add del mod">
          <ac:chgData name="Inzamam Al Sameer K" userId="909df9e5030ce628" providerId="LiveId" clId="{47951A60-25BB-49C3-BFD6-56AC4DE43F87}" dt="2024-11-15T14:14:18.353" v="2"/>
          <ac:picMkLst>
            <pc:docMk/>
            <pc:sldMk cId="325588167" sldId="267"/>
            <ac:picMk id="4" creationId="{1E69BE1D-93F0-8C20-C453-63F5A98126EE}"/>
          </ac:picMkLst>
        </pc:picChg>
        <pc:picChg chg="add del mod">
          <ac:chgData name="Inzamam Al Sameer K" userId="909df9e5030ce628" providerId="LiveId" clId="{47951A60-25BB-49C3-BFD6-56AC4DE43F87}" dt="2024-11-15T14:18:48.084" v="14" actId="478"/>
          <ac:picMkLst>
            <pc:docMk/>
            <pc:sldMk cId="325588167" sldId="267"/>
            <ac:picMk id="5" creationId="{9DB42AEC-DC83-BCCB-67B0-B4A29D828D9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5EFB0-FE10-4DC5-B819-38E5F9F1A5AC}" type="datetimeFigureOut">
              <a:rPr lang="en-IN" smtClean="0"/>
              <a:t>15-11-2024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E911-77A5-4795-A7B5-90AF07A2E49B}" type="slidenum">
              <a:rPr lang="en-IN" smtClean="0"/>
              <a:t>‹#›</a:t>
            </a:fld>
            <a:endParaRPr lang="en-IN"/>
          </a:p>
        </p:txBody>
      </p:sp>
    </p:spTree>
    <p:extLst>
      <p:ext uri="{BB962C8B-B14F-4D97-AF65-F5344CB8AC3E}">
        <p14:creationId xmlns:p14="http://schemas.microsoft.com/office/powerpoint/2010/main" val="124803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16E911-77A5-4795-A7B5-90AF07A2E49B}" type="slidenum">
              <a:rPr lang="en-IN" smtClean="0"/>
              <a:t>2</a:t>
            </a:fld>
            <a:endParaRPr lang="en-IN"/>
          </a:p>
        </p:txBody>
      </p:sp>
    </p:spTree>
    <p:extLst>
      <p:ext uri="{BB962C8B-B14F-4D97-AF65-F5344CB8AC3E}">
        <p14:creationId xmlns:p14="http://schemas.microsoft.com/office/powerpoint/2010/main" val="863620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05831B-29FD-4D25-8BC5-9680C774F3E3}" type="datetimeFigureOut">
              <a:rPr lang="en-IN" smtClean="0"/>
              <a:t>15-11-2024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22024505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05831B-29FD-4D25-8BC5-9680C774F3E3}"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38132426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5831B-29FD-4D25-8BC5-9680C774F3E3}"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88783248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5831B-29FD-4D25-8BC5-9680C774F3E3}"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312360917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5831B-29FD-4D25-8BC5-9680C774F3E3}"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320560844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5831B-29FD-4D25-8BC5-9680C774F3E3}"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373075718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5831B-29FD-4D25-8BC5-9680C774F3E3}"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49659704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5831B-29FD-4D25-8BC5-9680C774F3E3}"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390570054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5831B-29FD-4D25-8BC5-9680C774F3E3}"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81578013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5831B-29FD-4D25-8BC5-9680C774F3E3}"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335026805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5831B-29FD-4D25-8BC5-9680C774F3E3}"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347740583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05831B-29FD-4D25-8BC5-9680C774F3E3}"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203636491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05831B-29FD-4D25-8BC5-9680C774F3E3}" type="datetimeFigureOut">
              <a:rPr lang="en-IN" smtClean="0"/>
              <a:t>15-11-2024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194691844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05831B-29FD-4D25-8BC5-9680C774F3E3}"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112899504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5831B-29FD-4D25-8BC5-9680C774F3E3}" type="datetimeFigureOut">
              <a:rPr lang="en-IN" smtClean="0"/>
              <a:t>15-11-2024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60285597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05831B-29FD-4D25-8BC5-9680C774F3E3}"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36481363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05831B-29FD-4D25-8BC5-9680C774F3E3}"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37359-104B-4842-8D71-519FCD8023B9}" type="slidenum">
              <a:rPr lang="en-IN" smtClean="0"/>
              <a:t>‹#›</a:t>
            </a:fld>
            <a:endParaRPr lang="en-IN"/>
          </a:p>
        </p:txBody>
      </p:sp>
    </p:spTree>
    <p:extLst>
      <p:ext uri="{BB962C8B-B14F-4D97-AF65-F5344CB8AC3E}">
        <p14:creationId xmlns:p14="http://schemas.microsoft.com/office/powerpoint/2010/main" val="90712659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05831B-29FD-4D25-8BC5-9680C774F3E3}" type="datetimeFigureOut">
              <a:rPr lang="en-IN" smtClean="0"/>
              <a:t>15-11-2024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237359-104B-4842-8D71-519FCD8023B9}" type="slidenum">
              <a:rPr lang="en-IN" smtClean="0"/>
              <a:t>‹#›</a:t>
            </a:fld>
            <a:endParaRPr lang="en-IN"/>
          </a:p>
        </p:txBody>
      </p:sp>
    </p:spTree>
    <p:extLst>
      <p:ext uri="{BB962C8B-B14F-4D97-AF65-F5344CB8AC3E}">
        <p14:creationId xmlns:p14="http://schemas.microsoft.com/office/powerpoint/2010/main" val="50054085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AE41-1209-A298-3B6A-E7CA92B3DA6E}"/>
              </a:ext>
            </a:extLst>
          </p:cNvPr>
          <p:cNvSpPr>
            <a:spLocks noGrp="1"/>
          </p:cNvSpPr>
          <p:nvPr>
            <p:ph type="ctrTitle"/>
          </p:nvPr>
        </p:nvSpPr>
        <p:spPr>
          <a:xfrm>
            <a:off x="-158093" y="1029799"/>
            <a:ext cx="11800263" cy="834103"/>
          </a:xfrm>
        </p:spPr>
        <p:txBody>
          <a:bodyPr>
            <a:normAutofit fontScale="90000"/>
          </a:bodyPr>
          <a:lstStyle/>
          <a:p>
            <a:br>
              <a:rPr lang="en-IN" sz="4400" b="1" dirty="0"/>
            </a:br>
            <a:r>
              <a:rPr lang="en-US" sz="4400" b="1" dirty="0">
                <a:solidFill>
                  <a:srgbClr val="00B0F0"/>
                </a:solidFill>
              </a:rPr>
              <a:t>TO SUPPLY LEFTOVER FOOD TO PEOPLE</a:t>
            </a:r>
            <a:endParaRPr lang="en-IN" sz="4400" b="1" dirty="0">
              <a:solidFill>
                <a:srgbClr val="00B0F0"/>
              </a:solidFill>
            </a:endParaRPr>
          </a:p>
        </p:txBody>
      </p:sp>
      <p:sp>
        <p:nvSpPr>
          <p:cNvPr id="3" name="Subtitle 2">
            <a:extLst>
              <a:ext uri="{FF2B5EF4-FFF2-40B4-BE49-F238E27FC236}">
                <a16:creationId xmlns:a16="http://schemas.microsoft.com/office/drawing/2014/main" id="{34AE36C3-0E88-E282-D1D8-A2FDFFBA0BF9}"/>
              </a:ext>
            </a:extLst>
          </p:cNvPr>
          <p:cNvSpPr>
            <a:spLocks noGrp="1"/>
          </p:cNvSpPr>
          <p:nvPr>
            <p:ph type="subTitle" idx="1"/>
          </p:nvPr>
        </p:nvSpPr>
        <p:spPr>
          <a:xfrm>
            <a:off x="3924665" y="2511597"/>
            <a:ext cx="7480754" cy="1388534"/>
          </a:xfrm>
        </p:spPr>
        <p:txBody>
          <a:bodyPr>
            <a:normAutofit/>
          </a:bodyPr>
          <a:lstStyle/>
          <a:p>
            <a:r>
              <a:rPr lang="en-US" sz="3600" dirty="0">
                <a:solidFill>
                  <a:schemeClr val="tx1">
                    <a:lumMod val="95000"/>
                    <a:lumOff val="5000"/>
                  </a:schemeClr>
                </a:solidFill>
              </a:rPr>
              <a:t>Streamlining Food Collection and Volunteer Management</a:t>
            </a:r>
            <a:endParaRPr lang="en-IN" sz="3600" dirty="0">
              <a:solidFill>
                <a:schemeClr val="tx1">
                  <a:lumMod val="95000"/>
                  <a:lumOff val="5000"/>
                </a:schemeClr>
              </a:solidFill>
            </a:endParaRPr>
          </a:p>
        </p:txBody>
      </p:sp>
      <p:sp>
        <p:nvSpPr>
          <p:cNvPr id="5" name="TextBox 4">
            <a:extLst>
              <a:ext uri="{FF2B5EF4-FFF2-40B4-BE49-F238E27FC236}">
                <a16:creationId xmlns:a16="http://schemas.microsoft.com/office/drawing/2014/main" id="{7747D80D-13D2-072E-EDBC-CA452296485F}"/>
              </a:ext>
            </a:extLst>
          </p:cNvPr>
          <p:cNvSpPr txBox="1"/>
          <p:nvPr/>
        </p:nvSpPr>
        <p:spPr>
          <a:xfrm>
            <a:off x="6952183" y="4434347"/>
            <a:ext cx="4159045" cy="2246769"/>
          </a:xfrm>
          <a:prstGeom prst="rect">
            <a:avLst/>
          </a:prstGeom>
          <a:noFill/>
        </p:spPr>
        <p:txBody>
          <a:bodyPr wrap="square" rtlCol="0">
            <a:spAutoFit/>
          </a:bodyPr>
          <a:lstStyle/>
          <a:p>
            <a:r>
              <a:rPr lang="en-US" sz="2800" b="1" dirty="0">
                <a:solidFill>
                  <a:schemeClr val="tx1">
                    <a:lumMod val="95000"/>
                    <a:lumOff val="5000"/>
                  </a:schemeClr>
                </a:solidFill>
              </a:rPr>
              <a:t>Team Members:</a:t>
            </a:r>
          </a:p>
          <a:p>
            <a:r>
              <a:rPr lang="en-US" sz="2800" dirty="0">
                <a:solidFill>
                  <a:schemeClr val="tx1">
                    <a:lumMod val="95000"/>
                    <a:lumOff val="5000"/>
                  </a:schemeClr>
                </a:solidFill>
              </a:rPr>
              <a:t>INZAMAM AL SAMEER</a:t>
            </a:r>
            <a:br>
              <a:rPr lang="en-US" sz="2800" dirty="0">
                <a:solidFill>
                  <a:schemeClr val="tx1">
                    <a:lumMod val="95000"/>
                    <a:lumOff val="5000"/>
                  </a:schemeClr>
                </a:solidFill>
              </a:rPr>
            </a:br>
            <a:r>
              <a:rPr lang="en-US" sz="2800" dirty="0">
                <a:solidFill>
                  <a:schemeClr val="tx1">
                    <a:lumMod val="95000"/>
                    <a:lumOff val="5000"/>
                  </a:schemeClr>
                </a:solidFill>
              </a:rPr>
              <a:t>DOMNIC JOSHVA </a:t>
            </a:r>
          </a:p>
          <a:p>
            <a:r>
              <a:rPr lang="en-IN" sz="2800" dirty="0">
                <a:solidFill>
                  <a:schemeClr val="tx1">
                    <a:lumMod val="95000"/>
                    <a:lumOff val="5000"/>
                  </a:schemeClr>
                </a:solidFill>
              </a:rPr>
              <a:t>SARANRAJ </a:t>
            </a:r>
            <a:endParaRPr lang="en-US" sz="2800" dirty="0">
              <a:solidFill>
                <a:schemeClr val="tx1">
                  <a:lumMod val="95000"/>
                  <a:lumOff val="5000"/>
                </a:schemeClr>
              </a:solidFill>
            </a:endParaRPr>
          </a:p>
          <a:p>
            <a:r>
              <a:rPr lang="en-IN" sz="2800" dirty="0">
                <a:solidFill>
                  <a:schemeClr val="tx1">
                    <a:lumMod val="95000"/>
                    <a:lumOff val="5000"/>
                  </a:schemeClr>
                </a:solidFill>
              </a:rPr>
              <a:t>THIRUSELVAM </a:t>
            </a:r>
          </a:p>
        </p:txBody>
      </p:sp>
    </p:spTree>
    <p:extLst>
      <p:ext uri="{BB962C8B-B14F-4D97-AF65-F5344CB8AC3E}">
        <p14:creationId xmlns:p14="http://schemas.microsoft.com/office/powerpoint/2010/main" val="1536007127"/>
      </p:ext>
    </p:extLst>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37A6-4F57-4F64-2C0C-CC0C66033F93}"/>
              </a:ext>
            </a:extLst>
          </p:cNvPr>
          <p:cNvSpPr>
            <a:spLocks noGrp="1"/>
          </p:cNvSpPr>
          <p:nvPr>
            <p:ph type="title"/>
          </p:nvPr>
        </p:nvSpPr>
        <p:spPr/>
        <p:txBody>
          <a:bodyPr/>
          <a:lstStyle/>
          <a:p>
            <a:r>
              <a:rPr lang="en-IN" dirty="0"/>
              <a:t>Home Page Customization</a:t>
            </a:r>
          </a:p>
        </p:txBody>
      </p:sp>
      <p:sp>
        <p:nvSpPr>
          <p:cNvPr id="3" name="Content Placeholder 2">
            <a:extLst>
              <a:ext uri="{FF2B5EF4-FFF2-40B4-BE49-F238E27FC236}">
                <a16:creationId xmlns:a16="http://schemas.microsoft.com/office/drawing/2014/main" id="{E10FA9B0-8F09-CEC3-D7A2-FA822DC98266}"/>
              </a:ext>
            </a:extLst>
          </p:cNvPr>
          <p:cNvSpPr>
            <a:spLocks noGrp="1"/>
          </p:cNvSpPr>
          <p:nvPr>
            <p:ph idx="1"/>
          </p:nvPr>
        </p:nvSpPr>
        <p:spPr>
          <a:xfrm>
            <a:off x="1484310" y="2053389"/>
            <a:ext cx="10018713" cy="3737811"/>
          </a:xfrm>
        </p:spPr>
        <p:txBody>
          <a:bodyPr/>
          <a:lstStyle/>
          <a:p>
            <a:pPr marL="0" indent="0">
              <a:buNone/>
            </a:pPr>
            <a:r>
              <a:rPr lang="en-US" b="1" dirty="0"/>
              <a:t>User-Friendly Navigation</a:t>
            </a:r>
          </a:p>
          <a:p>
            <a:pPr marL="0" indent="0">
              <a:buNone/>
            </a:pPr>
            <a:r>
              <a:rPr lang="en-US" b="1" dirty="0"/>
              <a:t>• Custom Home Page: </a:t>
            </a:r>
            <a:r>
              <a:rPr lang="en-US" dirty="0"/>
              <a:t>Tailored with components such as recent venues, task updates, and dashboard highlights for easy navigation.</a:t>
            </a:r>
          </a:p>
          <a:p>
            <a:pPr marL="0" indent="0">
              <a:buNone/>
            </a:pPr>
            <a:r>
              <a:rPr lang="en-US" b="1" dirty="0"/>
              <a:t>• Key Elements: </a:t>
            </a:r>
            <a:r>
              <a:rPr lang="en-US" dirty="0"/>
              <a:t>Quick access to metrics, recent items, and flow widgets that display real-time information relevant to user roles.</a:t>
            </a:r>
          </a:p>
          <a:p>
            <a:endParaRPr lang="en-IN" dirty="0"/>
          </a:p>
        </p:txBody>
      </p:sp>
    </p:spTree>
    <p:extLst>
      <p:ext uri="{BB962C8B-B14F-4D97-AF65-F5344CB8AC3E}">
        <p14:creationId xmlns:p14="http://schemas.microsoft.com/office/powerpoint/2010/main" val="4187597038"/>
      </p:ext>
    </p:extLst>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FA5F-8D56-46C6-3344-B315C5588402}"/>
              </a:ext>
            </a:extLst>
          </p:cNvPr>
          <p:cNvSpPr>
            <a:spLocks noGrp="1"/>
          </p:cNvSpPr>
          <p:nvPr>
            <p:ph type="title"/>
          </p:nvPr>
        </p:nvSpPr>
        <p:spPr/>
        <p:txBody>
          <a:bodyPr/>
          <a:lstStyle/>
          <a:p>
            <a:r>
              <a:rPr lang="en-IN" dirty="0"/>
              <a:t>Key Scenarios Addressed</a:t>
            </a:r>
          </a:p>
        </p:txBody>
      </p:sp>
      <p:sp>
        <p:nvSpPr>
          <p:cNvPr id="3" name="Content Placeholder 2">
            <a:extLst>
              <a:ext uri="{FF2B5EF4-FFF2-40B4-BE49-F238E27FC236}">
                <a16:creationId xmlns:a16="http://schemas.microsoft.com/office/drawing/2014/main" id="{02B3B476-29ED-931E-42BF-43438A876712}"/>
              </a:ext>
            </a:extLst>
          </p:cNvPr>
          <p:cNvSpPr>
            <a:spLocks noGrp="1"/>
          </p:cNvSpPr>
          <p:nvPr>
            <p:ph idx="1"/>
          </p:nvPr>
        </p:nvSpPr>
        <p:spPr>
          <a:xfrm>
            <a:off x="1484310" y="2037347"/>
            <a:ext cx="10018713" cy="3753853"/>
          </a:xfrm>
        </p:spPr>
        <p:txBody>
          <a:bodyPr>
            <a:normAutofit fontScale="92500" lnSpcReduction="10000"/>
          </a:bodyPr>
          <a:lstStyle/>
          <a:p>
            <a:pPr marL="0" indent="0">
              <a:buNone/>
            </a:pPr>
            <a:r>
              <a:rPr lang="en-US" b="1" dirty="0"/>
              <a:t>Real-Life Implementation Scenarios</a:t>
            </a:r>
          </a:p>
          <a:p>
            <a:pPr marL="0" indent="0">
              <a:buNone/>
            </a:pPr>
            <a:r>
              <a:rPr lang="en-US" b="1" dirty="0"/>
              <a:t>• Managing Food Collection Locations: </a:t>
            </a:r>
            <a:r>
              <a:rPr lang="en-US" dirty="0"/>
              <a:t>Tracking pickup locations such as restaurants and event halls.</a:t>
            </a:r>
          </a:p>
          <a:p>
            <a:pPr marL="0" indent="0">
              <a:buNone/>
            </a:pPr>
            <a:r>
              <a:rPr lang="en-US" b="1" dirty="0"/>
              <a:t>• Coordinating Food Distribution: </a:t>
            </a:r>
            <a:r>
              <a:rPr lang="en-US" dirty="0"/>
              <a:t>Ensuring collected food reaches designated drop-off points efficiently.</a:t>
            </a:r>
          </a:p>
          <a:p>
            <a:pPr marL="0" indent="0">
              <a:buNone/>
            </a:pPr>
            <a:r>
              <a:rPr lang="en-US" b="1" dirty="0"/>
              <a:t>• Volunteer Task Management: </a:t>
            </a:r>
            <a:r>
              <a:rPr lang="en-US" dirty="0"/>
              <a:t>Assigning and tracking volunteer tasks for food collection and delivery.</a:t>
            </a:r>
          </a:p>
          <a:p>
            <a:pPr marL="0" indent="0">
              <a:buNone/>
            </a:pPr>
            <a:r>
              <a:rPr lang="en-US" b="1" dirty="0"/>
              <a:t>• Event Tracking: </a:t>
            </a:r>
            <a:r>
              <a:rPr lang="en-US" dirty="0"/>
              <a:t>Documenting and analyzing food distribution events to improve future operations.</a:t>
            </a:r>
          </a:p>
          <a:p>
            <a:endParaRPr lang="en-IN" dirty="0"/>
          </a:p>
        </p:txBody>
      </p:sp>
    </p:spTree>
    <p:extLst>
      <p:ext uri="{BB962C8B-B14F-4D97-AF65-F5344CB8AC3E}">
        <p14:creationId xmlns:p14="http://schemas.microsoft.com/office/powerpoint/2010/main" val="4113235486"/>
      </p:ext>
    </p:extLst>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C6BE-21CD-07C0-0785-8F4DF0149253}"/>
              </a:ext>
            </a:extLst>
          </p:cNvPr>
          <p:cNvSpPr>
            <a:spLocks noGrp="1"/>
          </p:cNvSpPr>
          <p:nvPr>
            <p:ph type="title"/>
          </p:nvPr>
        </p:nvSpPr>
        <p:spPr/>
        <p:txBody>
          <a:bodyPr/>
          <a:lstStyle/>
          <a:p>
            <a:r>
              <a:rPr lang="en-IN" dirty="0"/>
              <a:t> Conclusion</a:t>
            </a:r>
          </a:p>
        </p:txBody>
      </p:sp>
      <p:sp>
        <p:nvSpPr>
          <p:cNvPr id="3" name="Content Placeholder 2">
            <a:extLst>
              <a:ext uri="{FF2B5EF4-FFF2-40B4-BE49-F238E27FC236}">
                <a16:creationId xmlns:a16="http://schemas.microsoft.com/office/drawing/2014/main" id="{1C7F1F93-214C-0372-6CBC-38FD89D27CB7}"/>
              </a:ext>
            </a:extLst>
          </p:cNvPr>
          <p:cNvSpPr>
            <a:spLocks noGrp="1"/>
          </p:cNvSpPr>
          <p:nvPr>
            <p:ph idx="1"/>
          </p:nvPr>
        </p:nvSpPr>
        <p:spPr/>
        <p:txBody>
          <a:bodyPr>
            <a:noAutofit/>
          </a:bodyPr>
          <a:lstStyle/>
          <a:p>
            <a:pPr marL="0" indent="0">
              <a:buNone/>
            </a:pPr>
            <a:r>
              <a:rPr lang="en-US" b="1" dirty="0"/>
              <a:t>Summary and Impact</a:t>
            </a:r>
          </a:p>
          <a:p>
            <a:pPr marL="0" indent="0">
              <a:buNone/>
            </a:pPr>
            <a:r>
              <a:rPr lang="en-US" dirty="0"/>
              <a:t>Salesforce optimizes the food distribution process with:</a:t>
            </a:r>
          </a:p>
          <a:p>
            <a:pPr marL="0" indent="0">
              <a:buNone/>
            </a:pPr>
            <a:r>
              <a:rPr lang="en-US" b="1" dirty="0"/>
              <a:t>• Improved Data Management: </a:t>
            </a:r>
            <a:r>
              <a:rPr lang="en-US" dirty="0"/>
              <a:t>Centralized and secure data handling.</a:t>
            </a:r>
          </a:p>
          <a:p>
            <a:pPr marL="0" indent="0">
              <a:buNone/>
            </a:pPr>
            <a:r>
              <a:rPr lang="en-US" b="1" dirty="0"/>
              <a:t>• Efficient Task Coordination: </a:t>
            </a:r>
            <a:r>
              <a:rPr lang="en-US" dirty="0"/>
              <a:t>Reduced manual tasks with automation.</a:t>
            </a:r>
          </a:p>
          <a:p>
            <a:pPr marL="0" indent="0">
              <a:buNone/>
            </a:pPr>
            <a:r>
              <a:rPr lang="en-US" b="1" dirty="0"/>
              <a:t>•Scalability: </a:t>
            </a:r>
            <a:r>
              <a:rPr lang="en-US" dirty="0"/>
              <a:t>System designed to support growth and expansion.</a:t>
            </a:r>
          </a:p>
          <a:p>
            <a:pPr marL="0" indent="0">
              <a:buNone/>
            </a:pPr>
            <a:r>
              <a:rPr lang="en-US" dirty="0"/>
              <a:t>The project supports community needs through organized food distribution, ensuring donations are utilized effectively.</a:t>
            </a:r>
          </a:p>
          <a:p>
            <a:endParaRPr lang="en-IN" dirty="0"/>
          </a:p>
        </p:txBody>
      </p:sp>
    </p:spTree>
    <p:extLst>
      <p:ext uri="{BB962C8B-B14F-4D97-AF65-F5344CB8AC3E}">
        <p14:creationId xmlns:p14="http://schemas.microsoft.com/office/powerpoint/2010/main" val="325588167"/>
      </p:ext>
    </p:extLst>
  </p:cSld>
  <p:clrMapOvr>
    <a:masterClrMapping/>
  </p:clrMapOvr>
  <mc:AlternateContent xmlns:mc="http://schemas.openxmlformats.org/markup-compatibility/2006">
    <mc:Choice xmlns:p14="http://schemas.microsoft.com/office/powerpoint/2010/main" Requires="p14">
      <p:transition spd="slow" p14:dur="10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956F-A417-A133-46BC-2F8202C0E2B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D826F45-7996-F434-C34B-05732BFF01F1}"/>
              </a:ext>
            </a:extLst>
          </p:cNvPr>
          <p:cNvSpPr>
            <a:spLocks noGrp="1"/>
          </p:cNvSpPr>
          <p:nvPr>
            <p:ph idx="1"/>
          </p:nvPr>
        </p:nvSpPr>
        <p:spPr>
          <a:xfrm>
            <a:off x="1484310" y="1764633"/>
            <a:ext cx="10018713" cy="4026568"/>
          </a:xfrm>
        </p:spPr>
        <p:txBody>
          <a:bodyPr>
            <a:normAutofit/>
          </a:bodyPr>
          <a:lstStyle/>
          <a:p>
            <a:pPr marL="0" indent="0" algn="just">
              <a:buNone/>
            </a:pPr>
            <a:r>
              <a:rPr lang="en-US" dirty="0"/>
              <a:t>The project uses Salesforce to manage and optimize the food distribution process aimed at helping underserved communities. By leveraging Salesforce’s CRM capabilities, the initiative benefits from streamlined data management, efficient volunteer coordination, and real-time insights that improve operations</a:t>
            </a:r>
            <a:endParaRPr lang="en-IN" dirty="0"/>
          </a:p>
        </p:txBody>
      </p:sp>
    </p:spTree>
    <p:extLst>
      <p:ext uri="{BB962C8B-B14F-4D97-AF65-F5344CB8AC3E}">
        <p14:creationId xmlns:p14="http://schemas.microsoft.com/office/powerpoint/2010/main" val="380469632"/>
      </p:ext>
    </p:extLst>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E3E9-2A9A-D3BB-40A2-185DCA952A28}"/>
              </a:ext>
            </a:extLst>
          </p:cNvPr>
          <p:cNvSpPr>
            <a:spLocks noGrp="1"/>
          </p:cNvSpPr>
          <p:nvPr>
            <p:ph type="title"/>
          </p:nvPr>
        </p:nvSpPr>
        <p:spPr/>
        <p:txBody>
          <a:bodyPr/>
          <a:lstStyle/>
          <a:p>
            <a:r>
              <a:rPr lang="en-IN" dirty="0"/>
              <a:t>Project Goals</a:t>
            </a:r>
          </a:p>
        </p:txBody>
      </p:sp>
      <p:sp>
        <p:nvSpPr>
          <p:cNvPr id="3" name="Content Placeholder 2">
            <a:extLst>
              <a:ext uri="{FF2B5EF4-FFF2-40B4-BE49-F238E27FC236}">
                <a16:creationId xmlns:a16="http://schemas.microsoft.com/office/drawing/2014/main" id="{271010E4-1300-026E-1CBC-6DF7480B735F}"/>
              </a:ext>
            </a:extLst>
          </p:cNvPr>
          <p:cNvSpPr>
            <a:spLocks noGrp="1"/>
          </p:cNvSpPr>
          <p:nvPr>
            <p:ph idx="1"/>
          </p:nvPr>
        </p:nvSpPr>
        <p:spPr>
          <a:xfrm>
            <a:off x="1484311" y="2857501"/>
            <a:ext cx="10018713" cy="3124201"/>
          </a:xfrm>
        </p:spPr>
        <p:txBody>
          <a:bodyPr>
            <a:noAutofit/>
          </a:bodyPr>
          <a:lstStyle/>
          <a:p>
            <a:pPr marL="0" indent="0">
              <a:buNone/>
            </a:pPr>
            <a:r>
              <a:rPr lang="en-US" b="1" dirty="0"/>
              <a:t>Objectives of the Project</a:t>
            </a:r>
          </a:p>
          <a:p>
            <a:pPr marL="0" indent="0">
              <a:buNone/>
            </a:pPr>
            <a:r>
              <a:rPr lang="en-US" dirty="0"/>
              <a:t>•	</a:t>
            </a:r>
            <a:r>
              <a:rPr lang="en-US" b="1" dirty="0"/>
              <a:t>Streamline Food Collection: </a:t>
            </a:r>
            <a:r>
              <a:rPr lang="en-US" dirty="0"/>
              <a:t>Enable donors to easily register and donate leftover food.</a:t>
            </a:r>
          </a:p>
          <a:p>
            <a:pPr marL="0" indent="0">
              <a:buNone/>
            </a:pPr>
            <a:r>
              <a:rPr lang="en-US" dirty="0"/>
              <a:t>•	</a:t>
            </a:r>
            <a:r>
              <a:rPr lang="en-US" b="1" dirty="0"/>
              <a:t>Streamline Food Collection: </a:t>
            </a:r>
            <a:r>
              <a:rPr lang="en-US" dirty="0"/>
              <a:t>Use Salesforce to store and manage data for donors, volunteers, and recipients.</a:t>
            </a:r>
          </a:p>
          <a:p>
            <a:pPr marL="0" indent="0">
              <a:buNone/>
            </a:pPr>
            <a:r>
              <a:rPr lang="en-US" b="1" dirty="0"/>
              <a:t>•	Optimize Logistics: </a:t>
            </a:r>
            <a:r>
              <a:rPr lang="en-US" dirty="0"/>
              <a:t>Automate route planning and volunteer task assignments for efficient food distribution.</a:t>
            </a:r>
          </a:p>
          <a:p>
            <a:pPr marL="0" indent="0">
              <a:buNone/>
            </a:pPr>
            <a:r>
              <a:rPr lang="en-US" b="1" dirty="0"/>
              <a:t>•	Track and Report: </a:t>
            </a:r>
            <a:r>
              <a:rPr lang="en-US" dirty="0"/>
              <a:t>Monitor donations and generate reports to improve operations.</a:t>
            </a:r>
          </a:p>
          <a:p>
            <a:pPr marL="0" indent="0">
              <a:buNone/>
            </a:pPr>
            <a:endParaRPr lang="en-US" dirty="0"/>
          </a:p>
        </p:txBody>
      </p:sp>
    </p:spTree>
    <p:extLst>
      <p:ext uri="{BB962C8B-B14F-4D97-AF65-F5344CB8AC3E}">
        <p14:creationId xmlns:p14="http://schemas.microsoft.com/office/powerpoint/2010/main" val="2426653359"/>
      </p:ext>
    </p:extLst>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7BE1E-CCE7-F616-F952-22F2AF0D90CF}"/>
              </a:ext>
            </a:extLst>
          </p:cNvPr>
          <p:cNvSpPr>
            <a:spLocks noGrp="1"/>
          </p:cNvSpPr>
          <p:nvPr>
            <p:ph idx="1"/>
          </p:nvPr>
        </p:nvSpPr>
        <p:spPr>
          <a:xfrm>
            <a:off x="1484310" y="1187117"/>
            <a:ext cx="10018713" cy="4604084"/>
          </a:xfrm>
        </p:spPr>
        <p:txBody>
          <a:bodyPr/>
          <a:lstStyle/>
          <a:p>
            <a:pPr marL="0" indent="0">
              <a:buNone/>
            </a:pPr>
            <a:r>
              <a:rPr lang="en-US" b="1" dirty="0"/>
              <a:t>• Enhance Communication: </a:t>
            </a:r>
            <a:r>
              <a:rPr lang="en-US" dirty="0"/>
              <a:t>Provide updates and alerts to donors and volunteers.</a:t>
            </a:r>
          </a:p>
          <a:p>
            <a:pPr marL="0" indent="0">
              <a:buNone/>
            </a:pPr>
            <a:r>
              <a:rPr lang="en-US" b="1" dirty="0"/>
              <a:t>• Ensure Food Safety: </a:t>
            </a:r>
            <a:r>
              <a:rPr lang="en-US" dirty="0"/>
              <a:t>Train volunteers in proper food handling.</a:t>
            </a:r>
          </a:p>
          <a:p>
            <a:pPr marL="0" indent="0">
              <a:buNone/>
            </a:pPr>
            <a:r>
              <a:rPr lang="en-US" b="1" dirty="0"/>
              <a:t>• Plan for Expansion: </a:t>
            </a:r>
            <a:r>
              <a:rPr lang="en-US" dirty="0"/>
              <a:t>Build a scalable system for growth in new regions.</a:t>
            </a:r>
          </a:p>
          <a:p>
            <a:pPr marL="0" indent="0">
              <a:buNone/>
            </a:pPr>
            <a:r>
              <a:rPr lang="en-US" b="1" dirty="0"/>
              <a:t>• Raise Awareness: </a:t>
            </a:r>
            <a:r>
              <a:rPr lang="en-US" dirty="0"/>
              <a:t>Use marketing tools to engage the community and attract more support.</a:t>
            </a:r>
          </a:p>
          <a:p>
            <a:endParaRPr lang="en-IN" dirty="0"/>
          </a:p>
        </p:txBody>
      </p:sp>
    </p:spTree>
    <p:extLst>
      <p:ext uri="{BB962C8B-B14F-4D97-AF65-F5344CB8AC3E}">
        <p14:creationId xmlns:p14="http://schemas.microsoft.com/office/powerpoint/2010/main" val="4115733928"/>
      </p:ext>
    </p:extLst>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9584-4785-0CDB-7190-ED7A4383C5C7}"/>
              </a:ext>
            </a:extLst>
          </p:cNvPr>
          <p:cNvSpPr>
            <a:spLocks noGrp="1"/>
          </p:cNvSpPr>
          <p:nvPr>
            <p:ph type="title"/>
          </p:nvPr>
        </p:nvSpPr>
        <p:spPr/>
        <p:txBody>
          <a:bodyPr/>
          <a:lstStyle/>
          <a:p>
            <a:r>
              <a:rPr lang="en-IN" dirty="0"/>
              <a:t>Key Salesforce Features Used</a:t>
            </a:r>
          </a:p>
        </p:txBody>
      </p:sp>
      <p:sp>
        <p:nvSpPr>
          <p:cNvPr id="3" name="Content Placeholder 2">
            <a:extLst>
              <a:ext uri="{FF2B5EF4-FFF2-40B4-BE49-F238E27FC236}">
                <a16:creationId xmlns:a16="http://schemas.microsoft.com/office/drawing/2014/main" id="{77F8FE75-E538-7415-2B83-5B7335F3E6D3}"/>
              </a:ext>
            </a:extLst>
          </p:cNvPr>
          <p:cNvSpPr>
            <a:spLocks noGrp="1"/>
          </p:cNvSpPr>
          <p:nvPr>
            <p:ph idx="1"/>
          </p:nvPr>
        </p:nvSpPr>
        <p:spPr/>
        <p:txBody>
          <a:bodyPr>
            <a:noAutofit/>
          </a:bodyPr>
          <a:lstStyle/>
          <a:p>
            <a:pPr marL="0" indent="0">
              <a:lnSpc>
                <a:spcPct val="107000"/>
              </a:lnSpc>
              <a:spcAft>
                <a:spcPts val="800"/>
              </a:spcAft>
              <a:buNone/>
            </a:pPr>
            <a:r>
              <a:rPr lang="en-US" b="1" dirty="0"/>
              <a:t>Salesforce Capabilities Utilized</a:t>
            </a:r>
          </a:p>
          <a:p>
            <a:pPr marL="0" indent="0">
              <a:lnSpc>
                <a:spcPct val="107000"/>
              </a:lnSpc>
              <a:spcAft>
                <a:spcPts val="800"/>
              </a:spcAft>
              <a:buNone/>
            </a:pPr>
            <a:r>
              <a:rPr lang="en-US" dirty="0"/>
              <a:t>• </a:t>
            </a:r>
            <a:r>
              <a:rPr lang="en-US" b="1" dirty="0"/>
              <a:t>Custom Objects and Tabs: </a:t>
            </a:r>
            <a:r>
              <a:rPr lang="en-US" dirty="0"/>
              <a:t>Created for managing data specific to the project, such as Venue, Drop-Off Point, Task, Volunteer, and Execution Details.</a:t>
            </a:r>
          </a:p>
          <a:p>
            <a:pPr marL="0" indent="0">
              <a:lnSpc>
                <a:spcPct val="107000"/>
              </a:lnSpc>
              <a:spcAft>
                <a:spcPts val="800"/>
              </a:spcAft>
              <a:buNone/>
            </a:pPr>
            <a:r>
              <a:rPr lang="en-US" b="1" dirty="0"/>
              <a:t>• Automation Tools: </a:t>
            </a:r>
            <a:r>
              <a:rPr lang="en-US" dirty="0"/>
              <a:t>Utilized flows and triggers to automate task assignments and notifications.</a:t>
            </a:r>
          </a:p>
          <a:p>
            <a:pPr marL="0" indent="0">
              <a:lnSpc>
                <a:spcPct val="107000"/>
              </a:lnSpc>
              <a:spcAft>
                <a:spcPts val="800"/>
              </a:spcAft>
              <a:buNone/>
            </a:pPr>
            <a:r>
              <a:rPr lang="en-US" b="1" dirty="0"/>
              <a:t>• Data Security and Sharing Rules: </a:t>
            </a:r>
            <a:r>
              <a:rPr lang="en-US" dirty="0"/>
              <a:t>Ensured data privacy and controlled user access through custom profiles and sharing rules.</a:t>
            </a:r>
          </a:p>
          <a:p>
            <a:pPr>
              <a:lnSpc>
                <a:spcPct val="107000"/>
              </a:lnSpc>
              <a:spcAft>
                <a:spcPts val="800"/>
              </a:spcAft>
            </a:pPr>
            <a:endParaRPr lang="en-IN" dirty="0"/>
          </a:p>
        </p:txBody>
      </p:sp>
    </p:spTree>
    <p:extLst>
      <p:ext uri="{BB962C8B-B14F-4D97-AF65-F5344CB8AC3E}">
        <p14:creationId xmlns:p14="http://schemas.microsoft.com/office/powerpoint/2010/main" val="2876796398"/>
      </p:ext>
    </p:extLst>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7735-FD08-9144-3B0C-6B4C56C51F55}"/>
              </a:ext>
            </a:extLst>
          </p:cNvPr>
          <p:cNvSpPr>
            <a:spLocks noGrp="1"/>
          </p:cNvSpPr>
          <p:nvPr>
            <p:ph type="title"/>
          </p:nvPr>
        </p:nvSpPr>
        <p:spPr/>
        <p:txBody>
          <a:bodyPr/>
          <a:lstStyle/>
          <a:p>
            <a:r>
              <a:rPr lang="en-US" dirty="0"/>
              <a:t>Custom Objects and Their Roles</a:t>
            </a:r>
            <a:endParaRPr lang="en-IN" dirty="0"/>
          </a:p>
        </p:txBody>
      </p:sp>
      <p:sp>
        <p:nvSpPr>
          <p:cNvPr id="3" name="Content Placeholder 2">
            <a:extLst>
              <a:ext uri="{FF2B5EF4-FFF2-40B4-BE49-F238E27FC236}">
                <a16:creationId xmlns:a16="http://schemas.microsoft.com/office/drawing/2014/main" id="{5DFD9410-874E-EA9E-1AB1-5AF1E2865E08}"/>
              </a:ext>
            </a:extLst>
          </p:cNvPr>
          <p:cNvSpPr>
            <a:spLocks noGrp="1"/>
          </p:cNvSpPr>
          <p:nvPr>
            <p:ph idx="1"/>
          </p:nvPr>
        </p:nvSpPr>
        <p:spPr>
          <a:xfrm>
            <a:off x="1925053" y="3224464"/>
            <a:ext cx="9577970" cy="2470484"/>
          </a:xfrm>
        </p:spPr>
        <p:txBody>
          <a:bodyPr>
            <a:noAutofit/>
          </a:bodyPr>
          <a:lstStyle/>
          <a:p>
            <a:pPr marL="0" indent="0">
              <a:buNone/>
            </a:pPr>
            <a:r>
              <a:rPr lang="en-US" sz="2200" b="1" dirty="0"/>
              <a:t>Detailed View of Custom Objects</a:t>
            </a:r>
          </a:p>
          <a:p>
            <a:pPr marL="0" indent="0">
              <a:buNone/>
            </a:pPr>
            <a:r>
              <a:rPr lang="en-US" sz="2200" b="1" dirty="0"/>
              <a:t>• Venue: </a:t>
            </a:r>
            <a:r>
              <a:rPr lang="en-US" sz="2200" dirty="0"/>
              <a:t>Manages locations where food is collected, with fields for address, contact info, and capacity.</a:t>
            </a:r>
          </a:p>
          <a:p>
            <a:pPr marL="0" indent="0">
              <a:buNone/>
            </a:pPr>
            <a:r>
              <a:rPr lang="en-US" sz="2200" b="1" dirty="0"/>
              <a:t>• Drop-Off Point: </a:t>
            </a:r>
            <a:r>
              <a:rPr lang="en-US" sz="2200" dirty="0"/>
              <a:t>Captures delivery location details, including address and operational hours.</a:t>
            </a:r>
          </a:p>
          <a:p>
            <a:pPr marL="0" indent="0">
              <a:buNone/>
            </a:pPr>
            <a:r>
              <a:rPr lang="en-US" sz="2200" dirty="0"/>
              <a:t>• Task: Logs collection and distribution tasks with details such as description, due date, and assigned volunteer.</a:t>
            </a:r>
          </a:p>
          <a:p>
            <a:pPr marL="0" indent="0">
              <a:buNone/>
            </a:pPr>
            <a:r>
              <a:rPr lang="en-US" sz="2200" b="1" dirty="0"/>
              <a:t>• Volunteer</a:t>
            </a:r>
            <a:r>
              <a:rPr lang="en-US" sz="2200" dirty="0"/>
              <a:t>: Contains volunteer details, such as contact information and availability status.</a:t>
            </a:r>
          </a:p>
          <a:p>
            <a:pPr marL="0" indent="0">
              <a:buNone/>
            </a:pPr>
            <a:r>
              <a:rPr lang="en-US" sz="2200" b="1" dirty="0"/>
              <a:t>• Execution Details: </a:t>
            </a:r>
            <a:r>
              <a:rPr lang="en-US" sz="2200" dirty="0"/>
              <a:t>Tracks each distribution event with start and end dates, quantity     of food, and involved volunteers.</a:t>
            </a:r>
          </a:p>
          <a:p>
            <a:endParaRPr lang="en-IN" sz="2200" dirty="0"/>
          </a:p>
        </p:txBody>
      </p:sp>
    </p:spTree>
    <p:extLst>
      <p:ext uri="{BB962C8B-B14F-4D97-AF65-F5344CB8AC3E}">
        <p14:creationId xmlns:p14="http://schemas.microsoft.com/office/powerpoint/2010/main" val="1185016569"/>
      </p:ext>
    </p:extLst>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E3A3-70DA-BC82-91D6-1C97F2C275DE}"/>
              </a:ext>
            </a:extLst>
          </p:cNvPr>
          <p:cNvSpPr>
            <a:spLocks noGrp="1"/>
          </p:cNvSpPr>
          <p:nvPr>
            <p:ph type="title"/>
          </p:nvPr>
        </p:nvSpPr>
        <p:spPr/>
        <p:txBody>
          <a:bodyPr/>
          <a:lstStyle/>
          <a:p>
            <a:r>
              <a:rPr lang="en-IN" dirty="0"/>
              <a:t>Automation and Flows</a:t>
            </a:r>
          </a:p>
        </p:txBody>
      </p:sp>
      <p:sp>
        <p:nvSpPr>
          <p:cNvPr id="3" name="Content Placeholder 2">
            <a:extLst>
              <a:ext uri="{FF2B5EF4-FFF2-40B4-BE49-F238E27FC236}">
                <a16:creationId xmlns:a16="http://schemas.microsoft.com/office/drawing/2014/main" id="{DE73F899-1559-B2A7-B529-CADA0D7754DB}"/>
              </a:ext>
            </a:extLst>
          </p:cNvPr>
          <p:cNvSpPr>
            <a:spLocks noGrp="1"/>
          </p:cNvSpPr>
          <p:nvPr>
            <p:ph idx="1"/>
          </p:nvPr>
        </p:nvSpPr>
        <p:spPr/>
        <p:txBody>
          <a:bodyPr>
            <a:noAutofit/>
          </a:bodyPr>
          <a:lstStyle/>
          <a:p>
            <a:pPr marL="0" indent="0">
              <a:buNone/>
            </a:pPr>
            <a:r>
              <a:rPr lang="en-US" b="1" dirty="0"/>
              <a:t>Automation Tools for Streamlined Operations</a:t>
            </a:r>
          </a:p>
          <a:p>
            <a:pPr marL="0" indent="0">
              <a:buNone/>
            </a:pPr>
            <a:r>
              <a:rPr lang="en-US" dirty="0"/>
              <a:t>                  Salesforce flows were utilized to automate processes:</a:t>
            </a:r>
          </a:p>
          <a:p>
            <a:pPr marL="0" indent="0">
              <a:buNone/>
            </a:pPr>
            <a:r>
              <a:rPr lang="en-US" b="1" dirty="0"/>
              <a:t>• Screen Flows: </a:t>
            </a:r>
            <a:r>
              <a:rPr lang="en-US" dirty="0"/>
              <a:t>For guided data entry.</a:t>
            </a:r>
          </a:p>
          <a:p>
            <a:pPr marL="0" indent="0">
              <a:buNone/>
            </a:pPr>
            <a:r>
              <a:rPr lang="en-US" b="1" dirty="0"/>
              <a:t>• Record-Triggered Flows: </a:t>
            </a:r>
            <a:r>
              <a:rPr lang="en-US" dirty="0"/>
              <a:t>Automatically initiate tasks upon the creation of specific records.</a:t>
            </a:r>
          </a:p>
          <a:p>
            <a:pPr marL="0" indent="0">
              <a:buNone/>
            </a:pPr>
            <a:r>
              <a:rPr lang="en-US" b="1" dirty="0"/>
              <a:t>• Scheduled Flows: </a:t>
            </a:r>
            <a:r>
              <a:rPr lang="en-US" dirty="0"/>
              <a:t>Automate routine updates. Example: A flow is set up to create tasks automatically when a new venue record is added, ensuring no manual steps are missed</a:t>
            </a:r>
          </a:p>
          <a:p>
            <a:endParaRPr lang="en-IN" dirty="0"/>
          </a:p>
        </p:txBody>
      </p:sp>
    </p:spTree>
    <p:extLst>
      <p:ext uri="{BB962C8B-B14F-4D97-AF65-F5344CB8AC3E}">
        <p14:creationId xmlns:p14="http://schemas.microsoft.com/office/powerpoint/2010/main" val="534695938"/>
      </p:ext>
    </p:extLst>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87C5-B2DF-99C3-9E84-AF406D8E1E60}"/>
              </a:ext>
            </a:extLst>
          </p:cNvPr>
          <p:cNvSpPr>
            <a:spLocks noGrp="1"/>
          </p:cNvSpPr>
          <p:nvPr>
            <p:ph type="title"/>
          </p:nvPr>
        </p:nvSpPr>
        <p:spPr/>
        <p:txBody>
          <a:bodyPr/>
          <a:lstStyle/>
          <a:p>
            <a:r>
              <a:rPr lang="en-IN" dirty="0"/>
              <a:t>Custom Reports and Dashboards</a:t>
            </a:r>
          </a:p>
        </p:txBody>
      </p:sp>
      <p:sp>
        <p:nvSpPr>
          <p:cNvPr id="3" name="Content Placeholder 2">
            <a:extLst>
              <a:ext uri="{FF2B5EF4-FFF2-40B4-BE49-F238E27FC236}">
                <a16:creationId xmlns:a16="http://schemas.microsoft.com/office/drawing/2014/main" id="{FEBAD500-8879-EEB4-4CB9-B8EFF37CE994}"/>
              </a:ext>
            </a:extLst>
          </p:cNvPr>
          <p:cNvSpPr>
            <a:spLocks noGrp="1"/>
          </p:cNvSpPr>
          <p:nvPr>
            <p:ph idx="1"/>
          </p:nvPr>
        </p:nvSpPr>
        <p:spPr/>
        <p:txBody>
          <a:bodyPr/>
          <a:lstStyle/>
          <a:p>
            <a:pPr marL="0" indent="0">
              <a:buNone/>
            </a:pPr>
            <a:r>
              <a:rPr lang="en-US" b="1" dirty="0"/>
              <a:t>Real-Time Reporting and Visualization</a:t>
            </a:r>
          </a:p>
          <a:p>
            <a:pPr marL="0" indent="0">
              <a:buNone/>
            </a:pPr>
            <a:r>
              <a:rPr lang="en-US" dirty="0"/>
              <a:t>•</a:t>
            </a:r>
            <a:r>
              <a:rPr lang="en-US" b="1" dirty="0"/>
              <a:t>Custom Report Types: </a:t>
            </a:r>
            <a:r>
              <a:rPr lang="en-US" dirty="0"/>
              <a:t>Tailored to combine data from objects like Venue, Task, and Volunteer for in-depth analysis.</a:t>
            </a:r>
          </a:p>
          <a:p>
            <a:pPr marL="0" indent="0">
              <a:buNone/>
            </a:pPr>
            <a:r>
              <a:rPr lang="en-US" b="1" dirty="0"/>
              <a:t>• Dashboards: </a:t>
            </a:r>
            <a:r>
              <a:rPr lang="en-US" dirty="0"/>
              <a:t>Visual representation of key data such as active venues, tasks completed, and volunteer engagement. Components like charts and tables provide project managers with actionable insights.</a:t>
            </a:r>
          </a:p>
          <a:p>
            <a:endParaRPr lang="en-IN" dirty="0"/>
          </a:p>
        </p:txBody>
      </p:sp>
    </p:spTree>
    <p:extLst>
      <p:ext uri="{BB962C8B-B14F-4D97-AF65-F5344CB8AC3E}">
        <p14:creationId xmlns:p14="http://schemas.microsoft.com/office/powerpoint/2010/main" val="4269312467"/>
      </p:ext>
    </p:extLst>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BF3B-E06D-7D8F-C60B-FB4708C45E7D}"/>
              </a:ext>
            </a:extLst>
          </p:cNvPr>
          <p:cNvSpPr>
            <a:spLocks noGrp="1"/>
          </p:cNvSpPr>
          <p:nvPr>
            <p:ph type="title"/>
          </p:nvPr>
        </p:nvSpPr>
        <p:spPr/>
        <p:txBody>
          <a:bodyPr/>
          <a:lstStyle/>
          <a:p>
            <a:r>
              <a:rPr lang="en-US" dirty="0"/>
              <a:t>Data Security and User Access</a:t>
            </a:r>
            <a:endParaRPr lang="en-IN" dirty="0"/>
          </a:p>
        </p:txBody>
      </p:sp>
      <p:sp>
        <p:nvSpPr>
          <p:cNvPr id="3" name="Content Placeholder 2">
            <a:extLst>
              <a:ext uri="{FF2B5EF4-FFF2-40B4-BE49-F238E27FC236}">
                <a16:creationId xmlns:a16="http://schemas.microsoft.com/office/drawing/2014/main" id="{C5CD95DF-1839-2E7A-6D8B-B719EDEFAE76}"/>
              </a:ext>
            </a:extLst>
          </p:cNvPr>
          <p:cNvSpPr>
            <a:spLocks noGrp="1"/>
          </p:cNvSpPr>
          <p:nvPr>
            <p:ph idx="1"/>
          </p:nvPr>
        </p:nvSpPr>
        <p:spPr/>
        <p:txBody>
          <a:bodyPr>
            <a:normAutofit/>
          </a:bodyPr>
          <a:lstStyle/>
          <a:p>
            <a:pPr marL="0" indent="0">
              <a:buNone/>
            </a:pPr>
            <a:r>
              <a:rPr lang="en-US" b="1" dirty="0"/>
              <a:t>Ensuring Data Access and Security</a:t>
            </a:r>
          </a:p>
          <a:p>
            <a:pPr marL="0" indent="0">
              <a:buNone/>
            </a:pPr>
            <a:r>
              <a:rPr lang="en-US" b="1" dirty="0"/>
              <a:t>• Profiles and Permissions: </a:t>
            </a:r>
            <a:r>
              <a:rPr lang="en-US" dirty="0"/>
              <a:t>Created custom profiles to limit data access based on user roles (e.g., Volunteer, Venue Manager).</a:t>
            </a:r>
          </a:p>
          <a:p>
            <a:pPr marL="0" indent="0">
              <a:buNone/>
            </a:pPr>
            <a:r>
              <a:rPr lang="en-US" b="1" dirty="0"/>
              <a:t>•Sharing Rules: </a:t>
            </a:r>
            <a:r>
              <a:rPr lang="en-US" dirty="0"/>
              <a:t>Applied criteria-based sharing rules to ensure records are visible to the appropriate users (e.g., high-priority tasks visible to managers).</a:t>
            </a:r>
          </a:p>
          <a:p>
            <a:endParaRPr lang="en-IN" dirty="0"/>
          </a:p>
        </p:txBody>
      </p:sp>
    </p:spTree>
    <p:extLst>
      <p:ext uri="{BB962C8B-B14F-4D97-AF65-F5344CB8AC3E}">
        <p14:creationId xmlns:p14="http://schemas.microsoft.com/office/powerpoint/2010/main" val="4187873951"/>
      </p:ext>
    </p:extLst>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72</TotalTime>
  <Words>756</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Parallax</vt:lpstr>
      <vt:lpstr> TO SUPPLY LEFTOVER FOOD TO PEOPLE</vt:lpstr>
      <vt:lpstr>Introduction</vt:lpstr>
      <vt:lpstr>Project Goals</vt:lpstr>
      <vt:lpstr>PowerPoint Presentation</vt:lpstr>
      <vt:lpstr>Key Salesforce Features Used</vt:lpstr>
      <vt:lpstr>Custom Objects and Their Roles</vt:lpstr>
      <vt:lpstr>Automation and Flows</vt:lpstr>
      <vt:lpstr>Custom Reports and Dashboards</vt:lpstr>
      <vt:lpstr>Data Security and User Access</vt:lpstr>
      <vt:lpstr>Home Page Customization</vt:lpstr>
      <vt:lpstr>Key Scenarios Addressed</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Inzamam Al Sameer K</dc:creator>
  <cp:lastModifiedBy>Inzamam Al Sameer K</cp:lastModifiedBy>
  <cp:revision>2</cp:revision>
  <dcterms:created xsi:type="dcterms:W3CDTF">2024-11-15T13:40:06Z</dcterms:created>
  <dcterms:modified xsi:type="dcterms:W3CDTF">2024-11-15T16:08:43Z</dcterms:modified>
</cp:coreProperties>
</file>