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6734-AD3E-42FA-A916-A0E689BC2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8725B-1E4A-4A94-9E3C-6031CF981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99BB-5EB5-4177-AA02-5BDC3119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CABC-AA16-49BB-AB6C-2ECEEFAB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746B-0B45-4CDA-BA80-0D8B8FE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C9D1-2FCD-4643-8C3E-731A2F64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B7AC8-5DC9-45F9-BA3A-00CB33E8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0B59-103E-4534-9466-18E97332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3CFB-E696-4C11-B11C-42071DDB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2590-AD81-4962-87A7-E064E99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A855A-F0FA-47C2-B8D0-17FB68950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FDF0-C817-43BB-A558-42E99723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7445-2F63-405D-A882-4EA5AC90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17FB-03E3-4679-BA86-496F5CF5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7031-DC97-4F16-800D-599652FE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E4B-B092-4C6A-909F-85F11EE7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0B6A-F0A7-4116-B051-6BE400C8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5AEB-29BE-49F3-9A00-AE4214CB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7C71-0DF3-4F1E-B8B5-761F56C7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B502-F7E3-40B6-B310-5AA3ED6F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434F-1D13-4FCD-80F9-DC14B285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4C71-BCC2-499F-90FF-C0109771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5D19-A843-4A3A-9E3D-659E17A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12DE-1883-47FE-A8F9-C97712E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3683-0B75-49F6-A5EB-547B3E69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9387-E3E3-4F75-9E7F-3C417BA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7A1E-6E93-43A0-A2A4-C4B5CA8E2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DA831-7BCD-4447-949C-7B187DAB4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F30C3-862E-4E03-805E-07EF4DBF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C74A4-C1BC-407A-AFEC-33F8C44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F52D-000A-4B60-B476-23E77C9A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C81B-3D18-45A8-B546-02AD10A6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B3D3-3602-44AB-BA08-12A0CABD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0998-8476-403D-A41F-E64E2566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B34A2-EF67-43CB-B189-F873FABFD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2A42B-854B-4461-A3D0-DFDBC91FE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B7EEB-31A4-46CC-BF4B-27AD329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20B7-8C8E-45DC-9AE9-C07583C8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49DDB-611B-4773-BA8D-AA9CCFC7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6C1F-B443-4E2A-98A9-8D8C687C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7E2D1-FC27-4ED8-AB35-7210D5A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A84A4-85A1-47C2-9054-5C97784D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0317C-DAD6-4CB8-889C-643D59F6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871-1E01-42DD-878D-FEE74C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2263F-B32D-4560-B421-0C921B3C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94DA-BA42-403D-BFBE-072D4F13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0983-9432-448B-860C-C7E9AD4B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F168-745F-4E3D-8CFF-61721760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3A60F-DB4E-4CA0-8FD9-E00A491E5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2D7A-7E75-45BB-A8FF-0A21EE35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BD69-E054-4A40-A2E1-7E8D865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FBE48-1324-47B7-AF31-4B6FE045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903F-BA11-4918-9FF6-F751B660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398E9-FB36-44ED-A4D0-3034CF6F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86DA-97D3-4770-BD9A-26EA3A36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0197-AC97-4AA8-9C26-74445F75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6C029-FB68-4E28-980D-12776A16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C9CE1-9CB6-49EE-B9EC-501E2B7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003BC-4A7D-457E-A204-14C1642A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E5E44-6F52-47D4-8B35-1795CABC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04A1-8DF6-4CF1-8A9A-93D0F5864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AC54-5C9D-4713-BE04-B3BB79A81B8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C1B9-099E-4350-93F9-37D8A302A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22C5-CD66-4879-8E5C-DF5B839CE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6C6D-04A2-436E-A04B-81E9B63B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611A-9380-4B62-9E88-B4FA048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Script for QA Form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D2CD8C-6CB2-44C3-8E82-3FB94E58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0" y="1825625"/>
            <a:ext cx="6876259" cy="4351338"/>
          </a:xfrm>
        </p:spPr>
      </p:pic>
    </p:spTree>
    <p:extLst>
      <p:ext uri="{BB962C8B-B14F-4D97-AF65-F5344CB8AC3E}">
        <p14:creationId xmlns:p14="http://schemas.microsoft.com/office/powerpoint/2010/main" val="17048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CE83-D44A-4519-B3FD-089F7ED4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CA1A9-CA5C-4819-BE65-CEE459A8F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44" y="1825625"/>
            <a:ext cx="6630312" cy="4351338"/>
          </a:xfrm>
        </p:spPr>
      </p:pic>
    </p:spTree>
    <p:extLst>
      <p:ext uri="{BB962C8B-B14F-4D97-AF65-F5344CB8AC3E}">
        <p14:creationId xmlns:p14="http://schemas.microsoft.com/office/powerpoint/2010/main" val="9620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54D-CAC1-4E9C-A061-4B655BC2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Script for Wikipedia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AB174-48F7-453B-BA48-A19DC2C5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74" y="1825625"/>
            <a:ext cx="7025051" cy="4351338"/>
          </a:xfrm>
        </p:spPr>
      </p:pic>
    </p:spTree>
    <p:extLst>
      <p:ext uri="{BB962C8B-B14F-4D97-AF65-F5344CB8AC3E}">
        <p14:creationId xmlns:p14="http://schemas.microsoft.com/office/powerpoint/2010/main" val="105712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60F5-ED57-4152-BBDF-FE692B7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Script for Wikipedia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DF8DA-AFB0-4246-94D8-E92AA9259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48" y="1825625"/>
            <a:ext cx="6148504" cy="4351338"/>
          </a:xfrm>
        </p:spPr>
      </p:pic>
    </p:spTree>
    <p:extLst>
      <p:ext uri="{BB962C8B-B14F-4D97-AF65-F5344CB8AC3E}">
        <p14:creationId xmlns:p14="http://schemas.microsoft.com/office/powerpoint/2010/main" val="31090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DD93-B0EC-4121-B396-FBBD5E34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Script for Google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946D1-DDB7-4749-8ABD-ABED5F0E6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56" y="1825625"/>
            <a:ext cx="6939087" cy="4351338"/>
          </a:xfrm>
        </p:spPr>
      </p:pic>
    </p:spTree>
    <p:extLst>
      <p:ext uri="{BB962C8B-B14F-4D97-AF65-F5344CB8AC3E}">
        <p14:creationId xmlns:p14="http://schemas.microsoft.com/office/powerpoint/2010/main" val="312329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B4F7-193C-4C95-BCD2-560E5160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Script for Example.com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7744A-D91F-40FB-8D91-9D39A05EC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19" y="1825625"/>
            <a:ext cx="6899161" cy="4351338"/>
          </a:xfrm>
        </p:spPr>
      </p:pic>
    </p:spTree>
    <p:extLst>
      <p:ext uri="{BB962C8B-B14F-4D97-AF65-F5344CB8AC3E}">
        <p14:creationId xmlns:p14="http://schemas.microsoft.com/office/powerpoint/2010/main" val="11133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3CD1-CA15-4A84-8D99-AA12D5B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Script for QA Form POM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D1840-2210-4AA6-A309-3BE082A11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1" y="1825625"/>
            <a:ext cx="465328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0D244-6A75-4A1B-A5DB-B47AFE7D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632" y="1825625"/>
            <a:ext cx="4653280" cy="45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Selenium Script for QA Form</vt:lpstr>
      <vt:lpstr>PowerPoint Presentation</vt:lpstr>
      <vt:lpstr>Selenium Script for Wikipedia</vt:lpstr>
      <vt:lpstr>Selenium Script for Wikipedia</vt:lpstr>
      <vt:lpstr>Selenium Script for Google</vt:lpstr>
      <vt:lpstr>Selenium Script for Example.com</vt:lpstr>
      <vt:lpstr>Selenium Script for QA Form POM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Project</dc:title>
  <dc:creator>HP</dc:creator>
  <cp:lastModifiedBy>HP</cp:lastModifiedBy>
  <cp:revision>4</cp:revision>
  <dcterms:created xsi:type="dcterms:W3CDTF">2024-08-19T06:01:13Z</dcterms:created>
  <dcterms:modified xsi:type="dcterms:W3CDTF">2024-08-19T06:22:40Z</dcterms:modified>
</cp:coreProperties>
</file>