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10287000" cx="18288000"/>
  <p:notesSz cx="6858000" cy="9144000"/>
  <p:embeddedFontLst>
    <p:embeddedFont>
      <p:font typeface="Franklin Gothic"/>
      <p:bold r:id="rId13"/>
    </p:embeddedFont>
    <p:embeddedFont>
      <p:font typeface="League Gothic"/>
      <p:regular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5" roundtripDataSignature="AMtx7mhylGaRAPMr0xxU63k1nOylzOZ5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FranklinGothic-bold.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font" Target="fonts/LeagueGothic-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1792288" y="612775"/>
            <a:ext cx="5486400" cy="4114800"/>
          </a:xfrm>
          <a:prstGeom prst="rect">
            <a:avLst/>
          </a:prstGeom>
          <a:noFill/>
          <a:ln>
            <a:noFill/>
          </a:ln>
        </p:spPr>
      </p:sp>
      <p:sp>
        <p:nvSpPr>
          <p:cNvPr id="64" name="Google Shape;64;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7EF"/>
        </a:solidFill>
      </p:bgPr>
    </p:bg>
    <p:spTree>
      <p:nvGrpSpPr>
        <p:cNvPr id="83" name="Shape 83"/>
        <p:cNvGrpSpPr/>
        <p:nvPr/>
      </p:nvGrpSpPr>
      <p:grpSpPr>
        <a:xfrm>
          <a:off x="0" y="0"/>
          <a:ext cx="0" cy="0"/>
          <a:chOff x="0" y="0"/>
          <a:chExt cx="0" cy="0"/>
        </a:xfrm>
      </p:grpSpPr>
      <p:grpSp>
        <p:nvGrpSpPr>
          <p:cNvPr id="84" name="Google Shape;84;p1"/>
          <p:cNvGrpSpPr/>
          <p:nvPr/>
        </p:nvGrpSpPr>
        <p:grpSpPr>
          <a:xfrm>
            <a:off x="4917956" y="5085847"/>
            <a:ext cx="3827651" cy="3827651"/>
            <a:chOff x="0" y="0"/>
            <a:chExt cx="812800" cy="812800"/>
          </a:xfrm>
        </p:grpSpPr>
        <p:sp>
          <p:nvSpPr>
            <p:cNvPr id="85" name="Google Shape;85;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7" name="Google Shape;87;p1"/>
          <p:cNvGrpSpPr/>
          <p:nvPr/>
        </p:nvGrpSpPr>
        <p:grpSpPr>
          <a:xfrm>
            <a:off x="714039" y="1672355"/>
            <a:ext cx="3389171" cy="3389171"/>
            <a:chOff x="0" y="0"/>
            <a:chExt cx="812800" cy="812800"/>
          </a:xfrm>
        </p:grpSpPr>
        <p:sp>
          <p:nvSpPr>
            <p:cNvPr id="88" name="Google Shape;88;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0" name="Google Shape;90;p1"/>
          <p:cNvGrpSpPr/>
          <p:nvPr/>
        </p:nvGrpSpPr>
        <p:grpSpPr>
          <a:xfrm>
            <a:off x="1004805" y="4038431"/>
            <a:ext cx="2094831" cy="2094831"/>
            <a:chOff x="0" y="0"/>
            <a:chExt cx="812800" cy="812800"/>
          </a:xfrm>
        </p:grpSpPr>
        <p:sp>
          <p:nvSpPr>
            <p:cNvPr id="91" name="Google Shape;91;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A160">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3" name="Google Shape;93;p1"/>
          <p:cNvGrpSpPr/>
          <p:nvPr/>
        </p:nvGrpSpPr>
        <p:grpSpPr>
          <a:xfrm>
            <a:off x="5784365" y="2991016"/>
            <a:ext cx="2094831" cy="2094831"/>
            <a:chOff x="0" y="0"/>
            <a:chExt cx="812800" cy="812800"/>
          </a:xfrm>
        </p:grpSpPr>
        <p:sp>
          <p:nvSpPr>
            <p:cNvPr id="94" name="Google Shape;94;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A160">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6" name="Google Shape;96;p1"/>
          <p:cNvGrpSpPr/>
          <p:nvPr/>
        </p:nvGrpSpPr>
        <p:grpSpPr>
          <a:xfrm>
            <a:off x="-557510" y="-1070717"/>
            <a:ext cx="19403024" cy="1960608"/>
            <a:chOff x="0" y="-47625"/>
            <a:chExt cx="5110261" cy="516374"/>
          </a:xfrm>
        </p:grpSpPr>
        <p:sp>
          <p:nvSpPr>
            <p:cNvPr id="97" name="Google Shape;97;p1"/>
            <p:cNvSpPr/>
            <p:nvPr/>
          </p:nvSpPr>
          <p:spPr>
            <a:xfrm>
              <a:off x="0" y="0"/>
              <a:ext cx="5110261" cy="468749"/>
            </a:xfrm>
            <a:custGeom>
              <a:rect b="b" l="l" r="r" t="t"/>
              <a:pathLst>
                <a:path extrusionOk="0" h="468749" w="5110261">
                  <a:moveTo>
                    <a:pt x="0" y="0"/>
                  </a:moveTo>
                  <a:lnTo>
                    <a:pt x="5110261" y="0"/>
                  </a:lnTo>
                  <a:lnTo>
                    <a:pt x="5110261" y="468749"/>
                  </a:lnTo>
                  <a:lnTo>
                    <a:pt x="0" y="468749"/>
                  </a:lnTo>
                  <a:close/>
                </a:path>
              </a:pathLst>
            </a:custGeom>
            <a:solidFill>
              <a:srgbClr val="8DAFA8"/>
            </a:solidFill>
            <a:ln>
              <a:noFill/>
            </a:ln>
          </p:spPr>
        </p:sp>
        <p:sp>
          <p:nvSpPr>
            <p:cNvPr id="98" name="Google Shape;98;p1"/>
            <p:cNvSpPr txBox="1"/>
            <p:nvPr/>
          </p:nvSpPr>
          <p:spPr>
            <a:xfrm>
              <a:off x="0" y="-47625"/>
              <a:ext cx="5110260" cy="51637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9" name="Google Shape;99;p1"/>
          <p:cNvGrpSpPr/>
          <p:nvPr/>
        </p:nvGrpSpPr>
        <p:grpSpPr>
          <a:xfrm>
            <a:off x="-557510" y="9216283"/>
            <a:ext cx="19403024" cy="1960608"/>
            <a:chOff x="0" y="-47625"/>
            <a:chExt cx="5110261" cy="516374"/>
          </a:xfrm>
        </p:grpSpPr>
        <p:sp>
          <p:nvSpPr>
            <p:cNvPr id="100" name="Google Shape;100;p1"/>
            <p:cNvSpPr/>
            <p:nvPr/>
          </p:nvSpPr>
          <p:spPr>
            <a:xfrm>
              <a:off x="0" y="0"/>
              <a:ext cx="5110261" cy="468749"/>
            </a:xfrm>
            <a:custGeom>
              <a:rect b="b" l="l" r="r" t="t"/>
              <a:pathLst>
                <a:path extrusionOk="0" h="468749" w="5110261">
                  <a:moveTo>
                    <a:pt x="0" y="0"/>
                  </a:moveTo>
                  <a:lnTo>
                    <a:pt x="5110261" y="0"/>
                  </a:lnTo>
                  <a:lnTo>
                    <a:pt x="5110261" y="468749"/>
                  </a:lnTo>
                  <a:lnTo>
                    <a:pt x="0" y="468749"/>
                  </a:lnTo>
                  <a:close/>
                </a:path>
              </a:pathLst>
            </a:custGeom>
            <a:solidFill>
              <a:srgbClr val="8DAFA8"/>
            </a:solidFill>
            <a:ln>
              <a:noFill/>
            </a:ln>
          </p:spPr>
        </p:sp>
        <p:sp>
          <p:nvSpPr>
            <p:cNvPr id="101" name="Google Shape;101;p1"/>
            <p:cNvSpPr txBox="1"/>
            <p:nvPr/>
          </p:nvSpPr>
          <p:spPr>
            <a:xfrm>
              <a:off x="0" y="-47625"/>
              <a:ext cx="5110260" cy="51637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2" name="Google Shape;102;p1"/>
          <p:cNvSpPr/>
          <p:nvPr/>
        </p:nvSpPr>
        <p:spPr>
          <a:xfrm rot="1627902">
            <a:off x="6335051" y="2326537"/>
            <a:ext cx="2254244" cy="971374"/>
          </a:xfrm>
          <a:custGeom>
            <a:rect b="b" l="l" r="r" t="t"/>
            <a:pathLst>
              <a:path extrusionOk="0" h="971374" w="2254244">
                <a:moveTo>
                  <a:pt x="0" y="0"/>
                </a:moveTo>
                <a:lnTo>
                  <a:pt x="2254244" y="0"/>
                </a:lnTo>
                <a:lnTo>
                  <a:pt x="2254244" y="971375"/>
                </a:lnTo>
                <a:lnTo>
                  <a:pt x="0" y="971375"/>
                </a:lnTo>
                <a:lnTo>
                  <a:pt x="0" y="0"/>
                </a:lnTo>
                <a:close/>
              </a:path>
            </a:pathLst>
          </a:custGeom>
          <a:blipFill rotWithShape="1">
            <a:blip r:embed="rId3">
              <a:alphaModFix/>
            </a:blip>
            <a:stretch>
              <a:fillRect b="0" l="0" r="0" t="0"/>
            </a:stretch>
          </a:blipFill>
          <a:ln>
            <a:noFill/>
          </a:ln>
        </p:spPr>
      </p:sp>
      <p:sp>
        <p:nvSpPr>
          <p:cNvPr id="103" name="Google Shape;103;p1"/>
          <p:cNvSpPr/>
          <p:nvPr/>
        </p:nvSpPr>
        <p:spPr>
          <a:xfrm flipH="1" rot="-9172098">
            <a:off x="747928" y="7642829"/>
            <a:ext cx="2254244" cy="971374"/>
          </a:xfrm>
          <a:custGeom>
            <a:rect b="b" l="l" r="r" t="t"/>
            <a:pathLst>
              <a:path extrusionOk="0" h="971374" w="2254244">
                <a:moveTo>
                  <a:pt x="0" y="971374"/>
                </a:moveTo>
                <a:lnTo>
                  <a:pt x="2254244" y="971374"/>
                </a:lnTo>
                <a:lnTo>
                  <a:pt x="2254244" y="0"/>
                </a:lnTo>
                <a:lnTo>
                  <a:pt x="0" y="0"/>
                </a:lnTo>
                <a:lnTo>
                  <a:pt x="0" y="971374"/>
                </a:lnTo>
                <a:close/>
              </a:path>
            </a:pathLst>
          </a:custGeom>
          <a:blipFill rotWithShape="1">
            <a:blip r:embed="rId3">
              <a:alphaModFix/>
            </a:blip>
            <a:stretch>
              <a:fillRect b="0" l="0" r="0" t="0"/>
            </a:stretch>
          </a:blipFill>
          <a:ln>
            <a:noFill/>
          </a:ln>
        </p:spPr>
      </p:sp>
      <p:sp>
        <p:nvSpPr>
          <p:cNvPr id="104" name="Google Shape;104;p1"/>
          <p:cNvSpPr/>
          <p:nvPr/>
        </p:nvSpPr>
        <p:spPr>
          <a:xfrm>
            <a:off x="824566" y="6133262"/>
            <a:ext cx="632667" cy="675664"/>
          </a:xfrm>
          <a:custGeom>
            <a:rect b="b" l="l" r="r" t="t"/>
            <a:pathLst>
              <a:path extrusionOk="0" h="675664" w="632667">
                <a:moveTo>
                  <a:pt x="0" y="0"/>
                </a:moveTo>
                <a:lnTo>
                  <a:pt x="632667" y="0"/>
                </a:lnTo>
                <a:lnTo>
                  <a:pt x="632667" y="675664"/>
                </a:lnTo>
                <a:lnTo>
                  <a:pt x="0" y="675664"/>
                </a:lnTo>
                <a:lnTo>
                  <a:pt x="0" y="0"/>
                </a:lnTo>
                <a:close/>
              </a:path>
            </a:pathLst>
          </a:custGeom>
          <a:blipFill rotWithShape="1">
            <a:blip r:embed="rId4">
              <a:alphaModFix/>
            </a:blip>
            <a:stretch>
              <a:fillRect b="0" l="0" r="0" t="0"/>
            </a:stretch>
          </a:blipFill>
          <a:ln>
            <a:noFill/>
          </a:ln>
        </p:spPr>
      </p:sp>
      <p:sp>
        <p:nvSpPr>
          <p:cNvPr id="105" name="Google Shape;105;p1"/>
          <p:cNvSpPr txBox="1"/>
          <p:nvPr/>
        </p:nvSpPr>
        <p:spPr>
          <a:xfrm>
            <a:off x="10032149" y="1865977"/>
            <a:ext cx="8142300" cy="5849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10000">
                <a:solidFill>
                  <a:srgbClr val="1E302C"/>
                </a:solidFill>
                <a:latin typeface="Comic Sans MS"/>
                <a:ea typeface="Comic Sans MS"/>
                <a:cs typeface="Comic Sans MS"/>
                <a:sym typeface="Comic Sans MS"/>
              </a:rPr>
              <a:t>Library Management System</a:t>
            </a:r>
            <a:endParaRPr b="1" sz="10000">
              <a:latin typeface="Comic Sans MS"/>
              <a:ea typeface="Comic Sans MS"/>
              <a:cs typeface="Comic Sans MS"/>
              <a:sym typeface="Comic Sans MS"/>
            </a:endParaRPr>
          </a:p>
        </p:txBody>
      </p:sp>
      <p:sp>
        <p:nvSpPr>
          <p:cNvPr id="106" name="Google Shape;106;p1"/>
          <p:cNvSpPr/>
          <p:nvPr/>
        </p:nvSpPr>
        <p:spPr>
          <a:xfrm flipH="1">
            <a:off x="8872295" y="5620762"/>
            <a:ext cx="1320252" cy="1409978"/>
          </a:xfrm>
          <a:custGeom>
            <a:rect b="b" l="l" r="r" t="t"/>
            <a:pathLst>
              <a:path extrusionOk="0" h="1409978" w="1320252">
                <a:moveTo>
                  <a:pt x="1320252" y="0"/>
                </a:moveTo>
                <a:lnTo>
                  <a:pt x="0" y="0"/>
                </a:lnTo>
                <a:lnTo>
                  <a:pt x="0" y="1409978"/>
                </a:lnTo>
                <a:lnTo>
                  <a:pt x="1320252" y="1409978"/>
                </a:lnTo>
                <a:lnTo>
                  <a:pt x="1320252" y="0"/>
                </a:lnTo>
                <a:close/>
              </a:path>
            </a:pathLst>
          </a:custGeom>
          <a:blipFill rotWithShape="1">
            <a:blip r:embed="rId4">
              <a:alphaModFix/>
            </a:blip>
            <a:stretch>
              <a:fillRect b="0" l="0" r="0" t="0"/>
            </a:stretch>
          </a:blipFill>
          <a:ln>
            <a:noFill/>
          </a:ln>
        </p:spPr>
      </p:sp>
      <p:pic>
        <p:nvPicPr>
          <p:cNvPr id="107" name="Google Shape;107;p1"/>
          <p:cNvPicPr preferRelativeResize="0"/>
          <p:nvPr/>
        </p:nvPicPr>
        <p:blipFill>
          <a:blip r:embed="rId5">
            <a:alphaModFix/>
          </a:blip>
          <a:stretch>
            <a:fillRect/>
          </a:stretch>
        </p:blipFill>
        <p:spPr>
          <a:xfrm>
            <a:off x="324275" y="2314638"/>
            <a:ext cx="9525000" cy="5476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7EF"/>
        </a:solidFill>
      </p:bgPr>
    </p:bg>
    <p:spTree>
      <p:nvGrpSpPr>
        <p:cNvPr id="111" name="Shape 111"/>
        <p:cNvGrpSpPr/>
        <p:nvPr/>
      </p:nvGrpSpPr>
      <p:grpSpPr>
        <a:xfrm>
          <a:off x="0" y="0"/>
          <a:ext cx="0" cy="0"/>
          <a:chOff x="0" y="0"/>
          <a:chExt cx="0" cy="0"/>
        </a:xfrm>
      </p:grpSpPr>
      <p:grpSp>
        <p:nvGrpSpPr>
          <p:cNvPr id="112" name="Google Shape;112;p6"/>
          <p:cNvGrpSpPr/>
          <p:nvPr/>
        </p:nvGrpSpPr>
        <p:grpSpPr>
          <a:xfrm>
            <a:off x="-557510" y="8872719"/>
            <a:ext cx="19403024" cy="2647735"/>
            <a:chOff x="0" y="-47625"/>
            <a:chExt cx="5110261" cy="697346"/>
          </a:xfrm>
        </p:grpSpPr>
        <p:sp>
          <p:nvSpPr>
            <p:cNvPr id="113" name="Google Shape;113;p6"/>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p:spPr>
        </p:sp>
        <p:sp>
          <p:nvSpPr>
            <p:cNvPr id="114" name="Google Shape;114;p6"/>
            <p:cNvSpPr txBox="1"/>
            <p:nvPr/>
          </p:nvSpPr>
          <p:spPr>
            <a:xfrm>
              <a:off x="0" y="-47625"/>
              <a:ext cx="5110260" cy="69734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5" name="Google Shape;115;p6"/>
          <p:cNvGrpSpPr/>
          <p:nvPr/>
        </p:nvGrpSpPr>
        <p:grpSpPr>
          <a:xfrm>
            <a:off x="7174197" y="-3359430"/>
            <a:ext cx="4484624" cy="4484624"/>
            <a:chOff x="0" y="0"/>
            <a:chExt cx="812800" cy="812800"/>
          </a:xfrm>
        </p:grpSpPr>
        <p:sp>
          <p:nvSpPr>
            <p:cNvPr id="116" name="Google Shape;116;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8" name="Google Shape;118;p6"/>
          <p:cNvGrpSpPr/>
          <p:nvPr/>
        </p:nvGrpSpPr>
        <p:grpSpPr>
          <a:xfrm>
            <a:off x="8137856" y="-3359426"/>
            <a:ext cx="4275897" cy="4275897"/>
            <a:chOff x="0" y="0"/>
            <a:chExt cx="812800" cy="812800"/>
          </a:xfrm>
        </p:grpSpPr>
        <p:sp>
          <p:nvSpPr>
            <p:cNvPr id="119" name="Google Shape;119;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A160">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1" name="Google Shape;121;p6"/>
          <p:cNvSpPr txBox="1"/>
          <p:nvPr/>
        </p:nvSpPr>
        <p:spPr>
          <a:xfrm>
            <a:off x="797900" y="25425"/>
            <a:ext cx="7340100" cy="2308800"/>
          </a:xfrm>
          <a:prstGeom prst="rect">
            <a:avLst/>
          </a:prstGeom>
          <a:noFill/>
          <a:ln>
            <a:noFill/>
          </a:ln>
        </p:spPr>
        <p:txBody>
          <a:bodyPr anchorCtr="0" anchor="t" bIns="0" lIns="0" spcFirstLastPara="1" rIns="0" wrap="square" tIns="0">
            <a:spAutoFit/>
          </a:bodyPr>
          <a:lstStyle/>
          <a:p>
            <a:pPr indent="0" lvl="0" marL="0" marR="0" rtl="0" algn="l">
              <a:lnSpc>
                <a:spcPct val="140002"/>
              </a:lnSpc>
              <a:spcBef>
                <a:spcPts val="0"/>
              </a:spcBef>
              <a:spcAft>
                <a:spcPts val="0"/>
              </a:spcAft>
              <a:buNone/>
            </a:pPr>
            <a:r>
              <a:rPr lang="en-US" sz="15000">
                <a:solidFill>
                  <a:srgbClr val="8F6234"/>
                </a:solidFill>
                <a:latin typeface="League Gothic"/>
                <a:ea typeface="League Gothic"/>
                <a:cs typeface="League Gothic"/>
                <a:sym typeface="League Gothic"/>
              </a:rPr>
              <a:t>Introduction</a:t>
            </a:r>
            <a:endParaRPr sz="15000"/>
          </a:p>
        </p:txBody>
      </p:sp>
      <p:sp>
        <p:nvSpPr>
          <p:cNvPr id="122" name="Google Shape;122;p6"/>
          <p:cNvSpPr txBox="1"/>
          <p:nvPr/>
        </p:nvSpPr>
        <p:spPr>
          <a:xfrm>
            <a:off x="1481553" y="7518913"/>
            <a:ext cx="9443100" cy="2616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1700" u="none" cap="none" strike="noStrike">
                <a:solidFill>
                  <a:srgbClr val="FFF7EF"/>
                </a:solidFill>
                <a:latin typeface="Franklin Gothic"/>
                <a:ea typeface="Franklin Gothic"/>
                <a:cs typeface="Franklin Gothic"/>
                <a:sym typeface="Franklin Gothic"/>
              </a:rPr>
              <a:t>L</a:t>
            </a:r>
            <a:endParaRPr/>
          </a:p>
        </p:txBody>
      </p:sp>
      <p:cxnSp>
        <p:nvCxnSpPr>
          <p:cNvPr id="123" name="Google Shape;123;p6"/>
          <p:cNvCxnSpPr/>
          <p:nvPr/>
        </p:nvCxnSpPr>
        <p:spPr>
          <a:xfrm>
            <a:off x="12153900" y="2304075"/>
            <a:ext cx="38100" cy="6709800"/>
          </a:xfrm>
          <a:prstGeom prst="straightConnector1">
            <a:avLst/>
          </a:prstGeom>
          <a:noFill/>
          <a:ln cap="flat" cmpd="sng" w="38100">
            <a:solidFill>
              <a:srgbClr val="000000"/>
            </a:solidFill>
            <a:prstDash val="solid"/>
            <a:round/>
            <a:headEnd len="med" w="med" type="none"/>
            <a:tailEnd len="med" w="med" type="none"/>
          </a:ln>
        </p:spPr>
      </p:cxnSp>
      <p:sp>
        <p:nvSpPr>
          <p:cNvPr id="124" name="Google Shape;124;p6"/>
          <p:cNvSpPr txBox="1"/>
          <p:nvPr/>
        </p:nvSpPr>
        <p:spPr>
          <a:xfrm>
            <a:off x="367425" y="2308800"/>
            <a:ext cx="11291400" cy="2308800"/>
          </a:xfrm>
          <a:prstGeom prst="rect">
            <a:avLst/>
          </a:prstGeom>
          <a:solidFill>
            <a:srgbClr val="FFF7EF"/>
          </a:solidFill>
          <a:ln cap="flat" cmpd="sng" w="38100">
            <a:solidFill>
              <a:srgbClr val="8F6234"/>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5" name="Google Shape;125;p6"/>
          <p:cNvSpPr txBox="1"/>
          <p:nvPr/>
        </p:nvSpPr>
        <p:spPr>
          <a:xfrm>
            <a:off x="451425" y="2486475"/>
            <a:ext cx="11001300" cy="4811700"/>
          </a:xfrm>
          <a:prstGeom prst="rect">
            <a:avLst/>
          </a:prstGeom>
          <a:noFill/>
          <a:ln>
            <a:noFill/>
          </a:ln>
        </p:spPr>
        <p:txBody>
          <a:bodyPr anchorCtr="0" anchor="t" bIns="0" lIns="0" spcFirstLastPara="1" rIns="0" wrap="square" tIns="0">
            <a:spAutoFit/>
          </a:bodyPr>
          <a:lstStyle/>
          <a:p>
            <a:pPr indent="-381000" lvl="0" marL="457200" rtl="0" algn="just">
              <a:lnSpc>
                <a:spcPct val="140000"/>
              </a:lnSpc>
              <a:spcBef>
                <a:spcPts val="0"/>
              </a:spcBef>
              <a:spcAft>
                <a:spcPts val="0"/>
              </a:spcAft>
              <a:buClr>
                <a:srgbClr val="1E302C"/>
              </a:buClr>
              <a:buSzPts val="2400"/>
              <a:buFont typeface="Franklin Gothic"/>
              <a:buChar char="●"/>
            </a:pPr>
            <a:r>
              <a:rPr lang="en-US" sz="2400">
                <a:solidFill>
                  <a:srgbClr val="1E302C"/>
                </a:solidFill>
                <a:latin typeface="Franklin Gothic"/>
                <a:ea typeface="Franklin Gothic"/>
                <a:cs typeface="Franklin Gothic"/>
                <a:sym typeface="Franklin Gothic"/>
              </a:rPr>
              <a:t>This is an comprehensive explanation of the Library Management System code. It includes the structure, functionality of each section, and a user guide for available commands. The system is implemented in C and is designed to manage books, members, and borrowing transactions efficiently.</a:t>
            </a:r>
            <a:endParaRPr sz="800">
              <a:solidFill>
                <a:schemeClr val="dk1"/>
              </a:solidFill>
            </a:endParaRPr>
          </a:p>
          <a:p>
            <a:pPr indent="0" lvl="0" marL="457200" marR="0" rtl="0" algn="just">
              <a:lnSpc>
                <a:spcPct val="140000"/>
              </a:lnSpc>
              <a:spcBef>
                <a:spcPts val="0"/>
              </a:spcBef>
              <a:spcAft>
                <a:spcPts val="0"/>
              </a:spcAft>
              <a:buNone/>
            </a:pPr>
            <a:r>
              <a:t/>
            </a:r>
            <a:endParaRPr sz="2700"/>
          </a:p>
          <a:p>
            <a:pPr indent="0" lvl="0" marL="0" marR="0" rtl="0" algn="just">
              <a:lnSpc>
                <a:spcPct val="140000"/>
              </a:lnSpc>
              <a:spcBef>
                <a:spcPts val="0"/>
              </a:spcBef>
              <a:spcAft>
                <a:spcPts val="0"/>
              </a:spcAft>
              <a:buNone/>
            </a:pPr>
            <a:r>
              <a:t/>
            </a:r>
            <a:endParaRPr sz="2700"/>
          </a:p>
          <a:p>
            <a:pPr indent="0" lvl="0" marL="457200" marR="0" rtl="0" algn="just">
              <a:lnSpc>
                <a:spcPct val="140000"/>
              </a:lnSpc>
              <a:spcBef>
                <a:spcPts val="0"/>
              </a:spcBef>
              <a:spcAft>
                <a:spcPts val="0"/>
              </a:spcAft>
              <a:buNone/>
            </a:pPr>
            <a:r>
              <a:t/>
            </a:r>
            <a:endParaRPr sz="2700"/>
          </a:p>
          <a:p>
            <a:pPr indent="0" lvl="0" marL="0" marR="0" rtl="0" algn="just">
              <a:lnSpc>
                <a:spcPct val="140000"/>
              </a:lnSpc>
              <a:spcBef>
                <a:spcPts val="0"/>
              </a:spcBef>
              <a:spcAft>
                <a:spcPts val="0"/>
              </a:spcAft>
              <a:buNone/>
            </a:pPr>
            <a:r>
              <a:t/>
            </a:r>
            <a:endParaRPr sz="2700"/>
          </a:p>
          <a:p>
            <a:pPr indent="0" lvl="0" marL="457200" marR="0" rtl="0" algn="just">
              <a:lnSpc>
                <a:spcPct val="140000"/>
              </a:lnSpc>
              <a:spcBef>
                <a:spcPts val="0"/>
              </a:spcBef>
              <a:spcAft>
                <a:spcPts val="0"/>
              </a:spcAft>
              <a:buNone/>
            </a:pPr>
            <a:r>
              <a:t/>
            </a:r>
            <a:endParaRPr sz="2700"/>
          </a:p>
        </p:txBody>
      </p:sp>
      <p:cxnSp>
        <p:nvCxnSpPr>
          <p:cNvPr id="126" name="Google Shape;126;p6"/>
          <p:cNvCxnSpPr/>
          <p:nvPr/>
        </p:nvCxnSpPr>
        <p:spPr>
          <a:xfrm>
            <a:off x="392700" y="9455825"/>
            <a:ext cx="17428200" cy="0"/>
          </a:xfrm>
          <a:prstGeom prst="straightConnector1">
            <a:avLst/>
          </a:prstGeom>
          <a:noFill/>
          <a:ln cap="rnd" cmpd="sng" w="47625">
            <a:solidFill>
              <a:srgbClr val="FFEFD4"/>
            </a:solidFill>
            <a:prstDash val="lgDash"/>
            <a:round/>
            <a:headEnd len="lg" w="lg" type="oval"/>
            <a:tailEnd len="lg" w="lg" type="oval"/>
          </a:ln>
        </p:spPr>
      </p:cxnSp>
      <p:pic>
        <p:nvPicPr>
          <p:cNvPr id="127" name="Google Shape;127;p6"/>
          <p:cNvPicPr preferRelativeResize="0"/>
          <p:nvPr/>
        </p:nvPicPr>
        <p:blipFill>
          <a:blip r:embed="rId3">
            <a:alphaModFix/>
          </a:blip>
          <a:stretch>
            <a:fillRect/>
          </a:stretch>
        </p:blipFill>
        <p:spPr>
          <a:xfrm>
            <a:off x="12298675" y="2486471"/>
            <a:ext cx="5791201" cy="57912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7EF"/>
        </a:solidFill>
      </p:bgPr>
    </p:bg>
    <p:spTree>
      <p:nvGrpSpPr>
        <p:cNvPr id="131" name="Shape 131"/>
        <p:cNvGrpSpPr/>
        <p:nvPr/>
      </p:nvGrpSpPr>
      <p:grpSpPr>
        <a:xfrm>
          <a:off x="0" y="0"/>
          <a:ext cx="0" cy="0"/>
          <a:chOff x="0" y="0"/>
          <a:chExt cx="0" cy="0"/>
        </a:xfrm>
      </p:grpSpPr>
      <p:grpSp>
        <p:nvGrpSpPr>
          <p:cNvPr id="132" name="Google Shape;132;p5"/>
          <p:cNvGrpSpPr/>
          <p:nvPr/>
        </p:nvGrpSpPr>
        <p:grpSpPr>
          <a:xfrm>
            <a:off x="-557510" y="8872718"/>
            <a:ext cx="19403150" cy="2647753"/>
            <a:chOff x="0" y="-47625"/>
            <a:chExt cx="5110261" cy="697346"/>
          </a:xfrm>
        </p:grpSpPr>
        <p:sp>
          <p:nvSpPr>
            <p:cNvPr id="133" name="Google Shape;133;p5"/>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p:spPr>
        </p:sp>
        <p:sp>
          <p:nvSpPr>
            <p:cNvPr id="134" name="Google Shape;134;p5"/>
            <p:cNvSpPr txBox="1"/>
            <p:nvPr/>
          </p:nvSpPr>
          <p:spPr>
            <a:xfrm>
              <a:off x="0" y="-47625"/>
              <a:ext cx="5110260" cy="69734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35" name="Google Shape;135;p5"/>
          <p:cNvCxnSpPr/>
          <p:nvPr/>
        </p:nvCxnSpPr>
        <p:spPr>
          <a:xfrm>
            <a:off x="392700" y="9455825"/>
            <a:ext cx="17428200" cy="0"/>
          </a:xfrm>
          <a:prstGeom prst="straightConnector1">
            <a:avLst/>
          </a:prstGeom>
          <a:noFill/>
          <a:ln cap="rnd" cmpd="sng" w="47625">
            <a:solidFill>
              <a:srgbClr val="FFEFD4"/>
            </a:solidFill>
            <a:prstDash val="lgDash"/>
            <a:round/>
            <a:headEnd len="lg" w="lg" type="oval"/>
            <a:tailEnd len="lg" w="lg" type="oval"/>
          </a:ln>
        </p:spPr>
      </p:cxnSp>
      <p:grpSp>
        <p:nvGrpSpPr>
          <p:cNvPr id="136" name="Google Shape;136;p5"/>
          <p:cNvGrpSpPr/>
          <p:nvPr/>
        </p:nvGrpSpPr>
        <p:grpSpPr>
          <a:xfrm>
            <a:off x="1282542" y="3503083"/>
            <a:ext cx="5156322" cy="5049439"/>
            <a:chOff x="0" y="0"/>
            <a:chExt cx="812800" cy="812800"/>
          </a:xfrm>
        </p:grpSpPr>
        <p:sp>
          <p:nvSpPr>
            <p:cNvPr id="137" name="Google Shape;137;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A160">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9" name="Google Shape;139;p5"/>
          <p:cNvSpPr txBox="1"/>
          <p:nvPr/>
        </p:nvSpPr>
        <p:spPr>
          <a:xfrm>
            <a:off x="7370420" y="308025"/>
            <a:ext cx="10711800" cy="1156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7515">
                <a:solidFill>
                  <a:srgbClr val="1E302C"/>
                </a:solidFill>
              </a:rPr>
              <a:t> </a:t>
            </a:r>
            <a:r>
              <a:rPr b="1" lang="en-US" sz="7515">
                <a:solidFill>
                  <a:srgbClr val="1E302C"/>
                </a:solidFill>
              </a:rPr>
              <a:t>Code Overview</a:t>
            </a:r>
            <a:endParaRPr b="1" sz="2300"/>
          </a:p>
        </p:txBody>
      </p:sp>
      <p:sp>
        <p:nvSpPr>
          <p:cNvPr id="140" name="Google Shape;140;p5"/>
          <p:cNvSpPr txBox="1"/>
          <p:nvPr/>
        </p:nvSpPr>
        <p:spPr>
          <a:xfrm>
            <a:off x="545485" y="1783928"/>
            <a:ext cx="7153800" cy="34500"/>
          </a:xfrm>
          <a:prstGeom prst="rect">
            <a:avLst/>
          </a:prstGeom>
          <a:noFill/>
          <a:ln>
            <a:noFill/>
          </a:ln>
        </p:spPr>
        <p:txBody>
          <a:bodyPr anchorCtr="0" anchor="t" bIns="0" lIns="0" spcFirstLastPara="1" rIns="0" wrap="square" tIns="0">
            <a:spAutoFit/>
          </a:bodyPr>
          <a:lstStyle/>
          <a:p>
            <a:pPr indent="0" lvl="0" marL="0" marR="0" rtl="0" algn="ctr">
              <a:lnSpc>
                <a:spcPct val="139997"/>
              </a:lnSpc>
              <a:spcBef>
                <a:spcPts val="0"/>
              </a:spcBef>
              <a:spcAft>
                <a:spcPts val="0"/>
              </a:spcAft>
              <a:buNone/>
            </a:pPr>
            <a:r>
              <a:t/>
            </a:r>
            <a:endParaRPr sz="100"/>
          </a:p>
        </p:txBody>
      </p:sp>
      <p:grpSp>
        <p:nvGrpSpPr>
          <p:cNvPr id="141" name="Google Shape;141;p5"/>
          <p:cNvGrpSpPr/>
          <p:nvPr/>
        </p:nvGrpSpPr>
        <p:grpSpPr>
          <a:xfrm>
            <a:off x="138750" y="308025"/>
            <a:ext cx="8275342" cy="3342875"/>
            <a:chOff x="0" y="-47625"/>
            <a:chExt cx="2435715" cy="676312"/>
          </a:xfrm>
        </p:grpSpPr>
        <p:sp>
          <p:nvSpPr>
            <p:cNvPr id="142" name="Google Shape;142;p5"/>
            <p:cNvSpPr/>
            <p:nvPr/>
          </p:nvSpPr>
          <p:spPr>
            <a:xfrm>
              <a:off x="0" y="0"/>
              <a:ext cx="2435715" cy="628687"/>
            </a:xfrm>
            <a:custGeom>
              <a:rect b="b" l="l" r="r" t="t"/>
              <a:pathLst>
                <a:path extrusionOk="0" h="628687" w="2435715">
                  <a:moveTo>
                    <a:pt x="16743" y="0"/>
                  </a:moveTo>
                  <a:lnTo>
                    <a:pt x="2418972" y="0"/>
                  </a:lnTo>
                  <a:cubicBezTo>
                    <a:pt x="2423412" y="0"/>
                    <a:pt x="2427671" y="1764"/>
                    <a:pt x="2430811" y="4904"/>
                  </a:cubicBezTo>
                  <a:cubicBezTo>
                    <a:pt x="2433950" y="8044"/>
                    <a:pt x="2435715" y="12302"/>
                    <a:pt x="2435715" y="16743"/>
                  </a:cubicBezTo>
                  <a:lnTo>
                    <a:pt x="2435715" y="611944"/>
                  </a:lnTo>
                  <a:cubicBezTo>
                    <a:pt x="2435715" y="616385"/>
                    <a:pt x="2433950" y="620643"/>
                    <a:pt x="2430811" y="623783"/>
                  </a:cubicBezTo>
                  <a:cubicBezTo>
                    <a:pt x="2427671" y="626923"/>
                    <a:pt x="2423412" y="628687"/>
                    <a:pt x="2418972" y="628687"/>
                  </a:cubicBezTo>
                  <a:lnTo>
                    <a:pt x="16743" y="628687"/>
                  </a:lnTo>
                  <a:cubicBezTo>
                    <a:pt x="12302" y="628687"/>
                    <a:pt x="8044" y="626923"/>
                    <a:pt x="4904" y="623783"/>
                  </a:cubicBezTo>
                  <a:cubicBezTo>
                    <a:pt x="1764" y="620643"/>
                    <a:pt x="0" y="616385"/>
                    <a:pt x="0" y="611944"/>
                  </a:cubicBezTo>
                  <a:lnTo>
                    <a:pt x="0" y="16743"/>
                  </a:lnTo>
                  <a:cubicBezTo>
                    <a:pt x="0" y="12302"/>
                    <a:pt x="1764" y="8044"/>
                    <a:pt x="4904" y="4904"/>
                  </a:cubicBezTo>
                  <a:cubicBezTo>
                    <a:pt x="8044" y="1764"/>
                    <a:pt x="12302" y="0"/>
                    <a:pt x="16743" y="0"/>
                  </a:cubicBezTo>
                  <a:close/>
                </a:path>
              </a:pathLst>
            </a:custGeom>
            <a:solidFill>
              <a:srgbClr val="FFEF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txBox="1"/>
            <p:nvPr/>
          </p:nvSpPr>
          <p:spPr>
            <a:xfrm>
              <a:off x="0" y="-47625"/>
              <a:ext cx="2435715" cy="67631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4" name="Google Shape;144;p5"/>
          <p:cNvGrpSpPr/>
          <p:nvPr/>
        </p:nvGrpSpPr>
        <p:grpSpPr>
          <a:xfrm>
            <a:off x="13414650" y="1581000"/>
            <a:ext cx="4406268" cy="7272497"/>
            <a:chOff x="0" y="-47625"/>
            <a:chExt cx="751987" cy="565865"/>
          </a:xfrm>
        </p:grpSpPr>
        <p:sp>
          <p:nvSpPr>
            <p:cNvPr id="145" name="Google Shape;145;p5"/>
            <p:cNvSpPr/>
            <p:nvPr/>
          </p:nvSpPr>
          <p:spPr>
            <a:xfrm>
              <a:off x="0" y="0"/>
              <a:ext cx="751987" cy="518240"/>
            </a:xfrm>
            <a:custGeom>
              <a:rect b="b" l="l" r="r" t="t"/>
              <a:pathLst>
                <a:path extrusionOk="0" h="518240" w="751987">
                  <a:moveTo>
                    <a:pt x="54854" y="0"/>
                  </a:moveTo>
                  <a:lnTo>
                    <a:pt x="697133" y="0"/>
                  </a:lnTo>
                  <a:cubicBezTo>
                    <a:pt x="711681" y="0"/>
                    <a:pt x="725634" y="5779"/>
                    <a:pt x="735921" y="16066"/>
                  </a:cubicBezTo>
                  <a:cubicBezTo>
                    <a:pt x="746208" y="26354"/>
                    <a:pt x="751987" y="40306"/>
                    <a:pt x="751987" y="54854"/>
                  </a:cubicBezTo>
                  <a:lnTo>
                    <a:pt x="751987" y="463385"/>
                  </a:lnTo>
                  <a:cubicBezTo>
                    <a:pt x="751987" y="477934"/>
                    <a:pt x="746208" y="491886"/>
                    <a:pt x="735921" y="502173"/>
                  </a:cubicBezTo>
                  <a:cubicBezTo>
                    <a:pt x="725634" y="512460"/>
                    <a:pt x="711681" y="518240"/>
                    <a:pt x="697133" y="518240"/>
                  </a:cubicBezTo>
                  <a:lnTo>
                    <a:pt x="54854" y="518240"/>
                  </a:lnTo>
                  <a:cubicBezTo>
                    <a:pt x="40306" y="518240"/>
                    <a:pt x="26354" y="512460"/>
                    <a:pt x="16066" y="502173"/>
                  </a:cubicBezTo>
                  <a:cubicBezTo>
                    <a:pt x="5779" y="491886"/>
                    <a:pt x="0" y="477934"/>
                    <a:pt x="0" y="463385"/>
                  </a:cubicBezTo>
                  <a:lnTo>
                    <a:pt x="0" y="54854"/>
                  </a:lnTo>
                  <a:cubicBezTo>
                    <a:pt x="0" y="40306"/>
                    <a:pt x="5779" y="26354"/>
                    <a:pt x="16066" y="16066"/>
                  </a:cubicBezTo>
                  <a:cubicBezTo>
                    <a:pt x="26354" y="5779"/>
                    <a:pt x="40306" y="0"/>
                    <a:pt x="54854" y="0"/>
                  </a:cubicBezTo>
                  <a:close/>
                </a:path>
              </a:pathLst>
            </a:custGeom>
            <a:solidFill>
              <a:srgbClr val="8F62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txBox="1"/>
            <p:nvPr/>
          </p:nvSpPr>
          <p:spPr>
            <a:xfrm>
              <a:off x="0" y="-47625"/>
              <a:ext cx="751987" cy="56586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7" name="Google Shape;147;p5"/>
          <p:cNvSpPr txBox="1"/>
          <p:nvPr/>
        </p:nvSpPr>
        <p:spPr>
          <a:xfrm>
            <a:off x="-15375" y="624963"/>
            <a:ext cx="8275500" cy="2709000"/>
          </a:xfrm>
          <a:prstGeom prst="rect">
            <a:avLst/>
          </a:prstGeom>
          <a:noFill/>
          <a:ln>
            <a:noFill/>
          </a:ln>
        </p:spPr>
        <p:txBody>
          <a:bodyPr anchorCtr="0" anchor="t" bIns="0" lIns="0" spcFirstLastPara="1" rIns="0" wrap="square" tIns="0">
            <a:spAutoFit/>
          </a:bodyPr>
          <a:lstStyle/>
          <a:p>
            <a:pPr indent="-368300" lvl="0" marL="457200" marR="0" rtl="0" algn="just">
              <a:lnSpc>
                <a:spcPct val="140000"/>
              </a:lnSpc>
              <a:spcBef>
                <a:spcPts val="0"/>
              </a:spcBef>
              <a:spcAft>
                <a:spcPts val="0"/>
              </a:spcAft>
              <a:buClr>
                <a:srgbClr val="1E302C"/>
              </a:buClr>
              <a:buSzPts val="2200"/>
              <a:buFont typeface="Franklin Gothic"/>
              <a:buChar char="●"/>
            </a:pPr>
            <a:r>
              <a:rPr lang="en-US" sz="2200">
                <a:solidFill>
                  <a:srgbClr val="1E302C"/>
                </a:solidFill>
                <a:latin typeface="Franklin Gothic"/>
                <a:ea typeface="Franklin Gothic"/>
                <a:cs typeface="Franklin Gothic"/>
                <a:sym typeface="Franklin Gothic"/>
              </a:rPr>
              <a:t>This is an comprehensive explanation of the Library Management System code. It includes the structure, functionality of each section, and a user guide for available commands. The system is implemented in C and is designed to manage books, members, and borrowing transactions efficiently.</a:t>
            </a:r>
            <a:endParaRPr sz="600"/>
          </a:p>
        </p:txBody>
      </p:sp>
      <p:sp>
        <p:nvSpPr>
          <p:cNvPr id="148" name="Google Shape;148;p5"/>
          <p:cNvSpPr txBox="1"/>
          <p:nvPr/>
        </p:nvSpPr>
        <p:spPr>
          <a:xfrm>
            <a:off x="13522400" y="3006975"/>
            <a:ext cx="4125600" cy="5649600"/>
          </a:xfrm>
          <a:prstGeom prst="rect">
            <a:avLst/>
          </a:prstGeom>
          <a:noFill/>
          <a:ln>
            <a:noFill/>
          </a:ln>
        </p:spPr>
        <p:txBody>
          <a:bodyPr anchorCtr="0" anchor="t" bIns="0" lIns="0" spcFirstLastPara="1" rIns="0" wrap="square" tIns="0">
            <a:spAutoFit/>
          </a:bodyPr>
          <a:lstStyle/>
          <a:p>
            <a:pPr indent="0" lvl="0" marL="0" marR="0" rtl="0" algn="ctr">
              <a:lnSpc>
                <a:spcPct val="140015"/>
              </a:lnSpc>
              <a:spcBef>
                <a:spcPts val="0"/>
              </a:spcBef>
              <a:spcAft>
                <a:spcPts val="0"/>
              </a:spcAft>
              <a:buNone/>
            </a:pPr>
            <a:r>
              <a:rPr lang="en-US" sz="2400">
                <a:solidFill>
                  <a:srgbClr val="FFF7EF"/>
                </a:solidFill>
                <a:latin typeface="Franklin Gothic"/>
                <a:ea typeface="Franklin Gothic"/>
                <a:cs typeface="Franklin Gothic"/>
                <a:sym typeface="Franklin Gothic"/>
              </a:rPr>
              <a:t>Input Procedure:</a:t>
            </a:r>
            <a:endParaRPr sz="2400">
              <a:solidFill>
                <a:srgbClr val="FFF7EF"/>
              </a:solidFill>
              <a:latin typeface="Franklin Gothic"/>
              <a:ea typeface="Franklin Gothic"/>
              <a:cs typeface="Franklin Gothic"/>
              <a:sym typeface="Franklin Gothic"/>
            </a:endParaRPr>
          </a:p>
          <a:p>
            <a:pPr indent="0" lvl="0" marL="0" marR="0" rtl="0" algn="ctr">
              <a:lnSpc>
                <a:spcPct val="140015"/>
              </a:lnSpc>
              <a:spcBef>
                <a:spcPts val="0"/>
              </a:spcBef>
              <a:spcAft>
                <a:spcPts val="0"/>
              </a:spcAft>
              <a:buNone/>
            </a:pPr>
            <a:r>
              <a:rPr lang="en-US" sz="2400">
                <a:solidFill>
                  <a:srgbClr val="FFF7EF"/>
                </a:solidFill>
                <a:latin typeface="Franklin Gothic"/>
                <a:ea typeface="Franklin Gothic"/>
                <a:cs typeface="Franklin Gothic"/>
                <a:sym typeface="Franklin Gothic"/>
              </a:rPr>
              <a:t>Input data is provided via the terminal in a structured format.</a:t>
            </a:r>
            <a:endParaRPr sz="2400">
              <a:solidFill>
                <a:srgbClr val="FFF7EF"/>
              </a:solidFill>
              <a:latin typeface="Franklin Gothic"/>
              <a:ea typeface="Franklin Gothic"/>
              <a:cs typeface="Franklin Gothic"/>
              <a:sym typeface="Franklin Gothic"/>
            </a:endParaRPr>
          </a:p>
          <a:p>
            <a:pPr indent="0" lvl="0" marL="0" marR="0" rtl="0" algn="ctr">
              <a:lnSpc>
                <a:spcPct val="140015"/>
              </a:lnSpc>
              <a:spcBef>
                <a:spcPts val="0"/>
              </a:spcBef>
              <a:spcAft>
                <a:spcPts val="0"/>
              </a:spcAft>
              <a:buNone/>
            </a:pPr>
            <a:r>
              <a:rPr lang="en-US" sz="2400">
                <a:solidFill>
                  <a:srgbClr val="FFF7EF"/>
                </a:solidFill>
                <a:latin typeface="Franklin Gothic"/>
                <a:ea typeface="Franklin Gothic"/>
                <a:cs typeface="Franklin Gothic"/>
                <a:sym typeface="Franklin Gothic"/>
              </a:rPr>
              <a:t>The input begins with book data, followed by member data, and finally borrowing transaction data. Each section is marked with a specific header.</a:t>
            </a:r>
            <a:endParaRPr sz="2400">
              <a:solidFill>
                <a:srgbClr val="FFF7EF"/>
              </a:solidFill>
              <a:latin typeface="Franklin Gothic"/>
              <a:ea typeface="Franklin Gothic"/>
              <a:cs typeface="Franklin Gothic"/>
              <a:sym typeface="Franklin Gothic"/>
            </a:endParaRPr>
          </a:p>
          <a:p>
            <a:pPr indent="0" lvl="0" marL="0" marR="0" rtl="0" algn="ctr">
              <a:lnSpc>
                <a:spcPct val="140015"/>
              </a:lnSpc>
              <a:spcBef>
                <a:spcPts val="0"/>
              </a:spcBef>
              <a:spcAft>
                <a:spcPts val="0"/>
              </a:spcAft>
              <a:buNone/>
            </a:pPr>
            <a:r>
              <a:t/>
            </a:r>
            <a:endParaRPr sz="3100">
              <a:solidFill>
                <a:srgbClr val="FFF7EF"/>
              </a:solidFill>
              <a:latin typeface="Franklin Gothic"/>
              <a:ea typeface="Franklin Gothic"/>
              <a:cs typeface="Franklin Gothic"/>
              <a:sym typeface="Franklin Gothic"/>
            </a:endParaRPr>
          </a:p>
        </p:txBody>
      </p:sp>
      <p:grpSp>
        <p:nvGrpSpPr>
          <p:cNvPr id="149" name="Google Shape;149;p5"/>
          <p:cNvGrpSpPr/>
          <p:nvPr/>
        </p:nvGrpSpPr>
        <p:grpSpPr>
          <a:xfrm>
            <a:off x="8414088" y="1600229"/>
            <a:ext cx="4024111" cy="7272497"/>
            <a:chOff x="0" y="-47625"/>
            <a:chExt cx="752100" cy="565865"/>
          </a:xfrm>
        </p:grpSpPr>
        <p:sp>
          <p:nvSpPr>
            <p:cNvPr id="150" name="Google Shape;150;p5"/>
            <p:cNvSpPr/>
            <p:nvPr/>
          </p:nvSpPr>
          <p:spPr>
            <a:xfrm>
              <a:off x="0" y="0"/>
              <a:ext cx="751987" cy="518240"/>
            </a:xfrm>
            <a:custGeom>
              <a:rect b="b" l="l" r="r" t="t"/>
              <a:pathLst>
                <a:path extrusionOk="0" h="518240" w="751987">
                  <a:moveTo>
                    <a:pt x="54854" y="0"/>
                  </a:moveTo>
                  <a:lnTo>
                    <a:pt x="697133" y="0"/>
                  </a:lnTo>
                  <a:cubicBezTo>
                    <a:pt x="711681" y="0"/>
                    <a:pt x="725634" y="5779"/>
                    <a:pt x="735921" y="16066"/>
                  </a:cubicBezTo>
                  <a:cubicBezTo>
                    <a:pt x="746208" y="26354"/>
                    <a:pt x="751987" y="40306"/>
                    <a:pt x="751987" y="54854"/>
                  </a:cubicBezTo>
                  <a:lnTo>
                    <a:pt x="751987" y="463385"/>
                  </a:lnTo>
                  <a:cubicBezTo>
                    <a:pt x="751987" y="477934"/>
                    <a:pt x="746208" y="491886"/>
                    <a:pt x="735921" y="502173"/>
                  </a:cubicBezTo>
                  <a:cubicBezTo>
                    <a:pt x="725634" y="512460"/>
                    <a:pt x="711681" y="518240"/>
                    <a:pt x="697133" y="518240"/>
                  </a:cubicBezTo>
                  <a:lnTo>
                    <a:pt x="54854" y="518240"/>
                  </a:lnTo>
                  <a:cubicBezTo>
                    <a:pt x="40306" y="518240"/>
                    <a:pt x="26354" y="512460"/>
                    <a:pt x="16066" y="502173"/>
                  </a:cubicBezTo>
                  <a:cubicBezTo>
                    <a:pt x="5779" y="491886"/>
                    <a:pt x="0" y="477934"/>
                    <a:pt x="0" y="463385"/>
                  </a:cubicBezTo>
                  <a:lnTo>
                    <a:pt x="0" y="54854"/>
                  </a:lnTo>
                  <a:cubicBezTo>
                    <a:pt x="0" y="40306"/>
                    <a:pt x="5779" y="26354"/>
                    <a:pt x="16066" y="16066"/>
                  </a:cubicBezTo>
                  <a:cubicBezTo>
                    <a:pt x="26354" y="5779"/>
                    <a:pt x="40306" y="0"/>
                    <a:pt x="54854" y="0"/>
                  </a:cubicBezTo>
                  <a:close/>
                </a:path>
              </a:pathLst>
            </a:custGeom>
            <a:solidFill>
              <a:srgbClr val="8F62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txBox="1"/>
            <p:nvPr/>
          </p:nvSpPr>
          <p:spPr>
            <a:xfrm>
              <a:off x="0" y="-47625"/>
              <a:ext cx="752100" cy="565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2" name="Google Shape;152;p5"/>
          <p:cNvSpPr txBox="1"/>
          <p:nvPr/>
        </p:nvSpPr>
        <p:spPr>
          <a:xfrm>
            <a:off x="8595350" y="2213163"/>
            <a:ext cx="3657600" cy="591120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lang="en-US" sz="2000">
                <a:solidFill>
                  <a:srgbClr val="FFF7EF"/>
                </a:solidFill>
                <a:latin typeface="Franklin Gothic"/>
                <a:ea typeface="Franklin Gothic"/>
                <a:cs typeface="Franklin Gothic"/>
                <a:sym typeface="Franklin Gothic"/>
              </a:rPr>
              <a:t>Global Variables:</a:t>
            </a:r>
            <a:endParaRPr sz="2000">
              <a:solidFill>
                <a:srgbClr val="FFF7EF"/>
              </a:solidFill>
              <a:latin typeface="Franklin Gothic"/>
              <a:ea typeface="Franklin Gothic"/>
              <a:cs typeface="Franklin Gothic"/>
              <a:sym typeface="Franklin Gothic"/>
            </a:endParaRPr>
          </a:p>
          <a:p>
            <a:pPr indent="0" lvl="0" marL="0" marR="0" rtl="0" algn="ctr">
              <a:lnSpc>
                <a:spcPct val="140016"/>
              </a:lnSpc>
              <a:spcBef>
                <a:spcPts val="0"/>
              </a:spcBef>
              <a:spcAft>
                <a:spcPts val="0"/>
              </a:spcAft>
              <a:buNone/>
            </a:pPr>
            <a:r>
              <a:rPr lang="en-US" sz="2000">
                <a:solidFill>
                  <a:srgbClr val="FFF7EF"/>
                </a:solidFill>
                <a:latin typeface="Franklin Gothic"/>
                <a:ea typeface="Franklin Gothic"/>
                <a:cs typeface="Franklin Gothic"/>
                <a:sym typeface="Franklin Gothic"/>
              </a:rPr>
              <a:t>• book ids, book copies, book borrowed counts: Store book details like IDs, number of copies, and borrow counts. </a:t>
            </a:r>
            <a:endParaRPr sz="2000">
              <a:solidFill>
                <a:srgbClr val="FFF7EF"/>
              </a:solidFill>
              <a:latin typeface="Franklin Gothic"/>
              <a:ea typeface="Franklin Gothic"/>
              <a:cs typeface="Franklin Gothic"/>
              <a:sym typeface="Franklin Gothic"/>
            </a:endParaRPr>
          </a:p>
          <a:p>
            <a:pPr indent="0" lvl="0" marL="0" marR="0" rtl="0" algn="ctr">
              <a:lnSpc>
                <a:spcPct val="140016"/>
              </a:lnSpc>
              <a:spcBef>
                <a:spcPts val="0"/>
              </a:spcBef>
              <a:spcAft>
                <a:spcPts val="0"/>
              </a:spcAft>
              <a:buNone/>
            </a:pPr>
            <a:r>
              <a:rPr lang="en-US" sz="2000">
                <a:solidFill>
                  <a:srgbClr val="FFF7EF"/>
                </a:solidFill>
                <a:latin typeface="Franklin Gothic"/>
                <a:ea typeface="Franklin Gothic"/>
                <a:cs typeface="Franklin Gothic"/>
                <a:sym typeface="Franklin Gothic"/>
              </a:rPr>
              <a:t>• member ids, member borrowed counts: Store member details like IDs and the count of borrowed books. </a:t>
            </a:r>
            <a:endParaRPr sz="2000">
              <a:solidFill>
                <a:srgbClr val="FFF7EF"/>
              </a:solidFill>
              <a:latin typeface="Franklin Gothic"/>
              <a:ea typeface="Franklin Gothic"/>
              <a:cs typeface="Franklin Gothic"/>
              <a:sym typeface="Franklin Gothic"/>
            </a:endParaRPr>
          </a:p>
          <a:p>
            <a:pPr indent="0" lvl="0" marL="0" marR="0" rtl="0" algn="ctr">
              <a:lnSpc>
                <a:spcPct val="140016"/>
              </a:lnSpc>
              <a:spcBef>
                <a:spcPts val="0"/>
              </a:spcBef>
              <a:spcAft>
                <a:spcPts val="0"/>
              </a:spcAft>
              <a:buNone/>
            </a:pPr>
            <a:r>
              <a:rPr lang="en-US" sz="2000">
                <a:solidFill>
                  <a:srgbClr val="FFF7EF"/>
                </a:solidFill>
                <a:latin typeface="Franklin Gothic"/>
                <a:ea typeface="Franklin Gothic"/>
                <a:cs typeface="Franklin Gothic"/>
                <a:sym typeface="Franklin Gothic"/>
              </a:rPr>
              <a:t>• borrow book ids, borrow member ids, borrow dates: Store borrowing transaction details including book IDs, member IDs, and dates.</a:t>
            </a:r>
            <a:endParaRPr sz="2000">
              <a:solidFill>
                <a:srgbClr val="FFF7EF"/>
              </a:solidFill>
              <a:latin typeface="Franklin Gothic"/>
              <a:ea typeface="Franklin Gothic"/>
              <a:cs typeface="Franklin Gothic"/>
              <a:sym typeface="Franklin Gothic"/>
            </a:endParaRPr>
          </a:p>
        </p:txBody>
      </p:sp>
      <p:sp>
        <p:nvSpPr>
          <p:cNvPr id="153" name="Google Shape;153;p5"/>
          <p:cNvSpPr txBox="1"/>
          <p:nvPr/>
        </p:nvSpPr>
        <p:spPr>
          <a:xfrm>
            <a:off x="6240775" y="8389625"/>
            <a:ext cx="12093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pic>
        <p:nvPicPr>
          <p:cNvPr id="154" name="Google Shape;154;p5"/>
          <p:cNvPicPr preferRelativeResize="0"/>
          <p:nvPr/>
        </p:nvPicPr>
        <p:blipFill>
          <a:blip r:embed="rId3">
            <a:alphaModFix/>
          </a:blip>
          <a:stretch>
            <a:fillRect/>
          </a:stretch>
        </p:blipFill>
        <p:spPr>
          <a:xfrm>
            <a:off x="379587" y="3735850"/>
            <a:ext cx="7793676" cy="5051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7EF"/>
        </a:solidFill>
      </p:bgPr>
    </p:bg>
    <p:spTree>
      <p:nvGrpSpPr>
        <p:cNvPr id="158" name="Shape 158"/>
        <p:cNvGrpSpPr/>
        <p:nvPr/>
      </p:nvGrpSpPr>
      <p:grpSpPr>
        <a:xfrm>
          <a:off x="0" y="0"/>
          <a:ext cx="0" cy="0"/>
          <a:chOff x="0" y="0"/>
          <a:chExt cx="0" cy="0"/>
        </a:xfrm>
      </p:grpSpPr>
      <p:grpSp>
        <p:nvGrpSpPr>
          <p:cNvPr id="159" name="Google Shape;159;p3"/>
          <p:cNvGrpSpPr/>
          <p:nvPr/>
        </p:nvGrpSpPr>
        <p:grpSpPr>
          <a:xfrm>
            <a:off x="0" y="8948901"/>
            <a:ext cx="18288091" cy="1400688"/>
            <a:chOff x="0" y="-47624"/>
            <a:chExt cx="5110261" cy="697345"/>
          </a:xfrm>
        </p:grpSpPr>
        <p:sp>
          <p:nvSpPr>
            <p:cNvPr id="160" name="Google Shape;160;p3"/>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p:spPr>
        </p:sp>
        <p:sp>
          <p:nvSpPr>
            <p:cNvPr id="161" name="Google Shape;161;p3"/>
            <p:cNvSpPr txBox="1"/>
            <p:nvPr/>
          </p:nvSpPr>
          <p:spPr>
            <a:xfrm>
              <a:off x="0" y="-47624"/>
              <a:ext cx="5110200" cy="2982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62" name="Google Shape;162;p3"/>
          <p:cNvCxnSpPr/>
          <p:nvPr/>
        </p:nvCxnSpPr>
        <p:spPr>
          <a:xfrm>
            <a:off x="461075" y="9551900"/>
            <a:ext cx="17355300" cy="43500"/>
          </a:xfrm>
          <a:prstGeom prst="straightConnector1">
            <a:avLst/>
          </a:prstGeom>
          <a:noFill/>
          <a:ln cap="rnd" cmpd="sng" w="47625">
            <a:solidFill>
              <a:srgbClr val="FFEFD4"/>
            </a:solidFill>
            <a:prstDash val="lgDash"/>
            <a:round/>
            <a:headEnd len="lg" w="lg" type="oval"/>
            <a:tailEnd len="lg" w="lg" type="oval"/>
          </a:ln>
        </p:spPr>
      </p:cxnSp>
      <p:sp>
        <p:nvSpPr>
          <p:cNvPr id="163" name="Google Shape;163;p3"/>
          <p:cNvSpPr txBox="1"/>
          <p:nvPr/>
        </p:nvSpPr>
        <p:spPr>
          <a:xfrm>
            <a:off x="647400" y="2545709"/>
            <a:ext cx="6767100" cy="6403200"/>
          </a:xfrm>
          <a:prstGeom prst="rect">
            <a:avLst/>
          </a:prstGeom>
          <a:noFill/>
          <a:ln cap="flat" cmpd="sng" w="38100">
            <a:solidFill>
              <a:srgbClr val="728E88"/>
            </a:solidFill>
            <a:prstDash val="solid"/>
            <a:round/>
            <a:headEnd len="sm" w="sm" type="none"/>
            <a:tailEnd len="sm" w="sm" type="none"/>
          </a:ln>
        </p:spPr>
        <p:txBody>
          <a:bodyPr anchorCtr="0" anchor="t" bIns="0" lIns="0" spcFirstLastPara="1" rIns="0" wrap="square" tIns="0">
            <a:spAutoFit/>
          </a:bodyPr>
          <a:lstStyle/>
          <a:p>
            <a:pPr indent="0" lvl="0" marL="0" rtl="0" algn="just">
              <a:lnSpc>
                <a:spcPct val="140000"/>
              </a:lnSpc>
              <a:spcBef>
                <a:spcPts val="0"/>
              </a:spcBef>
              <a:spcAft>
                <a:spcPts val="0"/>
              </a:spcAft>
              <a:buSzPts val="1100"/>
              <a:buNone/>
            </a:pPr>
            <a:r>
              <a:t/>
            </a:r>
            <a:endParaRPr sz="8000"/>
          </a:p>
          <a:p>
            <a:pPr indent="0" lvl="0" marL="0" rtl="0" algn="just">
              <a:lnSpc>
                <a:spcPct val="140000"/>
              </a:lnSpc>
              <a:spcBef>
                <a:spcPts val="0"/>
              </a:spcBef>
              <a:spcAft>
                <a:spcPts val="0"/>
              </a:spcAft>
              <a:buSzPts val="1100"/>
              <a:buNone/>
            </a:pPr>
            <a:r>
              <a:t/>
            </a:r>
            <a:endParaRPr sz="8000"/>
          </a:p>
          <a:p>
            <a:pPr indent="0" lvl="0" marL="0" rtl="0" algn="just">
              <a:lnSpc>
                <a:spcPct val="140000"/>
              </a:lnSpc>
              <a:spcBef>
                <a:spcPts val="0"/>
              </a:spcBef>
              <a:spcAft>
                <a:spcPts val="0"/>
              </a:spcAft>
              <a:buSzPts val="1100"/>
              <a:buNone/>
            </a:pPr>
            <a:r>
              <a:t/>
            </a:r>
            <a:endParaRPr sz="8000"/>
          </a:p>
          <a:p>
            <a:pPr indent="0" lvl="0" marL="0" rtl="0" algn="just">
              <a:lnSpc>
                <a:spcPct val="140000"/>
              </a:lnSpc>
              <a:spcBef>
                <a:spcPts val="0"/>
              </a:spcBef>
              <a:spcAft>
                <a:spcPts val="0"/>
              </a:spcAft>
              <a:buSzPts val="1100"/>
              <a:buNone/>
            </a:pPr>
            <a:r>
              <a:t/>
            </a:r>
            <a:endParaRPr sz="8000"/>
          </a:p>
        </p:txBody>
      </p:sp>
      <p:sp>
        <p:nvSpPr>
          <p:cNvPr id="164" name="Google Shape;164;p3"/>
          <p:cNvSpPr txBox="1"/>
          <p:nvPr/>
        </p:nvSpPr>
        <p:spPr>
          <a:xfrm>
            <a:off x="1668775" y="373500"/>
            <a:ext cx="14653500" cy="1156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7515">
                <a:solidFill>
                  <a:srgbClr val="1E302C"/>
                </a:solidFill>
              </a:rPr>
              <a:t>Functions and Their Purpose</a:t>
            </a:r>
            <a:endParaRPr b="1" sz="7515">
              <a:solidFill>
                <a:srgbClr val="1E302C"/>
              </a:solidFill>
            </a:endParaRPr>
          </a:p>
        </p:txBody>
      </p:sp>
      <p:sp>
        <p:nvSpPr>
          <p:cNvPr id="165" name="Google Shape;165;p3"/>
          <p:cNvSpPr txBox="1"/>
          <p:nvPr/>
        </p:nvSpPr>
        <p:spPr>
          <a:xfrm>
            <a:off x="2651975" y="1530300"/>
            <a:ext cx="13316100" cy="668400"/>
          </a:xfrm>
          <a:prstGeom prst="rect">
            <a:avLst/>
          </a:prstGeom>
          <a:noFill/>
          <a:ln>
            <a:noFill/>
          </a:ln>
        </p:spPr>
        <p:txBody>
          <a:bodyPr anchorCtr="0" anchor="t" bIns="0" lIns="0" spcFirstLastPara="1" rIns="0" wrap="square" tIns="0">
            <a:spAutoFit/>
          </a:bodyPr>
          <a:lstStyle/>
          <a:p>
            <a:pPr indent="0" lvl="0" marL="0" marR="0" rtl="0" algn="ctr">
              <a:lnSpc>
                <a:spcPct val="139997"/>
              </a:lnSpc>
              <a:spcBef>
                <a:spcPts val="0"/>
              </a:spcBef>
              <a:spcAft>
                <a:spcPts val="0"/>
              </a:spcAft>
              <a:buNone/>
            </a:pPr>
            <a:r>
              <a:rPr lang="en-US" sz="4343">
                <a:solidFill>
                  <a:srgbClr val="8F6234"/>
                </a:solidFill>
                <a:latin typeface="League Gothic"/>
                <a:ea typeface="League Gothic"/>
                <a:cs typeface="League Gothic"/>
                <a:sym typeface="League Gothic"/>
              </a:rPr>
              <a:t>The system is modular, with each function dedicated to specific tasks.</a:t>
            </a:r>
            <a:endParaRPr sz="100"/>
          </a:p>
        </p:txBody>
      </p:sp>
      <p:grpSp>
        <p:nvGrpSpPr>
          <p:cNvPr id="166" name="Google Shape;166;p3"/>
          <p:cNvGrpSpPr/>
          <p:nvPr/>
        </p:nvGrpSpPr>
        <p:grpSpPr>
          <a:xfrm>
            <a:off x="16742013" y="368112"/>
            <a:ext cx="2694351" cy="2694351"/>
            <a:chOff x="0" y="0"/>
            <a:chExt cx="812800" cy="812800"/>
          </a:xfrm>
        </p:grpSpPr>
        <p:sp>
          <p:nvSpPr>
            <p:cNvPr id="167" name="Google Shape;167;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9" name="Google Shape;169;p3"/>
          <p:cNvGrpSpPr/>
          <p:nvPr/>
        </p:nvGrpSpPr>
        <p:grpSpPr>
          <a:xfrm>
            <a:off x="15968075" y="-564521"/>
            <a:ext cx="2094829" cy="2094829"/>
            <a:chOff x="0" y="0"/>
            <a:chExt cx="812800" cy="812800"/>
          </a:xfrm>
        </p:grpSpPr>
        <p:sp>
          <p:nvSpPr>
            <p:cNvPr id="170" name="Google Shape;170;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A160">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2" name="Google Shape;172;p3"/>
          <p:cNvSpPr txBox="1"/>
          <p:nvPr/>
        </p:nvSpPr>
        <p:spPr>
          <a:xfrm>
            <a:off x="11241225" y="5690425"/>
            <a:ext cx="6477300" cy="646500"/>
          </a:xfrm>
          <a:prstGeom prst="rect">
            <a:avLst/>
          </a:prstGeom>
          <a:noFill/>
          <a:ln>
            <a:noFill/>
          </a:ln>
        </p:spPr>
        <p:txBody>
          <a:bodyPr anchorCtr="0" anchor="t" bIns="91425" lIns="91425" spcFirstLastPara="1" rIns="91425" wrap="square" tIns="91425">
            <a:spAutoFit/>
          </a:bodyPr>
          <a:lstStyle/>
          <a:p>
            <a:pPr indent="0" lvl="0" marL="0" rtl="0" algn="just">
              <a:lnSpc>
                <a:spcPct val="140000"/>
              </a:lnSpc>
              <a:spcBef>
                <a:spcPts val="0"/>
              </a:spcBef>
              <a:spcAft>
                <a:spcPts val="0"/>
              </a:spcAft>
              <a:buNone/>
            </a:pPr>
            <a:r>
              <a:t/>
            </a:r>
            <a:endParaRPr sz="3000">
              <a:solidFill>
                <a:schemeClr val="dk1"/>
              </a:solidFill>
            </a:endParaRPr>
          </a:p>
        </p:txBody>
      </p:sp>
      <p:sp>
        <p:nvSpPr>
          <p:cNvPr id="173" name="Google Shape;173;p3"/>
          <p:cNvSpPr txBox="1"/>
          <p:nvPr/>
        </p:nvSpPr>
        <p:spPr>
          <a:xfrm>
            <a:off x="10997350" y="2616550"/>
            <a:ext cx="6477300" cy="6434100"/>
          </a:xfrm>
          <a:prstGeom prst="rect">
            <a:avLst/>
          </a:prstGeom>
          <a:noFill/>
          <a:ln cap="flat" cmpd="sng" w="38100">
            <a:solidFill>
              <a:srgbClr val="728E88"/>
            </a:solidFill>
            <a:prstDash val="solid"/>
            <a:round/>
            <a:headEnd len="sm" w="sm" type="none"/>
            <a:tailEnd len="sm" w="sm" type="none"/>
          </a:ln>
        </p:spPr>
        <p:txBody>
          <a:bodyPr anchorCtr="0" anchor="t" bIns="0" lIns="0" spcFirstLastPara="1" rIns="0" wrap="square" tIns="0">
            <a:spAutoFit/>
          </a:bodyPr>
          <a:lstStyle/>
          <a:p>
            <a:pPr indent="0" lvl="0" marL="0" rtl="0" algn="just">
              <a:lnSpc>
                <a:spcPct val="140000"/>
              </a:lnSpc>
              <a:spcBef>
                <a:spcPts val="0"/>
              </a:spcBef>
              <a:spcAft>
                <a:spcPts val="0"/>
              </a:spcAft>
              <a:buSzPts val="1100"/>
              <a:buNone/>
            </a:pPr>
            <a:r>
              <a:t/>
            </a:r>
            <a:endParaRPr sz="11000"/>
          </a:p>
          <a:p>
            <a:pPr indent="0" lvl="0" marL="0" rtl="0" algn="just">
              <a:lnSpc>
                <a:spcPct val="140000"/>
              </a:lnSpc>
              <a:spcBef>
                <a:spcPts val="0"/>
              </a:spcBef>
              <a:spcAft>
                <a:spcPts val="0"/>
              </a:spcAft>
              <a:buSzPts val="1100"/>
              <a:buNone/>
            </a:pPr>
            <a:r>
              <a:t/>
            </a:r>
            <a:endParaRPr sz="11000"/>
          </a:p>
          <a:p>
            <a:pPr indent="0" lvl="0" marL="0" rtl="0" algn="just">
              <a:lnSpc>
                <a:spcPct val="140000"/>
              </a:lnSpc>
              <a:spcBef>
                <a:spcPts val="0"/>
              </a:spcBef>
              <a:spcAft>
                <a:spcPts val="0"/>
              </a:spcAft>
              <a:buSzPts val="1100"/>
              <a:buNone/>
            </a:pPr>
            <a:r>
              <a:t/>
            </a:r>
            <a:endParaRPr sz="11000"/>
          </a:p>
        </p:txBody>
      </p:sp>
      <p:sp>
        <p:nvSpPr>
          <p:cNvPr id="174" name="Google Shape;174;p3"/>
          <p:cNvSpPr txBox="1"/>
          <p:nvPr/>
        </p:nvSpPr>
        <p:spPr>
          <a:xfrm>
            <a:off x="758250" y="2795588"/>
            <a:ext cx="6477300" cy="554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3200">
                <a:solidFill>
                  <a:schemeClr val="dk1"/>
                </a:solidFill>
                <a:latin typeface="Calibri"/>
                <a:ea typeface="Calibri"/>
                <a:cs typeface="Calibri"/>
                <a:sym typeface="Calibri"/>
              </a:rPr>
              <a:t>Adding Books and Members: </a:t>
            </a:r>
            <a:endParaRPr b="1" sz="3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US" sz="3200">
                <a:solidFill>
                  <a:schemeClr val="dk1"/>
                </a:solidFill>
                <a:latin typeface="Calibri"/>
                <a:ea typeface="Calibri"/>
                <a:cs typeface="Calibri"/>
                <a:sym typeface="Calibri"/>
              </a:rPr>
              <a:t>These functions add books and members by updating the corresponding global arrays. For example: </a:t>
            </a:r>
            <a:endParaRPr b="1" sz="3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US" sz="3200">
                <a:solidFill>
                  <a:schemeClr val="dk1"/>
                </a:solidFill>
                <a:latin typeface="Calibri"/>
                <a:ea typeface="Calibri"/>
                <a:cs typeface="Calibri"/>
                <a:sym typeface="Calibri"/>
              </a:rPr>
              <a:t>• add book(101, 5); adds a book with ID 101 and 5 copies. </a:t>
            </a:r>
            <a:endParaRPr b="1" sz="3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US" sz="3200">
                <a:solidFill>
                  <a:schemeClr val="dk1"/>
                </a:solidFill>
                <a:latin typeface="Calibri"/>
                <a:ea typeface="Calibri"/>
                <a:cs typeface="Calibri"/>
                <a:sym typeface="Calibri"/>
              </a:rPr>
              <a:t>• add member(201000); adds a member with ID 201000.</a:t>
            </a:r>
            <a:endParaRPr b="1" sz="3200">
              <a:solidFill>
                <a:schemeClr val="dk1"/>
              </a:solidFill>
              <a:latin typeface="Calibri"/>
              <a:ea typeface="Calibri"/>
              <a:cs typeface="Calibri"/>
              <a:sym typeface="Calibri"/>
            </a:endParaRPr>
          </a:p>
        </p:txBody>
      </p:sp>
      <p:sp>
        <p:nvSpPr>
          <p:cNvPr id="175" name="Google Shape;175;p3"/>
          <p:cNvSpPr txBox="1"/>
          <p:nvPr/>
        </p:nvSpPr>
        <p:spPr>
          <a:xfrm>
            <a:off x="11149775" y="2795588"/>
            <a:ext cx="5800800" cy="370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3400">
                <a:solidFill>
                  <a:schemeClr val="dk1"/>
                </a:solidFill>
                <a:latin typeface="Calibri"/>
                <a:ea typeface="Calibri"/>
                <a:cs typeface="Calibri"/>
                <a:sym typeface="Calibri"/>
              </a:rPr>
              <a:t>Borrowing Books: The system supports tracking book borrowing transactions. Each transaction logs the book ID, member ID, and the date of borrowing. The borrow data is stored in global arrays, which are updated every time a book is borrowed.</a:t>
            </a:r>
            <a:endParaRPr b="1" sz="3400">
              <a:solidFill>
                <a:schemeClr val="dk1"/>
              </a:solidFill>
              <a:latin typeface="Calibri"/>
              <a:ea typeface="Calibri"/>
              <a:cs typeface="Calibri"/>
              <a:sym typeface="Calibri"/>
            </a:endParaRPr>
          </a:p>
        </p:txBody>
      </p:sp>
      <p:pic>
        <p:nvPicPr>
          <p:cNvPr id="176" name="Google Shape;176;p3"/>
          <p:cNvPicPr preferRelativeResize="0"/>
          <p:nvPr/>
        </p:nvPicPr>
        <p:blipFill>
          <a:blip r:embed="rId3">
            <a:alphaModFix/>
          </a:blip>
          <a:stretch>
            <a:fillRect/>
          </a:stretch>
        </p:blipFill>
        <p:spPr>
          <a:xfrm>
            <a:off x="7566900" y="3100450"/>
            <a:ext cx="3278050" cy="5549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7EF"/>
        </a:solidFill>
      </p:bgPr>
    </p:bg>
    <p:spTree>
      <p:nvGrpSpPr>
        <p:cNvPr id="180" name="Shape 180"/>
        <p:cNvGrpSpPr/>
        <p:nvPr/>
      </p:nvGrpSpPr>
      <p:grpSpPr>
        <a:xfrm>
          <a:off x="0" y="0"/>
          <a:ext cx="0" cy="0"/>
          <a:chOff x="0" y="0"/>
          <a:chExt cx="0" cy="0"/>
        </a:xfrm>
      </p:grpSpPr>
      <p:grpSp>
        <p:nvGrpSpPr>
          <p:cNvPr id="181" name="Google Shape;181;p4"/>
          <p:cNvGrpSpPr/>
          <p:nvPr/>
        </p:nvGrpSpPr>
        <p:grpSpPr>
          <a:xfrm>
            <a:off x="-557500" y="9025125"/>
            <a:ext cx="19403150" cy="1414321"/>
            <a:chOff x="0" y="-47623"/>
            <a:chExt cx="5110261" cy="753300"/>
          </a:xfrm>
        </p:grpSpPr>
        <p:sp>
          <p:nvSpPr>
            <p:cNvPr id="182" name="Google Shape;182;p4"/>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p:spPr>
        </p:sp>
        <p:sp>
          <p:nvSpPr>
            <p:cNvPr id="183" name="Google Shape;183;p4"/>
            <p:cNvSpPr txBox="1"/>
            <p:nvPr/>
          </p:nvSpPr>
          <p:spPr>
            <a:xfrm>
              <a:off x="0" y="-47623"/>
              <a:ext cx="5110200" cy="753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84" name="Google Shape;184;p4"/>
          <p:cNvCxnSpPr/>
          <p:nvPr/>
        </p:nvCxnSpPr>
        <p:spPr>
          <a:xfrm>
            <a:off x="395825" y="9469250"/>
            <a:ext cx="17610600" cy="59100"/>
          </a:xfrm>
          <a:prstGeom prst="straightConnector1">
            <a:avLst/>
          </a:prstGeom>
          <a:noFill/>
          <a:ln cap="rnd" cmpd="sng" w="47625">
            <a:solidFill>
              <a:srgbClr val="FFEFD4"/>
            </a:solidFill>
            <a:prstDash val="lgDash"/>
            <a:round/>
            <a:headEnd len="lg" w="lg" type="oval"/>
            <a:tailEnd len="lg" w="lg" type="oval"/>
          </a:ln>
        </p:spPr>
      </p:cxnSp>
      <p:grpSp>
        <p:nvGrpSpPr>
          <p:cNvPr id="185" name="Google Shape;185;p4"/>
          <p:cNvGrpSpPr/>
          <p:nvPr/>
        </p:nvGrpSpPr>
        <p:grpSpPr>
          <a:xfrm>
            <a:off x="10598966" y="-1582646"/>
            <a:ext cx="3053202" cy="3053202"/>
            <a:chOff x="0" y="0"/>
            <a:chExt cx="812800" cy="812800"/>
          </a:xfrm>
        </p:grpSpPr>
        <p:sp>
          <p:nvSpPr>
            <p:cNvPr id="186" name="Google Shape;186;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8" name="Google Shape;188;p4"/>
          <p:cNvSpPr txBox="1"/>
          <p:nvPr/>
        </p:nvSpPr>
        <p:spPr>
          <a:xfrm>
            <a:off x="1028700" y="641645"/>
            <a:ext cx="7092600" cy="21540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t/>
            </a:r>
            <a:endParaRPr/>
          </a:p>
        </p:txBody>
      </p:sp>
      <p:grpSp>
        <p:nvGrpSpPr>
          <p:cNvPr id="189" name="Google Shape;189;p4"/>
          <p:cNvGrpSpPr/>
          <p:nvPr/>
        </p:nvGrpSpPr>
        <p:grpSpPr>
          <a:xfrm>
            <a:off x="10135064" y="-556081"/>
            <a:ext cx="1565534" cy="1565534"/>
            <a:chOff x="0" y="0"/>
            <a:chExt cx="812800" cy="812800"/>
          </a:xfrm>
        </p:grpSpPr>
        <p:sp>
          <p:nvSpPr>
            <p:cNvPr id="190" name="Google Shape;190;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A160">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2" name="Google Shape;192;p4"/>
          <p:cNvSpPr txBox="1"/>
          <p:nvPr/>
        </p:nvSpPr>
        <p:spPr>
          <a:xfrm>
            <a:off x="937250" y="233500"/>
            <a:ext cx="10671900" cy="2813700"/>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b="1" lang="en-US" sz="6600">
                <a:solidFill>
                  <a:srgbClr val="8F6234"/>
                </a:solidFill>
                <a:latin typeface="Comic Sans MS"/>
                <a:ea typeface="Comic Sans MS"/>
                <a:cs typeface="Comic Sans MS"/>
                <a:sym typeface="Comic Sans MS"/>
              </a:rPr>
              <a:t>Detailed Query Commands</a:t>
            </a:r>
            <a:endParaRPr b="1" sz="6600">
              <a:solidFill>
                <a:srgbClr val="8F6234"/>
              </a:solidFill>
              <a:latin typeface="Comic Sans MS"/>
              <a:ea typeface="Comic Sans MS"/>
              <a:cs typeface="Comic Sans MS"/>
              <a:sym typeface="Comic Sans MS"/>
            </a:endParaRPr>
          </a:p>
          <a:p>
            <a:pPr indent="0" lvl="0" marL="0" marR="0" rtl="0" algn="l">
              <a:lnSpc>
                <a:spcPct val="140004"/>
              </a:lnSpc>
              <a:spcBef>
                <a:spcPts val="0"/>
              </a:spcBef>
              <a:spcAft>
                <a:spcPts val="0"/>
              </a:spcAft>
              <a:buNone/>
            </a:pPr>
            <a:r>
              <a:t/>
            </a:r>
            <a:endParaRPr sz="9039">
              <a:solidFill>
                <a:srgbClr val="1E302C"/>
              </a:solidFill>
              <a:latin typeface="Comic Sans MS"/>
              <a:ea typeface="Comic Sans MS"/>
              <a:cs typeface="Comic Sans MS"/>
              <a:sym typeface="Comic Sans MS"/>
            </a:endParaRPr>
          </a:p>
        </p:txBody>
      </p:sp>
      <p:sp>
        <p:nvSpPr>
          <p:cNvPr id="193" name="Google Shape;193;p4"/>
          <p:cNvSpPr txBox="1"/>
          <p:nvPr/>
        </p:nvSpPr>
        <p:spPr>
          <a:xfrm>
            <a:off x="14079665" y="3250687"/>
            <a:ext cx="2130195" cy="387212"/>
          </a:xfrm>
          <a:prstGeom prst="rect">
            <a:avLst/>
          </a:prstGeom>
          <a:noFill/>
          <a:ln>
            <a:noFill/>
          </a:ln>
        </p:spPr>
        <p:txBody>
          <a:bodyPr anchorCtr="0" anchor="t" bIns="0" lIns="0" spcFirstLastPara="1" rIns="0" wrap="square" tIns="0">
            <a:spAutoFit/>
          </a:bodyPr>
          <a:lstStyle/>
          <a:p>
            <a:pPr indent="0" lvl="0" marL="0" marR="0" rtl="0" algn="ctr">
              <a:lnSpc>
                <a:spcPct val="139980"/>
              </a:lnSpc>
              <a:spcBef>
                <a:spcPts val="0"/>
              </a:spcBef>
              <a:spcAft>
                <a:spcPts val="0"/>
              </a:spcAft>
              <a:buNone/>
            </a:pPr>
            <a:r>
              <a:rPr b="1" i="0" lang="en-US" sz="2001" u="none" cap="none" strike="noStrike">
                <a:solidFill>
                  <a:srgbClr val="FFF7EF"/>
                </a:solidFill>
                <a:latin typeface="Franklin Gothic"/>
                <a:ea typeface="Franklin Gothic"/>
                <a:cs typeface="Franklin Gothic"/>
                <a:sym typeface="Franklin Gothic"/>
              </a:rPr>
              <a:t>WEAKNESSES</a:t>
            </a:r>
            <a:endParaRPr/>
          </a:p>
        </p:txBody>
      </p:sp>
      <p:sp>
        <p:nvSpPr>
          <p:cNvPr id="194" name="Google Shape;194;p4"/>
          <p:cNvSpPr txBox="1"/>
          <p:nvPr/>
        </p:nvSpPr>
        <p:spPr>
          <a:xfrm>
            <a:off x="14079665" y="6072860"/>
            <a:ext cx="2130195" cy="387212"/>
          </a:xfrm>
          <a:prstGeom prst="rect">
            <a:avLst/>
          </a:prstGeom>
          <a:noFill/>
          <a:ln>
            <a:noFill/>
          </a:ln>
        </p:spPr>
        <p:txBody>
          <a:bodyPr anchorCtr="0" anchor="t" bIns="0" lIns="0" spcFirstLastPara="1" rIns="0" wrap="square" tIns="0">
            <a:spAutoFit/>
          </a:bodyPr>
          <a:lstStyle/>
          <a:p>
            <a:pPr indent="0" lvl="0" marL="0" marR="0" rtl="0" algn="ctr">
              <a:lnSpc>
                <a:spcPct val="139980"/>
              </a:lnSpc>
              <a:spcBef>
                <a:spcPts val="0"/>
              </a:spcBef>
              <a:spcAft>
                <a:spcPts val="0"/>
              </a:spcAft>
              <a:buNone/>
            </a:pPr>
            <a:r>
              <a:rPr b="1" i="0" lang="en-US" sz="2001" u="none" cap="none" strike="noStrike">
                <a:solidFill>
                  <a:srgbClr val="FFF7EF"/>
                </a:solidFill>
                <a:latin typeface="Franklin Gothic"/>
                <a:ea typeface="Franklin Gothic"/>
                <a:cs typeface="Franklin Gothic"/>
                <a:sym typeface="Franklin Gothic"/>
              </a:rPr>
              <a:t>PASSIONS</a:t>
            </a:r>
            <a:endParaRPr/>
          </a:p>
        </p:txBody>
      </p:sp>
      <p:sp>
        <p:nvSpPr>
          <p:cNvPr id="195" name="Google Shape;195;p4"/>
          <p:cNvSpPr/>
          <p:nvPr/>
        </p:nvSpPr>
        <p:spPr>
          <a:xfrm>
            <a:off x="8426094" y="6825157"/>
            <a:ext cx="1038105" cy="1108655"/>
          </a:xfrm>
          <a:custGeom>
            <a:rect b="b" l="l" r="r" t="t"/>
            <a:pathLst>
              <a:path extrusionOk="0" h="1108655" w="1038105">
                <a:moveTo>
                  <a:pt x="0" y="0"/>
                </a:moveTo>
                <a:lnTo>
                  <a:pt x="1038105" y="0"/>
                </a:lnTo>
                <a:lnTo>
                  <a:pt x="1038105" y="1108655"/>
                </a:lnTo>
                <a:lnTo>
                  <a:pt x="0" y="1108655"/>
                </a:lnTo>
                <a:lnTo>
                  <a:pt x="0" y="0"/>
                </a:lnTo>
                <a:close/>
              </a:path>
            </a:pathLst>
          </a:custGeom>
          <a:blipFill rotWithShape="1">
            <a:blip r:embed="rId3">
              <a:alphaModFix/>
            </a:blip>
            <a:stretch>
              <a:fillRect b="0" l="0" r="0" t="0"/>
            </a:stretch>
          </a:blipFill>
          <a:ln>
            <a:noFill/>
          </a:ln>
        </p:spPr>
      </p:sp>
      <p:grpSp>
        <p:nvGrpSpPr>
          <p:cNvPr id="196" name="Google Shape;196;p4"/>
          <p:cNvGrpSpPr/>
          <p:nvPr/>
        </p:nvGrpSpPr>
        <p:grpSpPr>
          <a:xfrm>
            <a:off x="239000" y="2731701"/>
            <a:ext cx="3445849" cy="1204665"/>
            <a:chOff x="0" y="-47625"/>
            <a:chExt cx="5110261" cy="697346"/>
          </a:xfrm>
        </p:grpSpPr>
        <p:sp>
          <p:nvSpPr>
            <p:cNvPr id="197" name="Google Shape;197;p4"/>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a:effectLst>
              <a:outerShdw blurRad="57150" rotWithShape="0" algn="bl" dir="5400000" dist="19050">
                <a:srgbClr val="000000">
                  <a:alpha val="50000"/>
                </a:srgbClr>
              </a:outerShdw>
            </a:effectLst>
          </p:spPr>
        </p:sp>
        <p:sp>
          <p:nvSpPr>
            <p:cNvPr id="198" name="Google Shape;198;p4"/>
            <p:cNvSpPr txBox="1"/>
            <p:nvPr/>
          </p:nvSpPr>
          <p:spPr>
            <a:xfrm>
              <a:off x="0" y="-47625"/>
              <a:ext cx="5110200" cy="697200"/>
            </a:xfrm>
            <a:prstGeom prst="rect">
              <a:avLst/>
            </a:prstGeom>
            <a:noFill/>
            <a:ln>
              <a:noFill/>
            </a:ln>
            <a:effectLst>
              <a:outerShdw blurRad="57150" rotWithShape="0" algn="bl" dir="5400000" dist="19050">
                <a:srgbClr val="000000">
                  <a:alpha val="50000"/>
                </a:srgbClr>
              </a:outerShdw>
            </a:effectLst>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rPr b="1" lang="en-US" sz="3300">
                  <a:solidFill>
                    <a:schemeClr val="lt1"/>
                  </a:solidFill>
                  <a:latin typeface="Calibri"/>
                  <a:ea typeface="Calibri"/>
                  <a:cs typeface="Calibri"/>
                  <a:sym typeface="Calibri"/>
                </a:rPr>
                <a:t>Number Books</a:t>
              </a:r>
              <a:endParaRPr b="1" i="0" sz="3300" u="none" cap="none" strike="noStrike">
                <a:solidFill>
                  <a:schemeClr val="lt1"/>
                </a:solidFill>
                <a:latin typeface="Calibri"/>
                <a:ea typeface="Calibri"/>
                <a:cs typeface="Calibri"/>
                <a:sym typeface="Calibri"/>
              </a:endParaRPr>
            </a:p>
          </p:txBody>
        </p:sp>
      </p:grpSp>
      <p:grpSp>
        <p:nvGrpSpPr>
          <p:cNvPr id="199" name="Google Shape;199;p4"/>
          <p:cNvGrpSpPr/>
          <p:nvPr/>
        </p:nvGrpSpPr>
        <p:grpSpPr>
          <a:xfrm>
            <a:off x="3881600" y="2779749"/>
            <a:ext cx="3445849" cy="1087790"/>
            <a:chOff x="0" y="-47625"/>
            <a:chExt cx="5110261" cy="697346"/>
          </a:xfrm>
        </p:grpSpPr>
        <p:sp>
          <p:nvSpPr>
            <p:cNvPr id="200" name="Google Shape;200;p4"/>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a:effectLst>
              <a:outerShdw blurRad="57150" rotWithShape="0" algn="bl" dir="5400000" dist="19050">
                <a:srgbClr val="000000">
                  <a:alpha val="50000"/>
                </a:srgbClr>
              </a:outerShdw>
            </a:effectLst>
          </p:spPr>
        </p:sp>
        <p:sp>
          <p:nvSpPr>
            <p:cNvPr id="201" name="Google Shape;201;p4"/>
            <p:cNvSpPr txBox="1"/>
            <p:nvPr/>
          </p:nvSpPr>
          <p:spPr>
            <a:xfrm>
              <a:off x="0" y="-47625"/>
              <a:ext cx="5110200" cy="697200"/>
            </a:xfrm>
            <a:prstGeom prst="rect">
              <a:avLst/>
            </a:prstGeom>
            <a:noFill/>
            <a:ln>
              <a:noFill/>
            </a:ln>
            <a:effectLst>
              <a:outerShdw blurRad="57150" rotWithShape="0" algn="bl" dir="5400000" dist="19050">
                <a:srgbClr val="000000">
                  <a:alpha val="50000"/>
                </a:srgbClr>
              </a:outerShdw>
            </a:effectLst>
          </p:spPr>
          <p:txBody>
            <a:bodyPr anchorCtr="0" anchor="ctr" bIns="50800" lIns="50800" spcFirstLastPara="1" rIns="50800" wrap="square" tIns="50800">
              <a:normAutofit/>
            </a:bodyPr>
            <a:lstStyle/>
            <a:p>
              <a:pPr indent="0" lvl="0" marL="0" marR="0" rtl="0" algn="ctr">
                <a:lnSpc>
                  <a:spcPct val="147722"/>
                </a:lnSpc>
                <a:spcBef>
                  <a:spcPts val="0"/>
                </a:spcBef>
                <a:spcAft>
                  <a:spcPts val="0"/>
                </a:spcAft>
                <a:buNone/>
              </a:pPr>
              <a:r>
                <a:rPr b="1" lang="en-US" sz="3300">
                  <a:solidFill>
                    <a:schemeClr val="lt1"/>
                  </a:solidFill>
                  <a:latin typeface="Calibri"/>
                  <a:ea typeface="Calibri"/>
                  <a:cs typeface="Calibri"/>
                  <a:sym typeface="Calibri"/>
                </a:rPr>
                <a:t>Books Available</a:t>
              </a:r>
              <a:endParaRPr b="1" sz="3300">
                <a:solidFill>
                  <a:schemeClr val="lt1"/>
                </a:solidFill>
                <a:latin typeface="Calibri"/>
                <a:ea typeface="Calibri"/>
                <a:cs typeface="Calibri"/>
                <a:sym typeface="Calibri"/>
              </a:endParaRPr>
            </a:p>
          </p:txBody>
        </p:sp>
      </p:grpSp>
      <p:grpSp>
        <p:nvGrpSpPr>
          <p:cNvPr id="202" name="Google Shape;202;p4"/>
          <p:cNvGrpSpPr/>
          <p:nvPr/>
        </p:nvGrpSpPr>
        <p:grpSpPr>
          <a:xfrm>
            <a:off x="7656100" y="2779875"/>
            <a:ext cx="3586681" cy="1121742"/>
            <a:chOff x="0" y="-69390"/>
            <a:chExt cx="5319118" cy="719111"/>
          </a:xfrm>
        </p:grpSpPr>
        <p:sp>
          <p:nvSpPr>
            <p:cNvPr id="203" name="Google Shape;203;p4"/>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a:effectLst>
              <a:outerShdw blurRad="57150" rotWithShape="0" algn="bl" dir="5400000" dist="19050">
                <a:srgbClr val="000000">
                  <a:alpha val="50000"/>
                </a:srgbClr>
              </a:outerShdw>
            </a:effectLst>
          </p:spPr>
        </p:sp>
        <p:sp>
          <p:nvSpPr>
            <p:cNvPr id="204" name="Google Shape;204;p4"/>
            <p:cNvSpPr txBox="1"/>
            <p:nvPr/>
          </p:nvSpPr>
          <p:spPr>
            <a:xfrm>
              <a:off x="17518" y="-69390"/>
              <a:ext cx="5301600" cy="697200"/>
            </a:xfrm>
            <a:prstGeom prst="rect">
              <a:avLst/>
            </a:prstGeom>
            <a:noFill/>
            <a:ln>
              <a:noFill/>
            </a:ln>
            <a:effectLst>
              <a:outerShdw blurRad="57150" rotWithShape="0" algn="bl" dir="5400000" dist="19050">
                <a:srgbClr val="000000">
                  <a:alpha val="50000"/>
                </a:srgbClr>
              </a:outerShdw>
            </a:effectLst>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rPr b="1" lang="en-US" sz="3300">
                  <a:solidFill>
                    <a:schemeClr val="lt1"/>
                  </a:solidFill>
                  <a:latin typeface="Calibri"/>
                  <a:ea typeface="Calibri"/>
                  <a:cs typeface="Calibri"/>
                  <a:sym typeface="Calibri"/>
                </a:rPr>
                <a:t>Most Borrowed</a:t>
              </a:r>
              <a:endParaRPr b="1" i="0" sz="3300" u="none" cap="none" strike="noStrike">
                <a:solidFill>
                  <a:schemeClr val="lt1"/>
                </a:solidFill>
                <a:latin typeface="Calibri"/>
                <a:ea typeface="Calibri"/>
                <a:cs typeface="Calibri"/>
                <a:sym typeface="Calibri"/>
              </a:endParaRPr>
            </a:p>
          </p:txBody>
        </p:sp>
      </p:grpSp>
      <p:sp>
        <p:nvSpPr>
          <p:cNvPr id="205" name="Google Shape;205;p4"/>
          <p:cNvSpPr txBox="1"/>
          <p:nvPr/>
        </p:nvSpPr>
        <p:spPr>
          <a:xfrm>
            <a:off x="636188" y="4109100"/>
            <a:ext cx="2651700" cy="45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200">
                <a:solidFill>
                  <a:srgbClr val="8F6234"/>
                </a:solidFill>
                <a:latin typeface="Calibri"/>
                <a:ea typeface="Calibri"/>
                <a:cs typeface="Calibri"/>
                <a:sym typeface="Calibri"/>
              </a:rPr>
              <a:t>Pros:</a:t>
            </a:r>
            <a:endParaRPr b="1" sz="3200">
              <a:solidFill>
                <a:srgbClr val="8F6234"/>
              </a:solidFill>
              <a:latin typeface="Calibri"/>
              <a:ea typeface="Calibri"/>
              <a:cs typeface="Calibri"/>
              <a:sym typeface="Calibri"/>
            </a:endParaRPr>
          </a:p>
          <a:p>
            <a:pPr indent="0" lvl="0" marL="0" rtl="0" algn="l">
              <a:spcBef>
                <a:spcPts val="0"/>
              </a:spcBef>
              <a:spcAft>
                <a:spcPts val="0"/>
              </a:spcAft>
              <a:buNone/>
            </a:pPr>
            <a:r>
              <a:rPr b="1" lang="en-US" sz="3200">
                <a:solidFill>
                  <a:srgbClr val="8F6234"/>
                </a:solidFill>
                <a:latin typeface="Calibri"/>
                <a:ea typeface="Calibri"/>
                <a:cs typeface="Calibri"/>
                <a:sym typeface="Calibri"/>
              </a:rPr>
              <a:t>- Strong Leadership</a:t>
            </a:r>
            <a:endParaRPr b="1" sz="3200">
              <a:solidFill>
                <a:srgbClr val="8F6234"/>
              </a:solidFill>
              <a:latin typeface="Calibri"/>
              <a:ea typeface="Calibri"/>
              <a:cs typeface="Calibri"/>
              <a:sym typeface="Calibri"/>
            </a:endParaRPr>
          </a:p>
          <a:p>
            <a:pPr indent="0" lvl="0" marL="0" rtl="0" algn="l">
              <a:spcBef>
                <a:spcPts val="0"/>
              </a:spcBef>
              <a:spcAft>
                <a:spcPts val="0"/>
              </a:spcAft>
              <a:buNone/>
            </a:pPr>
            <a:r>
              <a:t/>
            </a:r>
            <a:endParaRPr b="1" sz="3200">
              <a:solidFill>
                <a:srgbClr val="8F6234"/>
              </a:solidFill>
              <a:latin typeface="Calibri"/>
              <a:ea typeface="Calibri"/>
              <a:cs typeface="Calibri"/>
              <a:sym typeface="Calibri"/>
            </a:endParaRPr>
          </a:p>
          <a:p>
            <a:pPr indent="0" lvl="0" marL="0" rtl="0" algn="l">
              <a:spcBef>
                <a:spcPts val="0"/>
              </a:spcBef>
              <a:spcAft>
                <a:spcPts val="0"/>
              </a:spcAft>
              <a:buNone/>
            </a:pPr>
            <a:r>
              <a:rPr b="1" lang="en-US" sz="3200">
                <a:solidFill>
                  <a:srgbClr val="8F6234"/>
                </a:solidFill>
                <a:latin typeface="Calibri"/>
                <a:ea typeface="Calibri"/>
                <a:cs typeface="Calibri"/>
                <a:sym typeface="Calibri"/>
              </a:rPr>
              <a:t>-</a:t>
            </a:r>
            <a:endParaRPr b="1" sz="3200">
              <a:solidFill>
                <a:srgbClr val="8F6234"/>
              </a:solidFill>
              <a:latin typeface="Calibri"/>
              <a:ea typeface="Calibri"/>
              <a:cs typeface="Calibri"/>
              <a:sym typeface="Calibri"/>
            </a:endParaRPr>
          </a:p>
          <a:p>
            <a:pPr indent="0" lvl="0" marL="0" rtl="0" algn="l">
              <a:spcBef>
                <a:spcPts val="0"/>
              </a:spcBef>
              <a:spcAft>
                <a:spcPts val="0"/>
              </a:spcAft>
              <a:buNone/>
            </a:pPr>
            <a:r>
              <a:rPr b="1" lang="en-US" sz="3200">
                <a:solidFill>
                  <a:srgbClr val="8F6234"/>
                </a:solidFill>
                <a:latin typeface="Calibri"/>
                <a:ea typeface="Calibri"/>
                <a:cs typeface="Calibri"/>
                <a:sym typeface="Calibri"/>
              </a:rPr>
              <a:t>-</a:t>
            </a:r>
            <a:endParaRPr b="1" sz="3200">
              <a:solidFill>
                <a:srgbClr val="8F6234"/>
              </a:solidFill>
              <a:latin typeface="Calibri"/>
              <a:ea typeface="Calibri"/>
              <a:cs typeface="Calibri"/>
              <a:sym typeface="Calibri"/>
            </a:endParaRPr>
          </a:p>
          <a:p>
            <a:pPr indent="0" lvl="0" marL="0" rtl="0" algn="l">
              <a:spcBef>
                <a:spcPts val="0"/>
              </a:spcBef>
              <a:spcAft>
                <a:spcPts val="0"/>
              </a:spcAft>
              <a:buNone/>
            </a:pPr>
            <a:r>
              <a:rPr b="1" lang="en-US" sz="3200">
                <a:solidFill>
                  <a:srgbClr val="8F6234"/>
                </a:solidFill>
                <a:latin typeface="Calibri"/>
                <a:ea typeface="Calibri"/>
                <a:cs typeface="Calibri"/>
                <a:sym typeface="Calibri"/>
              </a:rPr>
              <a:t>Cons:</a:t>
            </a:r>
            <a:endParaRPr b="1" sz="3200">
              <a:solidFill>
                <a:srgbClr val="8F6234"/>
              </a:solidFill>
              <a:latin typeface="Calibri"/>
              <a:ea typeface="Calibri"/>
              <a:cs typeface="Calibri"/>
              <a:sym typeface="Calibri"/>
            </a:endParaRPr>
          </a:p>
          <a:p>
            <a:pPr indent="0" lvl="0" marL="0" rtl="0" algn="l">
              <a:spcBef>
                <a:spcPts val="0"/>
              </a:spcBef>
              <a:spcAft>
                <a:spcPts val="0"/>
              </a:spcAft>
              <a:buNone/>
            </a:pPr>
            <a:r>
              <a:rPr b="1" lang="en-US" sz="3200">
                <a:solidFill>
                  <a:srgbClr val="8F6234"/>
                </a:solidFill>
                <a:latin typeface="Calibri"/>
                <a:ea typeface="Calibri"/>
                <a:cs typeface="Calibri"/>
                <a:sym typeface="Calibri"/>
              </a:rPr>
              <a:t>-</a:t>
            </a:r>
            <a:endParaRPr b="1" sz="3200">
              <a:solidFill>
                <a:srgbClr val="8F6234"/>
              </a:solidFill>
              <a:latin typeface="Calibri"/>
              <a:ea typeface="Calibri"/>
              <a:cs typeface="Calibri"/>
              <a:sym typeface="Calibri"/>
            </a:endParaRPr>
          </a:p>
          <a:p>
            <a:pPr indent="0" lvl="0" marL="0" rtl="0" algn="l">
              <a:spcBef>
                <a:spcPts val="0"/>
              </a:spcBef>
              <a:spcAft>
                <a:spcPts val="0"/>
              </a:spcAft>
              <a:buNone/>
            </a:pPr>
            <a:r>
              <a:t/>
            </a:r>
            <a:endParaRPr b="1" sz="3200">
              <a:solidFill>
                <a:srgbClr val="8F6234"/>
              </a:solidFill>
              <a:latin typeface="Calibri"/>
              <a:ea typeface="Calibri"/>
              <a:cs typeface="Calibri"/>
              <a:sym typeface="Calibri"/>
            </a:endParaRPr>
          </a:p>
        </p:txBody>
      </p:sp>
      <p:sp>
        <p:nvSpPr>
          <p:cNvPr id="206" name="Google Shape;206;p4"/>
          <p:cNvSpPr txBox="1"/>
          <p:nvPr/>
        </p:nvSpPr>
        <p:spPr>
          <a:xfrm>
            <a:off x="4133838" y="4061088"/>
            <a:ext cx="2651700" cy="45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200">
                <a:solidFill>
                  <a:srgbClr val="8F6234"/>
                </a:solidFill>
                <a:latin typeface="Calibri"/>
                <a:ea typeface="Calibri"/>
                <a:cs typeface="Calibri"/>
                <a:sym typeface="Calibri"/>
              </a:rPr>
              <a:t>Pros:</a:t>
            </a:r>
            <a:endParaRPr b="1" sz="3200">
              <a:solidFill>
                <a:srgbClr val="8F6234"/>
              </a:solidFill>
              <a:latin typeface="Calibri"/>
              <a:ea typeface="Calibri"/>
              <a:cs typeface="Calibri"/>
              <a:sym typeface="Calibri"/>
            </a:endParaRPr>
          </a:p>
          <a:p>
            <a:pPr indent="0" lvl="0" marL="0" rtl="0" algn="l">
              <a:spcBef>
                <a:spcPts val="0"/>
              </a:spcBef>
              <a:spcAft>
                <a:spcPts val="0"/>
              </a:spcAft>
              <a:buNone/>
            </a:pPr>
            <a:r>
              <a:rPr b="1" lang="en-US" sz="3200">
                <a:solidFill>
                  <a:srgbClr val="8F6234"/>
                </a:solidFill>
                <a:latin typeface="Calibri"/>
                <a:ea typeface="Calibri"/>
                <a:cs typeface="Calibri"/>
                <a:sym typeface="Calibri"/>
              </a:rPr>
              <a:t>-</a:t>
            </a:r>
            <a:endParaRPr b="1" sz="3200">
              <a:solidFill>
                <a:srgbClr val="8F6234"/>
              </a:solidFill>
              <a:latin typeface="Calibri"/>
              <a:ea typeface="Calibri"/>
              <a:cs typeface="Calibri"/>
              <a:sym typeface="Calibri"/>
            </a:endParaRPr>
          </a:p>
          <a:p>
            <a:pPr indent="0" lvl="0" marL="0" rtl="0" algn="l">
              <a:spcBef>
                <a:spcPts val="0"/>
              </a:spcBef>
              <a:spcAft>
                <a:spcPts val="0"/>
              </a:spcAft>
              <a:buNone/>
            </a:pPr>
            <a:r>
              <a:rPr b="1" lang="en-US" sz="3200">
                <a:solidFill>
                  <a:srgbClr val="8F6234"/>
                </a:solidFill>
                <a:latin typeface="Calibri"/>
                <a:ea typeface="Calibri"/>
                <a:cs typeface="Calibri"/>
                <a:sym typeface="Calibri"/>
              </a:rPr>
              <a:t>-</a:t>
            </a:r>
            <a:endParaRPr b="1" sz="3200">
              <a:solidFill>
                <a:srgbClr val="8F6234"/>
              </a:solidFill>
              <a:latin typeface="Calibri"/>
              <a:ea typeface="Calibri"/>
              <a:cs typeface="Calibri"/>
              <a:sym typeface="Calibri"/>
            </a:endParaRPr>
          </a:p>
          <a:p>
            <a:pPr indent="0" lvl="0" marL="0" rtl="0" algn="l">
              <a:spcBef>
                <a:spcPts val="0"/>
              </a:spcBef>
              <a:spcAft>
                <a:spcPts val="0"/>
              </a:spcAft>
              <a:buNone/>
            </a:pPr>
            <a:r>
              <a:rPr b="1" lang="en-US" sz="3200">
                <a:solidFill>
                  <a:srgbClr val="8F6234"/>
                </a:solidFill>
                <a:latin typeface="Calibri"/>
                <a:ea typeface="Calibri"/>
                <a:cs typeface="Calibri"/>
                <a:sym typeface="Calibri"/>
              </a:rPr>
              <a:t>-</a:t>
            </a:r>
            <a:endParaRPr b="1" sz="3200">
              <a:solidFill>
                <a:srgbClr val="8F6234"/>
              </a:solidFill>
              <a:latin typeface="Calibri"/>
              <a:ea typeface="Calibri"/>
              <a:cs typeface="Calibri"/>
              <a:sym typeface="Calibri"/>
            </a:endParaRPr>
          </a:p>
          <a:p>
            <a:pPr indent="0" lvl="0" marL="0" rtl="0" algn="l">
              <a:spcBef>
                <a:spcPts val="0"/>
              </a:spcBef>
              <a:spcAft>
                <a:spcPts val="0"/>
              </a:spcAft>
              <a:buNone/>
            </a:pPr>
            <a:r>
              <a:rPr b="1" lang="en-US" sz="3200">
                <a:solidFill>
                  <a:srgbClr val="8F6234"/>
                </a:solidFill>
                <a:latin typeface="Calibri"/>
                <a:ea typeface="Calibri"/>
                <a:cs typeface="Calibri"/>
                <a:sym typeface="Calibri"/>
              </a:rPr>
              <a:t>Cons:</a:t>
            </a:r>
            <a:endParaRPr b="1" sz="3200">
              <a:solidFill>
                <a:srgbClr val="8F6234"/>
              </a:solidFill>
              <a:latin typeface="Calibri"/>
              <a:ea typeface="Calibri"/>
              <a:cs typeface="Calibri"/>
              <a:sym typeface="Calibri"/>
            </a:endParaRPr>
          </a:p>
          <a:p>
            <a:pPr indent="0" lvl="0" marL="0" rtl="0" algn="l">
              <a:spcBef>
                <a:spcPts val="0"/>
              </a:spcBef>
              <a:spcAft>
                <a:spcPts val="0"/>
              </a:spcAft>
              <a:buNone/>
            </a:pPr>
            <a:r>
              <a:rPr b="1" lang="en-US" sz="3200">
                <a:solidFill>
                  <a:srgbClr val="8F6234"/>
                </a:solidFill>
                <a:latin typeface="Calibri"/>
                <a:ea typeface="Calibri"/>
                <a:cs typeface="Calibri"/>
                <a:sym typeface="Calibri"/>
              </a:rPr>
              <a:t>-</a:t>
            </a:r>
            <a:endParaRPr b="1" sz="3200">
              <a:solidFill>
                <a:srgbClr val="8F6234"/>
              </a:solidFill>
              <a:latin typeface="Calibri"/>
              <a:ea typeface="Calibri"/>
              <a:cs typeface="Calibri"/>
              <a:sym typeface="Calibri"/>
            </a:endParaRPr>
          </a:p>
          <a:p>
            <a:pPr indent="0" lvl="0" marL="0" rtl="0" algn="l">
              <a:spcBef>
                <a:spcPts val="0"/>
              </a:spcBef>
              <a:spcAft>
                <a:spcPts val="0"/>
              </a:spcAft>
              <a:buNone/>
            </a:pPr>
            <a:r>
              <a:rPr b="1" lang="en-US" sz="3200">
                <a:solidFill>
                  <a:srgbClr val="8F6234"/>
                </a:solidFill>
                <a:latin typeface="Calibri"/>
                <a:ea typeface="Calibri"/>
                <a:cs typeface="Calibri"/>
                <a:sym typeface="Calibri"/>
              </a:rPr>
              <a:t>-</a:t>
            </a:r>
            <a:endParaRPr b="1" sz="3200">
              <a:solidFill>
                <a:srgbClr val="8F6234"/>
              </a:solidFill>
              <a:latin typeface="Calibri"/>
              <a:ea typeface="Calibri"/>
              <a:cs typeface="Calibri"/>
              <a:sym typeface="Calibri"/>
            </a:endParaRPr>
          </a:p>
          <a:p>
            <a:pPr indent="0" lvl="0" marL="0" rtl="0" algn="l">
              <a:spcBef>
                <a:spcPts val="0"/>
              </a:spcBef>
              <a:spcAft>
                <a:spcPts val="0"/>
              </a:spcAft>
              <a:buNone/>
            </a:pPr>
            <a:r>
              <a:rPr b="1" lang="en-US" sz="3200">
                <a:solidFill>
                  <a:srgbClr val="8F6234"/>
                </a:solidFill>
                <a:latin typeface="Calibri"/>
                <a:ea typeface="Calibri"/>
                <a:cs typeface="Calibri"/>
                <a:sym typeface="Calibri"/>
              </a:rPr>
              <a:t>-</a:t>
            </a:r>
            <a:endParaRPr b="1" sz="3200">
              <a:solidFill>
                <a:srgbClr val="8F6234"/>
              </a:solidFill>
              <a:latin typeface="Calibri"/>
              <a:ea typeface="Calibri"/>
              <a:cs typeface="Calibri"/>
              <a:sym typeface="Calibri"/>
            </a:endParaRPr>
          </a:p>
          <a:p>
            <a:pPr indent="0" lvl="0" marL="0" rtl="0" algn="l">
              <a:spcBef>
                <a:spcPts val="0"/>
              </a:spcBef>
              <a:spcAft>
                <a:spcPts val="0"/>
              </a:spcAft>
              <a:buNone/>
            </a:pPr>
            <a:r>
              <a:rPr b="1" lang="en-US" sz="3200">
                <a:solidFill>
                  <a:srgbClr val="8F6234"/>
                </a:solidFill>
                <a:latin typeface="Calibri"/>
                <a:ea typeface="Calibri"/>
                <a:cs typeface="Calibri"/>
                <a:sym typeface="Calibri"/>
              </a:rPr>
              <a:t>-</a:t>
            </a:r>
            <a:endParaRPr b="1" sz="3200">
              <a:solidFill>
                <a:srgbClr val="8F6234"/>
              </a:solidFill>
              <a:latin typeface="Calibri"/>
              <a:ea typeface="Calibri"/>
              <a:cs typeface="Calibri"/>
              <a:sym typeface="Calibri"/>
            </a:endParaRPr>
          </a:p>
        </p:txBody>
      </p:sp>
      <p:sp>
        <p:nvSpPr>
          <p:cNvPr id="207" name="Google Shape;207;p4"/>
          <p:cNvSpPr txBox="1"/>
          <p:nvPr/>
        </p:nvSpPr>
        <p:spPr>
          <a:xfrm>
            <a:off x="238988" y="3887100"/>
            <a:ext cx="3446100" cy="5034900"/>
          </a:xfrm>
          <a:prstGeom prst="rect">
            <a:avLst/>
          </a:prstGeom>
          <a:solidFill>
            <a:srgbClr val="FFF7EF"/>
          </a:solidFill>
          <a:ln cap="flat" cmpd="sng" w="114300">
            <a:solidFill>
              <a:srgbClr val="8DAFA8"/>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08" name="Google Shape;208;p4"/>
          <p:cNvSpPr txBox="1"/>
          <p:nvPr/>
        </p:nvSpPr>
        <p:spPr>
          <a:xfrm>
            <a:off x="3947538" y="3887100"/>
            <a:ext cx="3446100" cy="5034900"/>
          </a:xfrm>
          <a:prstGeom prst="rect">
            <a:avLst/>
          </a:prstGeom>
          <a:solidFill>
            <a:srgbClr val="FFF7EF"/>
          </a:solidFill>
          <a:ln cap="flat" cmpd="sng" w="114300">
            <a:solidFill>
              <a:srgbClr val="8DAFA8"/>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09" name="Google Shape;209;p4"/>
          <p:cNvSpPr txBox="1"/>
          <p:nvPr/>
        </p:nvSpPr>
        <p:spPr>
          <a:xfrm>
            <a:off x="7647663" y="3839100"/>
            <a:ext cx="3446100" cy="5034900"/>
          </a:xfrm>
          <a:prstGeom prst="rect">
            <a:avLst/>
          </a:prstGeom>
          <a:solidFill>
            <a:srgbClr val="FFF7EF"/>
          </a:solidFill>
          <a:ln cap="flat" cmpd="sng" w="114300">
            <a:solidFill>
              <a:srgbClr val="8DAFA8"/>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10" name="Google Shape;210;p4"/>
          <p:cNvSpPr txBox="1"/>
          <p:nvPr/>
        </p:nvSpPr>
        <p:spPr>
          <a:xfrm>
            <a:off x="7723875" y="3935100"/>
            <a:ext cx="3446100" cy="49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rgbClr val="8F6234"/>
                </a:solidFill>
                <a:latin typeface="Calibri"/>
                <a:ea typeface="Calibri"/>
                <a:cs typeface="Calibri"/>
                <a:sym typeface="Calibri"/>
              </a:rPr>
              <a:t>Purpose: Identifies the book(s) with the highest borrowing count. </a:t>
            </a:r>
            <a:endParaRPr b="1" sz="2400">
              <a:solidFill>
                <a:srgbClr val="8F6234"/>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400">
                <a:solidFill>
                  <a:srgbClr val="8F6234"/>
                </a:solidFill>
                <a:latin typeface="Calibri"/>
                <a:ea typeface="Calibri"/>
                <a:cs typeface="Calibri"/>
                <a:sym typeface="Calibri"/>
              </a:rPr>
              <a:t>Logic: The system finds the maximum value in the book borrowed counts array and lists the corresponding book IDs. </a:t>
            </a:r>
            <a:endParaRPr b="1" sz="2400">
              <a:solidFill>
                <a:srgbClr val="8F6234"/>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400">
                <a:solidFill>
                  <a:srgbClr val="8F6234"/>
                </a:solidFill>
                <a:latin typeface="Calibri"/>
                <a:ea typeface="Calibri"/>
                <a:cs typeface="Calibri"/>
                <a:sym typeface="Calibri"/>
              </a:rPr>
              <a:t>Example: </a:t>
            </a:r>
            <a:endParaRPr b="1" sz="2400">
              <a:solidFill>
                <a:srgbClr val="8F6234"/>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400">
                <a:solidFill>
                  <a:srgbClr val="8F6234"/>
                </a:solidFill>
                <a:latin typeface="Calibri"/>
                <a:ea typeface="Calibri"/>
                <a:cs typeface="Calibri"/>
                <a:sym typeface="Calibri"/>
              </a:rPr>
              <a:t>• Input: Most Borrowed </a:t>
            </a:r>
            <a:endParaRPr b="1" sz="2400">
              <a:solidFill>
                <a:srgbClr val="8F6234"/>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400">
                <a:solidFill>
                  <a:srgbClr val="8F6234"/>
                </a:solidFill>
                <a:latin typeface="Calibri"/>
                <a:ea typeface="Calibri"/>
                <a:cs typeface="Calibri"/>
                <a:sym typeface="Calibri"/>
              </a:rPr>
              <a:t>• Output: 101</a:t>
            </a:r>
            <a:endParaRPr b="1" sz="2400">
              <a:solidFill>
                <a:srgbClr val="8F6234"/>
              </a:solidFill>
              <a:latin typeface="Calibri"/>
              <a:ea typeface="Calibri"/>
              <a:cs typeface="Calibri"/>
              <a:sym typeface="Calibri"/>
            </a:endParaRPr>
          </a:p>
          <a:p>
            <a:pPr indent="0" lvl="0" marL="0" rtl="0" algn="l">
              <a:spcBef>
                <a:spcPts val="0"/>
              </a:spcBef>
              <a:spcAft>
                <a:spcPts val="0"/>
              </a:spcAft>
              <a:buNone/>
            </a:pPr>
            <a:r>
              <a:t/>
            </a:r>
            <a:endParaRPr b="1" sz="3200">
              <a:solidFill>
                <a:srgbClr val="8F6234"/>
              </a:solidFill>
              <a:latin typeface="Calibri"/>
              <a:ea typeface="Calibri"/>
              <a:cs typeface="Calibri"/>
              <a:sym typeface="Calibri"/>
            </a:endParaRPr>
          </a:p>
        </p:txBody>
      </p:sp>
      <p:sp>
        <p:nvSpPr>
          <p:cNvPr id="211" name="Google Shape;211;p4"/>
          <p:cNvSpPr txBox="1"/>
          <p:nvPr/>
        </p:nvSpPr>
        <p:spPr>
          <a:xfrm>
            <a:off x="4013699" y="3952975"/>
            <a:ext cx="3281400" cy="49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rgbClr val="8F6234"/>
                </a:solidFill>
                <a:latin typeface="Calibri"/>
                <a:ea typeface="Calibri"/>
                <a:cs typeface="Calibri"/>
                <a:sym typeface="Calibri"/>
              </a:rPr>
              <a:t>Purpose: Lists all books that have copies available for borrowing. </a:t>
            </a:r>
            <a:endParaRPr b="1" sz="2400">
              <a:solidFill>
                <a:srgbClr val="8F6234"/>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400">
                <a:solidFill>
                  <a:srgbClr val="8F6234"/>
                </a:solidFill>
                <a:latin typeface="Calibri"/>
                <a:ea typeface="Calibri"/>
                <a:cs typeface="Calibri"/>
                <a:sym typeface="Calibri"/>
              </a:rPr>
              <a:t>Logic: The system checks if the total number of copies of a book exceeds the number of times it has been borrowed. Example: </a:t>
            </a:r>
            <a:endParaRPr b="1" sz="2400">
              <a:solidFill>
                <a:srgbClr val="8F6234"/>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400">
                <a:solidFill>
                  <a:srgbClr val="8F6234"/>
                </a:solidFill>
                <a:latin typeface="Calibri"/>
                <a:ea typeface="Calibri"/>
                <a:cs typeface="Calibri"/>
                <a:sym typeface="Calibri"/>
              </a:rPr>
              <a:t>• Input: Books Available</a:t>
            </a:r>
            <a:endParaRPr b="1" sz="2400">
              <a:solidFill>
                <a:srgbClr val="8F6234"/>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400">
                <a:solidFill>
                  <a:srgbClr val="8F6234"/>
                </a:solidFill>
                <a:latin typeface="Calibri"/>
                <a:ea typeface="Calibri"/>
                <a:cs typeface="Calibri"/>
                <a:sym typeface="Calibri"/>
              </a:rPr>
              <a:t> • Output: 102 103</a:t>
            </a:r>
            <a:endParaRPr b="1" sz="2400">
              <a:solidFill>
                <a:srgbClr val="8F6234"/>
              </a:solidFill>
              <a:latin typeface="Calibri"/>
              <a:ea typeface="Calibri"/>
              <a:cs typeface="Calibri"/>
              <a:sym typeface="Calibri"/>
            </a:endParaRPr>
          </a:p>
        </p:txBody>
      </p:sp>
      <p:sp>
        <p:nvSpPr>
          <p:cNvPr id="212" name="Google Shape;212;p4"/>
          <p:cNvSpPr txBox="1"/>
          <p:nvPr/>
        </p:nvSpPr>
        <p:spPr>
          <a:xfrm>
            <a:off x="239025" y="3935100"/>
            <a:ext cx="3281400" cy="49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8F6234"/>
                </a:solidFill>
                <a:latin typeface="Calibri"/>
                <a:ea typeface="Calibri"/>
                <a:cs typeface="Calibri"/>
                <a:sym typeface="Calibri"/>
              </a:rPr>
              <a:t>Purpose: Displays the total number of books in the library system. Example: </a:t>
            </a:r>
            <a:endParaRPr b="1" sz="2400">
              <a:solidFill>
                <a:srgbClr val="8F6234"/>
              </a:solidFill>
              <a:latin typeface="Calibri"/>
              <a:ea typeface="Calibri"/>
              <a:cs typeface="Calibri"/>
              <a:sym typeface="Calibri"/>
            </a:endParaRPr>
          </a:p>
          <a:p>
            <a:pPr indent="0" lvl="0" marL="0" rtl="0" algn="l">
              <a:spcBef>
                <a:spcPts val="0"/>
              </a:spcBef>
              <a:spcAft>
                <a:spcPts val="0"/>
              </a:spcAft>
              <a:buNone/>
            </a:pPr>
            <a:r>
              <a:rPr b="1" lang="en-US" sz="2400">
                <a:solidFill>
                  <a:srgbClr val="8F6234"/>
                </a:solidFill>
                <a:latin typeface="Calibri"/>
                <a:ea typeface="Calibri"/>
                <a:cs typeface="Calibri"/>
                <a:sym typeface="Calibri"/>
              </a:rPr>
              <a:t>• Input: Number Books </a:t>
            </a:r>
            <a:endParaRPr b="1" sz="2400">
              <a:solidFill>
                <a:srgbClr val="8F6234"/>
              </a:solidFill>
              <a:latin typeface="Calibri"/>
              <a:ea typeface="Calibri"/>
              <a:cs typeface="Calibri"/>
              <a:sym typeface="Calibri"/>
            </a:endParaRPr>
          </a:p>
          <a:p>
            <a:pPr indent="0" lvl="0" marL="0" rtl="0" algn="l">
              <a:spcBef>
                <a:spcPts val="0"/>
              </a:spcBef>
              <a:spcAft>
                <a:spcPts val="0"/>
              </a:spcAft>
              <a:buNone/>
            </a:pPr>
            <a:r>
              <a:rPr b="1" lang="en-US" sz="2400">
                <a:solidFill>
                  <a:srgbClr val="8F6234"/>
                </a:solidFill>
                <a:latin typeface="Calibri"/>
                <a:ea typeface="Calibri"/>
                <a:cs typeface="Calibri"/>
                <a:sym typeface="Calibri"/>
              </a:rPr>
              <a:t>• Output: 5</a:t>
            </a:r>
            <a:endParaRPr sz="2400">
              <a:solidFill>
                <a:schemeClr val="dk1"/>
              </a:solidFill>
              <a:latin typeface="Calibri"/>
              <a:ea typeface="Calibri"/>
              <a:cs typeface="Calibri"/>
              <a:sym typeface="Calibri"/>
            </a:endParaRPr>
          </a:p>
        </p:txBody>
      </p:sp>
      <p:pic>
        <p:nvPicPr>
          <p:cNvPr id="213" name="Google Shape;213;p4"/>
          <p:cNvPicPr preferRelativeResize="0"/>
          <p:nvPr/>
        </p:nvPicPr>
        <p:blipFill>
          <a:blip r:embed="rId4">
            <a:alphaModFix/>
          </a:blip>
          <a:stretch>
            <a:fillRect/>
          </a:stretch>
        </p:blipFill>
        <p:spPr>
          <a:xfrm>
            <a:off x="11955900" y="2911350"/>
            <a:ext cx="5962650" cy="5962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7EF"/>
        </a:solidFill>
      </p:bgPr>
    </p:bg>
    <p:spTree>
      <p:nvGrpSpPr>
        <p:cNvPr id="217" name="Shape 217"/>
        <p:cNvGrpSpPr/>
        <p:nvPr/>
      </p:nvGrpSpPr>
      <p:grpSpPr>
        <a:xfrm>
          <a:off x="0" y="0"/>
          <a:ext cx="0" cy="0"/>
          <a:chOff x="0" y="0"/>
          <a:chExt cx="0" cy="0"/>
        </a:xfrm>
      </p:grpSpPr>
      <p:grpSp>
        <p:nvGrpSpPr>
          <p:cNvPr id="218" name="Google Shape;218;p9"/>
          <p:cNvGrpSpPr/>
          <p:nvPr/>
        </p:nvGrpSpPr>
        <p:grpSpPr>
          <a:xfrm>
            <a:off x="-557510" y="8872719"/>
            <a:ext cx="19403024" cy="2647735"/>
            <a:chOff x="0" y="-47625"/>
            <a:chExt cx="5110261" cy="697346"/>
          </a:xfrm>
        </p:grpSpPr>
        <p:sp>
          <p:nvSpPr>
            <p:cNvPr id="219" name="Google Shape;219;p9"/>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p:spPr>
        </p:sp>
        <p:sp>
          <p:nvSpPr>
            <p:cNvPr id="220" name="Google Shape;220;p9"/>
            <p:cNvSpPr txBox="1"/>
            <p:nvPr/>
          </p:nvSpPr>
          <p:spPr>
            <a:xfrm>
              <a:off x="0" y="-47625"/>
              <a:ext cx="5110260" cy="69734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221" name="Google Shape;221;p9"/>
          <p:cNvCxnSpPr/>
          <p:nvPr/>
        </p:nvCxnSpPr>
        <p:spPr>
          <a:xfrm flipH="1" rot="10800000">
            <a:off x="591550" y="9491150"/>
            <a:ext cx="17050800" cy="65100"/>
          </a:xfrm>
          <a:prstGeom prst="straightConnector1">
            <a:avLst/>
          </a:prstGeom>
          <a:noFill/>
          <a:ln cap="rnd" cmpd="sng" w="47625">
            <a:solidFill>
              <a:srgbClr val="FFEFD4"/>
            </a:solidFill>
            <a:prstDash val="lgDash"/>
            <a:round/>
            <a:headEnd len="lg" w="lg" type="oval"/>
            <a:tailEnd len="lg" w="lg" type="oval"/>
          </a:ln>
        </p:spPr>
      </p:cxnSp>
      <p:sp>
        <p:nvSpPr>
          <p:cNvPr id="222" name="Google Shape;222;p9"/>
          <p:cNvSpPr txBox="1"/>
          <p:nvPr/>
        </p:nvSpPr>
        <p:spPr>
          <a:xfrm>
            <a:off x="447325" y="536400"/>
            <a:ext cx="12941400" cy="1541100"/>
          </a:xfrm>
          <a:prstGeom prst="rect">
            <a:avLst/>
          </a:prstGeom>
          <a:noFill/>
          <a:ln>
            <a:noFill/>
          </a:ln>
        </p:spPr>
        <p:txBody>
          <a:bodyPr anchorCtr="0" anchor="t" bIns="0" lIns="0" spcFirstLastPara="1" rIns="0" wrap="square" tIns="0">
            <a:spAutoFit/>
          </a:bodyPr>
          <a:lstStyle/>
          <a:p>
            <a:pPr indent="0" lvl="0" marL="0" marR="0" rtl="0" algn="l">
              <a:lnSpc>
                <a:spcPct val="139998"/>
              </a:lnSpc>
              <a:spcBef>
                <a:spcPts val="0"/>
              </a:spcBef>
              <a:spcAft>
                <a:spcPts val="0"/>
              </a:spcAft>
              <a:buNone/>
            </a:pPr>
            <a:r>
              <a:rPr b="1" lang="en-US" sz="10013">
                <a:solidFill>
                  <a:srgbClr val="8F6234"/>
                </a:solidFill>
                <a:latin typeface="Comic Sans MS"/>
                <a:ea typeface="Comic Sans MS"/>
                <a:cs typeface="Comic Sans MS"/>
                <a:sym typeface="Comic Sans MS"/>
              </a:rPr>
              <a:t>Advanced Queries</a:t>
            </a:r>
            <a:endParaRPr b="1" sz="100">
              <a:latin typeface="Comic Sans MS"/>
              <a:ea typeface="Comic Sans MS"/>
              <a:cs typeface="Comic Sans MS"/>
              <a:sym typeface="Comic Sans MS"/>
            </a:endParaRPr>
          </a:p>
        </p:txBody>
      </p:sp>
      <p:sp>
        <p:nvSpPr>
          <p:cNvPr id="223" name="Google Shape;223;p9"/>
          <p:cNvSpPr/>
          <p:nvPr/>
        </p:nvSpPr>
        <p:spPr>
          <a:xfrm>
            <a:off x="1215025" y="6018344"/>
            <a:ext cx="460920" cy="460920"/>
          </a:xfrm>
          <a:custGeom>
            <a:rect b="b" l="l" r="r" t="t"/>
            <a:pathLst>
              <a:path extrusionOk="0" h="460920" w="460920">
                <a:moveTo>
                  <a:pt x="0" y="0"/>
                </a:moveTo>
                <a:lnTo>
                  <a:pt x="460920" y="0"/>
                </a:lnTo>
                <a:lnTo>
                  <a:pt x="460920" y="460920"/>
                </a:lnTo>
                <a:lnTo>
                  <a:pt x="0" y="460920"/>
                </a:lnTo>
                <a:lnTo>
                  <a:pt x="0" y="0"/>
                </a:lnTo>
                <a:close/>
              </a:path>
            </a:pathLst>
          </a:custGeom>
          <a:blipFill rotWithShape="1">
            <a:blip r:embed="rId3">
              <a:alphaModFix/>
            </a:blip>
            <a:stretch>
              <a:fillRect b="0" l="0" r="0" t="0"/>
            </a:stretch>
          </a:blipFill>
          <a:ln>
            <a:noFill/>
          </a:ln>
        </p:spPr>
      </p:sp>
      <p:grpSp>
        <p:nvGrpSpPr>
          <p:cNvPr id="224" name="Google Shape;224;p9"/>
          <p:cNvGrpSpPr/>
          <p:nvPr/>
        </p:nvGrpSpPr>
        <p:grpSpPr>
          <a:xfrm>
            <a:off x="1816486" y="5964330"/>
            <a:ext cx="3711588" cy="514934"/>
            <a:chOff x="0" y="-47625"/>
            <a:chExt cx="3272560" cy="454025"/>
          </a:xfrm>
        </p:grpSpPr>
        <p:sp>
          <p:nvSpPr>
            <p:cNvPr id="225" name="Google Shape;225;p9"/>
            <p:cNvSpPr/>
            <p:nvPr/>
          </p:nvSpPr>
          <p:spPr>
            <a:xfrm>
              <a:off x="0" y="0"/>
              <a:ext cx="3272560" cy="406400"/>
            </a:xfrm>
            <a:custGeom>
              <a:rect b="b" l="l" r="r" t="t"/>
              <a:pathLst>
                <a:path extrusionOk="0" h="406400" w="3272560">
                  <a:moveTo>
                    <a:pt x="3069360" y="0"/>
                  </a:moveTo>
                  <a:cubicBezTo>
                    <a:pt x="3181584" y="0"/>
                    <a:pt x="3272560" y="90976"/>
                    <a:pt x="3272560" y="203200"/>
                  </a:cubicBezTo>
                  <a:cubicBezTo>
                    <a:pt x="3272560" y="315424"/>
                    <a:pt x="3181584" y="406400"/>
                    <a:pt x="3069360"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
            <p:cNvSpPr txBox="1"/>
            <p:nvPr/>
          </p:nvSpPr>
          <p:spPr>
            <a:xfrm>
              <a:off x="0" y="-47625"/>
              <a:ext cx="3272560" cy="454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7" name="Google Shape;227;p9"/>
          <p:cNvSpPr txBox="1"/>
          <p:nvPr/>
        </p:nvSpPr>
        <p:spPr>
          <a:xfrm>
            <a:off x="2065200" y="6057851"/>
            <a:ext cx="3462873" cy="345922"/>
          </a:xfrm>
          <a:prstGeom prst="rect">
            <a:avLst/>
          </a:prstGeom>
          <a:noFill/>
          <a:ln>
            <a:noFill/>
          </a:ln>
        </p:spPr>
        <p:txBody>
          <a:bodyPr anchorCtr="0" anchor="t" bIns="0" lIns="0" spcFirstLastPara="1" rIns="0" wrap="square" tIns="0">
            <a:spAutoFit/>
          </a:bodyPr>
          <a:lstStyle/>
          <a:p>
            <a:pPr indent="0" lvl="0" marL="0" marR="0" rtl="0" algn="l">
              <a:lnSpc>
                <a:spcPct val="139977"/>
              </a:lnSpc>
              <a:spcBef>
                <a:spcPts val="0"/>
              </a:spcBef>
              <a:spcAft>
                <a:spcPts val="0"/>
              </a:spcAft>
              <a:buNone/>
            </a:pPr>
            <a:r>
              <a:rPr b="0" i="0" lang="en-US" sz="1801" u="none" cap="none" strike="noStrike">
                <a:solidFill>
                  <a:srgbClr val="1E302C"/>
                </a:solidFill>
                <a:latin typeface="Franklin Gothic"/>
                <a:ea typeface="Franklin Gothic"/>
                <a:cs typeface="Franklin Gothic"/>
                <a:sym typeface="Franklin Gothic"/>
              </a:rPr>
              <a:t>Understand the Role</a:t>
            </a:r>
            <a:endParaRPr/>
          </a:p>
        </p:txBody>
      </p:sp>
      <p:sp>
        <p:nvSpPr>
          <p:cNvPr id="228" name="Google Shape;228;p9"/>
          <p:cNvSpPr/>
          <p:nvPr/>
        </p:nvSpPr>
        <p:spPr>
          <a:xfrm>
            <a:off x="1215025" y="6758405"/>
            <a:ext cx="460920" cy="460920"/>
          </a:xfrm>
          <a:custGeom>
            <a:rect b="b" l="l" r="r" t="t"/>
            <a:pathLst>
              <a:path extrusionOk="0" h="460920" w="460920">
                <a:moveTo>
                  <a:pt x="0" y="0"/>
                </a:moveTo>
                <a:lnTo>
                  <a:pt x="460920" y="0"/>
                </a:lnTo>
                <a:lnTo>
                  <a:pt x="460920" y="460921"/>
                </a:lnTo>
                <a:lnTo>
                  <a:pt x="0" y="460921"/>
                </a:lnTo>
                <a:lnTo>
                  <a:pt x="0" y="0"/>
                </a:lnTo>
                <a:close/>
              </a:path>
            </a:pathLst>
          </a:custGeom>
          <a:blipFill rotWithShape="1">
            <a:blip r:embed="rId3">
              <a:alphaModFix/>
            </a:blip>
            <a:stretch>
              <a:fillRect b="0" l="0" r="0" t="0"/>
            </a:stretch>
          </a:blipFill>
          <a:ln>
            <a:noFill/>
          </a:ln>
        </p:spPr>
      </p:sp>
      <p:grpSp>
        <p:nvGrpSpPr>
          <p:cNvPr id="229" name="Google Shape;229;p9"/>
          <p:cNvGrpSpPr/>
          <p:nvPr/>
        </p:nvGrpSpPr>
        <p:grpSpPr>
          <a:xfrm>
            <a:off x="1816486" y="6704391"/>
            <a:ext cx="3711588" cy="514934"/>
            <a:chOff x="0" y="-47625"/>
            <a:chExt cx="3272560" cy="454025"/>
          </a:xfrm>
        </p:grpSpPr>
        <p:sp>
          <p:nvSpPr>
            <p:cNvPr id="230" name="Google Shape;230;p9"/>
            <p:cNvSpPr/>
            <p:nvPr/>
          </p:nvSpPr>
          <p:spPr>
            <a:xfrm>
              <a:off x="0" y="0"/>
              <a:ext cx="3272560" cy="406400"/>
            </a:xfrm>
            <a:custGeom>
              <a:rect b="b" l="l" r="r" t="t"/>
              <a:pathLst>
                <a:path extrusionOk="0" h="406400" w="3272560">
                  <a:moveTo>
                    <a:pt x="3069360" y="0"/>
                  </a:moveTo>
                  <a:cubicBezTo>
                    <a:pt x="3181584" y="0"/>
                    <a:pt x="3272560" y="90976"/>
                    <a:pt x="3272560" y="203200"/>
                  </a:cubicBezTo>
                  <a:cubicBezTo>
                    <a:pt x="3272560" y="315424"/>
                    <a:pt x="3181584" y="406400"/>
                    <a:pt x="3069360"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9"/>
            <p:cNvSpPr txBox="1"/>
            <p:nvPr/>
          </p:nvSpPr>
          <p:spPr>
            <a:xfrm>
              <a:off x="0" y="-47625"/>
              <a:ext cx="3272560" cy="454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2" name="Google Shape;232;p9"/>
          <p:cNvSpPr txBox="1"/>
          <p:nvPr/>
        </p:nvSpPr>
        <p:spPr>
          <a:xfrm>
            <a:off x="2065200" y="6797912"/>
            <a:ext cx="3462873" cy="345922"/>
          </a:xfrm>
          <a:prstGeom prst="rect">
            <a:avLst/>
          </a:prstGeom>
          <a:noFill/>
          <a:ln>
            <a:noFill/>
          </a:ln>
        </p:spPr>
        <p:txBody>
          <a:bodyPr anchorCtr="0" anchor="t" bIns="0" lIns="0" spcFirstLastPara="1" rIns="0" wrap="square" tIns="0">
            <a:spAutoFit/>
          </a:bodyPr>
          <a:lstStyle/>
          <a:p>
            <a:pPr indent="0" lvl="0" marL="0" marR="0" rtl="0" algn="l">
              <a:lnSpc>
                <a:spcPct val="139977"/>
              </a:lnSpc>
              <a:spcBef>
                <a:spcPts val="0"/>
              </a:spcBef>
              <a:spcAft>
                <a:spcPts val="0"/>
              </a:spcAft>
              <a:buNone/>
            </a:pPr>
            <a:r>
              <a:rPr b="0" i="0" lang="en-US" sz="1801" u="none" cap="none" strike="noStrike">
                <a:solidFill>
                  <a:srgbClr val="1E302C"/>
                </a:solidFill>
                <a:latin typeface="Franklin Gothic"/>
                <a:ea typeface="Franklin Gothic"/>
                <a:cs typeface="Franklin Gothic"/>
                <a:sym typeface="Franklin Gothic"/>
              </a:rPr>
              <a:t>Self-Assessment</a:t>
            </a:r>
            <a:endParaRPr/>
          </a:p>
        </p:txBody>
      </p:sp>
      <p:sp>
        <p:nvSpPr>
          <p:cNvPr id="233" name="Google Shape;233;p9"/>
          <p:cNvSpPr/>
          <p:nvPr/>
        </p:nvSpPr>
        <p:spPr>
          <a:xfrm>
            <a:off x="1215025" y="7498467"/>
            <a:ext cx="460920" cy="460920"/>
          </a:xfrm>
          <a:custGeom>
            <a:rect b="b" l="l" r="r" t="t"/>
            <a:pathLst>
              <a:path extrusionOk="0" h="460920" w="460920">
                <a:moveTo>
                  <a:pt x="0" y="0"/>
                </a:moveTo>
                <a:lnTo>
                  <a:pt x="460920" y="0"/>
                </a:lnTo>
                <a:lnTo>
                  <a:pt x="460920" y="460920"/>
                </a:lnTo>
                <a:lnTo>
                  <a:pt x="0" y="460920"/>
                </a:lnTo>
                <a:lnTo>
                  <a:pt x="0" y="0"/>
                </a:lnTo>
                <a:close/>
              </a:path>
            </a:pathLst>
          </a:custGeom>
          <a:blipFill rotWithShape="1">
            <a:blip r:embed="rId3">
              <a:alphaModFix/>
            </a:blip>
            <a:stretch>
              <a:fillRect b="0" l="0" r="0" t="0"/>
            </a:stretch>
          </a:blipFill>
          <a:ln>
            <a:noFill/>
          </a:ln>
        </p:spPr>
      </p:sp>
      <p:grpSp>
        <p:nvGrpSpPr>
          <p:cNvPr id="234" name="Google Shape;234;p9"/>
          <p:cNvGrpSpPr/>
          <p:nvPr/>
        </p:nvGrpSpPr>
        <p:grpSpPr>
          <a:xfrm>
            <a:off x="1816486" y="7444453"/>
            <a:ext cx="3711588" cy="514934"/>
            <a:chOff x="0" y="-47625"/>
            <a:chExt cx="3272560" cy="454025"/>
          </a:xfrm>
        </p:grpSpPr>
        <p:sp>
          <p:nvSpPr>
            <p:cNvPr id="235" name="Google Shape;235;p9"/>
            <p:cNvSpPr/>
            <p:nvPr/>
          </p:nvSpPr>
          <p:spPr>
            <a:xfrm>
              <a:off x="0" y="0"/>
              <a:ext cx="3272560" cy="406400"/>
            </a:xfrm>
            <a:custGeom>
              <a:rect b="b" l="l" r="r" t="t"/>
              <a:pathLst>
                <a:path extrusionOk="0" h="406400" w="3272560">
                  <a:moveTo>
                    <a:pt x="3069360" y="0"/>
                  </a:moveTo>
                  <a:cubicBezTo>
                    <a:pt x="3181584" y="0"/>
                    <a:pt x="3272560" y="90976"/>
                    <a:pt x="3272560" y="203200"/>
                  </a:cubicBezTo>
                  <a:cubicBezTo>
                    <a:pt x="3272560" y="315424"/>
                    <a:pt x="3181584" y="406400"/>
                    <a:pt x="3069360"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9"/>
            <p:cNvSpPr txBox="1"/>
            <p:nvPr/>
          </p:nvSpPr>
          <p:spPr>
            <a:xfrm>
              <a:off x="0" y="-47625"/>
              <a:ext cx="3272560" cy="454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7" name="Google Shape;237;p9"/>
          <p:cNvSpPr txBox="1"/>
          <p:nvPr/>
        </p:nvSpPr>
        <p:spPr>
          <a:xfrm>
            <a:off x="2065200" y="7568086"/>
            <a:ext cx="3462873" cy="295221"/>
          </a:xfrm>
          <a:prstGeom prst="rect">
            <a:avLst/>
          </a:prstGeom>
          <a:noFill/>
          <a:ln>
            <a:noFill/>
          </a:ln>
        </p:spPr>
        <p:txBody>
          <a:bodyPr anchorCtr="0" anchor="t" bIns="0" lIns="0" spcFirstLastPara="1" rIns="0" wrap="square" tIns="0">
            <a:spAutoFit/>
          </a:bodyPr>
          <a:lstStyle/>
          <a:p>
            <a:pPr indent="0" lvl="0" marL="0" marR="0" rtl="0" algn="l">
              <a:lnSpc>
                <a:spcPct val="139973"/>
              </a:lnSpc>
              <a:spcBef>
                <a:spcPts val="0"/>
              </a:spcBef>
              <a:spcAft>
                <a:spcPts val="0"/>
              </a:spcAft>
              <a:buNone/>
            </a:pPr>
            <a:r>
              <a:rPr b="0" i="0" lang="en-US" sz="1501" u="none" cap="none" strike="noStrike">
                <a:solidFill>
                  <a:srgbClr val="1E302C"/>
                </a:solidFill>
                <a:latin typeface="Franklin Gothic"/>
                <a:ea typeface="Franklin Gothic"/>
                <a:cs typeface="Franklin Gothic"/>
                <a:sym typeface="Franklin Gothic"/>
              </a:rPr>
              <a:t>Practice Common Interview Questions</a:t>
            </a:r>
            <a:endParaRPr/>
          </a:p>
        </p:txBody>
      </p:sp>
      <p:sp>
        <p:nvSpPr>
          <p:cNvPr id="238" name="Google Shape;238;p9"/>
          <p:cNvSpPr/>
          <p:nvPr/>
        </p:nvSpPr>
        <p:spPr>
          <a:xfrm flipH="1">
            <a:off x="12527657" y="7099867"/>
            <a:ext cx="746468" cy="797199"/>
          </a:xfrm>
          <a:custGeom>
            <a:rect b="b" l="l" r="r" t="t"/>
            <a:pathLst>
              <a:path extrusionOk="0" h="797199" w="746468">
                <a:moveTo>
                  <a:pt x="746468" y="0"/>
                </a:moveTo>
                <a:lnTo>
                  <a:pt x="0" y="0"/>
                </a:lnTo>
                <a:lnTo>
                  <a:pt x="0" y="797199"/>
                </a:lnTo>
                <a:lnTo>
                  <a:pt x="746468" y="797199"/>
                </a:lnTo>
                <a:lnTo>
                  <a:pt x="746468" y="0"/>
                </a:lnTo>
                <a:close/>
              </a:path>
            </a:pathLst>
          </a:custGeom>
          <a:blipFill rotWithShape="1">
            <a:blip r:embed="rId4">
              <a:alphaModFix/>
            </a:blip>
            <a:stretch>
              <a:fillRect b="0" l="0" r="0" t="0"/>
            </a:stretch>
          </a:blipFill>
          <a:ln>
            <a:noFill/>
          </a:ln>
        </p:spPr>
      </p:sp>
      <p:grpSp>
        <p:nvGrpSpPr>
          <p:cNvPr id="239" name="Google Shape;239;p9"/>
          <p:cNvGrpSpPr/>
          <p:nvPr/>
        </p:nvGrpSpPr>
        <p:grpSpPr>
          <a:xfrm>
            <a:off x="694525" y="1943094"/>
            <a:ext cx="5955654" cy="6694636"/>
            <a:chOff x="0" y="-47625"/>
            <a:chExt cx="752100" cy="565865"/>
          </a:xfrm>
        </p:grpSpPr>
        <p:sp>
          <p:nvSpPr>
            <p:cNvPr id="240" name="Google Shape;240;p9"/>
            <p:cNvSpPr/>
            <p:nvPr/>
          </p:nvSpPr>
          <p:spPr>
            <a:xfrm>
              <a:off x="0" y="0"/>
              <a:ext cx="751987" cy="518240"/>
            </a:xfrm>
            <a:custGeom>
              <a:rect b="b" l="l" r="r" t="t"/>
              <a:pathLst>
                <a:path extrusionOk="0" h="518240" w="751987">
                  <a:moveTo>
                    <a:pt x="54854" y="0"/>
                  </a:moveTo>
                  <a:lnTo>
                    <a:pt x="697133" y="0"/>
                  </a:lnTo>
                  <a:cubicBezTo>
                    <a:pt x="711681" y="0"/>
                    <a:pt x="725634" y="5779"/>
                    <a:pt x="735921" y="16066"/>
                  </a:cubicBezTo>
                  <a:cubicBezTo>
                    <a:pt x="746208" y="26354"/>
                    <a:pt x="751987" y="40306"/>
                    <a:pt x="751987" y="54854"/>
                  </a:cubicBezTo>
                  <a:lnTo>
                    <a:pt x="751987" y="463385"/>
                  </a:lnTo>
                  <a:cubicBezTo>
                    <a:pt x="751987" y="477934"/>
                    <a:pt x="746208" y="491886"/>
                    <a:pt x="735921" y="502173"/>
                  </a:cubicBezTo>
                  <a:cubicBezTo>
                    <a:pt x="725634" y="512460"/>
                    <a:pt x="711681" y="518240"/>
                    <a:pt x="697133" y="518240"/>
                  </a:cubicBezTo>
                  <a:lnTo>
                    <a:pt x="54854" y="518240"/>
                  </a:lnTo>
                  <a:cubicBezTo>
                    <a:pt x="40306" y="518240"/>
                    <a:pt x="26354" y="512460"/>
                    <a:pt x="16066" y="502173"/>
                  </a:cubicBezTo>
                  <a:cubicBezTo>
                    <a:pt x="5779" y="491886"/>
                    <a:pt x="0" y="477934"/>
                    <a:pt x="0" y="463385"/>
                  </a:cubicBezTo>
                  <a:lnTo>
                    <a:pt x="0" y="54854"/>
                  </a:lnTo>
                  <a:cubicBezTo>
                    <a:pt x="0" y="40306"/>
                    <a:pt x="5779" y="26354"/>
                    <a:pt x="16066" y="16066"/>
                  </a:cubicBezTo>
                  <a:cubicBezTo>
                    <a:pt x="26354" y="5779"/>
                    <a:pt x="40306" y="0"/>
                    <a:pt x="54854" y="0"/>
                  </a:cubicBezTo>
                  <a:close/>
                </a:path>
              </a:pathLst>
            </a:custGeom>
            <a:solidFill>
              <a:srgbClr val="8F62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
            <p:cNvSpPr txBox="1"/>
            <p:nvPr/>
          </p:nvSpPr>
          <p:spPr>
            <a:xfrm>
              <a:off x="0" y="-47625"/>
              <a:ext cx="752100" cy="565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2" name="Google Shape;242;p9"/>
          <p:cNvSpPr txBox="1"/>
          <p:nvPr/>
        </p:nvSpPr>
        <p:spPr>
          <a:xfrm>
            <a:off x="1039775" y="2842400"/>
            <a:ext cx="5452500" cy="5570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3900">
                <a:solidFill>
                  <a:srgbClr val="FFF7EF"/>
                </a:solidFill>
                <a:latin typeface="Meiryo"/>
                <a:ea typeface="Meiryo"/>
                <a:cs typeface="Meiryo"/>
                <a:sym typeface="Meiryo"/>
              </a:rPr>
              <a:t>Books Borrowed Days:</a:t>
            </a:r>
            <a:endParaRPr sz="3900">
              <a:solidFill>
                <a:srgbClr val="FFF7EF"/>
              </a:solidFill>
              <a:latin typeface="Meiryo"/>
              <a:ea typeface="Meiryo"/>
              <a:cs typeface="Meiryo"/>
              <a:sym typeface="Meiryo"/>
            </a:endParaRPr>
          </a:p>
          <a:p>
            <a:pPr indent="0" lvl="0" marL="457200" rtl="0" algn="l">
              <a:spcBef>
                <a:spcPts val="0"/>
              </a:spcBef>
              <a:spcAft>
                <a:spcPts val="0"/>
              </a:spcAft>
              <a:buNone/>
            </a:pPr>
            <a:r>
              <a:rPr lang="en-US" sz="3000">
                <a:solidFill>
                  <a:srgbClr val="FFF7EF"/>
                </a:solidFill>
                <a:latin typeface="Meiryo"/>
                <a:ea typeface="Meiryo"/>
                <a:cs typeface="Meiryo"/>
                <a:sym typeface="Meiryo"/>
              </a:rPr>
              <a:t>Purpose: Calculates the number of unique days on which books were borrowed. Logic: The function iterates through borrow dates to count unique entries. </a:t>
            </a:r>
            <a:endParaRPr sz="3000">
              <a:solidFill>
                <a:srgbClr val="FFF7EF"/>
              </a:solidFill>
              <a:latin typeface="Meiryo"/>
              <a:ea typeface="Meiryo"/>
              <a:cs typeface="Meiryo"/>
              <a:sym typeface="Meiryo"/>
            </a:endParaRPr>
          </a:p>
          <a:p>
            <a:pPr indent="0" lvl="0" marL="457200" rtl="0" algn="l">
              <a:spcBef>
                <a:spcPts val="0"/>
              </a:spcBef>
              <a:spcAft>
                <a:spcPts val="0"/>
              </a:spcAft>
              <a:buNone/>
            </a:pPr>
            <a:r>
              <a:rPr lang="en-US" sz="3000">
                <a:solidFill>
                  <a:srgbClr val="FFF7EF"/>
                </a:solidFill>
                <a:latin typeface="Meiryo"/>
                <a:ea typeface="Meiryo"/>
                <a:cs typeface="Meiryo"/>
                <a:sym typeface="Meiryo"/>
              </a:rPr>
              <a:t>Example: </a:t>
            </a:r>
            <a:endParaRPr sz="3000">
              <a:solidFill>
                <a:srgbClr val="FFF7EF"/>
              </a:solidFill>
              <a:latin typeface="Meiryo"/>
              <a:ea typeface="Meiryo"/>
              <a:cs typeface="Meiryo"/>
              <a:sym typeface="Meiryo"/>
            </a:endParaRPr>
          </a:p>
          <a:p>
            <a:pPr indent="0" lvl="0" marL="457200" rtl="0" algn="l">
              <a:spcBef>
                <a:spcPts val="0"/>
              </a:spcBef>
              <a:spcAft>
                <a:spcPts val="0"/>
              </a:spcAft>
              <a:buNone/>
            </a:pPr>
            <a:r>
              <a:rPr lang="en-US" sz="3000">
                <a:solidFill>
                  <a:srgbClr val="FFF7EF"/>
                </a:solidFill>
                <a:latin typeface="Meiryo"/>
                <a:ea typeface="Meiryo"/>
                <a:cs typeface="Meiryo"/>
                <a:sym typeface="Meiryo"/>
              </a:rPr>
              <a:t>• Input: Books Borrowed Days • Output: 2 (Unique dates: "01/12/2024", "03/12/2024")</a:t>
            </a:r>
            <a:endParaRPr sz="3000">
              <a:solidFill>
                <a:srgbClr val="FFF7EF"/>
              </a:solidFill>
              <a:latin typeface="Meiryo"/>
              <a:ea typeface="Meiryo"/>
              <a:cs typeface="Meiryo"/>
              <a:sym typeface="Meiryo"/>
            </a:endParaRPr>
          </a:p>
        </p:txBody>
      </p:sp>
      <p:grpSp>
        <p:nvGrpSpPr>
          <p:cNvPr id="243" name="Google Shape;243;p9"/>
          <p:cNvGrpSpPr/>
          <p:nvPr/>
        </p:nvGrpSpPr>
        <p:grpSpPr>
          <a:xfrm>
            <a:off x="6984325" y="1943124"/>
            <a:ext cx="5955654" cy="6694636"/>
            <a:chOff x="0" y="-47625"/>
            <a:chExt cx="752100" cy="565865"/>
          </a:xfrm>
        </p:grpSpPr>
        <p:sp>
          <p:nvSpPr>
            <p:cNvPr id="244" name="Google Shape;244;p9"/>
            <p:cNvSpPr/>
            <p:nvPr/>
          </p:nvSpPr>
          <p:spPr>
            <a:xfrm>
              <a:off x="0" y="0"/>
              <a:ext cx="751987" cy="518240"/>
            </a:xfrm>
            <a:custGeom>
              <a:rect b="b" l="l" r="r" t="t"/>
              <a:pathLst>
                <a:path extrusionOk="0" h="518240" w="751987">
                  <a:moveTo>
                    <a:pt x="54854" y="0"/>
                  </a:moveTo>
                  <a:lnTo>
                    <a:pt x="697133" y="0"/>
                  </a:lnTo>
                  <a:cubicBezTo>
                    <a:pt x="711681" y="0"/>
                    <a:pt x="725634" y="5779"/>
                    <a:pt x="735921" y="16066"/>
                  </a:cubicBezTo>
                  <a:cubicBezTo>
                    <a:pt x="746208" y="26354"/>
                    <a:pt x="751987" y="40306"/>
                    <a:pt x="751987" y="54854"/>
                  </a:cubicBezTo>
                  <a:lnTo>
                    <a:pt x="751987" y="463385"/>
                  </a:lnTo>
                  <a:cubicBezTo>
                    <a:pt x="751987" y="477934"/>
                    <a:pt x="746208" y="491886"/>
                    <a:pt x="735921" y="502173"/>
                  </a:cubicBezTo>
                  <a:cubicBezTo>
                    <a:pt x="725634" y="512460"/>
                    <a:pt x="711681" y="518240"/>
                    <a:pt x="697133" y="518240"/>
                  </a:cubicBezTo>
                  <a:lnTo>
                    <a:pt x="54854" y="518240"/>
                  </a:lnTo>
                  <a:cubicBezTo>
                    <a:pt x="40306" y="518240"/>
                    <a:pt x="26354" y="512460"/>
                    <a:pt x="16066" y="502173"/>
                  </a:cubicBezTo>
                  <a:cubicBezTo>
                    <a:pt x="5779" y="491886"/>
                    <a:pt x="0" y="477934"/>
                    <a:pt x="0" y="463385"/>
                  </a:cubicBezTo>
                  <a:lnTo>
                    <a:pt x="0" y="54854"/>
                  </a:lnTo>
                  <a:cubicBezTo>
                    <a:pt x="0" y="40306"/>
                    <a:pt x="5779" y="26354"/>
                    <a:pt x="16066" y="16066"/>
                  </a:cubicBezTo>
                  <a:cubicBezTo>
                    <a:pt x="26354" y="5779"/>
                    <a:pt x="40306" y="0"/>
                    <a:pt x="54854" y="0"/>
                  </a:cubicBezTo>
                  <a:close/>
                </a:path>
              </a:pathLst>
            </a:custGeom>
            <a:solidFill>
              <a:srgbClr val="8F62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
            <p:cNvSpPr txBox="1"/>
            <p:nvPr/>
          </p:nvSpPr>
          <p:spPr>
            <a:xfrm>
              <a:off x="0" y="-47625"/>
              <a:ext cx="752100" cy="565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6" name="Google Shape;246;p9"/>
          <p:cNvSpPr txBox="1"/>
          <p:nvPr/>
        </p:nvSpPr>
        <p:spPr>
          <a:xfrm>
            <a:off x="6954950" y="2793863"/>
            <a:ext cx="6014400" cy="5362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US" sz="3900">
                <a:solidFill>
                  <a:srgbClr val="FFF7EF"/>
                </a:solidFill>
                <a:latin typeface="Meiryo"/>
                <a:ea typeface="Meiryo"/>
                <a:cs typeface="Meiryo"/>
                <a:sym typeface="Meiryo"/>
              </a:rPr>
              <a:t>Overlapping Borrowers:</a:t>
            </a:r>
            <a:endParaRPr sz="3900">
              <a:solidFill>
                <a:srgbClr val="FFF7EF"/>
              </a:solidFill>
              <a:latin typeface="Meiryo"/>
              <a:ea typeface="Meiryo"/>
              <a:cs typeface="Meiryo"/>
              <a:sym typeface="Meiryo"/>
            </a:endParaRPr>
          </a:p>
          <a:p>
            <a:pPr indent="0" lvl="0" marL="457200" rtl="0" algn="l">
              <a:lnSpc>
                <a:spcPct val="115000"/>
              </a:lnSpc>
              <a:spcBef>
                <a:spcPts val="0"/>
              </a:spcBef>
              <a:spcAft>
                <a:spcPts val="0"/>
              </a:spcAft>
              <a:buNone/>
            </a:pPr>
            <a:r>
              <a:rPr lang="en-US" sz="2700">
                <a:solidFill>
                  <a:srgbClr val="FFF7EF"/>
                </a:solidFill>
                <a:latin typeface="Meiryo"/>
                <a:ea typeface="Meiryo"/>
                <a:cs typeface="Meiryo"/>
                <a:sym typeface="Meiryo"/>
              </a:rPr>
              <a:t>Purpose: Identifies members who borrowed the same book on the same day. </a:t>
            </a:r>
            <a:endParaRPr sz="2700">
              <a:solidFill>
                <a:srgbClr val="FFF7EF"/>
              </a:solidFill>
              <a:latin typeface="Meiryo"/>
              <a:ea typeface="Meiryo"/>
              <a:cs typeface="Meiryo"/>
              <a:sym typeface="Meiryo"/>
            </a:endParaRPr>
          </a:p>
          <a:p>
            <a:pPr indent="0" lvl="0" marL="457200" rtl="0" algn="l">
              <a:lnSpc>
                <a:spcPct val="115000"/>
              </a:lnSpc>
              <a:spcBef>
                <a:spcPts val="0"/>
              </a:spcBef>
              <a:spcAft>
                <a:spcPts val="0"/>
              </a:spcAft>
              <a:buNone/>
            </a:pPr>
            <a:r>
              <a:rPr lang="en-US" sz="2700">
                <a:solidFill>
                  <a:srgbClr val="FFF7EF"/>
                </a:solidFill>
                <a:latin typeface="Meiryo"/>
                <a:ea typeface="Meiryo"/>
                <a:cs typeface="Meiryo"/>
                <a:sym typeface="Meiryo"/>
              </a:rPr>
              <a:t>Logic:For each book ID in borrow book ids,the system checks if multiple borrow records have the same date. </a:t>
            </a:r>
            <a:endParaRPr sz="2700">
              <a:solidFill>
                <a:srgbClr val="FFF7EF"/>
              </a:solidFill>
              <a:latin typeface="Meiryo"/>
              <a:ea typeface="Meiryo"/>
              <a:cs typeface="Meiryo"/>
              <a:sym typeface="Meiryo"/>
            </a:endParaRPr>
          </a:p>
          <a:p>
            <a:pPr indent="0" lvl="0" marL="457200" rtl="0" algn="l">
              <a:lnSpc>
                <a:spcPct val="115000"/>
              </a:lnSpc>
              <a:spcBef>
                <a:spcPts val="0"/>
              </a:spcBef>
              <a:spcAft>
                <a:spcPts val="0"/>
              </a:spcAft>
              <a:buNone/>
            </a:pPr>
            <a:r>
              <a:rPr lang="en-US" sz="2700">
                <a:solidFill>
                  <a:srgbClr val="FFF7EF"/>
                </a:solidFill>
                <a:latin typeface="Meiryo"/>
                <a:ea typeface="Meiryo"/>
                <a:cs typeface="Meiryo"/>
                <a:sym typeface="Meiryo"/>
              </a:rPr>
              <a:t>Example: </a:t>
            </a:r>
            <a:endParaRPr sz="2700">
              <a:solidFill>
                <a:srgbClr val="FFF7EF"/>
              </a:solidFill>
              <a:latin typeface="Meiryo"/>
              <a:ea typeface="Meiryo"/>
              <a:cs typeface="Meiryo"/>
              <a:sym typeface="Meiryo"/>
            </a:endParaRPr>
          </a:p>
          <a:p>
            <a:pPr indent="0" lvl="0" marL="457200" rtl="0" algn="l">
              <a:lnSpc>
                <a:spcPct val="115000"/>
              </a:lnSpc>
              <a:spcBef>
                <a:spcPts val="0"/>
              </a:spcBef>
              <a:spcAft>
                <a:spcPts val="0"/>
              </a:spcAft>
              <a:buNone/>
            </a:pPr>
            <a:r>
              <a:rPr lang="en-US" sz="2700">
                <a:solidFill>
                  <a:srgbClr val="FFF7EF"/>
                </a:solidFill>
                <a:latin typeface="Meiryo"/>
                <a:ea typeface="Meiryo"/>
                <a:cs typeface="Meiryo"/>
                <a:sym typeface="Meiryo"/>
              </a:rPr>
              <a:t>• Input: Overlapping Borrowers 101 </a:t>
            </a:r>
            <a:endParaRPr sz="2700">
              <a:solidFill>
                <a:srgbClr val="FFF7EF"/>
              </a:solidFill>
              <a:latin typeface="Meiryo"/>
              <a:ea typeface="Meiryo"/>
              <a:cs typeface="Meiryo"/>
              <a:sym typeface="Meiryo"/>
            </a:endParaRPr>
          </a:p>
          <a:p>
            <a:pPr indent="0" lvl="0" marL="457200" rtl="0" algn="l">
              <a:lnSpc>
                <a:spcPct val="115000"/>
              </a:lnSpc>
              <a:spcBef>
                <a:spcPts val="0"/>
              </a:spcBef>
              <a:spcAft>
                <a:spcPts val="0"/>
              </a:spcAft>
              <a:buNone/>
            </a:pPr>
            <a:r>
              <a:rPr lang="en-US" sz="2700">
                <a:solidFill>
                  <a:srgbClr val="FFF7EF"/>
                </a:solidFill>
                <a:latin typeface="Meiryo"/>
                <a:ea typeface="Meiryo"/>
                <a:cs typeface="Meiryo"/>
                <a:sym typeface="Meiryo"/>
              </a:rPr>
              <a:t>• Output: 201000 202000</a:t>
            </a:r>
            <a:endParaRPr sz="2700">
              <a:solidFill>
                <a:srgbClr val="FFF7EF"/>
              </a:solidFill>
              <a:latin typeface="Meiryo"/>
              <a:ea typeface="Meiryo"/>
              <a:cs typeface="Meiryo"/>
              <a:sym typeface="Meiryo"/>
            </a:endParaRPr>
          </a:p>
          <a:p>
            <a:pPr indent="0" lvl="0" marL="457200" rtl="0" algn="l">
              <a:spcBef>
                <a:spcPts val="0"/>
              </a:spcBef>
              <a:spcAft>
                <a:spcPts val="0"/>
              </a:spcAft>
              <a:buNone/>
            </a:pPr>
            <a:r>
              <a:t/>
            </a:r>
            <a:endParaRPr sz="1000">
              <a:solidFill>
                <a:srgbClr val="FFF7EF"/>
              </a:solidFill>
              <a:latin typeface="Calibri"/>
              <a:ea typeface="Calibri"/>
              <a:cs typeface="Calibri"/>
              <a:sym typeface="Calibri"/>
            </a:endParaRPr>
          </a:p>
        </p:txBody>
      </p:sp>
      <p:sp>
        <p:nvSpPr>
          <p:cNvPr id="247" name="Google Shape;247;p9"/>
          <p:cNvSpPr txBox="1"/>
          <p:nvPr/>
        </p:nvSpPr>
        <p:spPr>
          <a:xfrm>
            <a:off x="11224250" y="2103125"/>
            <a:ext cx="7109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pic>
        <p:nvPicPr>
          <p:cNvPr id="248" name="Google Shape;248;p9"/>
          <p:cNvPicPr preferRelativeResize="0"/>
          <p:nvPr/>
        </p:nvPicPr>
        <p:blipFill>
          <a:blip r:embed="rId5">
            <a:alphaModFix/>
          </a:blip>
          <a:stretch>
            <a:fillRect/>
          </a:stretch>
        </p:blipFill>
        <p:spPr>
          <a:xfrm>
            <a:off x="12527650" y="2690059"/>
            <a:ext cx="5570100" cy="5570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7EF"/>
        </a:solidFill>
      </p:bgPr>
    </p:bg>
    <p:spTree>
      <p:nvGrpSpPr>
        <p:cNvPr id="252" name="Shape 252"/>
        <p:cNvGrpSpPr/>
        <p:nvPr/>
      </p:nvGrpSpPr>
      <p:grpSpPr>
        <a:xfrm>
          <a:off x="0" y="0"/>
          <a:ext cx="0" cy="0"/>
          <a:chOff x="0" y="0"/>
          <a:chExt cx="0" cy="0"/>
        </a:xfrm>
      </p:grpSpPr>
      <p:grpSp>
        <p:nvGrpSpPr>
          <p:cNvPr id="253" name="Google Shape;253;p10"/>
          <p:cNvGrpSpPr/>
          <p:nvPr/>
        </p:nvGrpSpPr>
        <p:grpSpPr>
          <a:xfrm>
            <a:off x="-557510" y="-1070717"/>
            <a:ext cx="19403024" cy="1960608"/>
            <a:chOff x="0" y="-47625"/>
            <a:chExt cx="5110261" cy="516374"/>
          </a:xfrm>
        </p:grpSpPr>
        <p:sp>
          <p:nvSpPr>
            <p:cNvPr id="254" name="Google Shape;254;p10"/>
            <p:cNvSpPr/>
            <p:nvPr/>
          </p:nvSpPr>
          <p:spPr>
            <a:xfrm>
              <a:off x="0" y="0"/>
              <a:ext cx="5110261" cy="468749"/>
            </a:xfrm>
            <a:custGeom>
              <a:rect b="b" l="l" r="r" t="t"/>
              <a:pathLst>
                <a:path extrusionOk="0" h="468749" w="5110261">
                  <a:moveTo>
                    <a:pt x="0" y="0"/>
                  </a:moveTo>
                  <a:lnTo>
                    <a:pt x="5110261" y="0"/>
                  </a:lnTo>
                  <a:lnTo>
                    <a:pt x="5110261" y="468749"/>
                  </a:lnTo>
                  <a:lnTo>
                    <a:pt x="0" y="468749"/>
                  </a:lnTo>
                  <a:close/>
                </a:path>
              </a:pathLst>
            </a:custGeom>
            <a:solidFill>
              <a:srgbClr val="8DAFA8"/>
            </a:solidFill>
            <a:ln>
              <a:noFill/>
            </a:ln>
          </p:spPr>
        </p:sp>
        <p:sp>
          <p:nvSpPr>
            <p:cNvPr id="255" name="Google Shape;255;p10"/>
            <p:cNvSpPr txBox="1"/>
            <p:nvPr/>
          </p:nvSpPr>
          <p:spPr>
            <a:xfrm>
              <a:off x="0" y="-47625"/>
              <a:ext cx="5110260" cy="51637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6" name="Google Shape;256;p10"/>
          <p:cNvGrpSpPr/>
          <p:nvPr/>
        </p:nvGrpSpPr>
        <p:grpSpPr>
          <a:xfrm>
            <a:off x="9987553" y="1741608"/>
            <a:ext cx="6684726" cy="6684726"/>
            <a:chOff x="0" y="0"/>
            <a:chExt cx="812800" cy="812800"/>
          </a:xfrm>
        </p:grpSpPr>
        <p:sp>
          <p:nvSpPr>
            <p:cNvPr id="257" name="Google Shape;257;p1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0"/>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9" name="Google Shape;259;p10"/>
          <p:cNvGrpSpPr/>
          <p:nvPr/>
        </p:nvGrpSpPr>
        <p:grpSpPr>
          <a:xfrm>
            <a:off x="7763173" y="2234242"/>
            <a:ext cx="3729774" cy="3729774"/>
            <a:chOff x="0" y="0"/>
            <a:chExt cx="812800" cy="812800"/>
          </a:xfrm>
        </p:grpSpPr>
        <p:sp>
          <p:nvSpPr>
            <p:cNvPr id="260" name="Google Shape;260;p1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A160">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0"/>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2" name="Google Shape;262;p10"/>
          <p:cNvGrpSpPr/>
          <p:nvPr/>
        </p:nvGrpSpPr>
        <p:grpSpPr>
          <a:xfrm>
            <a:off x="14198835" y="4790890"/>
            <a:ext cx="3373245" cy="3373245"/>
            <a:chOff x="0" y="0"/>
            <a:chExt cx="812800" cy="812800"/>
          </a:xfrm>
        </p:grpSpPr>
        <p:sp>
          <p:nvSpPr>
            <p:cNvPr id="263" name="Google Shape;263;p1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A160">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0"/>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5" name="Google Shape;265;p10"/>
          <p:cNvSpPr txBox="1"/>
          <p:nvPr/>
        </p:nvSpPr>
        <p:spPr>
          <a:xfrm>
            <a:off x="1085175" y="966125"/>
            <a:ext cx="9729000" cy="3232200"/>
          </a:xfrm>
          <a:prstGeom prst="rect">
            <a:avLst/>
          </a:prstGeom>
          <a:noFill/>
          <a:ln>
            <a:noFill/>
          </a:ln>
        </p:spPr>
        <p:txBody>
          <a:bodyPr anchorCtr="0" anchor="t" bIns="0" lIns="0" spcFirstLastPara="1" rIns="0" wrap="square" tIns="0">
            <a:spAutoFit/>
          </a:bodyPr>
          <a:lstStyle/>
          <a:p>
            <a:pPr indent="0" lvl="0" marL="0" marR="0" rtl="0" algn="l">
              <a:lnSpc>
                <a:spcPct val="139997"/>
              </a:lnSpc>
              <a:spcBef>
                <a:spcPts val="0"/>
              </a:spcBef>
              <a:spcAft>
                <a:spcPts val="0"/>
              </a:spcAft>
              <a:buNone/>
            </a:pPr>
            <a:r>
              <a:rPr b="0" i="0" lang="en-US" sz="20999" u="none" cap="none" strike="noStrike">
                <a:solidFill>
                  <a:srgbClr val="8F6234"/>
                </a:solidFill>
                <a:latin typeface="League Gothic"/>
                <a:ea typeface="League Gothic"/>
                <a:cs typeface="League Gothic"/>
                <a:sym typeface="League Gothic"/>
              </a:rPr>
              <a:t>THANK</a:t>
            </a:r>
            <a:endParaRPr/>
          </a:p>
        </p:txBody>
      </p:sp>
      <p:sp>
        <p:nvSpPr>
          <p:cNvPr id="266" name="Google Shape;266;p10"/>
          <p:cNvSpPr txBox="1"/>
          <p:nvPr/>
        </p:nvSpPr>
        <p:spPr>
          <a:xfrm>
            <a:off x="1289895" y="3404538"/>
            <a:ext cx="7548663" cy="206684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2000" u="none" cap="none" strike="noStrike">
                <a:solidFill>
                  <a:srgbClr val="1E302C"/>
                </a:solidFill>
                <a:latin typeface="Arial"/>
                <a:ea typeface="Arial"/>
                <a:cs typeface="Arial"/>
                <a:sym typeface="Arial"/>
              </a:rPr>
              <a:t>You</a:t>
            </a:r>
            <a:endParaRPr/>
          </a:p>
        </p:txBody>
      </p:sp>
      <p:sp>
        <p:nvSpPr>
          <p:cNvPr id="267" name="Google Shape;267;p10"/>
          <p:cNvSpPr txBox="1"/>
          <p:nvPr/>
        </p:nvSpPr>
        <p:spPr>
          <a:xfrm>
            <a:off x="4449475" y="3697800"/>
            <a:ext cx="5769000" cy="6589200"/>
          </a:xfrm>
          <a:prstGeom prst="rect">
            <a:avLst/>
          </a:prstGeom>
          <a:noFill/>
          <a:ln>
            <a:noFill/>
          </a:ln>
        </p:spPr>
        <p:txBody>
          <a:bodyPr anchorCtr="0" anchor="t" bIns="91425" lIns="91425" spcFirstLastPara="1" rIns="91425" wrap="square" tIns="91425">
            <a:spAutoFit/>
          </a:bodyPr>
          <a:lstStyle/>
          <a:p>
            <a:pPr indent="0" lvl="0" marL="0" rtl="0" algn="l">
              <a:lnSpc>
                <a:spcPct val="147722"/>
              </a:lnSpc>
              <a:spcBef>
                <a:spcPts val="0"/>
              </a:spcBef>
              <a:spcAft>
                <a:spcPts val="0"/>
              </a:spcAft>
              <a:buNone/>
            </a:pPr>
            <a:r>
              <a:rPr b="1" lang="en-US" sz="3600">
                <a:solidFill>
                  <a:schemeClr val="dk1"/>
                </a:solidFill>
                <a:latin typeface="Comic Sans MS"/>
                <a:ea typeface="Comic Sans MS"/>
                <a:cs typeface="Comic Sans MS"/>
                <a:sym typeface="Comic Sans MS"/>
              </a:rPr>
              <a:t> </a:t>
            </a:r>
            <a:endParaRPr sz="3200">
              <a:solidFill>
                <a:schemeClr val="dk1"/>
              </a:solidFill>
              <a:latin typeface="Comic Sans MS"/>
              <a:ea typeface="Comic Sans MS"/>
              <a:cs typeface="Comic Sans MS"/>
              <a:sym typeface="Comic Sans MS"/>
            </a:endParaRPr>
          </a:p>
          <a:p>
            <a:pPr indent="0" lvl="0" marL="0" rtl="0" algn="l">
              <a:lnSpc>
                <a:spcPct val="147722"/>
              </a:lnSpc>
              <a:spcBef>
                <a:spcPts val="0"/>
              </a:spcBef>
              <a:spcAft>
                <a:spcPts val="0"/>
              </a:spcAft>
              <a:buNone/>
            </a:pPr>
            <a:r>
              <a:rPr lang="en-US" sz="3200">
                <a:solidFill>
                  <a:schemeClr val="dk1"/>
                </a:solidFill>
                <a:latin typeface="Comic Sans MS"/>
                <a:ea typeface="Comic Sans MS"/>
                <a:cs typeface="Comic Sans MS"/>
                <a:sym typeface="Comic Sans MS"/>
              </a:rPr>
              <a:t>Omar Yasser</a:t>
            </a:r>
            <a:endParaRPr sz="3200">
              <a:solidFill>
                <a:schemeClr val="dk1"/>
              </a:solidFill>
              <a:latin typeface="Comic Sans MS"/>
              <a:ea typeface="Comic Sans MS"/>
              <a:cs typeface="Comic Sans MS"/>
              <a:sym typeface="Comic Sans MS"/>
            </a:endParaRPr>
          </a:p>
          <a:p>
            <a:pPr indent="0" lvl="0" marL="0" rtl="0" algn="l">
              <a:lnSpc>
                <a:spcPct val="147722"/>
              </a:lnSpc>
              <a:spcBef>
                <a:spcPts val="0"/>
              </a:spcBef>
              <a:spcAft>
                <a:spcPts val="0"/>
              </a:spcAft>
              <a:buNone/>
            </a:pPr>
            <a:r>
              <a:rPr lang="en-US" sz="3200">
                <a:solidFill>
                  <a:schemeClr val="dk1"/>
                </a:solidFill>
                <a:latin typeface="Comic Sans MS"/>
                <a:ea typeface="Comic Sans MS"/>
                <a:cs typeface="Comic Sans MS"/>
                <a:sym typeface="Comic Sans MS"/>
              </a:rPr>
              <a:t>Sameer Ahmed </a:t>
            </a:r>
            <a:endParaRPr sz="3200">
              <a:solidFill>
                <a:schemeClr val="dk1"/>
              </a:solidFill>
              <a:latin typeface="Comic Sans MS"/>
              <a:ea typeface="Comic Sans MS"/>
              <a:cs typeface="Comic Sans MS"/>
              <a:sym typeface="Comic Sans MS"/>
            </a:endParaRPr>
          </a:p>
          <a:p>
            <a:pPr indent="0" lvl="0" marL="0" rtl="0" algn="l">
              <a:lnSpc>
                <a:spcPct val="147722"/>
              </a:lnSpc>
              <a:spcBef>
                <a:spcPts val="0"/>
              </a:spcBef>
              <a:spcAft>
                <a:spcPts val="0"/>
              </a:spcAft>
              <a:buNone/>
            </a:pPr>
            <a:r>
              <a:rPr lang="en-US" sz="3200">
                <a:solidFill>
                  <a:schemeClr val="dk1"/>
                </a:solidFill>
                <a:latin typeface="Comic Sans MS"/>
                <a:ea typeface="Comic Sans MS"/>
                <a:cs typeface="Comic Sans MS"/>
                <a:sym typeface="Comic Sans MS"/>
              </a:rPr>
              <a:t>Kareem Ahmed</a:t>
            </a:r>
            <a:endParaRPr sz="3200">
              <a:solidFill>
                <a:schemeClr val="dk1"/>
              </a:solidFill>
              <a:latin typeface="Comic Sans MS"/>
              <a:ea typeface="Comic Sans MS"/>
              <a:cs typeface="Comic Sans MS"/>
              <a:sym typeface="Comic Sans MS"/>
            </a:endParaRPr>
          </a:p>
          <a:p>
            <a:pPr indent="0" lvl="0" marL="0" rtl="0" algn="l">
              <a:lnSpc>
                <a:spcPct val="147722"/>
              </a:lnSpc>
              <a:spcBef>
                <a:spcPts val="0"/>
              </a:spcBef>
              <a:spcAft>
                <a:spcPts val="0"/>
              </a:spcAft>
              <a:buNone/>
            </a:pPr>
            <a:r>
              <a:rPr lang="en-US" sz="3200">
                <a:solidFill>
                  <a:schemeClr val="dk1"/>
                </a:solidFill>
                <a:latin typeface="Comic Sans MS"/>
                <a:ea typeface="Comic Sans MS"/>
                <a:cs typeface="Comic Sans MS"/>
                <a:sym typeface="Comic Sans MS"/>
              </a:rPr>
              <a:t>Mohamed Ayman </a:t>
            </a:r>
            <a:endParaRPr sz="3200">
              <a:solidFill>
                <a:schemeClr val="dk1"/>
              </a:solidFill>
              <a:latin typeface="Comic Sans MS"/>
              <a:ea typeface="Comic Sans MS"/>
              <a:cs typeface="Comic Sans MS"/>
              <a:sym typeface="Comic Sans MS"/>
            </a:endParaRPr>
          </a:p>
          <a:p>
            <a:pPr indent="0" lvl="0" marL="0" rtl="0" algn="l">
              <a:lnSpc>
                <a:spcPct val="147722"/>
              </a:lnSpc>
              <a:spcBef>
                <a:spcPts val="0"/>
              </a:spcBef>
              <a:spcAft>
                <a:spcPts val="0"/>
              </a:spcAft>
              <a:buNone/>
            </a:pPr>
            <a:r>
              <a:rPr lang="en-US" sz="3200">
                <a:solidFill>
                  <a:schemeClr val="dk1"/>
                </a:solidFill>
                <a:latin typeface="Comic Sans MS"/>
                <a:ea typeface="Comic Sans MS"/>
                <a:cs typeface="Comic Sans MS"/>
                <a:sym typeface="Comic Sans MS"/>
              </a:rPr>
              <a:t>Kirollos Ihab  </a:t>
            </a:r>
            <a:endParaRPr sz="3200">
              <a:solidFill>
                <a:schemeClr val="dk1"/>
              </a:solidFill>
              <a:latin typeface="Comic Sans MS"/>
              <a:ea typeface="Comic Sans MS"/>
              <a:cs typeface="Comic Sans MS"/>
              <a:sym typeface="Comic Sans MS"/>
            </a:endParaRPr>
          </a:p>
          <a:p>
            <a:pPr indent="0" lvl="0" marL="0" rtl="0" algn="l">
              <a:lnSpc>
                <a:spcPct val="147722"/>
              </a:lnSpc>
              <a:spcBef>
                <a:spcPts val="0"/>
              </a:spcBef>
              <a:spcAft>
                <a:spcPts val="0"/>
              </a:spcAft>
              <a:buNone/>
            </a:pPr>
            <a:r>
              <a:rPr lang="en-US" sz="3200">
                <a:solidFill>
                  <a:schemeClr val="dk1"/>
                </a:solidFill>
                <a:latin typeface="Comic Sans MS"/>
                <a:ea typeface="Comic Sans MS"/>
                <a:cs typeface="Comic Sans MS"/>
                <a:sym typeface="Comic Sans MS"/>
              </a:rPr>
              <a:t>Youssef Khaled </a:t>
            </a:r>
            <a:endParaRPr sz="3200">
              <a:solidFill>
                <a:schemeClr val="dk1"/>
              </a:solidFill>
              <a:latin typeface="Comic Sans MS"/>
              <a:ea typeface="Comic Sans MS"/>
              <a:cs typeface="Comic Sans MS"/>
              <a:sym typeface="Comic Sans MS"/>
            </a:endParaRPr>
          </a:p>
          <a:p>
            <a:pPr indent="0" lvl="0" marL="0" rtl="0" algn="l">
              <a:lnSpc>
                <a:spcPct val="147722"/>
              </a:lnSpc>
              <a:spcBef>
                <a:spcPts val="0"/>
              </a:spcBef>
              <a:spcAft>
                <a:spcPts val="0"/>
              </a:spcAft>
              <a:buNone/>
            </a:pPr>
            <a:r>
              <a:rPr lang="en-US" sz="3200">
                <a:solidFill>
                  <a:schemeClr val="dk1"/>
                </a:solidFill>
                <a:latin typeface="Comic Sans MS"/>
                <a:ea typeface="Comic Sans MS"/>
                <a:cs typeface="Comic Sans MS"/>
                <a:sym typeface="Comic Sans MS"/>
              </a:rPr>
              <a:t>Abdullah Abdulrhman </a:t>
            </a:r>
            <a:endParaRPr sz="3200">
              <a:solidFill>
                <a:schemeClr val="dk1"/>
              </a:solidFill>
              <a:latin typeface="Comic Sans MS"/>
              <a:ea typeface="Comic Sans MS"/>
              <a:cs typeface="Comic Sans MS"/>
              <a:sym typeface="Comic Sans MS"/>
            </a:endParaRPr>
          </a:p>
          <a:p>
            <a:pPr indent="0" lvl="0" marL="0" rtl="0" algn="l">
              <a:lnSpc>
                <a:spcPct val="147722"/>
              </a:lnSpc>
              <a:spcBef>
                <a:spcPts val="0"/>
              </a:spcBef>
              <a:spcAft>
                <a:spcPts val="0"/>
              </a:spcAft>
              <a:buNone/>
            </a:pPr>
            <a:r>
              <a:t/>
            </a:r>
            <a:endParaRPr sz="3200">
              <a:solidFill>
                <a:schemeClr val="dk1"/>
              </a:solidFill>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