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2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  <p:sp>
        <p:nvSpPr>
          <p:cNvPr id="1048750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7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6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7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63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6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6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66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67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68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69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70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71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72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73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74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75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6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7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8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9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0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1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2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3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4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5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6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7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8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9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0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1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2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3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4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5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6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97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98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8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  <p:sp>
        <p:nvSpPr>
          <p:cNvPr id="1048801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2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03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92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93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94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95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96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97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98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99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00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01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02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03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04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05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06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07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08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09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0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1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2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3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4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5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6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7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8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19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0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1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2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3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4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5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26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27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28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29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1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D91D1BF-CF7C-4765-B942-8A0BA9A4D69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4733365" y="2436920"/>
            <a:ext cx="3313355" cy="1973716"/>
          </a:xfrm>
        </p:spPr>
        <p:txBody>
          <a:bodyPr>
            <a:normAutofit fontScale="90000"/>
          </a:bodyPr>
          <a:lstStyle/>
          <a:p>
            <a:r>
              <a:rPr lang="en-US" dirty="0"/>
              <a:t>LEAD SCORING CASE STUDY </a:t>
            </a:r>
            <a:br>
              <a:rPr lang="en-US" dirty="0"/>
            </a:br>
            <a:endParaRPr lang="en-US" dirty="0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3056"/>
          </a:bodyPr>
          <a:lstStyle/>
          <a:p>
            <a:r>
              <a:rPr lang="en-US" sz="2000" dirty="0"/>
              <a:t>PRESENTED BY </a:t>
            </a:r>
            <a:endParaRPr lang="zh-CN" altLang="en-US" dirty="0"/>
          </a:p>
          <a:p>
            <a:r>
              <a:rPr lang="en-US" altLang="zh-CN" dirty="0"/>
              <a:t>Sameer Kumar</a:t>
            </a:r>
          </a:p>
          <a:p>
            <a:r>
              <a:rPr lang="en-US" altLang="zh-CN" dirty="0"/>
              <a:t>Data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8 : Logistic regression with PCA</a:t>
            </a:r>
            <a:br>
              <a:rPr lang="en-US" b="1" dirty="0"/>
            </a:br>
            <a:endParaRPr lang="en-US" dirty="0"/>
          </a:p>
        </p:txBody>
      </p:sp>
      <p:pic>
        <p:nvPicPr>
          <p:cNvPr id="2097161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6477000" cy="47720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Step 9.2 : Plotting the accuracy with various C and gamma values</a:t>
            </a:r>
            <a:br>
              <a:rPr lang="en-US" b="1" dirty="0"/>
            </a:br>
            <a:endParaRPr lang="en-US" dirty="0"/>
          </a:p>
        </p:txBody>
      </p:sp>
      <p:pic>
        <p:nvPicPr>
          <p:cNvPr id="2097162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2675966"/>
            <a:ext cx="6777037" cy="280464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Step 15 : Calculate the accuracy sensitivity and specificity for various probability cutoffs</a:t>
            </a:r>
            <a:r>
              <a:rPr lang="en-US" b="1" dirty="0"/>
              <a:t>.</a:t>
            </a:r>
            <a:br>
              <a:rPr lang="en-US" b="1" dirty="0"/>
            </a:br>
            <a:endParaRPr lang="en-US" dirty="0"/>
          </a:p>
        </p:txBody>
      </p:sp>
      <p:pic>
        <p:nvPicPr>
          <p:cNvPr id="209716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348" y="2324100"/>
            <a:ext cx="4442317" cy="35083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Step 18 : Plots of important predictors for churn and non churn customers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209716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570" y="2324100"/>
            <a:ext cx="3515872" cy="3508375"/>
          </a:xfrm>
        </p:spPr>
      </p:pic>
      <p:pic>
        <p:nvPicPr>
          <p:cNvPr id="209716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24000"/>
            <a:ext cx="7303016" cy="44375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124" y="2324100"/>
            <a:ext cx="5626764" cy="35083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196" y="2324100"/>
            <a:ext cx="5566621" cy="35083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EDA Analysis</a:t>
            </a:r>
          </a:p>
        </p:txBody>
      </p:sp>
      <p:pic>
        <p:nvPicPr>
          <p:cNvPr id="209715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66" y="2324100"/>
            <a:ext cx="5768080" cy="35083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2425039"/>
            <a:ext cx="6777037" cy="330649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449" y="2324100"/>
            <a:ext cx="6210115" cy="35083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19" y="2324100"/>
            <a:ext cx="4862174" cy="35083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19" y="2324100"/>
            <a:ext cx="4862174" cy="35083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92" y="2324100"/>
            <a:ext cx="6417028" cy="35083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3.2 : Bivariate analysis</a:t>
            </a:r>
            <a:br>
              <a:rPr lang="en-US" b="1" dirty="0"/>
            </a:br>
            <a:endParaRPr lang="en-US" dirty="0"/>
          </a:p>
        </p:txBody>
      </p:sp>
      <p:pic>
        <p:nvPicPr>
          <p:cNvPr id="209715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77" y="2324100"/>
            <a:ext cx="5918059" cy="35083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7 : Model Building with PCA</a:t>
            </a:r>
            <a:br>
              <a:rPr lang="en-US" b="1" dirty="0"/>
            </a:br>
            <a:endParaRPr lang="en-US" dirty="0"/>
          </a:p>
        </p:txBody>
      </p:sp>
      <p:pic>
        <p:nvPicPr>
          <p:cNvPr id="2097159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4412506" cy="3352800"/>
          </a:xfrm>
        </p:spPr>
      </p:pic>
      <p:pic>
        <p:nvPicPr>
          <p:cNvPr id="209716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55" y="2209801"/>
            <a:ext cx="4420470" cy="2743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(4:3)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Austin</vt:lpstr>
      <vt:lpstr>LEAD SCORING CASE STUDY  </vt:lpstr>
      <vt:lpstr>EDA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3.2 : Bivariate analysis </vt:lpstr>
      <vt:lpstr>Step 7 : Model Building with PCA </vt:lpstr>
      <vt:lpstr>Step 8 : Logistic regression with PCA </vt:lpstr>
      <vt:lpstr>Step 9.2 : Plotting the accuracy with various C and gamma values </vt:lpstr>
      <vt:lpstr>Step 15 : Calculate the accuracy sensitivity and specificity for various probability cutoffs. </vt:lpstr>
      <vt:lpstr>Step 18 : Plots of important predictors for churn and non churn customers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SHEKHAR KUMAR</cp:lastModifiedBy>
  <cp:revision>2</cp:revision>
  <dcterms:created xsi:type="dcterms:W3CDTF">2023-11-13T03:10:32Z</dcterms:created>
  <dcterms:modified xsi:type="dcterms:W3CDTF">2024-02-25T13:56:55Z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72aa63507cd04cdfbc98006c9c3f4e3c</vt:lpwstr>
  </property>
</Properties>
</file>