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20"/>
  </p:notesMasterIdLst>
  <p:sldIdLst>
    <p:sldId id="256" r:id="rId2"/>
    <p:sldId id="270" r:id="rId3"/>
    <p:sldId id="303" r:id="rId4"/>
    <p:sldId id="304" r:id="rId5"/>
    <p:sldId id="305" r:id="rId6"/>
    <p:sldId id="318" r:id="rId7"/>
    <p:sldId id="306" r:id="rId8"/>
    <p:sldId id="307" r:id="rId9"/>
    <p:sldId id="309" r:id="rId10"/>
    <p:sldId id="308" r:id="rId11"/>
    <p:sldId id="310" r:id="rId12"/>
    <p:sldId id="311" r:id="rId13"/>
    <p:sldId id="312" r:id="rId14"/>
    <p:sldId id="313" r:id="rId15"/>
    <p:sldId id="317" r:id="rId16"/>
    <p:sldId id="315" r:id="rId17"/>
    <p:sldId id="314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rabh sajj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3842" autoAdjust="0"/>
  </p:normalViewPr>
  <p:slideViewPr>
    <p:cSldViewPr snapToGrid="0">
      <p:cViewPr varScale="1">
        <p:scale>
          <a:sx n="91" d="100"/>
          <a:sy n="91" d="100"/>
        </p:scale>
        <p:origin x="36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r Gautam" userId="1b8c3cd4045d8f1f" providerId="LiveId" clId="{06DA7D6E-3774-44A9-BAC5-EEE0D28069EB}"/>
    <pc:docChg chg="custSel addSld delSld modSld">
      <pc:chgData name="Sameer Gautam" userId="1b8c3cd4045d8f1f" providerId="LiveId" clId="{06DA7D6E-3774-44A9-BAC5-EEE0D28069EB}" dt="2021-06-25T07:11:39.820" v="1379" actId="255"/>
      <pc:docMkLst>
        <pc:docMk/>
      </pc:docMkLst>
      <pc:sldChg chg="modSp mod">
        <pc:chgData name="Sameer Gautam" userId="1b8c3cd4045d8f1f" providerId="LiveId" clId="{06DA7D6E-3774-44A9-BAC5-EEE0D28069EB}" dt="2021-06-25T06:50:15.467" v="770" actId="20577"/>
        <pc:sldMkLst>
          <pc:docMk/>
          <pc:sldMk cId="1444957622" sldId="256"/>
        </pc:sldMkLst>
        <pc:spChg chg="mod">
          <ac:chgData name="Sameer Gautam" userId="1b8c3cd4045d8f1f" providerId="LiveId" clId="{06DA7D6E-3774-44A9-BAC5-EEE0D28069EB}" dt="2021-06-25T06:50:15.467" v="770" actId="20577"/>
          <ac:spMkLst>
            <pc:docMk/>
            <pc:sldMk cId="1444957622" sldId="256"/>
            <ac:spMk id="9" creationId="{04BE0406-BDD4-4046-BC69-1266877135F3}"/>
          </ac:spMkLst>
        </pc:spChg>
      </pc:sldChg>
      <pc:sldChg chg="addSp delSp modSp mod">
        <pc:chgData name="Sameer Gautam" userId="1b8c3cd4045d8f1f" providerId="LiveId" clId="{06DA7D6E-3774-44A9-BAC5-EEE0D28069EB}" dt="2021-06-25T06:51:18.975" v="790" actId="20577"/>
        <pc:sldMkLst>
          <pc:docMk/>
          <pc:sldMk cId="4109377246" sldId="270"/>
        </pc:sldMkLst>
        <pc:spChg chg="del mod">
          <ac:chgData name="Sameer Gautam" userId="1b8c3cd4045d8f1f" providerId="LiveId" clId="{06DA7D6E-3774-44A9-BAC5-EEE0D28069EB}" dt="2021-06-24T13:55:16.856" v="599" actId="478"/>
          <ac:spMkLst>
            <pc:docMk/>
            <pc:sldMk cId="4109377246" sldId="270"/>
            <ac:spMk id="2" creationId="{BABAA1EA-A77C-454F-8340-1BB595DD0CCC}"/>
          </ac:spMkLst>
        </pc:spChg>
        <pc:spChg chg="add mod">
          <ac:chgData name="Sameer Gautam" userId="1b8c3cd4045d8f1f" providerId="LiveId" clId="{06DA7D6E-3774-44A9-BAC5-EEE0D28069EB}" dt="2021-06-25T06:51:18.975" v="790" actId="20577"/>
          <ac:spMkLst>
            <pc:docMk/>
            <pc:sldMk cId="4109377246" sldId="270"/>
            <ac:spMk id="6" creationId="{70182DEB-A137-46B7-AEEB-641298ADCEF0}"/>
          </ac:spMkLst>
        </pc:spChg>
      </pc:sldChg>
      <pc:sldChg chg="modSp mod">
        <pc:chgData name="Sameer Gautam" userId="1b8c3cd4045d8f1f" providerId="LiveId" clId="{06DA7D6E-3774-44A9-BAC5-EEE0D28069EB}" dt="2021-06-24T18:57:12.403" v="757" actId="115"/>
        <pc:sldMkLst>
          <pc:docMk/>
          <pc:sldMk cId="1490244496" sldId="303"/>
        </pc:sldMkLst>
        <pc:spChg chg="mod">
          <ac:chgData name="Sameer Gautam" userId="1b8c3cd4045d8f1f" providerId="LiveId" clId="{06DA7D6E-3774-44A9-BAC5-EEE0D28069EB}" dt="2021-06-24T18:57:12.403" v="757" actId="115"/>
          <ac:spMkLst>
            <pc:docMk/>
            <pc:sldMk cId="1490244496" sldId="303"/>
            <ac:spMk id="2" creationId="{FC5D7556-124A-4F13-99D3-5852B7E3DD10}"/>
          </ac:spMkLst>
        </pc:spChg>
      </pc:sldChg>
      <pc:sldChg chg="addSp delSp modSp mod">
        <pc:chgData name="Sameer Gautam" userId="1b8c3cd4045d8f1f" providerId="LiveId" clId="{06DA7D6E-3774-44A9-BAC5-EEE0D28069EB}" dt="2021-06-25T07:05:24.499" v="1150" actId="20577"/>
        <pc:sldMkLst>
          <pc:docMk/>
          <pc:sldMk cId="2365461454" sldId="307"/>
        </pc:sldMkLst>
        <pc:spChg chg="mod">
          <ac:chgData name="Sameer Gautam" userId="1b8c3cd4045d8f1f" providerId="LiveId" clId="{06DA7D6E-3774-44A9-BAC5-EEE0D28069EB}" dt="2021-06-24T18:57:30.727" v="761" actId="122"/>
          <ac:spMkLst>
            <pc:docMk/>
            <pc:sldMk cId="2365461454" sldId="307"/>
            <ac:spMk id="2" creationId="{9C48F125-8BA1-471A-BD52-A7E5182496F1}"/>
          </ac:spMkLst>
        </pc:spChg>
        <pc:spChg chg="del mod">
          <ac:chgData name="Sameer Gautam" userId="1b8c3cd4045d8f1f" providerId="LiveId" clId="{06DA7D6E-3774-44A9-BAC5-EEE0D28069EB}" dt="2021-06-25T07:04:34.990" v="1143"/>
          <ac:spMkLst>
            <pc:docMk/>
            <pc:sldMk cId="2365461454" sldId="307"/>
            <ac:spMk id="3" creationId="{7CC3DF30-388E-4BA4-8B91-7FD3F7E148B3}"/>
          </ac:spMkLst>
        </pc:spChg>
        <pc:spChg chg="add mod">
          <ac:chgData name="Sameer Gautam" userId="1b8c3cd4045d8f1f" providerId="LiveId" clId="{06DA7D6E-3774-44A9-BAC5-EEE0D28069EB}" dt="2021-06-25T07:05:24.499" v="1150" actId="20577"/>
          <ac:spMkLst>
            <pc:docMk/>
            <pc:sldMk cId="2365461454" sldId="307"/>
            <ac:spMk id="4" creationId="{9F5911BC-49AA-4093-9237-7D786BE6162B}"/>
          </ac:spMkLst>
        </pc:spChg>
      </pc:sldChg>
      <pc:sldChg chg="modSp mod">
        <pc:chgData name="Sameer Gautam" userId="1b8c3cd4045d8f1f" providerId="LiveId" clId="{06DA7D6E-3774-44A9-BAC5-EEE0D28069EB}" dt="2021-06-25T07:11:39.820" v="1379" actId="255"/>
        <pc:sldMkLst>
          <pc:docMk/>
          <pc:sldMk cId="1212654748" sldId="312"/>
        </pc:sldMkLst>
        <pc:spChg chg="mod">
          <ac:chgData name="Sameer Gautam" userId="1b8c3cd4045d8f1f" providerId="LiveId" clId="{06DA7D6E-3774-44A9-BAC5-EEE0D28069EB}" dt="2021-06-25T07:11:35.778" v="1378" actId="255"/>
          <ac:spMkLst>
            <pc:docMk/>
            <pc:sldMk cId="1212654748" sldId="312"/>
            <ac:spMk id="24" creationId="{7FAE9114-4A11-4005-916A-E6827D69D98E}"/>
          </ac:spMkLst>
        </pc:spChg>
        <pc:spChg chg="mod">
          <ac:chgData name="Sameer Gautam" userId="1b8c3cd4045d8f1f" providerId="LiveId" clId="{06DA7D6E-3774-44A9-BAC5-EEE0D28069EB}" dt="2021-06-25T07:11:24.510" v="1377" actId="1076"/>
          <ac:spMkLst>
            <pc:docMk/>
            <pc:sldMk cId="1212654748" sldId="312"/>
            <ac:spMk id="29" creationId="{E63690BF-5B5F-45DC-97FB-597CB6F103FE}"/>
          </ac:spMkLst>
        </pc:spChg>
        <pc:spChg chg="mod">
          <ac:chgData name="Sameer Gautam" userId="1b8c3cd4045d8f1f" providerId="LiveId" clId="{06DA7D6E-3774-44A9-BAC5-EEE0D28069EB}" dt="2021-06-25T07:11:39.820" v="1379" actId="255"/>
          <ac:spMkLst>
            <pc:docMk/>
            <pc:sldMk cId="1212654748" sldId="312"/>
            <ac:spMk id="30" creationId="{F68ABA54-68A6-4271-BDC0-423C564E2571}"/>
          </ac:spMkLst>
        </pc:spChg>
      </pc:sldChg>
      <pc:sldChg chg="addSp delSp modSp mod">
        <pc:chgData name="Sameer Gautam" userId="1b8c3cd4045d8f1f" providerId="LiveId" clId="{06DA7D6E-3774-44A9-BAC5-EEE0D28069EB}" dt="2021-06-24T18:54:54.492" v="701" actId="1035"/>
        <pc:sldMkLst>
          <pc:docMk/>
          <pc:sldMk cId="2882413076" sldId="313"/>
        </pc:sldMkLst>
        <pc:spChg chg="add mod">
          <ac:chgData name="Sameer Gautam" userId="1b8c3cd4045d8f1f" providerId="LiveId" clId="{06DA7D6E-3774-44A9-BAC5-EEE0D28069EB}" dt="2021-06-24T18:53:58.487" v="672" actId="1035"/>
          <ac:spMkLst>
            <pc:docMk/>
            <pc:sldMk cId="2882413076" sldId="313"/>
            <ac:spMk id="3" creationId="{A73CB786-CEC6-4707-A4C3-9CA23A1E0A68}"/>
          </ac:spMkLst>
        </pc:spChg>
        <pc:spChg chg="add mod">
          <ac:chgData name="Sameer Gautam" userId="1b8c3cd4045d8f1f" providerId="LiveId" clId="{06DA7D6E-3774-44A9-BAC5-EEE0D28069EB}" dt="2021-06-24T18:54:54.492" v="701" actId="1035"/>
          <ac:spMkLst>
            <pc:docMk/>
            <pc:sldMk cId="2882413076" sldId="313"/>
            <ac:spMk id="12" creationId="{F23893C6-28BC-4B3D-A170-D83F4716D2D2}"/>
          </ac:spMkLst>
        </pc:spChg>
        <pc:picChg chg="del">
          <ac:chgData name="Sameer Gautam" userId="1b8c3cd4045d8f1f" providerId="LiveId" clId="{06DA7D6E-3774-44A9-BAC5-EEE0D28069EB}" dt="2021-06-24T18:51:08.156" v="632" actId="478"/>
          <ac:picMkLst>
            <pc:docMk/>
            <pc:sldMk cId="2882413076" sldId="313"/>
            <ac:picMk id="4" creationId="{5D9F0BD7-4B28-40A7-ACBD-C322A6F5A037}"/>
          </ac:picMkLst>
        </pc:picChg>
        <pc:picChg chg="add mod">
          <ac:chgData name="Sameer Gautam" userId="1b8c3cd4045d8f1f" providerId="LiveId" clId="{06DA7D6E-3774-44A9-BAC5-EEE0D28069EB}" dt="2021-06-24T18:51:54.336" v="635"/>
          <ac:picMkLst>
            <pc:docMk/>
            <pc:sldMk cId="2882413076" sldId="313"/>
            <ac:picMk id="5" creationId="{CC0B4BC3-6360-41E6-8E2A-1582E486403D}"/>
          </ac:picMkLst>
        </pc:picChg>
        <pc:picChg chg="del mod">
          <ac:chgData name="Sameer Gautam" userId="1b8c3cd4045d8f1f" providerId="LiveId" clId="{06DA7D6E-3774-44A9-BAC5-EEE0D28069EB}" dt="2021-06-24T18:51:09.001" v="633" actId="478"/>
          <ac:picMkLst>
            <pc:docMk/>
            <pc:sldMk cId="2882413076" sldId="313"/>
            <ac:picMk id="6" creationId="{7A89819F-D3B3-4391-BE10-807589E764CC}"/>
          </ac:picMkLst>
        </pc:picChg>
        <pc:picChg chg="add mod">
          <ac:chgData name="Sameer Gautam" userId="1b8c3cd4045d8f1f" providerId="LiveId" clId="{06DA7D6E-3774-44A9-BAC5-EEE0D28069EB}" dt="2021-06-24T18:51:54.336" v="635"/>
          <ac:picMkLst>
            <pc:docMk/>
            <pc:sldMk cId="2882413076" sldId="313"/>
            <ac:picMk id="7" creationId="{C27EA3EE-1274-47C9-A34F-6FB1B2376E23}"/>
          </ac:picMkLst>
        </pc:picChg>
        <pc:picChg chg="add mod">
          <ac:chgData name="Sameer Gautam" userId="1b8c3cd4045d8f1f" providerId="LiveId" clId="{06DA7D6E-3774-44A9-BAC5-EEE0D28069EB}" dt="2021-06-24T18:51:54.336" v="635"/>
          <ac:picMkLst>
            <pc:docMk/>
            <pc:sldMk cId="2882413076" sldId="313"/>
            <ac:picMk id="8" creationId="{8CAE7092-99F3-4BAC-9895-1823E71A08B1}"/>
          </ac:picMkLst>
        </pc:picChg>
        <pc:picChg chg="add mod">
          <ac:chgData name="Sameer Gautam" userId="1b8c3cd4045d8f1f" providerId="LiveId" clId="{06DA7D6E-3774-44A9-BAC5-EEE0D28069EB}" dt="2021-06-24T18:51:54.336" v="635"/>
          <ac:picMkLst>
            <pc:docMk/>
            <pc:sldMk cId="2882413076" sldId="313"/>
            <ac:picMk id="9" creationId="{129191F9-BEF1-4FD7-A255-6C8C026923D9}"/>
          </ac:picMkLst>
        </pc:picChg>
        <pc:picChg chg="add mod">
          <ac:chgData name="Sameer Gautam" userId="1b8c3cd4045d8f1f" providerId="LiveId" clId="{06DA7D6E-3774-44A9-BAC5-EEE0D28069EB}" dt="2021-06-24T18:53:51.742" v="666" actId="1035"/>
          <ac:picMkLst>
            <pc:docMk/>
            <pc:sldMk cId="2882413076" sldId="313"/>
            <ac:picMk id="10" creationId="{FF95013D-2837-4C22-8160-175164027D7E}"/>
          </ac:picMkLst>
        </pc:picChg>
        <pc:picChg chg="add mod">
          <ac:chgData name="Sameer Gautam" userId="1b8c3cd4045d8f1f" providerId="LiveId" clId="{06DA7D6E-3774-44A9-BAC5-EEE0D28069EB}" dt="2021-06-24T18:54:26.491" v="690" actId="1035"/>
          <ac:picMkLst>
            <pc:docMk/>
            <pc:sldMk cId="2882413076" sldId="313"/>
            <ac:picMk id="11" creationId="{F8D5FCA7-561A-4A76-912D-A55C2FA6E1B0}"/>
          </ac:picMkLst>
        </pc:picChg>
      </pc:sldChg>
      <pc:sldChg chg="addSp delSp modSp new mod">
        <pc:chgData name="Sameer Gautam" userId="1b8c3cd4045d8f1f" providerId="LiveId" clId="{06DA7D6E-3774-44A9-BAC5-EEE0D28069EB}" dt="2021-06-24T13:53:43.870" v="597" actId="1036"/>
        <pc:sldMkLst>
          <pc:docMk/>
          <pc:sldMk cId="320741817" sldId="314"/>
        </pc:sldMkLst>
        <pc:spChg chg="add mod">
          <ac:chgData name="Sameer Gautam" userId="1b8c3cd4045d8f1f" providerId="LiveId" clId="{06DA7D6E-3774-44A9-BAC5-EEE0D28069EB}" dt="2021-06-24T13:47:48.031" v="504" actId="14100"/>
          <ac:spMkLst>
            <pc:docMk/>
            <pc:sldMk cId="320741817" sldId="314"/>
            <ac:spMk id="2" creationId="{E30C82D7-9CEC-4F65-808F-8A6E39C426C3}"/>
          </ac:spMkLst>
        </pc:spChg>
        <pc:spChg chg="add del mod">
          <ac:chgData name="Sameer Gautam" userId="1b8c3cd4045d8f1f" providerId="LiveId" clId="{06DA7D6E-3774-44A9-BAC5-EEE0D28069EB}" dt="2021-06-24T13:51:55.611" v="536" actId="1076"/>
          <ac:spMkLst>
            <pc:docMk/>
            <pc:sldMk cId="320741817" sldId="314"/>
            <ac:spMk id="3" creationId="{7AD3609A-95D2-4611-8132-7BF96F7EF5C6}"/>
          </ac:spMkLst>
        </pc:spChg>
        <pc:spChg chg="add mod">
          <ac:chgData name="Sameer Gautam" userId="1b8c3cd4045d8f1f" providerId="LiveId" clId="{06DA7D6E-3774-44A9-BAC5-EEE0D28069EB}" dt="2021-06-24T13:52:23.084" v="542" actId="14100"/>
          <ac:spMkLst>
            <pc:docMk/>
            <pc:sldMk cId="320741817" sldId="314"/>
            <ac:spMk id="7" creationId="{AB40D4CC-0A5F-4206-9C03-9D1E88DD6A9F}"/>
          </ac:spMkLst>
        </pc:spChg>
        <pc:spChg chg="add mod">
          <ac:chgData name="Sameer Gautam" userId="1b8c3cd4045d8f1f" providerId="LiveId" clId="{06DA7D6E-3774-44A9-BAC5-EEE0D28069EB}" dt="2021-06-24T13:53:43.870" v="597" actId="1036"/>
          <ac:spMkLst>
            <pc:docMk/>
            <pc:sldMk cId="320741817" sldId="314"/>
            <ac:spMk id="8" creationId="{4E625272-3DBD-4B81-BDE9-76E98281EC27}"/>
          </ac:spMkLst>
        </pc:spChg>
        <pc:graphicFrameChg chg="add del mod">
          <ac:chgData name="Sameer Gautam" userId="1b8c3cd4045d8f1f" providerId="LiveId" clId="{06DA7D6E-3774-44A9-BAC5-EEE0D28069EB}" dt="2021-06-24T13:44:45.079" v="489" actId="12084"/>
          <ac:graphicFrameMkLst>
            <pc:docMk/>
            <pc:sldMk cId="320741817" sldId="314"/>
            <ac:graphicFrameMk id="4" creationId="{39D139C8-EFE5-4DFC-9AE5-927CD9A6F0C7}"/>
          </ac:graphicFrameMkLst>
        </pc:graphicFrameChg>
        <pc:picChg chg="add mod modCrop">
          <ac:chgData name="Sameer Gautam" userId="1b8c3cd4045d8f1f" providerId="LiveId" clId="{06DA7D6E-3774-44A9-BAC5-EEE0D28069EB}" dt="2021-06-24T13:53:04.243" v="545" actId="14100"/>
          <ac:picMkLst>
            <pc:docMk/>
            <pc:sldMk cId="320741817" sldId="314"/>
            <ac:picMk id="6" creationId="{103C2ADA-B28C-4AA6-B2AA-48B2BA9EDC85}"/>
          </ac:picMkLst>
        </pc:picChg>
      </pc:sldChg>
      <pc:sldChg chg="addSp modSp new mod">
        <pc:chgData name="Sameer Gautam" userId="1b8c3cd4045d8f1f" providerId="LiveId" clId="{06DA7D6E-3774-44A9-BAC5-EEE0D28069EB}" dt="2021-06-24T18:50:42.584" v="628" actId="113"/>
        <pc:sldMkLst>
          <pc:docMk/>
          <pc:sldMk cId="209025927" sldId="315"/>
        </pc:sldMkLst>
        <pc:spChg chg="add mod">
          <ac:chgData name="Sameer Gautam" userId="1b8c3cd4045d8f1f" providerId="LiveId" clId="{06DA7D6E-3774-44A9-BAC5-EEE0D28069EB}" dt="2021-06-24T18:50:42.584" v="628" actId="113"/>
          <ac:spMkLst>
            <pc:docMk/>
            <pc:sldMk cId="209025927" sldId="315"/>
            <ac:spMk id="3" creationId="{3672F096-E632-4FEC-928D-DAD004229287}"/>
          </ac:spMkLst>
        </pc:spChg>
        <pc:picChg chg="add mod">
          <ac:chgData name="Sameer Gautam" userId="1b8c3cd4045d8f1f" providerId="LiveId" clId="{06DA7D6E-3774-44A9-BAC5-EEE0D28069EB}" dt="2021-06-24T18:50:37.241" v="627" actId="1076"/>
          <ac:picMkLst>
            <pc:docMk/>
            <pc:sldMk cId="209025927" sldId="315"/>
            <ac:picMk id="2" creationId="{FDC8FC22-4680-4D8D-85AC-634E2C572A63}"/>
          </ac:picMkLst>
        </pc:picChg>
      </pc:sldChg>
      <pc:sldChg chg="new del">
        <pc:chgData name="Sameer Gautam" userId="1b8c3cd4045d8f1f" providerId="LiveId" clId="{06DA7D6E-3774-44A9-BAC5-EEE0D28069EB}" dt="2021-06-24T18:51:05.739" v="631" actId="47"/>
        <pc:sldMkLst>
          <pc:docMk/>
          <pc:sldMk cId="1629046365" sldId="316"/>
        </pc:sldMkLst>
      </pc:sldChg>
      <pc:sldChg chg="addSp modSp new mod">
        <pc:chgData name="Sameer Gautam" userId="1b8c3cd4045d8f1f" providerId="LiveId" clId="{06DA7D6E-3774-44A9-BAC5-EEE0D28069EB}" dt="2021-06-24T18:56:42.996" v="756" actId="1035"/>
        <pc:sldMkLst>
          <pc:docMk/>
          <pc:sldMk cId="1997349993" sldId="317"/>
        </pc:sldMkLst>
        <pc:spChg chg="add mod">
          <ac:chgData name="Sameer Gautam" userId="1b8c3cd4045d8f1f" providerId="LiveId" clId="{06DA7D6E-3774-44A9-BAC5-EEE0D28069EB}" dt="2021-06-24T18:55:47.372" v="719" actId="1035"/>
          <ac:spMkLst>
            <pc:docMk/>
            <pc:sldMk cId="1997349993" sldId="317"/>
            <ac:spMk id="4" creationId="{6191D19D-DA54-45D7-AE0E-567D3CE2FD4D}"/>
          </ac:spMkLst>
        </pc:spChg>
        <pc:spChg chg="add mod">
          <ac:chgData name="Sameer Gautam" userId="1b8c3cd4045d8f1f" providerId="LiveId" clId="{06DA7D6E-3774-44A9-BAC5-EEE0D28069EB}" dt="2021-06-24T18:56:42.996" v="756" actId="1035"/>
          <ac:spMkLst>
            <pc:docMk/>
            <pc:sldMk cId="1997349993" sldId="317"/>
            <ac:spMk id="5" creationId="{51209775-1305-481A-AF12-EF030716EE8F}"/>
          </ac:spMkLst>
        </pc:spChg>
        <pc:picChg chg="add mod">
          <ac:chgData name="Sameer Gautam" userId="1b8c3cd4045d8f1f" providerId="LiveId" clId="{06DA7D6E-3774-44A9-BAC5-EEE0D28069EB}" dt="2021-06-24T18:56:36.542" v="751" actId="1036"/>
          <ac:picMkLst>
            <pc:docMk/>
            <pc:sldMk cId="1997349993" sldId="317"/>
            <ac:picMk id="2" creationId="{93E84DFE-8A94-4E39-9709-7AC3FA2A7C16}"/>
          </ac:picMkLst>
        </pc:picChg>
        <pc:picChg chg="add mod">
          <ac:chgData name="Sameer Gautam" userId="1b8c3cd4045d8f1f" providerId="LiveId" clId="{06DA7D6E-3774-44A9-BAC5-EEE0D28069EB}" dt="2021-06-24T18:55:42.835" v="713" actId="1035"/>
          <ac:picMkLst>
            <pc:docMk/>
            <pc:sldMk cId="1997349993" sldId="317"/>
            <ac:picMk id="3" creationId="{1717A817-5E6C-4966-9804-7679312496FE}"/>
          </ac:picMkLst>
        </pc:picChg>
      </pc:sldChg>
      <pc:sldChg chg="addSp delSp modSp new mod">
        <pc:chgData name="Sameer Gautam" userId="1b8c3cd4045d8f1f" providerId="LiveId" clId="{06DA7D6E-3774-44A9-BAC5-EEE0D28069EB}" dt="2021-06-25T07:02:39.195" v="991" actId="255"/>
        <pc:sldMkLst>
          <pc:docMk/>
          <pc:sldMk cId="728445383" sldId="318"/>
        </pc:sldMkLst>
        <pc:spChg chg="add mod">
          <ac:chgData name="Sameer Gautam" userId="1b8c3cd4045d8f1f" providerId="LiveId" clId="{06DA7D6E-3774-44A9-BAC5-EEE0D28069EB}" dt="2021-06-25T06:51:57.290" v="814" actId="122"/>
          <ac:spMkLst>
            <pc:docMk/>
            <pc:sldMk cId="728445383" sldId="318"/>
            <ac:spMk id="2" creationId="{CE3D715C-3866-4793-A131-EA498E7BD070}"/>
          </ac:spMkLst>
        </pc:spChg>
        <pc:spChg chg="add mod">
          <ac:chgData name="Sameer Gautam" userId="1b8c3cd4045d8f1f" providerId="LiveId" clId="{06DA7D6E-3774-44A9-BAC5-EEE0D28069EB}" dt="2021-06-25T07:02:39.195" v="991" actId="255"/>
          <ac:spMkLst>
            <pc:docMk/>
            <pc:sldMk cId="728445383" sldId="318"/>
            <ac:spMk id="3" creationId="{6556D1B2-DE4D-4BBD-9333-BD86A8D047B0}"/>
          </ac:spMkLst>
        </pc:spChg>
        <pc:spChg chg="add del mod">
          <ac:chgData name="Sameer Gautam" userId="1b8c3cd4045d8f1f" providerId="LiveId" clId="{06DA7D6E-3774-44A9-BAC5-EEE0D28069EB}" dt="2021-06-25T06:58:30.851" v="882" actId="478"/>
          <ac:spMkLst>
            <pc:docMk/>
            <pc:sldMk cId="728445383" sldId="318"/>
            <ac:spMk id="4" creationId="{438FD5E5-14A0-4D5A-9C0E-A958F811C0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55DB1-A02D-404F-97E6-EC6AD5EAE033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BFE33-3B61-46BB-A5F8-841AB6D9E5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8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BFE33-3B61-46BB-A5F8-841AB6D9E5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77169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7811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5055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549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40689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526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999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5487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2184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131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512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CC21A1-BF80-452E-A1A7-15D72CB6B840}" type="datetimeFigureOut">
              <a:rPr lang="en-US" smtClean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B2405E-BB40-4936-9AE0-8B7617580ED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2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ransition spd="slow">
    <p:cover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09/DELTA.2002.994622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6815D4-82F6-4D1A-BAC3-67D63FD2BA89}"/>
              </a:ext>
            </a:extLst>
          </p:cNvPr>
          <p:cNvSpPr txBox="1"/>
          <p:nvPr/>
        </p:nvSpPr>
        <p:spPr>
          <a:xfrm>
            <a:off x="2008398" y="383049"/>
            <a:ext cx="10075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DAYANANDA SAGAR COLLEGE OF ENGINEERING</a:t>
            </a:r>
          </a:p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FD725-02CC-4D0E-A41C-4C68505A02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80" y="211828"/>
            <a:ext cx="1611155" cy="15494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5D3B2-85AD-4AB4-8FC1-0226AD16D709}"/>
              </a:ext>
            </a:extLst>
          </p:cNvPr>
          <p:cNvSpPr txBox="1"/>
          <p:nvPr/>
        </p:nvSpPr>
        <p:spPr>
          <a:xfrm>
            <a:off x="1760671" y="1355652"/>
            <a:ext cx="9084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Work (18EC6ICMPR)</a:t>
            </a:r>
          </a:p>
          <a:p>
            <a:pPr algn="ctr"/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5B025F-34EA-4045-A516-AB7E988A695E}"/>
              </a:ext>
            </a:extLst>
          </p:cNvPr>
          <p:cNvSpPr/>
          <p:nvPr/>
        </p:nvSpPr>
        <p:spPr>
          <a:xfrm>
            <a:off x="2695983" y="2990861"/>
            <a:ext cx="6196843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NO. – C-15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1DS18EC153 	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TANVI VIJAY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1DS18EC156 	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VISHVENDRA SINGH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1DS18EC143 	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SAMEER GAUTAM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1DS18EC144 	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SAURABH SINGH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998BE-93EE-4FAA-969F-86071552A890}"/>
              </a:ext>
            </a:extLst>
          </p:cNvPr>
          <p:cNvSpPr/>
          <p:nvPr/>
        </p:nvSpPr>
        <p:spPr>
          <a:xfrm>
            <a:off x="2759564" y="519448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A. RAJAGOPAL</a:t>
            </a:r>
          </a:p>
          <a:p>
            <a:pPr algn="ctr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Dept. of ECE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E0406-BDD4-4046-BC69-1266877135F3}"/>
              </a:ext>
            </a:extLst>
          </p:cNvPr>
          <p:cNvSpPr txBox="1"/>
          <p:nvPr/>
        </p:nvSpPr>
        <p:spPr>
          <a:xfrm>
            <a:off x="2138139" y="2385444"/>
            <a:ext cx="81928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FPGA Implementation of Basic Processor unit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9576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107464-96F9-459D-B5C3-A111BFFFA7FD}"/>
              </a:ext>
            </a:extLst>
          </p:cNvPr>
          <p:cNvSpPr txBox="1"/>
          <p:nvPr/>
        </p:nvSpPr>
        <p:spPr>
          <a:xfrm>
            <a:off x="1666634" y="231426"/>
            <a:ext cx="914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8961B-5902-4244-80B4-D390EAA36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7"/>
          <a:stretch/>
        </p:blipFill>
        <p:spPr>
          <a:xfrm>
            <a:off x="2028467" y="1167179"/>
            <a:ext cx="7934498" cy="496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41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36A49-67EA-4604-AA9B-CB37C5E76BCE}"/>
              </a:ext>
            </a:extLst>
          </p:cNvPr>
          <p:cNvSpPr txBox="1"/>
          <p:nvPr/>
        </p:nvSpPr>
        <p:spPr>
          <a:xfrm>
            <a:off x="291280" y="2413337"/>
            <a:ext cx="1125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/>
              <a:t>HOW DOES IT WORK?</a:t>
            </a:r>
            <a:endParaRPr lang="en-IN" sz="6000" b="1" i="1" dirty="0"/>
          </a:p>
        </p:txBody>
      </p:sp>
    </p:spTree>
    <p:extLst>
      <p:ext uri="{BB962C8B-B14F-4D97-AF65-F5344CB8AC3E}">
        <p14:creationId xmlns:p14="http://schemas.microsoft.com/office/powerpoint/2010/main" val="140758566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84CDE-77F6-4005-9D0E-33F80998F922}"/>
              </a:ext>
            </a:extLst>
          </p:cNvPr>
          <p:cNvSpPr txBox="1"/>
          <p:nvPr/>
        </p:nvSpPr>
        <p:spPr>
          <a:xfrm>
            <a:off x="2110247" y="2180319"/>
            <a:ext cx="717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300" dirty="0"/>
              <a:t>III      0      XXX      000000YYY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DBC7738-9AE8-4450-BDAF-6AAF2F7191D0}"/>
              </a:ext>
            </a:extLst>
          </p:cNvPr>
          <p:cNvSpPr/>
          <p:nvPr/>
        </p:nvSpPr>
        <p:spPr>
          <a:xfrm rot="16200000">
            <a:off x="2729762" y="2425412"/>
            <a:ext cx="349496" cy="778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68D1930-CAAD-4A44-9DCD-F5BA67E4BB2D}"/>
              </a:ext>
            </a:extLst>
          </p:cNvPr>
          <p:cNvSpPr/>
          <p:nvPr/>
        </p:nvSpPr>
        <p:spPr>
          <a:xfrm rot="5400000">
            <a:off x="3865389" y="1802734"/>
            <a:ext cx="349496" cy="778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86F6AB6-8766-4EA0-8F01-B02390007AE4}"/>
              </a:ext>
            </a:extLst>
          </p:cNvPr>
          <p:cNvSpPr/>
          <p:nvPr/>
        </p:nvSpPr>
        <p:spPr>
          <a:xfrm rot="16200000">
            <a:off x="5112239" y="2246360"/>
            <a:ext cx="349496" cy="1087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518476C-9E9A-4E09-A42D-3DAC3BF77FF8}"/>
              </a:ext>
            </a:extLst>
          </p:cNvPr>
          <p:cNvSpPr/>
          <p:nvPr/>
        </p:nvSpPr>
        <p:spPr>
          <a:xfrm rot="5400000">
            <a:off x="7346620" y="952195"/>
            <a:ext cx="349496" cy="23406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77002-8F3A-46A0-A40C-0441CE0C3494}"/>
              </a:ext>
            </a:extLst>
          </p:cNvPr>
          <p:cNvSpPr txBox="1"/>
          <p:nvPr/>
        </p:nvSpPr>
        <p:spPr>
          <a:xfrm>
            <a:off x="2036003" y="3079766"/>
            <a:ext cx="173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Code</a:t>
            </a:r>
            <a:endParaRPr lang="en-IN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48A7365-4968-4830-84A0-04A0B7209E95}"/>
              </a:ext>
            </a:extLst>
          </p:cNvPr>
          <p:cNvSpPr/>
          <p:nvPr/>
        </p:nvSpPr>
        <p:spPr>
          <a:xfrm rot="16200000">
            <a:off x="8153175" y="2428686"/>
            <a:ext cx="349496" cy="7785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D8C7A-8D15-4922-89EB-33CF6C60C816}"/>
              </a:ext>
            </a:extLst>
          </p:cNvPr>
          <p:cNvSpPr txBox="1"/>
          <p:nvPr/>
        </p:nvSpPr>
        <p:spPr>
          <a:xfrm>
            <a:off x="2348789" y="1072821"/>
            <a:ext cx="340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Specifies whether immediate addressing mode</a:t>
            </a:r>
          </a:p>
          <a:p>
            <a:pPr algn="ctr"/>
            <a:r>
              <a:rPr lang="en-US" dirty="0"/>
              <a:t>or register addressing mode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CBC03-D4E2-4DFF-BE3B-76BF74179808}"/>
              </a:ext>
            </a:extLst>
          </p:cNvPr>
          <p:cNvSpPr txBox="1"/>
          <p:nvPr/>
        </p:nvSpPr>
        <p:spPr>
          <a:xfrm>
            <a:off x="3922706" y="3076772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Specifies the register </a:t>
            </a:r>
          </a:p>
          <a:p>
            <a:pPr algn="ctr"/>
            <a:r>
              <a:rPr lang="en-US" dirty="0"/>
              <a:t>number to be selected</a:t>
            </a:r>
          </a:p>
          <a:p>
            <a:pPr algn="ctr"/>
            <a:r>
              <a:rPr lang="en-US" dirty="0"/>
              <a:t>for any of the 4-operations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48A74-4A00-4300-841D-9F44096AC9E5}"/>
              </a:ext>
            </a:extLst>
          </p:cNvPr>
          <p:cNvSpPr txBox="1"/>
          <p:nvPr/>
        </p:nvSpPr>
        <p:spPr>
          <a:xfrm>
            <a:off x="5699022" y="1260556"/>
            <a:ext cx="3689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 the immediate addressing mode, </a:t>
            </a:r>
          </a:p>
          <a:p>
            <a:pPr algn="ctr"/>
            <a:r>
              <a:rPr lang="en-US" dirty="0"/>
              <a:t>the value is given in these 9- bits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EA800-CDA8-49C8-A82F-0AF3766E50E9}"/>
              </a:ext>
            </a:extLst>
          </p:cNvPr>
          <p:cNvSpPr txBox="1"/>
          <p:nvPr/>
        </p:nvSpPr>
        <p:spPr>
          <a:xfrm>
            <a:off x="6496746" y="3076771"/>
            <a:ext cx="3477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Specifies the register </a:t>
            </a:r>
          </a:p>
          <a:p>
            <a:pPr algn="ctr"/>
            <a:r>
              <a:rPr lang="en-US" dirty="0"/>
              <a:t>number to be selected </a:t>
            </a:r>
          </a:p>
          <a:p>
            <a:pPr algn="ctr"/>
            <a:r>
              <a:rPr lang="en-US" dirty="0"/>
              <a:t>for the operations to be performed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555BC-078E-4B36-856E-8A1C16B0F76C}"/>
              </a:ext>
            </a:extLst>
          </p:cNvPr>
          <p:cNvSpPr txBox="1"/>
          <p:nvPr/>
        </p:nvSpPr>
        <p:spPr>
          <a:xfrm>
            <a:off x="740490" y="5035381"/>
            <a:ext cx="10180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Instructions are loaded from the external input DIN, and stored into the [16-bit] IR- register, using the above instruction set</a:t>
            </a:r>
            <a:endParaRPr lang="en-IN" sz="2400" i="1" spc="300" dirty="0"/>
          </a:p>
        </p:txBody>
      </p:sp>
    </p:spTree>
    <p:extLst>
      <p:ext uri="{BB962C8B-B14F-4D97-AF65-F5344CB8AC3E}">
        <p14:creationId xmlns:p14="http://schemas.microsoft.com/office/powerpoint/2010/main" val="29045924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0E062-7EBE-4C94-B09B-81FE0BF1D676}"/>
              </a:ext>
            </a:extLst>
          </p:cNvPr>
          <p:cNvSpPr txBox="1"/>
          <p:nvPr/>
        </p:nvSpPr>
        <p:spPr>
          <a:xfrm>
            <a:off x="6051484" y="649545"/>
            <a:ext cx="112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mv</a:t>
            </a:r>
            <a:endParaRPr lang="en-IN" sz="2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70523-BE6A-4F01-B81D-83362EBBEB68}"/>
              </a:ext>
            </a:extLst>
          </p:cNvPr>
          <p:cNvSpPr txBox="1"/>
          <p:nvPr/>
        </p:nvSpPr>
        <p:spPr>
          <a:xfrm>
            <a:off x="4591658" y="280213"/>
            <a:ext cx="909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    </a:t>
            </a:r>
            <a:r>
              <a:rPr lang="en-US" sz="2200" dirty="0" err="1"/>
              <a:t>I</a:t>
            </a:r>
            <a:r>
              <a:rPr lang="en-US" sz="2200" dirty="0"/>
              <a:t>    </a:t>
            </a:r>
            <a:r>
              <a:rPr lang="en-US" sz="2200" dirty="0" err="1"/>
              <a:t>I</a:t>
            </a: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32E04-65FF-4525-A636-30C8385696A5}"/>
              </a:ext>
            </a:extLst>
          </p:cNvPr>
          <p:cNvSpPr txBox="1"/>
          <p:nvPr/>
        </p:nvSpPr>
        <p:spPr>
          <a:xfrm>
            <a:off x="4562165" y="64954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0    0    0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A5832-4617-43DB-9B98-C2CF08E18948}"/>
              </a:ext>
            </a:extLst>
          </p:cNvPr>
          <p:cNvSpPr txBox="1"/>
          <p:nvPr/>
        </p:nvSpPr>
        <p:spPr>
          <a:xfrm>
            <a:off x="4562164" y="10188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0    0    1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D2B36-E1C0-4386-973F-6F5C46C00A46}"/>
              </a:ext>
            </a:extLst>
          </p:cNvPr>
          <p:cNvSpPr txBox="1"/>
          <p:nvPr/>
        </p:nvSpPr>
        <p:spPr>
          <a:xfrm>
            <a:off x="4562163" y="138820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0    1    0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DBC16-C6BE-4182-8A96-7C5496E37FDB}"/>
              </a:ext>
            </a:extLst>
          </p:cNvPr>
          <p:cNvSpPr txBox="1"/>
          <p:nvPr/>
        </p:nvSpPr>
        <p:spPr>
          <a:xfrm>
            <a:off x="4562162" y="175754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0    1    1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7D4531-1242-4F88-9402-FFA1065C1D09}"/>
              </a:ext>
            </a:extLst>
          </p:cNvPr>
          <p:cNvCxnSpPr>
            <a:cxnSpLocks/>
          </p:cNvCxnSpPr>
          <p:nvPr/>
        </p:nvCxnSpPr>
        <p:spPr>
          <a:xfrm>
            <a:off x="4404851" y="649545"/>
            <a:ext cx="2979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AE5-8074-48BF-956E-24D0B1DF0473}"/>
              </a:ext>
            </a:extLst>
          </p:cNvPr>
          <p:cNvCxnSpPr>
            <a:cxnSpLocks/>
          </p:cNvCxnSpPr>
          <p:nvPr/>
        </p:nvCxnSpPr>
        <p:spPr>
          <a:xfrm>
            <a:off x="5638527" y="430845"/>
            <a:ext cx="0" cy="1786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98C213-61F0-4EFF-B8F2-218422C33840}"/>
              </a:ext>
            </a:extLst>
          </p:cNvPr>
          <p:cNvSpPr txBox="1"/>
          <p:nvPr/>
        </p:nvSpPr>
        <p:spPr>
          <a:xfrm>
            <a:off x="6056130" y="1003487"/>
            <a:ext cx="112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/>
              <a:t>mvt</a:t>
            </a:r>
            <a:endParaRPr lang="en-IN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967CC-F6EF-4236-A40A-7170A841D7AE}"/>
              </a:ext>
            </a:extLst>
          </p:cNvPr>
          <p:cNvSpPr txBox="1"/>
          <p:nvPr/>
        </p:nvSpPr>
        <p:spPr>
          <a:xfrm>
            <a:off x="6056130" y="1388209"/>
            <a:ext cx="112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add</a:t>
            </a:r>
            <a:endParaRPr lang="en-IN" sz="20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F3C06-9508-41C6-8765-B63BB63D9621}"/>
              </a:ext>
            </a:extLst>
          </p:cNvPr>
          <p:cNvSpPr txBox="1"/>
          <p:nvPr/>
        </p:nvSpPr>
        <p:spPr>
          <a:xfrm>
            <a:off x="6060775" y="1726763"/>
            <a:ext cx="1120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sub</a:t>
            </a:r>
            <a:endParaRPr lang="en-IN" sz="20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3591B-3C3E-47B7-8AC9-D7217132A4FE}"/>
              </a:ext>
            </a:extLst>
          </p:cNvPr>
          <p:cNvSpPr txBox="1"/>
          <p:nvPr/>
        </p:nvSpPr>
        <p:spPr>
          <a:xfrm>
            <a:off x="5707892" y="310990"/>
            <a:ext cx="1449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Operations</a:t>
            </a:r>
            <a:endParaRPr lang="en-IN" sz="20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714CDF-F4C1-402A-A57B-DA21603C8C07}"/>
              </a:ext>
            </a:extLst>
          </p:cNvPr>
          <p:cNvSpPr/>
          <p:nvPr/>
        </p:nvSpPr>
        <p:spPr>
          <a:xfrm>
            <a:off x="4222954" y="222502"/>
            <a:ext cx="3259394" cy="2151984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E9114-4A11-4005-916A-E6827D69D98E}"/>
              </a:ext>
            </a:extLst>
          </p:cNvPr>
          <p:cNvSpPr txBox="1"/>
          <p:nvPr/>
        </p:nvSpPr>
        <p:spPr>
          <a:xfrm>
            <a:off x="74008" y="3511977"/>
            <a:ext cx="34361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i="1" dirty="0"/>
              <a:t>STEPS TO</a:t>
            </a:r>
          </a:p>
          <a:p>
            <a:pPr algn="ctr"/>
            <a:r>
              <a:rPr lang="en-IN" sz="2400" i="1" dirty="0"/>
              <a:t> PERFORM ADDITION/SUBTRACTION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690BF-5B5F-45DC-97FB-597CB6F103FE}"/>
              </a:ext>
            </a:extLst>
          </p:cNvPr>
          <p:cNvSpPr txBox="1"/>
          <p:nvPr/>
        </p:nvSpPr>
        <p:spPr>
          <a:xfrm>
            <a:off x="4046455" y="2666873"/>
            <a:ext cx="803555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1.   Use MV operation to copy value to the register.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 000 1 101 000011 111, value copied to r5 register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2.   Again use MV operation to copy value to another register.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 000 1 110 000001 111value copied to r6 register.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3.   Use ADD operation two perform addition between the values of the above registers.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 </a:t>
            </a:r>
            <a:r>
              <a:rPr lang="en-US" sz="1600" dirty="0"/>
              <a:t>010 0 101 000000 110add values of r5 and r6.</a:t>
            </a:r>
            <a:endParaRPr lang="en-IN" sz="1600" dirty="0"/>
          </a:p>
          <a:p>
            <a:pPr marL="342900" indent="-342900">
              <a:lnSpc>
                <a:spcPct val="150000"/>
              </a:lnSpc>
              <a:buAutoNum type="arabicPeriod" startAt="4"/>
            </a:pPr>
            <a:r>
              <a:rPr lang="en-IN" sz="1600" dirty="0"/>
              <a:t>For subtraction, repeat steps 1 and 2 and then use SUB operation to perform subtraction of value of r6 register from value of r5 register.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 </a:t>
            </a:r>
            <a:r>
              <a:rPr lang="en-US" sz="1600" dirty="0"/>
              <a:t>011 0 101 000000 110 subtract value of r6 from r5</a:t>
            </a:r>
            <a:endParaRPr lang="en-IN" sz="1600" dirty="0"/>
          </a:p>
          <a:p>
            <a:pPr>
              <a:lnSpc>
                <a:spcPct val="150000"/>
              </a:lnSpc>
            </a:pPr>
            <a:endParaRPr lang="en-IN" sz="1600" dirty="0"/>
          </a:p>
          <a:p>
            <a:endParaRPr lang="en-IN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ABA54-68A6-4271-BDC0-423C564E2571}"/>
              </a:ext>
            </a:extLst>
          </p:cNvPr>
          <p:cNvSpPr txBox="1"/>
          <p:nvPr/>
        </p:nvSpPr>
        <p:spPr>
          <a:xfrm>
            <a:off x="415541" y="849600"/>
            <a:ext cx="34361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i="1" dirty="0"/>
              <a:t>INSTRUCTION </a:t>
            </a:r>
          </a:p>
          <a:p>
            <a:pPr algn="ctr"/>
            <a:r>
              <a:rPr lang="en-IN" sz="2400" i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1265474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8638C-044A-4C54-8928-AE98AF3BC89A}"/>
              </a:ext>
            </a:extLst>
          </p:cNvPr>
          <p:cNvSpPr txBox="1"/>
          <p:nvPr/>
        </p:nvSpPr>
        <p:spPr>
          <a:xfrm>
            <a:off x="1324168" y="82574"/>
            <a:ext cx="914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5013D-2837-4C22-8160-175164027D7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 t="8744" r="1219" b="38784"/>
          <a:stretch/>
        </p:blipFill>
        <p:spPr bwMode="auto">
          <a:xfrm>
            <a:off x="2681364" y="917389"/>
            <a:ext cx="6434455" cy="2278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D5FCA7-561A-4A76-912D-A55C2FA6E1B0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5" t="8745" r="1086" b="40437"/>
          <a:stretch/>
        </p:blipFill>
        <p:spPr bwMode="auto">
          <a:xfrm>
            <a:off x="2681364" y="3667399"/>
            <a:ext cx="6498147" cy="22283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3CB786-CEC6-4707-A4C3-9CA23A1E0A68}"/>
              </a:ext>
            </a:extLst>
          </p:cNvPr>
          <p:cNvSpPr txBox="1"/>
          <p:nvPr/>
        </p:nvSpPr>
        <p:spPr>
          <a:xfrm>
            <a:off x="2681364" y="3204647"/>
            <a:ext cx="643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1: using  mv instruction values copied to r5 and r6 register using Immediate Addressing Mode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893C6-28BC-4B3D-A170-D83F4716D2D2}"/>
              </a:ext>
            </a:extLst>
          </p:cNvPr>
          <p:cNvSpPr txBox="1"/>
          <p:nvPr/>
        </p:nvSpPr>
        <p:spPr>
          <a:xfrm>
            <a:off x="2681364" y="5913977"/>
            <a:ext cx="6498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2: using  add instruction values of r5 and r6 register are being added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8241307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E84DFE-8A94-4E39-9709-7AC3FA2A7C1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6" t="8272" r="1351" b="36892"/>
          <a:stretch/>
        </p:blipFill>
        <p:spPr bwMode="auto">
          <a:xfrm>
            <a:off x="2790044" y="3349102"/>
            <a:ext cx="6496685" cy="2400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17A817-5E6C-4966-9804-7679312496F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9" t="8272" r="953" b="38074"/>
          <a:stretch/>
        </p:blipFill>
        <p:spPr bwMode="auto">
          <a:xfrm>
            <a:off x="2790043" y="275463"/>
            <a:ext cx="6439387" cy="2400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91D19D-DA54-45D7-AE0E-567D3CE2FD4D}"/>
              </a:ext>
            </a:extLst>
          </p:cNvPr>
          <p:cNvSpPr txBox="1"/>
          <p:nvPr/>
        </p:nvSpPr>
        <p:spPr>
          <a:xfrm>
            <a:off x="2790043" y="2684640"/>
            <a:ext cx="643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3: again using  mv instruction, values copied to r5 and r6 register using Immediate Addressing Mode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09775-1305-481A-AF12-EF030716EE8F}"/>
              </a:ext>
            </a:extLst>
          </p:cNvPr>
          <p:cNvSpPr txBox="1"/>
          <p:nvPr/>
        </p:nvSpPr>
        <p:spPr>
          <a:xfrm>
            <a:off x="2790044" y="5761607"/>
            <a:ext cx="649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4: using  sub instruction, value of r6 register is being subtracted from value of r5 register.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49993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C8FC22-4680-4D8D-85AC-634E2C572A6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27635" r="5125" b="25520"/>
          <a:stretch/>
        </p:blipFill>
        <p:spPr bwMode="auto">
          <a:xfrm>
            <a:off x="2034161" y="883107"/>
            <a:ext cx="8123678" cy="5400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72F096-E632-4FEC-928D-DAD004229287}"/>
              </a:ext>
            </a:extLst>
          </p:cNvPr>
          <p:cNvSpPr txBox="1"/>
          <p:nvPr/>
        </p:nvSpPr>
        <p:spPr>
          <a:xfrm>
            <a:off x="2513860" y="275208"/>
            <a:ext cx="716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RTL SCHEMATIC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9025927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C82D7-9CEC-4F65-808F-8A6E39C426C3}"/>
              </a:ext>
            </a:extLst>
          </p:cNvPr>
          <p:cNvSpPr txBox="1"/>
          <p:nvPr/>
        </p:nvSpPr>
        <p:spPr>
          <a:xfrm>
            <a:off x="266330" y="303579"/>
            <a:ext cx="1170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3609A-95D2-4611-8132-7BF96F7EF5C6}"/>
              </a:ext>
            </a:extLst>
          </p:cNvPr>
          <p:cNvSpPr txBox="1"/>
          <p:nvPr/>
        </p:nvSpPr>
        <p:spPr>
          <a:xfrm>
            <a:off x="543017" y="1336789"/>
            <a:ext cx="11105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simple processor was created using Verilog language which can perform 4 operations including arithmetic and shifting operations by the use of various components.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C2ADA-B28C-4AA6-B2AA-48B2BA9ED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6" t="26574" r="35737" b="25910"/>
          <a:stretch/>
        </p:blipFill>
        <p:spPr>
          <a:xfrm>
            <a:off x="6314985" y="2682383"/>
            <a:ext cx="4966432" cy="3230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40D4CC-0A5F-4206-9C03-9D1E88DD6A9F}"/>
              </a:ext>
            </a:extLst>
          </p:cNvPr>
          <p:cNvSpPr txBox="1"/>
          <p:nvPr/>
        </p:nvSpPr>
        <p:spPr>
          <a:xfrm>
            <a:off x="543017" y="296733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set to be further worked upon to integrate the simple processor into an ARM processor.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25272-3DBD-4B81-BDE9-76E98281EC27}"/>
              </a:ext>
            </a:extLst>
          </p:cNvPr>
          <p:cNvSpPr txBox="1"/>
          <p:nvPr/>
        </p:nvSpPr>
        <p:spPr>
          <a:xfrm>
            <a:off x="7320069" y="6001309"/>
            <a:ext cx="295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ARM Core Dataflow Model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0741817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1BE0-E488-4A99-B043-FDBAD258F4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47273" y="403374"/>
            <a:ext cx="9596487" cy="3254227"/>
          </a:xfrm>
        </p:spPr>
        <p:txBody>
          <a:bodyPr>
            <a:normAutofit/>
          </a:bodyPr>
          <a:lstStyle/>
          <a:p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73940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2D791D-F3C2-48BF-8ABA-299F99355CB9}"/>
              </a:ext>
            </a:extLst>
          </p:cNvPr>
          <p:cNvSpPr/>
          <p:nvPr/>
        </p:nvSpPr>
        <p:spPr>
          <a:xfrm>
            <a:off x="821703" y="812219"/>
            <a:ext cx="105485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endParaRPr lang="en-IN" sz="4800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66A816-85A4-46B7-98BA-A41EAB6E5F77}"/>
              </a:ext>
            </a:extLst>
          </p:cNvPr>
          <p:cNvSpPr/>
          <p:nvPr/>
        </p:nvSpPr>
        <p:spPr>
          <a:xfrm>
            <a:off x="4743458" y="201507"/>
            <a:ext cx="27050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3BABD-F388-422F-84E3-E903B19D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923" y="156239"/>
            <a:ext cx="1432553" cy="1238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182DEB-A137-46B7-AEEB-641298ADCEF0}"/>
              </a:ext>
            </a:extLst>
          </p:cNvPr>
          <p:cNvSpPr txBox="1"/>
          <p:nvPr/>
        </p:nvSpPr>
        <p:spPr>
          <a:xfrm>
            <a:off x="1367161" y="1182123"/>
            <a:ext cx="8495930" cy="5011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Objective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3.Literature Survey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Existing technology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Problem Statement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Block diagram and Implementation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Future scope </a:t>
            </a:r>
          </a:p>
        </p:txBody>
      </p:sp>
    </p:spTree>
    <p:extLst>
      <p:ext uri="{BB962C8B-B14F-4D97-AF65-F5344CB8AC3E}">
        <p14:creationId xmlns:p14="http://schemas.microsoft.com/office/powerpoint/2010/main" val="410937724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D7556-124A-4F13-99D3-5852B7E3DD10}"/>
              </a:ext>
            </a:extLst>
          </p:cNvPr>
          <p:cNvSpPr txBox="1"/>
          <p:nvPr/>
        </p:nvSpPr>
        <p:spPr>
          <a:xfrm>
            <a:off x="4091353" y="366151"/>
            <a:ext cx="400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CF5F6-5E54-4EC8-BD66-5C7AF9602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36" y="83681"/>
            <a:ext cx="1325241" cy="1145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D3A8E9-DED1-45DA-98E0-7167468F4B9B}"/>
              </a:ext>
            </a:extLst>
          </p:cNvPr>
          <p:cNvSpPr txBox="1"/>
          <p:nvPr/>
        </p:nvSpPr>
        <p:spPr>
          <a:xfrm>
            <a:off x="1402080" y="934720"/>
            <a:ext cx="9875520" cy="469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93E96-EEC5-4314-B7C2-6E5624050486}"/>
              </a:ext>
            </a:extLst>
          </p:cNvPr>
          <p:cNvSpPr txBox="1"/>
          <p:nvPr/>
        </p:nvSpPr>
        <p:spPr>
          <a:xfrm>
            <a:off x="650202" y="1303562"/>
            <a:ext cx="103483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Processors are the heart of all “smart” devices, whether they be electronic devices or otherwise. </a:t>
            </a:r>
          </a:p>
          <a:p>
            <a:pPr algn="just"/>
            <a:endParaRPr lang="en-US" sz="2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There are generally two types of processor: </a:t>
            </a:r>
          </a:p>
          <a:p>
            <a:pPr algn="just"/>
            <a:r>
              <a:rPr lang="en-US" sz="2400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    1. General purpose processors</a:t>
            </a:r>
            <a:endParaRPr lang="en-US" sz="2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   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2.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Dedicated processors</a:t>
            </a:r>
            <a:endParaRPr lang="en-US" sz="2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02124"/>
              </a:solidFill>
              <a:latin typeface="Roboto" panose="020B06040202020202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algn="just"/>
            <a:endParaRPr lang="en-US" sz="2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General-purpose processors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B0604020202020204" pitchFamily="2" charset="0"/>
              </a:rPr>
              <a:t>such as the Pentium CPU can perform different tasks under the control of software instructions. General purpose processors are used in all personal computers.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F0403-38F6-4F7F-9CE3-8C07D48B5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17" y="2117544"/>
            <a:ext cx="2938960" cy="19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4449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A8E7B-BD91-4AF4-89A4-2ECD5D565155}"/>
              </a:ext>
            </a:extLst>
          </p:cNvPr>
          <p:cNvSpPr txBox="1"/>
          <p:nvPr/>
        </p:nvSpPr>
        <p:spPr>
          <a:xfrm>
            <a:off x="650202" y="841743"/>
            <a:ext cx="1034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Dedicated processors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also known as application-specific integrated circuits (ASICs) and are designed to perform just one specific task</a:t>
            </a:r>
            <a:endParaRPr lang="en-US" sz="2400" b="0" i="0" dirty="0">
              <a:solidFill>
                <a:srgbClr val="202124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11369D-747A-46D4-B32A-3CB433E9DF45}"/>
              </a:ext>
            </a:extLst>
          </p:cNvPr>
          <p:cNvSpPr/>
          <p:nvPr/>
        </p:nvSpPr>
        <p:spPr>
          <a:xfrm>
            <a:off x="1084335" y="2301047"/>
            <a:ext cx="2225964" cy="100676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1F1E9A-B8C8-4CD3-ACB8-3FAAD364C7D4}"/>
              </a:ext>
            </a:extLst>
          </p:cNvPr>
          <p:cNvSpPr/>
          <p:nvPr/>
        </p:nvSpPr>
        <p:spPr>
          <a:xfrm>
            <a:off x="4681899" y="2301046"/>
            <a:ext cx="2225964" cy="100676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PROCESSOR</a:t>
            </a:r>
          </a:p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(CPU)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35A00E-ED94-4F90-A94C-911CF981188A}"/>
              </a:ext>
            </a:extLst>
          </p:cNvPr>
          <p:cNvSpPr/>
          <p:nvPr/>
        </p:nvSpPr>
        <p:spPr>
          <a:xfrm>
            <a:off x="8308666" y="2330541"/>
            <a:ext cx="2225964" cy="100676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OUTPUT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A2402B-2B67-4D6D-AB66-EBF933256024}"/>
              </a:ext>
            </a:extLst>
          </p:cNvPr>
          <p:cNvSpPr/>
          <p:nvPr/>
        </p:nvSpPr>
        <p:spPr>
          <a:xfrm>
            <a:off x="4681899" y="4171409"/>
            <a:ext cx="2225964" cy="100676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MEMORY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AEEC66-4B79-436D-84C5-438B1F8E20B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310299" y="2804428"/>
            <a:ext cx="13716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C4A83-9D51-413A-BBDF-163C593ADECD}"/>
              </a:ext>
            </a:extLst>
          </p:cNvPr>
          <p:cNvCxnSpPr/>
          <p:nvPr/>
        </p:nvCxnSpPr>
        <p:spPr>
          <a:xfrm flipV="1">
            <a:off x="6917548" y="2839065"/>
            <a:ext cx="13716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2E2F3F-3586-47E9-A4B8-C8F25257436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794881" y="3307809"/>
            <a:ext cx="0" cy="8636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E6CC81-F984-44E3-8E9A-AE57C55F9E05}"/>
              </a:ext>
            </a:extLst>
          </p:cNvPr>
          <p:cNvSpPr txBox="1"/>
          <p:nvPr/>
        </p:nvSpPr>
        <p:spPr>
          <a:xfrm>
            <a:off x="4841466" y="5672440"/>
            <a:ext cx="219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OF BASIC PROCESSOR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4148239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3BDE7-FC01-4B6A-B12D-87376A6C3E27}"/>
              </a:ext>
            </a:extLst>
          </p:cNvPr>
          <p:cNvSpPr txBox="1"/>
          <p:nvPr/>
        </p:nvSpPr>
        <p:spPr>
          <a:xfrm>
            <a:off x="4297832" y="454642"/>
            <a:ext cx="306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DDC7C-5E6C-4F1E-BEE6-90580D76E30B}"/>
              </a:ext>
            </a:extLst>
          </p:cNvPr>
          <p:cNvSpPr txBox="1"/>
          <p:nvPr/>
        </p:nvSpPr>
        <p:spPr>
          <a:xfrm>
            <a:off x="1194956" y="2389239"/>
            <a:ext cx="9272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TO DESIGN AND SIMULATE A </a:t>
            </a:r>
            <a:r>
              <a:rPr lang="en-US" sz="3600" b="1" dirty="0"/>
              <a:t>BASIC PROCESSOR </a:t>
            </a:r>
          </a:p>
          <a:p>
            <a:pPr algn="ctr"/>
            <a:r>
              <a:rPr lang="en-US" sz="3600" dirty="0"/>
              <a:t>INCORPORATING INSTRUCTIONS USING INTEL </a:t>
            </a:r>
          </a:p>
          <a:p>
            <a:pPr algn="ctr"/>
            <a:r>
              <a:rPr lang="en-US" sz="3600" dirty="0"/>
              <a:t>QUARTUS PRIME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1990784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D715C-3866-4793-A131-EA498E7BD070}"/>
              </a:ext>
            </a:extLst>
          </p:cNvPr>
          <p:cNvSpPr txBox="1"/>
          <p:nvPr/>
        </p:nvSpPr>
        <p:spPr>
          <a:xfrm>
            <a:off x="2629269" y="134929"/>
            <a:ext cx="693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LITERATURE SURVEY</a:t>
            </a:r>
            <a:endParaRPr lang="en-IN" sz="2800" b="1" u="sng" dirty="0"/>
          </a:p>
        </p:txBody>
      </p:sp>
      <p:sp>
        <p:nvSpPr>
          <p:cNvPr id="3" name="Google Shape;111;p19">
            <a:extLst>
              <a:ext uri="{FF2B5EF4-FFF2-40B4-BE49-F238E27FC236}">
                <a16:creationId xmlns:a16="http://schemas.microsoft.com/office/drawing/2014/main" id="{6556D1B2-DE4D-4BBD-9333-BD86A8D047B0}"/>
              </a:ext>
            </a:extLst>
          </p:cNvPr>
          <p:cNvSpPr txBox="1">
            <a:spLocks noGrp="1"/>
          </p:cNvSpPr>
          <p:nvPr/>
        </p:nvSpPr>
        <p:spPr>
          <a:xfrm>
            <a:off x="870501" y="1018244"/>
            <a:ext cx="10450995" cy="482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1]McGregor, Tony, Pearson, Murray, Armstrong, Dean(2002). Design of a processor to support the teaching of computer systems. </a:t>
            </a:r>
            <a:r>
              <a:rPr lang="en-US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First IEEE International Workshop on Electronic Design, Test and Applications, 2002 Volume: 1</a:t>
            </a: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IN" sz="1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10.1109/DELTA.2002.994622</a:t>
            </a:r>
            <a:endParaRPr lang="en-IN" sz="14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200" b="0" i="0" u="sng" dirty="0">
              <a:effectLst/>
              <a:latin typeface="Roboto" panose="02000000000000000000" pitchFamily="2" charset="0"/>
            </a:endParaRPr>
          </a:p>
          <a:p>
            <a:pPr marL="114300" indent="0"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paper presents a pipelined CPU design project with a field programmable gate array (FPGA) system in a computer architecture course.The goal of the project is to educate students effectively via hands-on learning. This paper was in alignment with the vision of our project.  The disadvantage of this paper was that the CPU design was not structurally done.</a:t>
            </a:r>
            <a:b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2] Noam Nisan and Shimon Schocken, The Elements of Computing System: Building a Modern Computer from First Principles, 2005</a:t>
            </a:r>
          </a:p>
          <a:p>
            <a:pPr marL="114300" indent="0">
              <a:buNone/>
            </a:pPr>
            <a:endParaRPr lang="en" sz="1200" b="1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paper gave us a basic framework for the project’s execution. It deals with the fundamental requirements for designing a simple computer. The basic functioning of assemblers was a take away from this paper.</a:t>
            </a:r>
          </a:p>
          <a:p>
            <a:pPr marL="114300" indent="0">
              <a:buNone/>
            </a:pPr>
            <a:endParaRPr lang="en" sz="1200" b="1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3]Nakano, K., &amp; Ito, Y. (2008). Processor, Assembler, and Compiler Design Education Using an FPGA. 2008 14th IEEE International Conference on Parallel and Distributed Systems. doi:10.1109/icpads.2008.71 </a:t>
            </a:r>
          </a:p>
          <a:p>
            <a:pPr marL="114300" indent="0">
              <a:buNone/>
            </a:pPr>
            <a:endParaRPr lang="en" sz="1200" b="1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r>
              <a:rPr lang="en" sz="120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paper uses a 16-bit processor TINYCPU, cross assembler TINYASM, and cross compiler TINYC. They are designed very simple and compact: The total number of lines of the source code is only 427. This paper helped us with the assembler design.  </a:t>
            </a:r>
            <a:endParaRPr sz="1200" dirty="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844538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AB399-86BB-4922-9C46-27FEA1414E5E}"/>
              </a:ext>
            </a:extLst>
          </p:cNvPr>
          <p:cNvSpPr txBox="1"/>
          <p:nvPr/>
        </p:nvSpPr>
        <p:spPr>
          <a:xfrm>
            <a:off x="3147458" y="233656"/>
            <a:ext cx="629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TECHNOLOGY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BDC4845-0607-4782-9E57-CC659B65E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86062"/>
              </p:ext>
            </p:extLst>
          </p:nvPr>
        </p:nvGraphicFramePr>
        <p:xfrm>
          <a:off x="344128" y="1333626"/>
          <a:ext cx="1084498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994">
                  <a:extLst>
                    <a:ext uri="{9D8B030D-6E8A-4147-A177-3AD203B41FA5}">
                      <a16:colId xmlns:a16="http://schemas.microsoft.com/office/drawing/2014/main" val="3804333157"/>
                    </a:ext>
                  </a:extLst>
                </a:gridCol>
                <a:gridCol w="3614994">
                  <a:extLst>
                    <a:ext uri="{9D8B030D-6E8A-4147-A177-3AD203B41FA5}">
                      <a16:colId xmlns:a16="http://schemas.microsoft.com/office/drawing/2014/main" val="234873900"/>
                    </a:ext>
                  </a:extLst>
                </a:gridCol>
                <a:gridCol w="3614994">
                  <a:extLst>
                    <a:ext uri="{9D8B030D-6E8A-4147-A177-3AD203B41FA5}">
                      <a16:colId xmlns:a16="http://schemas.microsoft.com/office/drawing/2014/main" val="6203313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 PENTIUM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INTEL CORE i5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AMD RYZEN 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49390"/>
                  </a:ext>
                </a:extLst>
              </a:tr>
              <a:tr h="922266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Pentium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Family of microprocessors developed by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Corp. Introduced in 1993 as the successor to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Intel's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80486 microprocessor, the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Pentium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contained two processors on a single chip and about 3.3 million transistors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Developed and manufactured by Intel, the </a:t>
                      </a:r>
                      <a:r>
                        <a:rPr lang="en-US" b="1" dirty="0"/>
                        <a:t>Core i5 </a:t>
                      </a:r>
                      <a:r>
                        <a:rPr lang="en-US" dirty="0"/>
                        <a:t>is a computer processor, available as dual-core or quad-core. The Core i5 processor is available in multiple speeds, ranging from 1.90 GHz up to 3.80 GHz, and it features 3 MB, 4 MB or 6 MB of cache.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Ryzen 5 </a:t>
                      </a:r>
                      <a:r>
                        <a:rPr lang="en-US" dirty="0"/>
                        <a:t>is a family of mid-range performance 64-bit quad and hexa-cores x86 microprocessors Introduced by </a:t>
                      </a:r>
                      <a:r>
                        <a:rPr lang="en-US" b="1" dirty="0"/>
                        <a:t>AMD</a:t>
                      </a:r>
                      <a:r>
                        <a:rPr lang="en-US" dirty="0"/>
                        <a:t> in March of 2017. Ryzen 5 is based on the Zen microarchitecture and is manufactured on GF's 14 nm process.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5317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EE8B34C-8000-4338-A0BC-B6679C74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84" y="4123649"/>
            <a:ext cx="2231615" cy="1978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F97491-8437-4847-9E92-39DE08ABA5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" t="5521" r="6256" b="13430"/>
          <a:stretch/>
        </p:blipFill>
        <p:spPr>
          <a:xfrm>
            <a:off x="5063613" y="4247535"/>
            <a:ext cx="1710814" cy="1730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0A2FF-2A9E-4628-BF44-8DEEB856C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33" y="4257367"/>
            <a:ext cx="1943501" cy="17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047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8F125-8BA1-471A-BD52-A7E5182496F1}"/>
              </a:ext>
            </a:extLst>
          </p:cNvPr>
          <p:cNvSpPr txBox="1"/>
          <p:nvPr/>
        </p:nvSpPr>
        <p:spPr>
          <a:xfrm>
            <a:off x="3363767" y="375984"/>
            <a:ext cx="565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911BC-49AA-4093-9237-7D786BE6162B}"/>
              </a:ext>
            </a:extLst>
          </p:cNvPr>
          <p:cNvSpPr txBox="1"/>
          <p:nvPr/>
        </p:nvSpPr>
        <p:spPr>
          <a:xfrm>
            <a:off x="1262108" y="1775534"/>
            <a:ext cx="9667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Design and simulate a Simple Processor which can  perform 4 basic operations, namely move</a:t>
            </a:r>
            <a:r>
              <a:rPr lang="en-US" sz="3600" b="1" i="1" dirty="0"/>
              <a:t>(mv), </a:t>
            </a:r>
            <a:r>
              <a:rPr lang="en-US" sz="3600" dirty="0"/>
              <a:t>move to top</a:t>
            </a:r>
            <a:r>
              <a:rPr lang="en-US" sz="3600" b="1" i="1" dirty="0"/>
              <a:t>(</a:t>
            </a:r>
            <a:r>
              <a:rPr lang="en-US" sz="3600" b="1" i="1" dirty="0" err="1"/>
              <a:t>mvt</a:t>
            </a:r>
            <a:r>
              <a:rPr lang="en-US" sz="3600" b="1" i="1" dirty="0"/>
              <a:t>), </a:t>
            </a:r>
            <a:r>
              <a:rPr lang="en-US" sz="3600" dirty="0"/>
              <a:t>addition</a:t>
            </a:r>
            <a:r>
              <a:rPr lang="en-US" sz="3600" b="1" i="1" dirty="0"/>
              <a:t>(add) </a:t>
            </a:r>
            <a:r>
              <a:rPr lang="en-US" sz="3600" dirty="0"/>
              <a:t>and subtraction</a:t>
            </a:r>
            <a:r>
              <a:rPr lang="en-US" sz="3600" b="1" i="1" dirty="0"/>
              <a:t>(sub) </a:t>
            </a:r>
            <a:r>
              <a:rPr lang="en-US" sz="3600" dirty="0"/>
              <a:t>and then integrate this simple processor into a fully functioning ARM Processor.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36546145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1DC25-9C20-4DEF-B80E-1A4EC6ED2E5C}"/>
              </a:ext>
            </a:extLst>
          </p:cNvPr>
          <p:cNvSpPr txBox="1"/>
          <p:nvPr/>
        </p:nvSpPr>
        <p:spPr>
          <a:xfrm>
            <a:off x="1353665" y="53077"/>
            <a:ext cx="9148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F2E41-00DF-4BF7-BD7B-9720A82D7793}"/>
              </a:ext>
            </a:extLst>
          </p:cNvPr>
          <p:cNvSpPr txBox="1"/>
          <p:nvPr/>
        </p:nvSpPr>
        <p:spPr>
          <a:xfrm>
            <a:off x="329827" y="1111047"/>
            <a:ext cx="11196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895350" algn="l"/>
              </a:tabLst>
            </a:pPr>
            <a:r>
              <a:rPr lang="en-US" sz="2000" dirty="0"/>
              <a:t>It consists of </a:t>
            </a:r>
            <a:r>
              <a:rPr lang="en-US" sz="2000" b="1" dirty="0"/>
              <a:t>Multiplexer</a:t>
            </a:r>
            <a:r>
              <a:rPr lang="en-US" sz="2000" dirty="0"/>
              <a:t>(MUX), </a:t>
            </a:r>
            <a:r>
              <a:rPr lang="en-US" sz="2000" b="1" dirty="0"/>
              <a:t>Arithmetic Logical Unit</a:t>
            </a:r>
            <a:r>
              <a:rPr lang="en-US" sz="2000" dirty="0"/>
              <a:t>(ALU), </a:t>
            </a:r>
            <a:r>
              <a:rPr lang="en-US" sz="2000" b="1" dirty="0"/>
              <a:t>Control Finite-State-Machine</a:t>
            </a:r>
            <a:r>
              <a:rPr lang="en-US" sz="2000" dirty="0"/>
              <a:t>(Control FSM),</a:t>
            </a:r>
          </a:p>
          <a:p>
            <a:r>
              <a:rPr lang="en-US" sz="2000" dirty="0"/>
              <a:t>and </a:t>
            </a:r>
            <a:r>
              <a:rPr lang="en-US" sz="2000" b="1" dirty="0"/>
              <a:t>Registers</a:t>
            </a:r>
            <a:r>
              <a:rPr lang="en-US" sz="2000" dirty="0"/>
              <a:t>(Reg).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06A59-133B-43F1-A27E-C7B00B5D440C}"/>
              </a:ext>
            </a:extLst>
          </p:cNvPr>
          <p:cNvSpPr/>
          <p:nvPr/>
        </p:nvSpPr>
        <p:spPr>
          <a:xfrm>
            <a:off x="4522838" y="1995881"/>
            <a:ext cx="2458065" cy="776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Processor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E2FBC-6810-477E-9EB4-5D63DF930AED}"/>
              </a:ext>
            </a:extLst>
          </p:cNvPr>
          <p:cNvSpPr/>
          <p:nvPr/>
        </p:nvSpPr>
        <p:spPr>
          <a:xfrm>
            <a:off x="437601" y="3977081"/>
            <a:ext cx="2458065" cy="776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Multiplexer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CFD0B-FADE-480D-A065-6CC8D83FF00A}"/>
              </a:ext>
            </a:extLst>
          </p:cNvPr>
          <p:cNvSpPr/>
          <p:nvPr/>
        </p:nvSpPr>
        <p:spPr>
          <a:xfrm>
            <a:off x="3293805" y="4616178"/>
            <a:ext cx="2458065" cy="776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Arithmetic Logical Unit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81A36B-2437-498A-9ED1-F27524518DFB}"/>
              </a:ext>
            </a:extLst>
          </p:cNvPr>
          <p:cNvSpPr/>
          <p:nvPr/>
        </p:nvSpPr>
        <p:spPr>
          <a:xfrm>
            <a:off x="6103793" y="4616177"/>
            <a:ext cx="2458065" cy="776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Control FSM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47E67C-2E18-4AC2-A052-68DAE5105A96}"/>
              </a:ext>
            </a:extLst>
          </p:cNvPr>
          <p:cNvSpPr/>
          <p:nvPr/>
        </p:nvSpPr>
        <p:spPr>
          <a:xfrm>
            <a:off x="9068289" y="3977079"/>
            <a:ext cx="2458065" cy="776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112F986-F6F5-4357-AAAB-E1A3D69F248D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1666634" y="2384255"/>
            <a:ext cx="2856204" cy="1592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CD6E517-5657-4C6E-9DBD-640AAA390DE0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6980903" y="2384256"/>
            <a:ext cx="3316419" cy="1592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D2BBE2E-6E39-4712-8660-914612D0DE1D}"/>
              </a:ext>
            </a:extLst>
          </p:cNvPr>
          <p:cNvCxnSpPr>
            <a:cxnSpLocks/>
          </p:cNvCxnSpPr>
          <p:nvPr/>
        </p:nvCxnSpPr>
        <p:spPr>
          <a:xfrm rot="5400000">
            <a:off x="3867033" y="3345853"/>
            <a:ext cx="1843545" cy="697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BC11AAB-734F-40CE-9B3D-7E70A23D1E6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0666" y="3302099"/>
            <a:ext cx="1843547" cy="784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2482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8810</TotalTime>
  <Words>1074</Words>
  <Application>Microsoft Office PowerPoint</Application>
  <PresentationFormat>Widescreen</PresentationFormat>
  <Paragraphs>124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Open Sans</vt:lpstr>
      <vt:lpstr>Roboto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Vishvendra Singh</dc:creator>
  <cp:lastModifiedBy>tanvi vijay</cp:lastModifiedBy>
  <cp:revision>318</cp:revision>
  <dcterms:created xsi:type="dcterms:W3CDTF">2019-11-27T07:13:02Z</dcterms:created>
  <dcterms:modified xsi:type="dcterms:W3CDTF">2021-06-25T10:24:05Z</dcterms:modified>
</cp:coreProperties>
</file>