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6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4F3E-31FF-4F07-9E51-A857EE730289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5F626-6E00-4BC5-B4B0-B0CC77DB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5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6109-D8B0-4A3B-802D-C0140164625B}" type="datetime1">
              <a:rPr lang="en-IN" smtClean="0"/>
              <a:t>24-08-2022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9E84-BA58-4200-92D0-3583948070B2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3E6C-893F-4D94-B6D3-C5AEC8FC9239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A0EA-F77D-4E9F-BFC6-B9F59575EA1F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0C4C-A556-4C3E-A32C-B98C9380440D}" type="datetime1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8D5-CD62-4A3C-B251-3A596BD692E6}" type="datetime1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A96B-B3F8-4DBF-BBAF-8E80F7C61B8A}" type="datetime1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0315-B911-4F20-A597-970A78BCC752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DCAF-B0D0-410F-89C9-36B935E35A3A}" type="datetime1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FB09-EAF4-4030-BA0A-3E566D91046E}" type="datetime1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1E57D8E-1A5C-42DF-9949-B49242DC7D29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F6B16F-F090-4A48-B76D-0F1BA15D123A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 </a:t>
            </a:r>
            <a:br>
              <a:rPr lang="en-US" dirty="0" smtClean="0"/>
            </a:br>
            <a:r>
              <a:rPr lang="en-US" dirty="0" smtClean="0"/>
              <a:t>Shop for home</a:t>
            </a:r>
            <a:br>
              <a:rPr lang="en-US" dirty="0" smtClean="0"/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&amp;GCP C1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GROUP-2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475656" y="3212976"/>
            <a:ext cx="6296744" cy="2448272"/>
          </a:xfrm>
        </p:spPr>
        <p:txBody>
          <a:bodyPr>
            <a:noAutofit/>
          </a:bodyPr>
          <a:lstStyle/>
          <a:p>
            <a:r>
              <a:rPr lang="en-US" sz="1800" b="1" dirty="0"/>
              <a:t>Mentor: </a:t>
            </a:r>
            <a:r>
              <a:rPr lang="en-US" sz="1800" b="1" dirty="0" err="1"/>
              <a:t>Parth</a:t>
            </a:r>
            <a:r>
              <a:rPr lang="en-US" sz="1800" b="1" dirty="0"/>
              <a:t> </a:t>
            </a:r>
            <a:r>
              <a:rPr lang="en-US" sz="1800" b="1" dirty="0" err="1"/>
              <a:t>Shukla</a:t>
            </a:r>
            <a:r>
              <a:rPr lang="en-US" sz="1800" b="1" dirty="0"/>
              <a:t> </a:t>
            </a:r>
            <a:r>
              <a:rPr lang="en-US" sz="1800" b="1" dirty="0" smtClean="0"/>
              <a:t>sir</a:t>
            </a:r>
            <a:r>
              <a:rPr lang="en-US" sz="1800" b="1" dirty="0"/>
              <a:t> </a:t>
            </a:r>
            <a:endParaRPr lang="en-IN" sz="1800" b="1" dirty="0"/>
          </a:p>
          <a:p>
            <a:r>
              <a:rPr lang="en-US" sz="1800" b="1" dirty="0"/>
              <a:t>Presented By (Batch C1 Group2</a:t>
            </a:r>
            <a:r>
              <a:rPr lang="en-US" sz="1800" b="1" dirty="0" smtClean="0"/>
              <a:t>)</a:t>
            </a:r>
            <a:r>
              <a:rPr lang="en-US" sz="1800" b="1" dirty="0"/>
              <a:t> </a:t>
            </a:r>
            <a:endParaRPr lang="en-IN" sz="1800" b="1" dirty="0"/>
          </a:p>
          <a:p>
            <a:r>
              <a:rPr lang="en-US" sz="1800" b="1" dirty="0" err="1"/>
              <a:t>Ruchitha</a:t>
            </a:r>
            <a:endParaRPr lang="en-IN" sz="1800" b="1" dirty="0"/>
          </a:p>
          <a:p>
            <a:r>
              <a:rPr lang="en-US" sz="1800" b="1" dirty="0" err="1"/>
              <a:t>Pavan</a:t>
            </a:r>
            <a:r>
              <a:rPr lang="en-US" sz="1800" b="1" dirty="0"/>
              <a:t> </a:t>
            </a:r>
            <a:r>
              <a:rPr lang="en-US" sz="1800" b="1" dirty="0" err="1"/>
              <a:t>kumar</a:t>
            </a:r>
            <a:r>
              <a:rPr lang="en-US" sz="1800" b="1" dirty="0"/>
              <a:t> </a:t>
            </a:r>
            <a:r>
              <a:rPr lang="en-US" sz="1800" b="1" dirty="0" err="1"/>
              <a:t>Pathivada</a:t>
            </a:r>
            <a:endParaRPr lang="en-IN" sz="1800" b="1" dirty="0"/>
          </a:p>
          <a:p>
            <a:r>
              <a:rPr lang="en-US" sz="1800" b="1" dirty="0" err="1"/>
              <a:t>Dudekula</a:t>
            </a:r>
            <a:r>
              <a:rPr lang="en-US" sz="1800" b="1" dirty="0"/>
              <a:t> Sameer</a:t>
            </a:r>
            <a:endParaRPr lang="en-IN" sz="1800" b="1" dirty="0"/>
          </a:p>
          <a:p>
            <a:r>
              <a:rPr lang="en-US" sz="1800" b="1" dirty="0" err="1"/>
              <a:t>Swaraj</a:t>
            </a:r>
            <a:r>
              <a:rPr lang="en-US" sz="1800" b="1" dirty="0"/>
              <a:t> Mohan </a:t>
            </a:r>
            <a:r>
              <a:rPr lang="en-US" sz="1800" b="1" dirty="0" err="1"/>
              <a:t>Patil</a:t>
            </a:r>
            <a:endParaRPr lang="en-IN" sz="1800" b="1" dirty="0"/>
          </a:p>
          <a:p>
            <a:r>
              <a:rPr lang="en-US" sz="1800" b="1" dirty="0" err="1"/>
              <a:t>Sai</a:t>
            </a:r>
            <a:r>
              <a:rPr lang="en-US" sz="1800" b="1" dirty="0"/>
              <a:t> </a:t>
            </a:r>
            <a:r>
              <a:rPr lang="en-US" sz="1800" b="1" dirty="0" err="1"/>
              <a:t>Prasanna</a:t>
            </a:r>
            <a:r>
              <a:rPr lang="en-US" sz="1800" b="1" dirty="0"/>
              <a:t> </a:t>
            </a:r>
            <a:r>
              <a:rPr lang="en-US" sz="1800" b="1" dirty="0" err="1"/>
              <a:t>Jakkula</a:t>
            </a:r>
            <a:endParaRPr lang="en-IN" sz="1800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0DC-2999-4AE6-8BB6-936FCF953DE3}" type="datetime1">
              <a:rPr lang="en-IN" smtClean="0"/>
              <a:t>24-08-2022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B0AED74D-F120-6D3C-180D-74C4ED19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21088"/>
            <a:ext cx="1878593" cy="984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E81A310B-2E3B-EF74-577F-1346008A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081375"/>
            <a:ext cx="2418052" cy="12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8012"/>
            <a:ext cx="8229600" cy="41529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0315-B911-4F20-A597-970A78BCC752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836712"/>
            <a:ext cx="7345680" cy="3168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4365104"/>
            <a:ext cx="6621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12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13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14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SEARCH PAGE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15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WISHLIST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16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17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CART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18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ADMIN FUNCTIONALITY:</a:t>
            </a:r>
            <a:br>
              <a:rPr lang="en-IN" dirty="0" smtClean="0"/>
            </a:br>
            <a:r>
              <a:rPr lang="en-IN" dirty="0" smtClean="0"/>
              <a:t>HOMEPAGE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19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ShopForHome</a:t>
            </a:r>
            <a:r>
              <a:rPr lang="en-US" dirty="0"/>
              <a:t> is a popular Store in the market for shopping the home décor stuff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Due </a:t>
            </a:r>
            <a:r>
              <a:rPr lang="en-US" dirty="0"/>
              <a:t>to </a:t>
            </a:r>
            <a:r>
              <a:rPr lang="en-US" dirty="0" err="1"/>
              <a:t>Covid</a:t>
            </a:r>
            <a:r>
              <a:rPr lang="en-US" dirty="0"/>
              <a:t> 19 all the offline shopping stopped.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store wants to move to the online platforms and wants their own web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2 users on the application: - User, Admin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BULK UPLOAD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20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2034222"/>
            <a:ext cx="614934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21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SHOP FOR HOME DISCOUNT API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22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23906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 FOR HOME REPORT API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 FOR HOME SHOP API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51510" lvl="0" indent="-514350">
              <a:buFont typeface="+mj-lt"/>
              <a:buAutoNum type="arabicPeriod"/>
            </a:pPr>
            <a:r>
              <a:rPr lang="en-IN" dirty="0" err="1"/>
              <a:t>gcloud</a:t>
            </a:r>
            <a:r>
              <a:rPr lang="en-IN" dirty="0"/>
              <a:t> </a:t>
            </a:r>
            <a:r>
              <a:rPr lang="en-IN" dirty="0" err="1"/>
              <a:t>config</a:t>
            </a:r>
            <a:r>
              <a:rPr lang="en-IN" dirty="0"/>
              <a:t> set project </a:t>
            </a:r>
            <a:r>
              <a:rPr lang="en-IN" dirty="0" err="1" smtClean="0"/>
              <a:t>greatlear</a:t>
            </a:r>
            <a:r>
              <a:rPr lang="en-IN" dirty="0" smtClean="0"/>
              <a:t>-</a:t>
            </a:r>
            <a:r>
              <a:rPr lang="en-US" dirty="0" smtClean="0"/>
              <a:t>1661238846276</a:t>
            </a:r>
            <a:endParaRPr lang="en-IN" dirty="0"/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echo </a:t>
            </a:r>
            <a:r>
              <a:rPr lang="en-IN" dirty="0"/>
              <a:t>$</a:t>
            </a:r>
            <a:r>
              <a:rPr lang="en-IN" dirty="0" smtClean="0"/>
              <a:t>GOOGLE_CLOUD_PROJECT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gcloud</a:t>
            </a:r>
            <a:r>
              <a:rPr lang="en-IN" dirty="0" smtClean="0"/>
              <a:t> </a:t>
            </a:r>
            <a:r>
              <a:rPr lang="en-IN" dirty="0" err="1"/>
              <a:t>config</a:t>
            </a:r>
            <a:r>
              <a:rPr lang="en-IN" dirty="0"/>
              <a:t> set compute/zone </a:t>
            </a:r>
            <a:r>
              <a:rPr lang="en-IN" dirty="0" smtClean="0"/>
              <a:t>us-west2-a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git </a:t>
            </a:r>
            <a:r>
              <a:rPr lang="en-IN" dirty="0"/>
              <a:t>clone http</a:t>
            </a:r>
            <a:r>
              <a:rPr lang="en-IN" dirty="0" smtClean="0"/>
              <a:t>://github.com/sameer351/shopforhome.git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/>
              <a:t>l</a:t>
            </a:r>
            <a:r>
              <a:rPr lang="en-IN" dirty="0" err="1" smtClean="0"/>
              <a:t>s</a:t>
            </a:r>
            <a:endParaRPr lang="en-IN" dirty="0" smtClean="0"/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c</a:t>
            </a:r>
            <a:r>
              <a:rPr lang="en-IN" dirty="0" smtClean="0"/>
              <a:t>d </a:t>
            </a:r>
            <a:r>
              <a:rPr lang="en-US" dirty="0" err="1" smtClean="0"/>
              <a:t>shopforhome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cd frontend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node –v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npm</a:t>
            </a:r>
            <a:r>
              <a:rPr lang="en-IN" dirty="0" smtClean="0"/>
              <a:t> –v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-g @</a:t>
            </a:r>
            <a:r>
              <a:rPr lang="en-IN" dirty="0" smtClean="0"/>
              <a:t>angular/cli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-g </a:t>
            </a:r>
            <a:r>
              <a:rPr lang="en-IN" dirty="0" smtClean="0"/>
              <a:t>typescript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nvm</a:t>
            </a:r>
            <a:r>
              <a:rPr lang="en-IN" dirty="0" smtClean="0"/>
              <a:t> </a:t>
            </a:r>
            <a:r>
              <a:rPr lang="en-IN" dirty="0"/>
              <a:t>install </a:t>
            </a:r>
            <a:r>
              <a:rPr lang="en-IN" dirty="0" smtClean="0"/>
              <a:t>16.10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npm</a:t>
            </a:r>
            <a:r>
              <a:rPr lang="en-IN" dirty="0" smtClean="0"/>
              <a:t> install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err="1" smtClean="0"/>
              <a:t>ng</a:t>
            </a:r>
            <a:r>
              <a:rPr lang="en-IN" dirty="0" smtClean="0"/>
              <a:t> </a:t>
            </a:r>
            <a:r>
              <a:rPr lang="en-IN" dirty="0"/>
              <a:t>serve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0315-B911-4F20-A597-970A78BCC752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698477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0315-B911-4F20-A597-970A78BCC752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77686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SHOP FOR HOME WEBSITE USING CLOUD 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0315-B911-4F20-A597-970A78BCC752}" type="datetime1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28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3"/>
            <a:ext cx="8229600" cy="46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9452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login, Logout and Register into the application.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see the products in different categories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sort the products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add the products into the shopping cart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increase or decrease the quantity added in the cart.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add “n” number of products in the cart.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be able to get the </a:t>
            </a:r>
            <a:r>
              <a:rPr lang="en-US" dirty="0" err="1"/>
              <a:t>Wishlist</a:t>
            </a:r>
            <a:r>
              <a:rPr lang="en-US" dirty="0"/>
              <a:t> option where I can add those products which I want but don’t want to order now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user I should get different discount coupons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As an Admin I should be able to login, Logout and Register into the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perform CRUD on </a:t>
            </a:r>
            <a:r>
              <a:rPr lang="en-US" dirty="0" smtClean="0"/>
              <a:t>Users.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Perform CRUD on the </a:t>
            </a:r>
            <a:r>
              <a:rPr lang="en-US" dirty="0" smtClean="0"/>
              <a:t>products.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get bulk upload option to upload a </a:t>
            </a:r>
            <a:r>
              <a:rPr lang="en-US" dirty="0" err="1"/>
              <a:t>csv</a:t>
            </a:r>
            <a:r>
              <a:rPr lang="en-US" dirty="0"/>
              <a:t> for products </a:t>
            </a:r>
            <a:r>
              <a:rPr lang="en-US" dirty="0" smtClean="0"/>
              <a:t>details.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get the </a:t>
            </a:r>
            <a:r>
              <a:rPr lang="en-US" dirty="0" smtClean="0"/>
              <a:t>stocks.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mail if any stock is less than 10. </a:t>
            </a:r>
            <a:r>
              <a:rPr lang="en-US" dirty="0" smtClean="0"/>
              <a:t>As </a:t>
            </a:r>
            <a:r>
              <a:rPr lang="en-US" dirty="0"/>
              <a:t>an Admin I should be able to get the sales report of a specific duration.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an Admin I should be able to set the discount coupons for the specific set of users.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748464" cy="4968552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IN" dirty="0"/>
              <a:t>Technologies : 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Angular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Java spring Boot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MySQL</a:t>
            </a:r>
          </a:p>
          <a:p>
            <a:pPr marL="137160" indent="0">
              <a:buNone/>
            </a:pPr>
            <a:r>
              <a:rPr lang="en-US" dirty="0" smtClean="0"/>
              <a:t>Languages: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Typescript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Java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SQL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HTML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CSS</a:t>
            </a:r>
          </a:p>
          <a:p>
            <a:pPr marL="137160" indent="0">
              <a:buNone/>
            </a:pPr>
            <a:r>
              <a:rPr lang="en-US" dirty="0" smtClean="0"/>
              <a:t>Operating System: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Windows </a:t>
            </a:r>
            <a:r>
              <a:rPr lang="en-IN" dirty="0" smtClean="0"/>
              <a:t>7/8/10/11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Linux </a:t>
            </a:r>
            <a:r>
              <a:rPr lang="en-IN" dirty="0" err="1"/>
              <a:t>Distros</a:t>
            </a:r>
            <a:r>
              <a:rPr lang="en-IN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MacOs</a:t>
            </a:r>
            <a:r>
              <a:rPr lang="en-IN" dirty="0" smtClean="0"/>
              <a:t> </a:t>
            </a:r>
            <a:r>
              <a:rPr lang="en-IN" dirty="0"/>
              <a:t>X or Late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63888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6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</a:t>
            </a:r>
            <a:r>
              <a:rPr lang="en-IN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700809"/>
            <a:ext cx="8424936" cy="2376264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Processor : </a:t>
            </a:r>
            <a:r>
              <a:rPr lang="en-US" dirty="0" smtClean="0"/>
              <a:t>Intel </a:t>
            </a:r>
            <a:r>
              <a:rPr lang="en-US" dirty="0"/>
              <a:t>or AMD dual core x86 </a:t>
            </a:r>
            <a:r>
              <a:rPr lang="en-US" dirty="0" smtClean="0"/>
              <a:t>processor</a:t>
            </a:r>
          </a:p>
          <a:p>
            <a:pPr marL="137160" indent="0">
              <a:buNone/>
            </a:pPr>
            <a:r>
              <a:rPr lang="en-US" dirty="0" smtClean="0"/>
              <a:t> RAM : </a:t>
            </a:r>
            <a:r>
              <a:rPr lang="en-US" dirty="0"/>
              <a:t>4GB or Above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Operating </a:t>
            </a:r>
            <a:r>
              <a:rPr lang="en-US" dirty="0"/>
              <a:t>System: </a:t>
            </a:r>
            <a:r>
              <a:rPr lang="en-US" dirty="0" smtClean="0"/>
              <a:t> </a:t>
            </a:r>
            <a:r>
              <a:rPr lang="en-US" dirty="0"/>
              <a:t>500MB of free disk space or more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0C4C-A556-4C3E-A32C-B98C9380440D}" type="datetime1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OBJECTIVES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1.Create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2.Create database schema (all tables along with their relationships)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3.Create entities in Spring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4.Create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structure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5.CRUD on User and Products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6.Create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in Angular (Static only) to hold images and products lists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7.Develop Search Functionality in Angular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8.Bulk upload 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1.Cart option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2.Stock and Sales reports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3.Create Data Transfer objects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4.Create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5Create Service layer logic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6.Create Controller to direct 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7.Create Discount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8.Create user data script for deployment on VMs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9.Deploy application on VMs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GIT REPOSITORY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780C-4918-442E-8F47-4C8BA4DAB74E}" type="datetime1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B16F-F090-4A48-B76D-0F1BA15D123A}" type="slidenum">
              <a:rPr lang="en-IN" smtClean="0"/>
              <a:t>9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</TotalTime>
  <Words>663</Words>
  <Application>Microsoft Office PowerPoint</Application>
  <PresentationFormat>On-screen Show (4:3)</PresentationFormat>
  <Paragraphs>190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Apex</vt:lpstr>
      <vt:lpstr>Capstone Project  Shop for home JAVA &amp;GCP C1 GROUP-2 </vt:lpstr>
      <vt:lpstr>PROBLEM STATEMENT</vt:lpstr>
      <vt:lpstr>USER STORIES</vt:lpstr>
      <vt:lpstr>ADMIN STORIES</vt:lpstr>
      <vt:lpstr>SOFTWARE REQUIREMENTS</vt:lpstr>
      <vt:lpstr>Hardware Requirements</vt:lpstr>
      <vt:lpstr>SPRINT 1 OBJECTIVES</vt:lpstr>
      <vt:lpstr>SPRINT 2 OBJECTIVES</vt:lpstr>
      <vt:lpstr>CREATE GIT REPOSITORY</vt:lpstr>
      <vt:lpstr>DATABASE SCHEME</vt:lpstr>
      <vt:lpstr>PowerPoint Presentation</vt:lpstr>
      <vt:lpstr>HOME PAGE</vt:lpstr>
      <vt:lpstr>SIGN IN</vt:lpstr>
      <vt:lpstr>SIGN UP</vt:lpstr>
      <vt:lpstr>PRODUCT SEARCH PAGE</vt:lpstr>
      <vt:lpstr>WISHLIST </vt:lpstr>
      <vt:lpstr>DISCOUNT</vt:lpstr>
      <vt:lpstr>ADD TO CART</vt:lpstr>
      <vt:lpstr>ADMIN FUNCTIONALITY: HOMEPAGE</vt:lpstr>
      <vt:lpstr>BULK UPLOAD</vt:lpstr>
      <vt:lpstr>BACKEND</vt:lpstr>
      <vt:lpstr>SHOP FOR HOME DISCOUNT API</vt:lpstr>
      <vt:lpstr>SHOP FOR HOME REPORT API</vt:lpstr>
      <vt:lpstr>SHOP FOR HOME SHOP API</vt:lpstr>
      <vt:lpstr>CLOUD DEPLOYMENT</vt:lpstr>
      <vt:lpstr>PowerPoint Presentation</vt:lpstr>
      <vt:lpstr>PowerPoint Presentation</vt:lpstr>
      <vt:lpstr>SHOP FOR HOME WEBSITE USING CLOUD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2022-08-24T13:19:17Z</dcterms:created>
  <dcterms:modified xsi:type="dcterms:W3CDTF">2022-08-24T14:56:03Z</dcterms:modified>
</cp:coreProperties>
</file>