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f3a05978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cf3a05978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f3a05978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7cf3a05978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7" name="Google Shape;147;g7cf3a05978_2_91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48" name="Google Shape;148;g7cf3a05978_2_9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cf3a05978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7cf3a0597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8" name="Google Shape;158;g7cf3a05978_0_1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59" name="Google Shape;159;g7cf3a05978_0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f3a05978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7cf3a0597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g7cf3a05978_0_26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70" name="Google Shape;170;g7cf3a05978_0_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cf3a05978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7cf3a05978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0" name="Google Shape;180;g7cf3a05978_0_35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81" name="Google Shape;181;g7cf3a05978_0_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cf3a05978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7cf3a0597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9" name="Google Shape;189;g7cf3a05978_0_10:notes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 Memory Summit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Clara, CA</a:t>
            </a:r>
            <a:endParaRPr/>
          </a:p>
        </p:txBody>
      </p:sp>
      <p:sp>
        <p:nvSpPr>
          <p:cNvPr id="190" name="Google Shape;190;g7cf3a05978_0_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Augusut 2016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174750" y="4421700"/>
            <a:ext cx="27945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http://aiclub.world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ormal">
  <p:cSld name="1_Norma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04800" y="209550"/>
            <a:ext cx="8229600" cy="4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6F89"/>
              </a:buClr>
              <a:buSzPts val="2800"/>
              <a:buFont typeface="Avenir"/>
              <a:buNone/>
              <a:defRPr b="1" sz="2800">
                <a:solidFill>
                  <a:srgbClr val="526F8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04800" y="895351"/>
            <a:ext cx="8229600" cy="3622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984A4"/>
              </a:buClr>
              <a:buSzPts val="2000"/>
              <a:buChar char="•"/>
              <a:defRPr sz="20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3984A4"/>
              </a:buClr>
              <a:buSzPts val="1800"/>
              <a:buChar char="•"/>
              <a:defRPr sz="18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3984A4"/>
              </a:buClr>
              <a:buSzPts val="1600"/>
              <a:buChar char="•"/>
              <a:defRPr sz="16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3984A4"/>
              </a:buClr>
              <a:buSzPts val="1400"/>
              <a:buChar char="•"/>
              <a:defRPr sz="14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04800" lvl="4" marL="228600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rgbClr val="3984A4"/>
              </a:buClr>
              <a:buSzPts val="1200"/>
              <a:buChar char="•"/>
              <a:defRPr sz="1200">
                <a:solidFill>
                  <a:srgbClr val="383F5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7305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 sz="7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15">
          <p15:clr>
            <a:srgbClr val="FBAE40"/>
          </p15:clr>
        </p15:guide>
        <p15:guide id="2" pos="24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39000" y="0"/>
            <a:ext cx="1905000" cy="80926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320550" y="4319300"/>
            <a:ext cx="27945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http://aiclub.world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>
            <p:ph type="ctrTitle"/>
          </p:nvPr>
        </p:nvSpPr>
        <p:spPr>
          <a:xfrm>
            <a:off x="832677" y="3385000"/>
            <a:ext cx="47763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600"/>
              <a:t>Gender </a:t>
            </a:r>
            <a:r>
              <a:rPr lang="en" sz="3600"/>
              <a:t>Recognition</a:t>
            </a:r>
            <a:r>
              <a:rPr lang="en" sz="3600"/>
              <a:t> by Voice</a:t>
            </a:r>
            <a:endParaRPr i="1"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1" lang="en" sz="3300"/>
              <a:t>N.S.C.Sameer</a:t>
            </a:r>
            <a:endParaRPr i="1" sz="3300"/>
          </a:p>
        </p:txBody>
      </p:sp>
      <p:sp>
        <p:nvSpPr>
          <p:cNvPr id="137" name="Google Shape;137;p26"/>
          <p:cNvSpPr/>
          <p:nvPr/>
        </p:nvSpPr>
        <p:spPr>
          <a:xfrm>
            <a:off x="441425" y="46536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2546251" y="1849953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844372" y="1745991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4869085" y="0"/>
            <a:ext cx="4274915" cy="3044433"/>
          </a:xfrm>
          <a:custGeom>
            <a:rect b="b" l="l" r="r" t="t"/>
            <a:pathLst>
              <a:path extrusionOk="0" h="4059244" w="5699887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5850294" y="3394010"/>
            <a:ext cx="0" cy="130302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8278" y="3607484"/>
            <a:ext cx="1827621" cy="77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6150550" y="4299450"/>
            <a:ext cx="27945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http://aiclub.world</a:t>
            </a:r>
            <a:endParaRPr i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201977" y="163514"/>
            <a:ext cx="8229600" cy="493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" sz="3600">
                <a:solidFill>
                  <a:schemeClr val="dk1"/>
                </a:solidFill>
              </a:rPr>
              <a:t>Gender Recognition By Voice</a:t>
            </a:r>
            <a:endParaRPr b="0" sz="3600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47510" y="1234869"/>
            <a:ext cx="4069266" cy="3622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It predicts the gender by the Voice from the  given input</a:t>
            </a:r>
            <a:endParaRPr sz="3600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830200" y="1234875"/>
            <a:ext cx="22857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200" y="747000"/>
            <a:ext cx="3086126" cy="308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201977" y="163514"/>
            <a:ext cx="8229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0" sz="3600"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247510" y="1234869"/>
            <a:ext cx="40692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solidFill>
                  <a:schemeClr val="dk1"/>
                </a:solidFill>
              </a:rPr>
              <a:t>Number of samples: 3,186</a:t>
            </a:r>
            <a:endParaRPr sz="24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solidFill>
                  <a:schemeClr val="dk1"/>
                </a:solidFill>
              </a:rPr>
              <a:t>Number of features: 1</a:t>
            </a:r>
            <a:endParaRPr sz="24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" sz="2400">
                <a:solidFill>
                  <a:schemeClr val="dk1"/>
                </a:solidFill>
              </a:rPr>
              <a:t>Problem type: Classification</a:t>
            </a:r>
            <a:endParaRPr sz="24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4830200" y="1234875"/>
            <a:ext cx="22857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725" y="1289475"/>
            <a:ext cx="1987125" cy="19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201977" y="163514"/>
            <a:ext cx="8229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 </a:t>
            </a:r>
            <a:endParaRPr b="0" sz="3600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247510" y="1234869"/>
            <a:ext cx="40692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lang="en" sz="3600">
                <a:solidFill>
                  <a:schemeClr val="dk1"/>
                </a:solidFill>
              </a:rPr>
              <a:t>How well did your AI do?</a:t>
            </a:r>
            <a:endParaRPr sz="36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rPr b="1" lang="en" sz="3600">
                <a:solidFill>
                  <a:schemeClr val="accent1"/>
                </a:solidFill>
              </a:rPr>
              <a:t>98.42% Accuracy</a:t>
            </a:r>
            <a:endParaRPr b="1" sz="3600">
              <a:solidFill>
                <a:schemeClr val="accent1"/>
              </a:solidFill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4830200" y="1234875"/>
            <a:ext cx="22857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272" y="1928825"/>
            <a:ext cx="4827749" cy="187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201977" y="163514"/>
            <a:ext cx="8229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(Advanced Classes Only)</a:t>
            </a:r>
            <a:endParaRPr b="0" sz="3600"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47499" y="1234875"/>
            <a:ext cx="44106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57200" lvl="0" marL="457200" rtl="0" algn="l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" sz="3600">
                <a:solidFill>
                  <a:schemeClr val="dk1"/>
                </a:solidFill>
              </a:rPr>
              <a:t>KNN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" sz="3600">
                <a:solidFill>
                  <a:schemeClr val="dk1"/>
                </a:solidFill>
              </a:rPr>
              <a:t>RandomForest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" sz="3600">
                <a:solidFill>
                  <a:schemeClr val="dk1"/>
                </a:solidFill>
              </a:rPr>
              <a:t>LogisticRegression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85" name="Google Shape;185;p30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718926" y="2719176"/>
            <a:ext cx="21546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sz="3600"/>
          </a:p>
        </p:txBody>
      </p:sp>
      <p:sp>
        <p:nvSpPr>
          <p:cNvPr id="193" name="Google Shape;193;p31"/>
          <p:cNvSpPr/>
          <p:nvPr/>
        </p:nvSpPr>
        <p:spPr>
          <a:xfrm>
            <a:off x="3962400" y="4857750"/>
            <a:ext cx="1066800" cy="28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182875" spcFirstLastPara="1" rIns="1828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