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85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0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32A16-AD4A-49E9-6F52-BB04F06DB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93A96-1004-DB75-8F7C-B617070C2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BC117-1511-66C2-D65B-FD57D0115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C53C-C364-0D3A-047C-60AD9D87E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950512" y="241239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67429" y="2166425"/>
            <a:ext cx="7620000" cy="18966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39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Python Project: Language Translator</a:t>
            </a:r>
          </a:p>
          <a:p>
            <a:pPr marL="0" indent="0" algn="ctr">
              <a:buNone/>
            </a:pPr>
            <a:endParaRPr lang="en-US" sz="3393" b="1" dirty="0">
              <a:solidFill>
                <a:srgbClr val="000000"/>
              </a:solidFill>
              <a:latin typeface="OpenSans-Bold" pitchFamily="34" charset="0"/>
              <a:ea typeface="OpenSans-Bold" pitchFamily="34" charset="-122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By Malla Sameer 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B.Tech</a:t>
            </a:r>
            <a:r>
              <a:rPr lang="en-US" sz="2000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 CSE Data Science and Machine Learning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Lovely Professional University</a:t>
            </a:r>
          </a:p>
          <a:p>
            <a:pPr marL="0" indent="0" algn="ctr">
              <a:buNone/>
            </a:pPr>
            <a:endParaRPr lang="en-US" sz="3393" b="1" dirty="0">
              <a:solidFill>
                <a:srgbClr val="000000"/>
              </a:solidFill>
              <a:latin typeface="OpenSans-Bold" pitchFamily="34" charset="0"/>
              <a:ea typeface="OpenSans-Bold" pitchFamily="34" charset="-122"/>
            </a:endParaRPr>
          </a:p>
          <a:p>
            <a:pPr marL="0" indent="0" algn="ctr">
              <a:buNone/>
            </a:pPr>
            <a:endParaRPr lang="en-US" sz="3393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FA4C-099F-AB05-15DC-FF9C74B1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FBCE7838-D12D-CD9C-7A3B-9976455A74A8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1AADC7A-7CAE-DA9A-0D29-FD3A6127239F}"/>
              </a:ext>
            </a:extLst>
          </p:cNvPr>
          <p:cNvSpPr/>
          <p:nvPr/>
        </p:nvSpPr>
        <p:spPr>
          <a:xfrm>
            <a:off x="1193485" y="464805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</a:rPr>
              <a:t>Conclusion</a:t>
            </a:r>
            <a:endParaRPr lang="en-US" sz="19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4F0D7505-C34F-E8D1-FD5A-DFBD71F8B9CB}"/>
              </a:ext>
            </a:extLst>
          </p:cNvPr>
          <p:cNvSpPr/>
          <p:nvPr/>
        </p:nvSpPr>
        <p:spPr>
          <a:xfrm>
            <a:off x="714375" y="57150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02DF0267-504C-B559-FB7F-7E9FF4E703E2}"/>
              </a:ext>
            </a:extLst>
          </p:cNvPr>
          <p:cNvSpPr/>
          <p:nvPr/>
        </p:nvSpPr>
        <p:spPr>
          <a:xfrm>
            <a:off x="714375" y="1551001"/>
            <a:ext cx="5238750" cy="20792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In an increasingly interconnected world, language translators are effective tools for bridging communication gaps. These system offer smooth translation across different languages by utilizing developments in machine learning and natural language processing(NLP).  </a:t>
            </a:r>
          </a:p>
          <a:p>
            <a:pPr marL="0" indent="0" algn="l">
              <a:buNone/>
            </a:pPr>
            <a:endParaRPr lang="en-US" sz="1367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The Language Translator serves as an example of how technology may offer instantaneous, approachable ways to overcome language obstacles. Text translation, history tracking and language swapping are just a few of the characteristics that make these applications useful for</a:t>
            </a:r>
          </a:p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Personal communication, business, education and travel.  </a:t>
            </a:r>
          </a:p>
          <a:p>
            <a:pPr marL="0" indent="0" algn="l">
              <a:buNone/>
            </a:pPr>
            <a:endParaRPr lang="en-US" sz="1367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DD8923-80CC-CC96-623B-A8DDC550F645}"/>
              </a:ext>
            </a:extLst>
          </p:cNvPr>
          <p:cNvSpPr/>
          <p:nvPr/>
        </p:nvSpPr>
        <p:spPr>
          <a:xfrm>
            <a:off x="714375" y="179722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7" name="Paragraph 2">
            <a:extLst>
              <a:ext uri="{FF2B5EF4-FFF2-40B4-BE49-F238E27FC236}">
                <a16:creationId xmlns:a16="http://schemas.microsoft.com/office/drawing/2014/main" id="{E58D7351-08BD-00BB-6EE9-7E00511E2D06}"/>
              </a:ext>
            </a:extLst>
          </p:cNvPr>
          <p:cNvSpPr/>
          <p:nvPr/>
        </p:nvSpPr>
        <p:spPr>
          <a:xfrm>
            <a:off x="714375" y="2184486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7CDF093B-458E-9425-8444-288BEF290F95}"/>
              </a:ext>
            </a:extLst>
          </p:cNvPr>
          <p:cNvSpPr/>
          <p:nvPr/>
        </p:nvSpPr>
        <p:spPr>
          <a:xfrm>
            <a:off x="713423" y="283654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9" name="Paragraph 3">
            <a:extLst>
              <a:ext uri="{FF2B5EF4-FFF2-40B4-BE49-F238E27FC236}">
                <a16:creationId xmlns:a16="http://schemas.microsoft.com/office/drawing/2014/main" id="{0437ACA6-778D-9238-3A23-92EF5A8FEEF1}"/>
              </a:ext>
            </a:extLst>
          </p:cNvPr>
          <p:cNvSpPr/>
          <p:nvPr/>
        </p:nvSpPr>
        <p:spPr>
          <a:xfrm>
            <a:off x="712471" y="241795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E9614C47-8A66-EB3B-F967-81E58A433AC0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CF14CF88-81E5-1FFE-1A09-37C216D10FCA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  <p:extLst>
      <p:ext uri="{BB962C8B-B14F-4D97-AF65-F5344CB8AC3E}">
        <p14:creationId xmlns:p14="http://schemas.microsoft.com/office/powerpoint/2010/main" val="21613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91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Overview of the Language Translator</a:t>
            </a:r>
            <a:endParaRPr lang="en-US" sz="2091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Interactive interface for translating text between languages.</a:t>
            </a:r>
            <a:endParaRPr lang="en-US" sz="1099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Supports over 100 languages using Google Translate.</a:t>
            </a:r>
            <a:endParaRPr lang="en-US" sz="1099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Designed with a user-friendly GUI using Tkinter.</a:t>
            </a:r>
            <a:endParaRPr lang="en-US" sz="1099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Tracks translation history for better usability.</a:t>
            </a:r>
            <a:endParaRPr lang="en-US" sz="1099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Enables language swapping for convenience.</a:t>
            </a:r>
            <a:endParaRPr lang="en-US" sz="1099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6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Features: Input &amp; Output Fields</a:t>
            </a:r>
            <a:endParaRPr lang="en-US" sz="1868" dirty="0"/>
          </a:p>
        </p:txBody>
      </p:sp>
      <p:sp>
        <p:nvSpPr>
          <p:cNvPr id="4" name="Subtitle 1"/>
          <p:cNvSpPr/>
          <p:nvPr/>
        </p:nvSpPr>
        <p:spPr>
          <a:xfrm>
            <a:off x="714375" y="496546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Input Text Area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97382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app provides a text field where users can enter text in the source language.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17134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Output Text Area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071834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Displays the translated text in the chosen target language.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68668" y="258329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Ease of Use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68668" y="2966929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Fields are designed to be simple, intuitive, and responsive for a seamless experience.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4192619" y="703707"/>
            <a:ext cx="2154555" cy="3734753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" y="1023937"/>
            <a:ext cx="3095625" cy="3095625"/>
          </a:xfrm>
          <a:prstGeom prst="rect">
            <a:avLst/>
          </a:prstGeom>
        </p:spPr>
      </p:pic>
      <p:sp>
        <p:nvSpPr>
          <p:cNvPr id="4" name="Question 1"/>
          <p:cNvSpPr/>
          <p:nvPr/>
        </p:nvSpPr>
        <p:spPr>
          <a:xfrm>
            <a:off x="4306205" y="902922"/>
            <a:ext cx="1927336" cy="516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5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is the swapping feature?</a:t>
            </a:r>
            <a:endParaRPr lang="en-US" sz="1456" dirty="0"/>
          </a:p>
        </p:txBody>
      </p:sp>
      <p:sp>
        <p:nvSpPr>
          <p:cNvPr id="5" name="Answer 1"/>
          <p:cNvSpPr/>
          <p:nvPr/>
        </p:nvSpPr>
        <p:spPr>
          <a:xfrm>
            <a:off x="4298299" y="2557224"/>
            <a:ext cx="1943195" cy="163601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app allows users to swap source and target languages with a single click.</a:t>
            </a:r>
            <a:endParaRPr lang="en-US" sz="1333" dirty="0"/>
          </a:p>
        </p:txBody>
      </p:sp>
      <p:sp>
        <p:nvSpPr>
          <p:cNvPr id="6" name="StaticPath"/>
          <p:cNvSpPr/>
          <p:nvPr/>
        </p:nvSpPr>
        <p:spPr>
          <a:xfrm>
            <a:off x="4928235" y="1616107"/>
            <a:ext cx="682943" cy="68294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taticPath"/>
          <p:cNvSpPr/>
          <p:nvPr/>
        </p:nvSpPr>
        <p:spPr>
          <a:xfrm>
            <a:off x="6584442" y="704374"/>
            <a:ext cx="2154555" cy="3734753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8" name="Question 2"/>
          <p:cNvSpPr/>
          <p:nvPr/>
        </p:nvSpPr>
        <p:spPr>
          <a:xfrm>
            <a:off x="6698028" y="903589"/>
            <a:ext cx="1927336" cy="516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is it essential?</a:t>
            </a:r>
            <a:endParaRPr lang="en-US" sz="1753" dirty="0"/>
          </a:p>
        </p:txBody>
      </p:sp>
      <p:sp>
        <p:nvSpPr>
          <p:cNvPr id="9" name="Answer 2"/>
          <p:cNvSpPr/>
          <p:nvPr/>
        </p:nvSpPr>
        <p:spPr>
          <a:xfrm>
            <a:off x="6690122" y="2557891"/>
            <a:ext cx="1943195" cy="10225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saves time and effort, especially during bilingual communication.</a:t>
            </a:r>
            <a:endParaRPr lang="en-US" sz="1333" dirty="0"/>
          </a:p>
        </p:txBody>
      </p:sp>
      <p:sp>
        <p:nvSpPr>
          <p:cNvPr id="10" name="StaticPath"/>
          <p:cNvSpPr/>
          <p:nvPr/>
        </p:nvSpPr>
        <p:spPr>
          <a:xfrm>
            <a:off x="7320058" y="1616773"/>
            <a:ext cx="682943" cy="682943"/>
          </a:xfrm>
          <a:prstGeom prst="ellipse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GUI Design: Components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1336834" y="594436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Buttons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950888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interface includes buttons for translation, swapping languages, and viewing history.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868662" y="153858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Dropdown Menus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446705" y="2055865"/>
            <a:ext cx="5238750" cy="13515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Language selection is done using dropdown menus for user convenience.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527209" y="2596003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Text Fields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285750" y="300001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Two fields are provided for input and translated output, ensuring a simple layout.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71FED4-FB04-993F-DE97-EB26B089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06" y="1730327"/>
            <a:ext cx="3896750" cy="2581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Code Architecture</a:t>
            </a:r>
            <a:endParaRPr lang="en-US" sz="3055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Core Methods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Event Handling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Error Handling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Functions like translate, swap_languages, and show_history form the app's backbone.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Tkinter binds user actions to corresponding code functions seamlessly.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app gracefully handles invalid inputs and exceptions for smooth user experience.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Real-World Applications</a:t>
            </a:r>
            <a:endParaRPr lang="en-US" sz="3008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Practical Scenarios</a:t>
            </a:r>
            <a:endParaRPr lang="en-US" sz="1420" dirty="0"/>
          </a:p>
        </p:txBody>
      </p:sp>
      <p:sp>
        <p:nvSpPr>
          <p:cNvPr id="8" name="Text"/>
          <p:cNvSpPr/>
          <p:nvPr/>
        </p:nvSpPr>
        <p:spPr>
          <a:xfrm>
            <a:off x="3752565" y="1955409"/>
            <a:ext cx="3959776" cy="154547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7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translator app is useful for multilingual communication, educational purposes, and personal or professional translations.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72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 Tourists can communicate with locals using translation interface for basic conversations.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Enables doctors and medical staff to interact with non-native speakers for accurate diagnosis and treatment.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72" dirty="0"/>
          </a:p>
        </p:txBody>
      </p:sp>
      <p:sp>
        <p:nvSpPr>
          <p:cNvPr id="9" name="Question"/>
          <p:cNvSpPr/>
          <p:nvPr/>
        </p:nvSpPr>
        <p:spPr>
          <a:xfrm>
            <a:off x="4093607" y="1403533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Where can it be used?</a:t>
            </a:r>
            <a:endParaRPr lang="en-US" sz="1561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 &amp; Solutions</a:t>
            </a:r>
            <a:endParaRPr lang="en-US" sz="3075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Handling Complex Translations</a:t>
            </a:r>
            <a:endParaRPr lang="en-US" sz="1150" dirty="0"/>
          </a:p>
        </p:txBody>
      </p:sp>
      <p:sp>
        <p:nvSpPr>
          <p:cNvPr id="8" name="Text"/>
          <p:cNvSpPr/>
          <p:nvPr/>
        </p:nvSpPr>
        <p:spPr>
          <a:xfrm>
            <a:off x="3643533" y="2571750"/>
            <a:ext cx="5071402" cy="13100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/>
              <a:t>CH: </a:t>
            </a:r>
            <a:r>
              <a:rPr lang="en-US" sz="1400" dirty="0"/>
              <a:t>Many languages lack sufficient training data, which limits translation quality for these languages.</a:t>
            </a: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SOL: </a:t>
            </a:r>
            <a:r>
              <a:rPr lang="en-US" sz="1400" dirty="0"/>
              <a:t>Promote crowdsourced data collection from native speakers to expand datasets for underrepresented languages.</a:t>
            </a:r>
          </a:p>
          <a:p>
            <a:pPr marL="0" indent="0" algn="l">
              <a:buNone/>
            </a:pPr>
            <a:endParaRPr lang="en-US" sz="1400" b="1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CH:  </a:t>
            </a: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Sentences with multiple meanings or unclear </a:t>
            </a:r>
            <a:r>
              <a:rPr lang="en-US" sz="1400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grammer</a:t>
            </a: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can result in mistranslations.</a:t>
            </a: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SOL: </a:t>
            </a:r>
            <a:r>
              <a:rPr lang="en-US" sz="1400" dirty="0"/>
              <a:t>Implemented user feedback loops to clarify uncertain phrases.</a:t>
            </a:r>
            <a:endParaRPr lang="en-US" sz="1400" b="1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</a:t>
            </a:r>
            <a:endParaRPr lang="en-US" sz="1206" b="1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  <a:cs typeface="OpenSans-Regular" pitchFamily="34" charset="-120"/>
            </a:endParaRPr>
          </a:p>
          <a:p>
            <a:pPr marL="0" indent="0" algn="l">
              <a:buNone/>
            </a:pPr>
            <a:endParaRPr lang="en-US" sz="1206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  <a:p>
            <a:pPr marL="0" indent="0" algn="l">
              <a:buNone/>
            </a:pPr>
            <a:endParaRPr lang="en-US" sz="1206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Enhancements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57150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Voice Input/Output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571501"/>
            <a:ext cx="5238750" cy="24288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Integrating voice support will allow users to speak and listen to translations.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1797221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Offline Support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184486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 offline mode will be beneficial for areas with poor connectivity.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3423" y="283654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Enhanced Design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2471" y="3325324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versions can include advanced UI features for a more interactive experience.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527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Malla Sameer</cp:lastModifiedBy>
  <cp:revision>3</cp:revision>
  <dcterms:created xsi:type="dcterms:W3CDTF">2024-11-29T12:01:31Z</dcterms:created>
  <dcterms:modified xsi:type="dcterms:W3CDTF">2024-11-29T14:32:07Z</dcterms:modified>
</cp:coreProperties>
</file>