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 id="2147483648" r:id="rId5"/>
    <p:sldMasterId id="2147483660" r:id="rId6"/>
  </p:sldMasterIdLst>
  <p:notesMasterIdLst>
    <p:notesMasterId r:id="rId13"/>
  </p:notesMasterIdLst>
  <p:handoutMasterIdLst>
    <p:handoutMasterId r:id="rId14"/>
  </p:handoutMasterIdLst>
  <p:sldIdLst>
    <p:sldId id="257" r:id="rId7"/>
    <p:sldId id="395" r:id="rId8"/>
    <p:sldId id="317" r:id="rId9"/>
    <p:sldId id="396" r:id="rId10"/>
    <p:sldId id="393" r:id="rId11"/>
    <p:sldId id="39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2337"/>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0E9DF8-39C0-410C-9785-5E558CFD78D0}" v="160" dt="2023-09-04T23:12:31.326"/>
    <p1510:client id="{2A486652-7EFD-4D90-96F2-B983643639CA}" v="313" dt="2023-09-04T23:14:28.204"/>
    <p1510:client id="{2C335AEB-1F2F-470B-ACE5-72C70B8A7D09}" v="141" dt="2023-09-04T23:10:20.258"/>
    <p1510:client id="{30F9DE71-E9AC-4A7B-AEF6-B08DBFEEE3E7}" v="4" dt="2023-09-04T23:10:56.593"/>
    <p1510:client id="{4E7564EA-68A0-4C14-A2E6-64BF996721B0}" v="560" dt="2023-09-04T22:58:22.881"/>
    <p1510:client id="{92E31F6E-9414-4C02-B7A0-9F28C40D4229}" v="2" dt="2023-09-06T16:29:47.012"/>
    <p1510:client id="{BCC0DC81-805F-4C45-ADD1-29C7C250D133}" v="1" dt="2023-09-04T21:50:47.683"/>
    <p1510:client id="{D78C00B8-BC03-4667-9C2B-49706B702B9C}" v="7" dt="2023-09-04T22:20:16.919"/>
    <p1510:client id="{D81AD23C-E1D0-466D-B5B2-9D6CFE9F52F7}" v="2" dt="2023-09-04T22:05:29.730"/>
    <p1510:client id="{DFE25E8D-A5D2-45BF-A202-E12A7C9501E4}" v="16" dt="2023-09-04T22:42:51.164"/>
    <p1510:client id="{FEA85243-94AB-4017-AB7D-56405F1DF0F4}" v="32" dt="2023-09-04T22:18:47.8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84216-4951-41F4-960C-84E00563E89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0826CD0-07B4-47C3-8267-8F374465B261}">
      <dgm:prSet/>
      <dgm:spPr/>
      <dgm:t>
        <a:bodyPr/>
        <a:lstStyle/>
        <a:p>
          <a:pPr>
            <a:lnSpc>
              <a:spcPct val="100000"/>
            </a:lnSpc>
          </a:pPr>
          <a:r>
            <a:rPr lang="en-US" b="0"/>
            <a:t>AI that learns your length of focus and breaks you need by analyzing data and asking questionnaire. </a:t>
          </a:r>
        </a:p>
      </dgm:t>
    </dgm:pt>
    <dgm:pt modelId="{2ABE4CAE-DDF3-42D8-9DFC-873DEF3CE82F}" type="parTrans" cxnId="{FF3292C8-F16E-4060-A38F-99ADD357919B}">
      <dgm:prSet/>
      <dgm:spPr/>
      <dgm:t>
        <a:bodyPr/>
        <a:lstStyle/>
        <a:p>
          <a:endParaRPr lang="en-US"/>
        </a:p>
      </dgm:t>
    </dgm:pt>
    <dgm:pt modelId="{41FB996E-3B05-41B9-BB83-BC0246C0F2CC}" type="sibTrans" cxnId="{FF3292C8-F16E-4060-A38F-99ADD357919B}">
      <dgm:prSet/>
      <dgm:spPr/>
      <dgm:t>
        <a:bodyPr/>
        <a:lstStyle/>
        <a:p>
          <a:endParaRPr lang="en-US"/>
        </a:p>
      </dgm:t>
    </dgm:pt>
    <dgm:pt modelId="{45209668-019A-4E53-A3B9-680425451574}">
      <dgm:prSet/>
      <dgm:spPr/>
      <dgm:t>
        <a:bodyPr/>
        <a:lstStyle/>
        <a:p>
          <a:pPr>
            <a:lnSpc>
              <a:spcPct val="100000"/>
            </a:lnSpc>
          </a:pPr>
          <a:r>
            <a:rPr lang="en-US" b="0"/>
            <a:t>Set desire Study Goal </a:t>
          </a:r>
        </a:p>
      </dgm:t>
    </dgm:pt>
    <dgm:pt modelId="{1BB722E5-0F96-48B3-B771-B9B8415700C7}" type="parTrans" cxnId="{FB4785EA-52F3-4618-8971-B36FEDF6FD08}">
      <dgm:prSet/>
      <dgm:spPr/>
      <dgm:t>
        <a:bodyPr/>
        <a:lstStyle/>
        <a:p>
          <a:endParaRPr lang="en-US"/>
        </a:p>
      </dgm:t>
    </dgm:pt>
    <dgm:pt modelId="{1AAF5ABF-AE2E-4FC5-9828-50F53BBA62A8}" type="sibTrans" cxnId="{FB4785EA-52F3-4618-8971-B36FEDF6FD08}">
      <dgm:prSet/>
      <dgm:spPr/>
      <dgm:t>
        <a:bodyPr/>
        <a:lstStyle/>
        <a:p>
          <a:endParaRPr lang="en-US"/>
        </a:p>
      </dgm:t>
    </dgm:pt>
    <dgm:pt modelId="{15F8DC09-8B38-4799-A404-C4EF4B546EF7}">
      <dgm:prSet/>
      <dgm:spPr/>
      <dgm:t>
        <a:bodyPr/>
        <a:lstStyle/>
        <a:p>
          <a:pPr>
            <a:lnSpc>
              <a:spcPct val="100000"/>
            </a:lnSpc>
          </a:pPr>
          <a:r>
            <a:rPr lang="en-US" b="0"/>
            <a:t>Set a goal for what you are studying towards </a:t>
          </a:r>
        </a:p>
      </dgm:t>
    </dgm:pt>
    <dgm:pt modelId="{38CCEAB1-39F7-4C24-98F2-4C6CF502F2EE}" type="parTrans" cxnId="{043A4073-3410-4875-A442-6FB46CAA1A17}">
      <dgm:prSet/>
      <dgm:spPr/>
      <dgm:t>
        <a:bodyPr/>
        <a:lstStyle/>
        <a:p>
          <a:endParaRPr lang="en-US"/>
        </a:p>
      </dgm:t>
    </dgm:pt>
    <dgm:pt modelId="{D389B465-7250-4658-A57A-4B1B3C3F6C93}" type="sibTrans" cxnId="{043A4073-3410-4875-A442-6FB46CAA1A17}">
      <dgm:prSet/>
      <dgm:spPr/>
      <dgm:t>
        <a:bodyPr/>
        <a:lstStyle/>
        <a:p>
          <a:endParaRPr lang="en-US"/>
        </a:p>
      </dgm:t>
    </dgm:pt>
    <dgm:pt modelId="{2E6C5FC2-744B-4015-900D-2C2D76208E17}" type="pres">
      <dgm:prSet presAssocID="{DE384216-4951-41F4-960C-84E00563E89B}" presName="root" presStyleCnt="0">
        <dgm:presLayoutVars>
          <dgm:dir/>
          <dgm:resizeHandles val="exact"/>
        </dgm:presLayoutVars>
      </dgm:prSet>
      <dgm:spPr/>
    </dgm:pt>
    <dgm:pt modelId="{B7DA5966-984D-4500-8295-C07D83834AC8}" type="pres">
      <dgm:prSet presAssocID="{60826CD0-07B4-47C3-8267-8F374465B261}" presName="compNode" presStyleCnt="0"/>
      <dgm:spPr/>
    </dgm:pt>
    <dgm:pt modelId="{6CBE3972-C084-4507-8FD7-88626133EFB5}" type="pres">
      <dgm:prSet presAssocID="{60826CD0-07B4-47C3-8267-8F374465B2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D8F9065C-102C-4AB5-8147-EACB90ACDE85}" type="pres">
      <dgm:prSet presAssocID="{60826CD0-07B4-47C3-8267-8F374465B261}" presName="spaceRect" presStyleCnt="0"/>
      <dgm:spPr/>
    </dgm:pt>
    <dgm:pt modelId="{AD0D7243-EB99-4FBE-BB4C-4157AF0BC363}" type="pres">
      <dgm:prSet presAssocID="{60826CD0-07B4-47C3-8267-8F374465B261}" presName="textRect" presStyleLbl="revTx" presStyleIdx="0" presStyleCnt="3">
        <dgm:presLayoutVars>
          <dgm:chMax val="1"/>
          <dgm:chPref val="1"/>
        </dgm:presLayoutVars>
      </dgm:prSet>
      <dgm:spPr/>
    </dgm:pt>
    <dgm:pt modelId="{883DE113-25AD-419E-A98A-46720F296E8C}" type="pres">
      <dgm:prSet presAssocID="{41FB996E-3B05-41B9-BB83-BC0246C0F2CC}" presName="sibTrans" presStyleCnt="0"/>
      <dgm:spPr/>
    </dgm:pt>
    <dgm:pt modelId="{F4CC7453-B84D-4194-B20F-EA093A337CE9}" type="pres">
      <dgm:prSet presAssocID="{45209668-019A-4E53-A3B9-680425451574}" presName="compNode" presStyleCnt="0"/>
      <dgm:spPr/>
    </dgm:pt>
    <dgm:pt modelId="{EBE922E1-337A-4BCD-837D-3C1F3B5AA119}" type="pres">
      <dgm:prSet presAssocID="{45209668-019A-4E53-A3B9-68042545157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06E820FD-53A4-4AA8-8EB7-FA2B63E05C07}" type="pres">
      <dgm:prSet presAssocID="{45209668-019A-4E53-A3B9-680425451574}" presName="spaceRect" presStyleCnt="0"/>
      <dgm:spPr/>
    </dgm:pt>
    <dgm:pt modelId="{D42E7A5B-7563-4BD2-B296-991602144542}" type="pres">
      <dgm:prSet presAssocID="{45209668-019A-4E53-A3B9-680425451574}" presName="textRect" presStyleLbl="revTx" presStyleIdx="1" presStyleCnt="3">
        <dgm:presLayoutVars>
          <dgm:chMax val="1"/>
          <dgm:chPref val="1"/>
        </dgm:presLayoutVars>
      </dgm:prSet>
      <dgm:spPr/>
    </dgm:pt>
    <dgm:pt modelId="{8AFFBA00-7E58-444E-8301-90BE55A45580}" type="pres">
      <dgm:prSet presAssocID="{1AAF5ABF-AE2E-4FC5-9828-50F53BBA62A8}" presName="sibTrans" presStyleCnt="0"/>
      <dgm:spPr/>
    </dgm:pt>
    <dgm:pt modelId="{F4C5CCEB-D4D3-4627-B16C-D8C7F5C2C1CE}" type="pres">
      <dgm:prSet presAssocID="{15F8DC09-8B38-4799-A404-C4EF4B546EF7}" presName="compNode" presStyleCnt="0"/>
      <dgm:spPr/>
    </dgm:pt>
    <dgm:pt modelId="{C9298BF9-249C-49D8-B9A7-475654C288F6}" type="pres">
      <dgm:prSet presAssocID="{15F8DC09-8B38-4799-A404-C4EF4B546E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oks"/>
        </a:ext>
      </dgm:extLst>
    </dgm:pt>
    <dgm:pt modelId="{A036A33B-B78A-4D3B-A6A4-93E03F9DDF44}" type="pres">
      <dgm:prSet presAssocID="{15F8DC09-8B38-4799-A404-C4EF4B546EF7}" presName="spaceRect" presStyleCnt="0"/>
      <dgm:spPr/>
    </dgm:pt>
    <dgm:pt modelId="{A211401E-1EE3-4959-ADAE-B5BE6AE22FF2}" type="pres">
      <dgm:prSet presAssocID="{15F8DC09-8B38-4799-A404-C4EF4B546EF7}" presName="textRect" presStyleLbl="revTx" presStyleIdx="2" presStyleCnt="3">
        <dgm:presLayoutVars>
          <dgm:chMax val="1"/>
          <dgm:chPref val="1"/>
        </dgm:presLayoutVars>
      </dgm:prSet>
      <dgm:spPr/>
    </dgm:pt>
  </dgm:ptLst>
  <dgm:cxnLst>
    <dgm:cxn modelId="{5A53603F-4675-4F4D-818F-A874462F5FE3}" type="presOf" srcId="{DE384216-4951-41F4-960C-84E00563E89B}" destId="{2E6C5FC2-744B-4015-900D-2C2D76208E17}" srcOrd="0" destOrd="0" presId="urn:microsoft.com/office/officeart/2018/2/layout/IconLabelList"/>
    <dgm:cxn modelId="{61D3866F-96E3-4F25-9D2A-7D1591E0CA66}" type="presOf" srcId="{45209668-019A-4E53-A3B9-680425451574}" destId="{D42E7A5B-7563-4BD2-B296-991602144542}" srcOrd="0" destOrd="0" presId="urn:microsoft.com/office/officeart/2018/2/layout/IconLabelList"/>
    <dgm:cxn modelId="{043A4073-3410-4875-A442-6FB46CAA1A17}" srcId="{DE384216-4951-41F4-960C-84E00563E89B}" destId="{15F8DC09-8B38-4799-A404-C4EF4B546EF7}" srcOrd="2" destOrd="0" parTransId="{38CCEAB1-39F7-4C24-98F2-4C6CF502F2EE}" sibTransId="{D389B465-7250-4658-A57A-4B1B3C3F6C93}"/>
    <dgm:cxn modelId="{900B609A-82E1-471A-88BF-375DA18F090A}" type="presOf" srcId="{15F8DC09-8B38-4799-A404-C4EF4B546EF7}" destId="{A211401E-1EE3-4959-ADAE-B5BE6AE22FF2}" srcOrd="0" destOrd="0" presId="urn:microsoft.com/office/officeart/2018/2/layout/IconLabelList"/>
    <dgm:cxn modelId="{902741C2-6667-4EB6-81A3-B335F44DE852}" type="presOf" srcId="{60826CD0-07B4-47C3-8267-8F374465B261}" destId="{AD0D7243-EB99-4FBE-BB4C-4157AF0BC363}" srcOrd="0" destOrd="0" presId="urn:microsoft.com/office/officeart/2018/2/layout/IconLabelList"/>
    <dgm:cxn modelId="{FF3292C8-F16E-4060-A38F-99ADD357919B}" srcId="{DE384216-4951-41F4-960C-84E00563E89B}" destId="{60826CD0-07B4-47C3-8267-8F374465B261}" srcOrd="0" destOrd="0" parTransId="{2ABE4CAE-DDF3-42D8-9DFC-873DEF3CE82F}" sibTransId="{41FB996E-3B05-41B9-BB83-BC0246C0F2CC}"/>
    <dgm:cxn modelId="{FB4785EA-52F3-4618-8971-B36FEDF6FD08}" srcId="{DE384216-4951-41F4-960C-84E00563E89B}" destId="{45209668-019A-4E53-A3B9-680425451574}" srcOrd="1" destOrd="0" parTransId="{1BB722E5-0F96-48B3-B771-B9B8415700C7}" sibTransId="{1AAF5ABF-AE2E-4FC5-9828-50F53BBA62A8}"/>
    <dgm:cxn modelId="{37EA146A-6EC8-46D0-A247-68BF740CAF31}" type="presParOf" srcId="{2E6C5FC2-744B-4015-900D-2C2D76208E17}" destId="{B7DA5966-984D-4500-8295-C07D83834AC8}" srcOrd="0" destOrd="0" presId="urn:microsoft.com/office/officeart/2018/2/layout/IconLabelList"/>
    <dgm:cxn modelId="{FA5F0B9F-BDEB-4018-A0F5-CA87171BD67D}" type="presParOf" srcId="{B7DA5966-984D-4500-8295-C07D83834AC8}" destId="{6CBE3972-C084-4507-8FD7-88626133EFB5}" srcOrd="0" destOrd="0" presId="urn:microsoft.com/office/officeart/2018/2/layout/IconLabelList"/>
    <dgm:cxn modelId="{BCBA3886-920F-4CAE-BF74-493C710D5567}" type="presParOf" srcId="{B7DA5966-984D-4500-8295-C07D83834AC8}" destId="{D8F9065C-102C-4AB5-8147-EACB90ACDE85}" srcOrd="1" destOrd="0" presId="urn:microsoft.com/office/officeart/2018/2/layout/IconLabelList"/>
    <dgm:cxn modelId="{18D6DD33-C404-49B5-A5B6-E1BEFAABBB73}" type="presParOf" srcId="{B7DA5966-984D-4500-8295-C07D83834AC8}" destId="{AD0D7243-EB99-4FBE-BB4C-4157AF0BC363}" srcOrd="2" destOrd="0" presId="urn:microsoft.com/office/officeart/2018/2/layout/IconLabelList"/>
    <dgm:cxn modelId="{5C6A2D4F-A2F8-43CC-95CB-E02F7EAA469E}" type="presParOf" srcId="{2E6C5FC2-744B-4015-900D-2C2D76208E17}" destId="{883DE113-25AD-419E-A98A-46720F296E8C}" srcOrd="1" destOrd="0" presId="urn:microsoft.com/office/officeart/2018/2/layout/IconLabelList"/>
    <dgm:cxn modelId="{15B92A8E-32C3-44DD-8D97-49111F9D1814}" type="presParOf" srcId="{2E6C5FC2-744B-4015-900D-2C2D76208E17}" destId="{F4CC7453-B84D-4194-B20F-EA093A337CE9}" srcOrd="2" destOrd="0" presId="urn:microsoft.com/office/officeart/2018/2/layout/IconLabelList"/>
    <dgm:cxn modelId="{AF0E3DD1-BB4A-44D8-A83B-FEBCF91E140F}" type="presParOf" srcId="{F4CC7453-B84D-4194-B20F-EA093A337CE9}" destId="{EBE922E1-337A-4BCD-837D-3C1F3B5AA119}" srcOrd="0" destOrd="0" presId="urn:microsoft.com/office/officeart/2018/2/layout/IconLabelList"/>
    <dgm:cxn modelId="{FBA0854B-CAC8-4B19-B678-C98A43A8E569}" type="presParOf" srcId="{F4CC7453-B84D-4194-B20F-EA093A337CE9}" destId="{06E820FD-53A4-4AA8-8EB7-FA2B63E05C07}" srcOrd="1" destOrd="0" presId="urn:microsoft.com/office/officeart/2018/2/layout/IconLabelList"/>
    <dgm:cxn modelId="{6A286CAA-4A55-4168-BFC5-43F52370302D}" type="presParOf" srcId="{F4CC7453-B84D-4194-B20F-EA093A337CE9}" destId="{D42E7A5B-7563-4BD2-B296-991602144542}" srcOrd="2" destOrd="0" presId="urn:microsoft.com/office/officeart/2018/2/layout/IconLabelList"/>
    <dgm:cxn modelId="{A12FB8F7-B55D-4D00-9A22-64C55AFF260D}" type="presParOf" srcId="{2E6C5FC2-744B-4015-900D-2C2D76208E17}" destId="{8AFFBA00-7E58-444E-8301-90BE55A45580}" srcOrd="3" destOrd="0" presId="urn:microsoft.com/office/officeart/2018/2/layout/IconLabelList"/>
    <dgm:cxn modelId="{8B2B6BCF-672F-4B59-B93F-9C3A196D1571}" type="presParOf" srcId="{2E6C5FC2-744B-4015-900D-2C2D76208E17}" destId="{F4C5CCEB-D4D3-4627-B16C-D8C7F5C2C1CE}" srcOrd="4" destOrd="0" presId="urn:microsoft.com/office/officeart/2018/2/layout/IconLabelList"/>
    <dgm:cxn modelId="{41867439-1B28-47DA-9A5D-2758F69DD793}" type="presParOf" srcId="{F4C5CCEB-D4D3-4627-B16C-D8C7F5C2C1CE}" destId="{C9298BF9-249C-49D8-B9A7-475654C288F6}" srcOrd="0" destOrd="0" presId="urn:microsoft.com/office/officeart/2018/2/layout/IconLabelList"/>
    <dgm:cxn modelId="{40C163DC-1962-4966-BD72-29353944818E}" type="presParOf" srcId="{F4C5CCEB-D4D3-4627-B16C-D8C7F5C2C1CE}" destId="{A036A33B-B78A-4D3B-A6A4-93E03F9DDF44}" srcOrd="1" destOrd="0" presId="urn:microsoft.com/office/officeart/2018/2/layout/IconLabelList"/>
    <dgm:cxn modelId="{EDFA1280-1690-4B84-BD58-7BE742F9AF10}" type="presParOf" srcId="{F4C5CCEB-D4D3-4627-B16C-D8C7F5C2C1CE}" destId="{A211401E-1EE3-4959-ADAE-B5BE6AE22FF2}"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E3972-C084-4507-8FD7-88626133EFB5}">
      <dsp:nvSpPr>
        <dsp:cNvPr id="0" name=""/>
        <dsp:cNvSpPr/>
      </dsp:nvSpPr>
      <dsp:spPr>
        <a:xfrm>
          <a:off x="834170" y="687082"/>
          <a:ext cx="1090773" cy="10907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0D7243-EB99-4FBE-BB4C-4157AF0BC363}">
      <dsp:nvSpPr>
        <dsp:cNvPr id="0" name=""/>
        <dsp:cNvSpPr/>
      </dsp:nvSpPr>
      <dsp:spPr>
        <a:xfrm>
          <a:off x="167586" y="2097589"/>
          <a:ext cx="24239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0" kern="1200"/>
            <a:t>AI that learns your length of focus and breaks you need by analyzing data and asking questionnaire. </a:t>
          </a:r>
        </a:p>
      </dsp:txBody>
      <dsp:txXfrm>
        <a:off x="167586" y="2097589"/>
        <a:ext cx="2423941" cy="720000"/>
      </dsp:txXfrm>
    </dsp:sp>
    <dsp:sp modelId="{EBE922E1-337A-4BCD-837D-3C1F3B5AA119}">
      <dsp:nvSpPr>
        <dsp:cNvPr id="0" name=""/>
        <dsp:cNvSpPr/>
      </dsp:nvSpPr>
      <dsp:spPr>
        <a:xfrm>
          <a:off x="3682302" y="687082"/>
          <a:ext cx="1090773" cy="10907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2E7A5B-7563-4BD2-B296-991602144542}">
      <dsp:nvSpPr>
        <dsp:cNvPr id="0" name=""/>
        <dsp:cNvSpPr/>
      </dsp:nvSpPr>
      <dsp:spPr>
        <a:xfrm>
          <a:off x="3015718" y="2097589"/>
          <a:ext cx="24239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0" kern="1200"/>
            <a:t>Set desire Study Goal </a:t>
          </a:r>
        </a:p>
      </dsp:txBody>
      <dsp:txXfrm>
        <a:off x="3015718" y="2097589"/>
        <a:ext cx="2423941" cy="720000"/>
      </dsp:txXfrm>
    </dsp:sp>
    <dsp:sp modelId="{C9298BF9-249C-49D8-B9A7-475654C288F6}">
      <dsp:nvSpPr>
        <dsp:cNvPr id="0" name=""/>
        <dsp:cNvSpPr/>
      </dsp:nvSpPr>
      <dsp:spPr>
        <a:xfrm>
          <a:off x="6530433" y="687082"/>
          <a:ext cx="1090773" cy="10907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11401E-1EE3-4959-ADAE-B5BE6AE22FF2}">
      <dsp:nvSpPr>
        <dsp:cNvPr id="0" name=""/>
        <dsp:cNvSpPr/>
      </dsp:nvSpPr>
      <dsp:spPr>
        <a:xfrm>
          <a:off x="5863849" y="2097589"/>
          <a:ext cx="24239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0" kern="1200"/>
            <a:t>Set a goal for what you are studying towards </a:t>
          </a:r>
        </a:p>
      </dsp:txBody>
      <dsp:txXfrm>
        <a:off x="5863849" y="2097589"/>
        <a:ext cx="2423941"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10/2/2023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8C4E-BA74-0690-DE2C-797E180ADD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0D04F9-3A2F-620F-8A8F-0E7AE1D646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58664F-5248-F87A-03E8-47E7BF96AEAA}"/>
              </a:ext>
            </a:extLst>
          </p:cNvPr>
          <p:cNvSpPr>
            <a:spLocks noGrp="1"/>
          </p:cNvSpPr>
          <p:nvPr>
            <p:ph type="dt" sz="half" idx="10"/>
          </p:nvPr>
        </p:nvSpPr>
        <p:spPr/>
        <p:txBody>
          <a:bodyPr/>
          <a:lstStyle/>
          <a:p>
            <a:fld id="{B6A5E79A-84CE-435C-861D-D401DA37A856}" type="datetimeFigureOut">
              <a:rPr lang="en-US" smtClean="0"/>
              <a:t>10/2/2023</a:t>
            </a:fld>
            <a:endParaRPr lang="en-US"/>
          </a:p>
        </p:txBody>
      </p:sp>
      <p:sp>
        <p:nvSpPr>
          <p:cNvPr id="5" name="Footer Placeholder 4">
            <a:extLst>
              <a:ext uri="{FF2B5EF4-FFF2-40B4-BE49-F238E27FC236}">
                <a16:creationId xmlns:a16="http://schemas.microsoft.com/office/drawing/2014/main" id="{B508A8EE-2AB4-EC16-301F-0A0D835C0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67C7BF-B7B2-F7C0-9E5E-9436A7DE52EC}"/>
              </a:ext>
            </a:extLst>
          </p:cNvPr>
          <p:cNvSpPr>
            <a:spLocks noGrp="1"/>
          </p:cNvSpPr>
          <p:nvPr>
            <p:ph type="sldNum" sz="quarter" idx="12"/>
          </p:nvPr>
        </p:nvSpPr>
        <p:spPr/>
        <p:txBody>
          <a:bodyPr/>
          <a:lstStyle/>
          <a:p>
            <a:fld id="{5073EC29-2026-4B94-9EB6-37EC1003922A}" type="slidenum">
              <a:rPr lang="en-US" smtClean="0"/>
              <a:t>‹#›</a:t>
            </a:fld>
            <a:endParaRPr lang="en-US"/>
          </a:p>
        </p:txBody>
      </p:sp>
    </p:spTree>
    <p:extLst>
      <p:ext uri="{BB962C8B-B14F-4D97-AF65-F5344CB8AC3E}">
        <p14:creationId xmlns:p14="http://schemas.microsoft.com/office/powerpoint/2010/main" val="3526618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0763-82E2-1262-EEF3-EAC7C62D8F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C09B8D-9AE3-890D-E1E8-7C80AC2437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C0DBF5-7774-3ED6-5D7A-4C4E74725865}"/>
              </a:ext>
            </a:extLst>
          </p:cNvPr>
          <p:cNvSpPr>
            <a:spLocks noGrp="1"/>
          </p:cNvSpPr>
          <p:nvPr>
            <p:ph type="dt" sz="half" idx="10"/>
          </p:nvPr>
        </p:nvSpPr>
        <p:spPr/>
        <p:txBody>
          <a:bodyPr/>
          <a:lstStyle/>
          <a:p>
            <a:fld id="{B6A5E79A-84CE-435C-861D-D401DA37A856}" type="datetimeFigureOut">
              <a:rPr lang="en-US" smtClean="0"/>
              <a:t>10/2/2023</a:t>
            </a:fld>
            <a:endParaRPr lang="en-US"/>
          </a:p>
        </p:txBody>
      </p:sp>
      <p:sp>
        <p:nvSpPr>
          <p:cNvPr id="5" name="Footer Placeholder 4">
            <a:extLst>
              <a:ext uri="{FF2B5EF4-FFF2-40B4-BE49-F238E27FC236}">
                <a16:creationId xmlns:a16="http://schemas.microsoft.com/office/drawing/2014/main" id="{7755538D-04B1-1FA7-9660-203DB4B15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FBFED-4C0C-EDCA-9669-4DB2036B4FC7}"/>
              </a:ext>
            </a:extLst>
          </p:cNvPr>
          <p:cNvSpPr>
            <a:spLocks noGrp="1"/>
          </p:cNvSpPr>
          <p:nvPr>
            <p:ph type="sldNum" sz="quarter" idx="12"/>
          </p:nvPr>
        </p:nvSpPr>
        <p:spPr/>
        <p:txBody>
          <a:bodyPr/>
          <a:lstStyle/>
          <a:p>
            <a:fld id="{5073EC29-2026-4B94-9EB6-37EC1003922A}" type="slidenum">
              <a:rPr lang="en-US" smtClean="0"/>
              <a:t>‹#›</a:t>
            </a:fld>
            <a:endParaRPr lang="en-US"/>
          </a:p>
        </p:txBody>
      </p:sp>
    </p:spTree>
    <p:extLst>
      <p:ext uri="{BB962C8B-B14F-4D97-AF65-F5344CB8AC3E}">
        <p14:creationId xmlns:p14="http://schemas.microsoft.com/office/powerpoint/2010/main" val="3336609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836A0-2660-A757-889F-52347B7A5F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494BB0-C0E6-1F7B-B735-64D8230B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14801-3D40-91D4-371D-CFA8E1636C8E}"/>
              </a:ext>
            </a:extLst>
          </p:cNvPr>
          <p:cNvSpPr>
            <a:spLocks noGrp="1"/>
          </p:cNvSpPr>
          <p:nvPr>
            <p:ph type="dt" sz="half" idx="10"/>
          </p:nvPr>
        </p:nvSpPr>
        <p:spPr/>
        <p:txBody>
          <a:bodyPr/>
          <a:lstStyle/>
          <a:p>
            <a:fld id="{B6A5E79A-84CE-435C-861D-D401DA37A856}" type="datetimeFigureOut">
              <a:rPr lang="en-US" smtClean="0"/>
              <a:t>10/2/2023</a:t>
            </a:fld>
            <a:endParaRPr lang="en-US"/>
          </a:p>
        </p:txBody>
      </p:sp>
      <p:sp>
        <p:nvSpPr>
          <p:cNvPr id="5" name="Footer Placeholder 4">
            <a:extLst>
              <a:ext uri="{FF2B5EF4-FFF2-40B4-BE49-F238E27FC236}">
                <a16:creationId xmlns:a16="http://schemas.microsoft.com/office/drawing/2014/main" id="{8915ED6C-AFA4-244F-5213-475D6BC3C1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27815-356B-D885-ED52-508AF6494778}"/>
              </a:ext>
            </a:extLst>
          </p:cNvPr>
          <p:cNvSpPr>
            <a:spLocks noGrp="1"/>
          </p:cNvSpPr>
          <p:nvPr>
            <p:ph type="sldNum" sz="quarter" idx="12"/>
          </p:nvPr>
        </p:nvSpPr>
        <p:spPr/>
        <p:txBody>
          <a:bodyPr/>
          <a:lstStyle/>
          <a:p>
            <a:fld id="{5073EC29-2026-4B94-9EB6-37EC1003922A}" type="slidenum">
              <a:rPr lang="en-US" smtClean="0"/>
              <a:t>‹#›</a:t>
            </a:fld>
            <a:endParaRPr lang="en-US"/>
          </a:p>
        </p:txBody>
      </p:sp>
    </p:spTree>
    <p:extLst>
      <p:ext uri="{BB962C8B-B14F-4D97-AF65-F5344CB8AC3E}">
        <p14:creationId xmlns:p14="http://schemas.microsoft.com/office/powerpoint/2010/main" val="364174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84120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7EC9-D484-7BE4-C31F-326A60E451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F6B222-779B-6B95-6B1F-E62BEBD125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763158-3FB2-EF62-A80D-797F23F1B1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EE0485-5E65-5DB4-9F09-809CED735614}"/>
              </a:ext>
            </a:extLst>
          </p:cNvPr>
          <p:cNvSpPr>
            <a:spLocks noGrp="1"/>
          </p:cNvSpPr>
          <p:nvPr>
            <p:ph type="dt" sz="half" idx="10"/>
          </p:nvPr>
        </p:nvSpPr>
        <p:spPr/>
        <p:txBody>
          <a:bodyPr/>
          <a:lstStyle/>
          <a:p>
            <a:fld id="{B6A5E79A-84CE-435C-861D-D401DA37A856}" type="datetimeFigureOut">
              <a:rPr lang="en-US" smtClean="0"/>
              <a:t>10/2/2023</a:t>
            </a:fld>
            <a:endParaRPr lang="en-US"/>
          </a:p>
        </p:txBody>
      </p:sp>
      <p:sp>
        <p:nvSpPr>
          <p:cNvPr id="6" name="Footer Placeholder 5">
            <a:extLst>
              <a:ext uri="{FF2B5EF4-FFF2-40B4-BE49-F238E27FC236}">
                <a16:creationId xmlns:a16="http://schemas.microsoft.com/office/drawing/2014/main" id="{4070C411-9D62-8E1A-39F8-5BC39C195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62F446-7D6E-E4A1-1001-0C0D8E7D318E}"/>
              </a:ext>
            </a:extLst>
          </p:cNvPr>
          <p:cNvSpPr>
            <a:spLocks noGrp="1"/>
          </p:cNvSpPr>
          <p:nvPr>
            <p:ph type="sldNum" sz="quarter" idx="12"/>
          </p:nvPr>
        </p:nvSpPr>
        <p:spPr/>
        <p:txBody>
          <a:bodyPr/>
          <a:lstStyle/>
          <a:p>
            <a:fld id="{5073EC29-2026-4B94-9EB6-37EC1003922A}" type="slidenum">
              <a:rPr lang="en-US" smtClean="0"/>
              <a:t>‹#›</a:t>
            </a:fld>
            <a:endParaRPr lang="en-US"/>
          </a:p>
        </p:txBody>
      </p:sp>
    </p:spTree>
    <p:extLst>
      <p:ext uri="{BB962C8B-B14F-4D97-AF65-F5344CB8AC3E}">
        <p14:creationId xmlns:p14="http://schemas.microsoft.com/office/powerpoint/2010/main" val="24047116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65F7-58A4-2F73-8362-8AFEFD9B16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257D8A-90B0-46A0-6AC8-0B16D4FC2E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F0B9D6-E6EC-53C6-4430-4B0C94365C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E19795-8D99-73D2-21DE-8E02F3AD94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B9E547-8767-D644-FF17-C997918C90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B42D0A-64C7-FF4A-8FB0-79EA43B00E73}"/>
              </a:ext>
            </a:extLst>
          </p:cNvPr>
          <p:cNvSpPr>
            <a:spLocks noGrp="1"/>
          </p:cNvSpPr>
          <p:nvPr>
            <p:ph type="dt" sz="half" idx="10"/>
          </p:nvPr>
        </p:nvSpPr>
        <p:spPr/>
        <p:txBody>
          <a:bodyPr/>
          <a:lstStyle/>
          <a:p>
            <a:fld id="{B6A5E79A-84CE-435C-861D-D401DA37A856}" type="datetimeFigureOut">
              <a:rPr lang="en-US" smtClean="0"/>
              <a:t>10/2/2023</a:t>
            </a:fld>
            <a:endParaRPr lang="en-US"/>
          </a:p>
        </p:txBody>
      </p:sp>
      <p:sp>
        <p:nvSpPr>
          <p:cNvPr id="8" name="Footer Placeholder 7">
            <a:extLst>
              <a:ext uri="{FF2B5EF4-FFF2-40B4-BE49-F238E27FC236}">
                <a16:creationId xmlns:a16="http://schemas.microsoft.com/office/drawing/2014/main" id="{261924B5-454B-6F78-0B3C-37A9053DE5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6DB030-D5CF-3779-EDAC-AA7714B28851}"/>
              </a:ext>
            </a:extLst>
          </p:cNvPr>
          <p:cNvSpPr>
            <a:spLocks noGrp="1"/>
          </p:cNvSpPr>
          <p:nvPr>
            <p:ph type="sldNum" sz="quarter" idx="12"/>
          </p:nvPr>
        </p:nvSpPr>
        <p:spPr/>
        <p:txBody>
          <a:bodyPr/>
          <a:lstStyle/>
          <a:p>
            <a:fld id="{5073EC29-2026-4B94-9EB6-37EC1003922A}" type="slidenum">
              <a:rPr lang="en-US" smtClean="0"/>
              <a:t>‹#›</a:t>
            </a:fld>
            <a:endParaRPr lang="en-US"/>
          </a:p>
        </p:txBody>
      </p:sp>
    </p:spTree>
    <p:extLst>
      <p:ext uri="{BB962C8B-B14F-4D97-AF65-F5344CB8AC3E}">
        <p14:creationId xmlns:p14="http://schemas.microsoft.com/office/powerpoint/2010/main" val="4098140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53FB-E860-0624-8CBE-927C842958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CE3657-737B-0178-ACC2-D96B966E31D6}"/>
              </a:ext>
            </a:extLst>
          </p:cNvPr>
          <p:cNvSpPr>
            <a:spLocks noGrp="1"/>
          </p:cNvSpPr>
          <p:nvPr>
            <p:ph type="dt" sz="half" idx="10"/>
          </p:nvPr>
        </p:nvSpPr>
        <p:spPr/>
        <p:txBody>
          <a:bodyPr/>
          <a:lstStyle/>
          <a:p>
            <a:fld id="{B6A5E79A-84CE-435C-861D-D401DA37A856}" type="datetimeFigureOut">
              <a:rPr lang="en-US" smtClean="0"/>
              <a:t>10/2/2023</a:t>
            </a:fld>
            <a:endParaRPr lang="en-US"/>
          </a:p>
        </p:txBody>
      </p:sp>
      <p:sp>
        <p:nvSpPr>
          <p:cNvPr id="4" name="Footer Placeholder 3">
            <a:extLst>
              <a:ext uri="{FF2B5EF4-FFF2-40B4-BE49-F238E27FC236}">
                <a16:creationId xmlns:a16="http://schemas.microsoft.com/office/drawing/2014/main" id="{2840E482-B491-8DE9-A702-3215FBFCB9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D9AD7-0602-EB4C-4E44-72BE65AC1699}"/>
              </a:ext>
            </a:extLst>
          </p:cNvPr>
          <p:cNvSpPr>
            <a:spLocks noGrp="1"/>
          </p:cNvSpPr>
          <p:nvPr>
            <p:ph type="sldNum" sz="quarter" idx="12"/>
          </p:nvPr>
        </p:nvSpPr>
        <p:spPr/>
        <p:txBody>
          <a:bodyPr/>
          <a:lstStyle/>
          <a:p>
            <a:fld id="{5073EC29-2026-4B94-9EB6-37EC1003922A}" type="slidenum">
              <a:rPr lang="en-US" smtClean="0"/>
              <a:t>‹#›</a:t>
            </a:fld>
            <a:endParaRPr lang="en-US"/>
          </a:p>
        </p:txBody>
      </p:sp>
    </p:spTree>
    <p:extLst>
      <p:ext uri="{BB962C8B-B14F-4D97-AF65-F5344CB8AC3E}">
        <p14:creationId xmlns:p14="http://schemas.microsoft.com/office/powerpoint/2010/main" val="19809961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E845A4-3FAE-33BB-CB90-F7D438A3FE64}"/>
              </a:ext>
            </a:extLst>
          </p:cNvPr>
          <p:cNvSpPr>
            <a:spLocks noGrp="1"/>
          </p:cNvSpPr>
          <p:nvPr>
            <p:ph type="dt" sz="half" idx="10"/>
          </p:nvPr>
        </p:nvSpPr>
        <p:spPr/>
        <p:txBody>
          <a:bodyPr/>
          <a:lstStyle/>
          <a:p>
            <a:fld id="{B6A5E79A-84CE-435C-861D-D401DA37A856}" type="datetimeFigureOut">
              <a:rPr lang="en-US" smtClean="0"/>
              <a:t>10/2/2023</a:t>
            </a:fld>
            <a:endParaRPr lang="en-US"/>
          </a:p>
        </p:txBody>
      </p:sp>
      <p:sp>
        <p:nvSpPr>
          <p:cNvPr id="3" name="Footer Placeholder 2">
            <a:extLst>
              <a:ext uri="{FF2B5EF4-FFF2-40B4-BE49-F238E27FC236}">
                <a16:creationId xmlns:a16="http://schemas.microsoft.com/office/drawing/2014/main" id="{EFDC4C37-2E95-3948-950C-DE0EF49DB0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EE24BE-FC93-54EA-C9E0-B70B306136F3}"/>
              </a:ext>
            </a:extLst>
          </p:cNvPr>
          <p:cNvSpPr>
            <a:spLocks noGrp="1"/>
          </p:cNvSpPr>
          <p:nvPr>
            <p:ph type="sldNum" sz="quarter" idx="12"/>
          </p:nvPr>
        </p:nvSpPr>
        <p:spPr/>
        <p:txBody>
          <a:bodyPr/>
          <a:lstStyle/>
          <a:p>
            <a:fld id="{5073EC29-2026-4B94-9EB6-37EC1003922A}" type="slidenum">
              <a:rPr lang="en-US" smtClean="0"/>
              <a:t>‹#›</a:t>
            </a:fld>
            <a:endParaRPr lang="en-US"/>
          </a:p>
        </p:txBody>
      </p:sp>
    </p:spTree>
    <p:extLst>
      <p:ext uri="{BB962C8B-B14F-4D97-AF65-F5344CB8AC3E}">
        <p14:creationId xmlns:p14="http://schemas.microsoft.com/office/powerpoint/2010/main" val="13518765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6002-A87D-4C76-2E96-EF43817398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8D99AA-5F3E-27D8-172D-9D45D24DBF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0076E4-C69B-CEEE-C69C-10B27FD81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9247A3-493A-771D-5E41-4AC8A14FDE87}"/>
              </a:ext>
            </a:extLst>
          </p:cNvPr>
          <p:cNvSpPr>
            <a:spLocks noGrp="1"/>
          </p:cNvSpPr>
          <p:nvPr>
            <p:ph type="dt" sz="half" idx="10"/>
          </p:nvPr>
        </p:nvSpPr>
        <p:spPr/>
        <p:txBody>
          <a:bodyPr/>
          <a:lstStyle/>
          <a:p>
            <a:fld id="{B6A5E79A-84CE-435C-861D-D401DA37A856}" type="datetimeFigureOut">
              <a:rPr lang="en-US" smtClean="0"/>
              <a:t>10/2/2023</a:t>
            </a:fld>
            <a:endParaRPr lang="en-US"/>
          </a:p>
        </p:txBody>
      </p:sp>
      <p:sp>
        <p:nvSpPr>
          <p:cNvPr id="6" name="Footer Placeholder 5">
            <a:extLst>
              <a:ext uri="{FF2B5EF4-FFF2-40B4-BE49-F238E27FC236}">
                <a16:creationId xmlns:a16="http://schemas.microsoft.com/office/drawing/2014/main" id="{FAB3F2B2-6683-C1D8-5905-4E78FE23C3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191335-7AEB-3404-59EC-2423014A8759}"/>
              </a:ext>
            </a:extLst>
          </p:cNvPr>
          <p:cNvSpPr>
            <a:spLocks noGrp="1"/>
          </p:cNvSpPr>
          <p:nvPr>
            <p:ph type="sldNum" sz="quarter" idx="12"/>
          </p:nvPr>
        </p:nvSpPr>
        <p:spPr/>
        <p:txBody>
          <a:bodyPr/>
          <a:lstStyle/>
          <a:p>
            <a:fld id="{5073EC29-2026-4B94-9EB6-37EC1003922A}" type="slidenum">
              <a:rPr lang="en-US" smtClean="0"/>
              <a:t>‹#›</a:t>
            </a:fld>
            <a:endParaRPr lang="en-US"/>
          </a:p>
        </p:txBody>
      </p:sp>
    </p:spTree>
    <p:extLst>
      <p:ext uri="{BB962C8B-B14F-4D97-AF65-F5344CB8AC3E}">
        <p14:creationId xmlns:p14="http://schemas.microsoft.com/office/powerpoint/2010/main" val="226272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3FCA3-DE3C-87A7-AEE4-617A63A843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8DDBC3-7AE2-84A2-7B5A-023EFE4614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52C5561-60D8-A0C0-3915-192ABA56F9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F91BA5-3FAF-5F79-8B74-3EED89CD0CF6}"/>
              </a:ext>
            </a:extLst>
          </p:cNvPr>
          <p:cNvSpPr>
            <a:spLocks noGrp="1"/>
          </p:cNvSpPr>
          <p:nvPr>
            <p:ph type="dt" sz="half" idx="10"/>
          </p:nvPr>
        </p:nvSpPr>
        <p:spPr/>
        <p:txBody>
          <a:bodyPr/>
          <a:lstStyle/>
          <a:p>
            <a:fld id="{B6A5E79A-84CE-435C-861D-D401DA37A856}" type="datetimeFigureOut">
              <a:rPr lang="en-US" smtClean="0"/>
              <a:t>10/2/2023</a:t>
            </a:fld>
            <a:endParaRPr lang="en-US"/>
          </a:p>
        </p:txBody>
      </p:sp>
      <p:sp>
        <p:nvSpPr>
          <p:cNvPr id="6" name="Footer Placeholder 5">
            <a:extLst>
              <a:ext uri="{FF2B5EF4-FFF2-40B4-BE49-F238E27FC236}">
                <a16:creationId xmlns:a16="http://schemas.microsoft.com/office/drawing/2014/main" id="{C6F5BAFE-2789-7AFF-EBBE-8AC546362D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C0A53-DCCC-0BFA-0B75-D4B7FDF00A79}"/>
              </a:ext>
            </a:extLst>
          </p:cNvPr>
          <p:cNvSpPr>
            <a:spLocks noGrp="1"/>
          </p:cNvSpPr>
          <p:nvPr>
            <p:ph type="sldNum" sz="quarter" idx="12"/>
          </p:nvPr>
        </p:nvSpPr>
        <p:spPr/>
        <p:txBody>
          <a:bodyPr/>
          <a:lstStyle/>
          <a:p>
            <a:fld id="{5073EC29-2026-4B94-9EB6-37EC1003922A}" type="slidenum">
              <a:rPr lang="en-US" smtClean="0"/>
              <a:t>‹#›</a:t>
            </a:fld>
            <a:endParaRPr lang="en-US"/>
          </a:p>
        </p:txBody>
      </p:sp>
    </p:spTree>
    <p:extLst>
      <p:ext uri="{BB962C8B-B14F-4D97-AF65-F5344CB8AC3E}">
        <p14:creationId xmlns:p14="http://schemas.microsoft.com/office/powerpoint/2010/main" val="7234438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84A2-841F-206F-A6D4-8E3D76CD86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7CD4EB-28AF-2D31-184D-6422C3E598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2CCCDE-4B98-6C54-BCA3-8E5FDD86F989}"/>
              </a:ext>
            </a:extLst>
          </p:cNvPr>
          <p:cNvSpPr>
            <a:spLocks noGrp="1"/>
          </p:cNvSpPr>
          <p:nvPr>
            <p:ph type="dt" sz="half" idx="10"/>
          </p:nvPr>
        </p:nvSpPr>
        <p:spPr/>
        <p:txBody>
          <a:bodyPr/>
          <a:lstStyle/>
          <a:p>
            <a:fld id="{B6A5E79A-84CE-435C-861D-D401DA37A856}" type="datetimeFigureOut">
              <a:rPr lang="en-US" smtClean="0"/>
              <a:t>10/2/2023</a:t>
            </a:fld>
            <a:endParaRPr lang="en-US"/>
          </a:p>
        </p:txBody>
      </p:sp>
      <p:sp>
        <p:nvSpPr>
          <p:cNvPr id="5" name="Footer Placeholder 4">
            <a:extLst>
              <a:ext uri="{FF2B5EF4-FFF2-40B4-BE49-F238E27FC236}">
                <a16:creationId xmlns:a16="http://schemas.microsoft.com/office/drawing/2014/main" id="{62DEDF7D-6CD8-A366-0945-F618184CB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8B87A-6C3C-9B9F-FFC3-9674947DCC92}"/>
              </a:ext>
            </a:extLst>
          </p:cNvPr>
          <p:cNvSpPr>
            <a:spLocks noGrp="1"/>
          </p:cNvSpPr>
          <p:nvPr>
            <p:ph type="sldNum" sz="quarter" idx="12"/>
          </p:nvPr>
        </p:nvSpPr>
        <p:spPr/>
        <p:txBody>
          <a:bodyPr/>
          <a:lstStyle/>
          <a:p>
            <a:fld id="{5073EC29-2026-4B94-9EB6-37EC1003922A}" type="slidenum">
              <a:rPr lang="en-US" smtClean="0"/>
              <a:t>‹#›</a:t>
            </a:fld>
            <a:endParaRPr lang="en-US"/>
          </a:p>
        </p:txBody>
      </p:sp>
    </p:spTree>
    <p:extLst>
      <p:ext uri="{BB962C8B-B14F-4D97-AF65-F5344CB8AC3E}">
        <p14:creationId xmlns:p14="http://schemas.microsoft.com/office/powerpoint/2010/main" val="33086307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70D769-09A8-0EF8-13A2-9ED29FCD4B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8503F5-73A0-3B5C-EDE0-E36D8B45A0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E877D9-1709-79B7-51E1-237FFEE7FD2B}"/>
              </a:ext>
            </a:extLst>
          </p:cNvPr>
          <p:cNvSpPr>
            <a:spLocks noGrp="1"/>
          </p:cNvSpPr>
          <p:nvPr>
            <p:ph type="dt" sz="half" idx="10"/>
          </p:nvPr>
        </p:nvSpPr>
        <p:spPr/>
        <p:txBody>
          <a:bodyPr/>
          <a:lstStyle/>
          <a:p>
            <a:fld id="{B6A5E79A-84CE-435C-861D-D401DA37A856}" type="datetimeFigureOut">
              <a:rPr lang="en-US" smtClean="0"/>
              <a:t>10/2/2023</a:t>
            </a:fld>
            <a:endParaRPr lang="en-US"/>
          </a:p>
        </p:txBody>
      </p:sp>
      <p:sp>
        <p:nvSpPr>
          <p:cNvPr id="5" name="Footer Placeholder 4">
            <a:extLst>
              <a:ext uri="{FF2B5EF4-FFF2-40B4-BE49-F238E27FC236}">
                <a16:creationId xmlns:a16="http://schemas.microsoft.com/office/drawing/2014/main" id="{4F8C5233-1BBA-A903-A3E2-77A4840E4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2701D-1B2D-284A-79D6-6963AB114773}"/>
              </a:ext>
            </a:extLst>
          </p:cNvPr>
          <p:cNvSpPr>
            <a:spLocks noGrp="1"/>
          </p:cNvSpPr>
          <p:nvPr>
            <p:ph type="sldNum" sz="quarter" idx="12"/>
          </p:nvPr>
        </p:nvSpPr>
        <p:spPr/>
        <p:txBody>
          <a:bodyPr/>
          <a:lstStyle/>
          <a:p>
            <a:fld id="{5073EC29-2026-4B94-9EB6-37EC1003922A}" type="slidenum">
              <a:rPr lang="en-US" smtClean="0"/>
              <a:t>‹#›</a:t>
            </a:fld>
            <a:endParaRPr lang="en-US"/>
          </a:p>
        </p:txBody>
      </p:sp>
    </p:spTree>
    <p:extLst>
      <p:ext uri="{BB962C8B-B14F-4D97-AF65-F5344CB8AC3E}">
        <p14:creationId xmlns:p14="http://schemas.microsoft.com/office/powerpoint/2010/main" val="36880197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5043B4-82D5-EF9D-050B-F837EA6E30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79EA69-6736-21E3-1200-2A0F2426D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2902F-C438-7D9C-B8F1-EBC4601BC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5E79A-84CE-435C-861D-D401DA37A856}" type="datetimeFigureOut">
              <a:rPr lang="en-US" smtClean="0"/>
              <a:t>10/2/2023</a:t>
            </a:fld>
            <a:endParaRPr lang="en-US"/>
          </a:p>
        </p:txBody>
      </p:sp>
      <p:sp>
        <p:nvSpPr>
          <p:cNvPr id="5" name="Footer Placeholder 4">
            <a:extLst>
              <a:ext uri="{FF2B5EF4-FFF2-40B4-BE49-F238E27FC236}">
                <a16:creationId xmlns:a16="http://schemas.microsoft.com/office/drawing/2014/main" id="{0A747229-1D35-8780-60AD-7D5C42D25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C86274-9E23-B567-CA31-8A3A4DD33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3EC29-2026-4B94-9EB6-37EC1003922A}" type="slidenum">
              <a:rPr lang="en-US" smtClean="0"/>
              <a:t>‹#›</a:t>
            </a:fld>
            <a:endParaRPr lang="en-US"/>
          </a:p>
        </p:txBody>
      </p:sp>
    </p:spTree>
    <p:extLst>
      <p:ext uri="{BB962C8B-B14F-4D97-AF65-F5344CB8AC3E}">
        <p14:creationId xmlns:p14="http://schemas.microsoft.com/office/powerpoint/2010/main" val="3513091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sv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3" y="237044"/>
            <a:ext cx="3565524" cy="2384898"/>
          </a:xfrm>
        </p:spPr>
        <p:txBody>
          <a:bodyPr anchor="b" anchorCtr="0">
            <a:normAutofit/>
          </a:bodyPr>
          <a:lstStyle/>
          <a:p>
            <a:pPr algn="ctr"/>
            <a:r>
              <a:rPr lang="en-US"/>
              <a:t>SWE Project Ideas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22239" y="3304134"/>
            <a:ext cx="3642698" cy="2844418"/>
          </a:xfrm>
        </p:spPr>
        <p:txBody>
          <a:bodyPr vert="horz" wrap="square" lIns="0" tIns="0" rIns="0" bIns="0" rtlCol="0" anchor="t">
            <a:normAutofit fontScale="92500" lnSpcReduction="20000"/>
          </a:bodyPr>
          <a:lstStyle/>
          <a:p>
            <a:pPr algn="ctr">
              <a:lnSpc>
                <a:spcPct val="100000"/>
              </a:lnSpc>
            </a:pPr>
            <a:r>
              <a:rPr lang="en-US" sz="2400" b="1" dirty="0">
                <a:latin typeface="+mj-lt"/>
              </a:rPr>
              <a:t>Team 2</a:t>
            </a:r>
          </a:p>
          <a:p>
            <a:pPr algn="ctr">
              <a:lnSpc>
                <a:spcPct val="100000"/>
              </a:lnSpc>
            </a:pPr>
            <a:r>
              <a:rPr lang="en-US" sz="2400" dirty="0" err="1">
                <a:latin typeface="Gill Sans MT"/>
              </a:rPr>
              <a:t>Minhad</a:t>
            </a:r>
            <a:r>
              <a:rPr lang="en-US" sz="2400" dirty="0">
                <a:latin typeface="Gill Sans MT"/>
              </a:rPr>
              <a:t> Mahmud</a:t>
            </a:r>
            <a:endParaRPr lang="en-US" sz="2400" dirty="0">
              <a:solidFill>
                <a:srgbClr val="FFFFFF">
                  <a:alpha val="60000"/>
                </a:srgbClr>
              </a:solidFill>
              <a:latin typeface="Gill Sans MT"/>
            </a:endParaRPr>
          </a:p>
          <a:p>
            <a:pPr algn="ctr">
              <a:lnSpc>
                <a:spcPct val="100000"/>
              </a:lnSpc>
            </a:pPr>
            <a:r>
              <a:rPr lang="en-US" sz="2400" dirty="0">
                <a:latin typeface="Gill Sans MT"/>
              </a:rPr>
              <a:t>Muhammad Sameer</a:t>
            </a:r>
            <a:endParaRPr lang="en-US" sz="2400" dirty="0">
              <a:solidFill>
                <a:srgbClr val="FFFFFF">
                  <a:alpha val="60000"/>
                </a:srgbClr>
              </a:solidFill>
              <a:latin typeface="Gill Sans MT"/>
            </a:endParaRPr>
          </a:p>
          <a:p>
            <a:pPr algn="ctr">
              <a:lnSpc>
                <a:spcPct val="100000"/>
              </a:lnSpc>
            </a:pPr>
            <a:r>
              <a:rPr lang="en-US" sz="2400" dirty="0">
                <a:latin typeface="Gill Sans MT"/>
              </a:rPr>
              <a:t>Kaleb Befekadu</a:t>
            </a:r>
            <a:endParaRPr lang="en-US" sz="2400" dirty="0">
              <a:solidFill>
                <a:srgbClr val="FFFFFF">
                  <a:alpha val="60000"/>
                </a:srgbClr>
              </a:solidFill>
              <a:latin typeface="Gill Sans MT"/>
            </a:endParaRPr>
          </a:p>
          <a:p>
            <a:pPr algn="ctr">
              <a:lnSpc>
                <a:spcPct val="100000"/>
              </a:lnSpc>
            </a:pPr>
            <a:r>
              <a:rPr lang="en-US" sz="2400" dirty="0">
                <a:latin typeface="Gill Sans MT"/>
              </a:rPr>
              <a:t>Ahmed </a:t>
            </a:r>
            <a:r>
              <a:rPr lang="en-US" sz="2400" dirty="0" err="1">
                <a:latin typeface="Gill Sans MT"/>
              </a:rPr>
              <a:t>Ahmed</a:t>
            </a:r>
            <a:endParaRPr lang="en-US" sz="2400" dirty="0">
              <a:solidFill>
                <a:srgbClr val="FFFFFF">
                  <a:alpha val="60000"/>
                </a:srgbClr>
              </a:solidFill>
              <a:latin typeface="Gill Sans MT"/>
            </a:endParaRPr>
          </a:p>
          <a:p>
            <a:pPr algn="ctr">
              <a:lnSpc>
                <a:spcPct val="100000"/>
              </a:lnSpc>
            </a:pPr>
            <a:r>
              <a:rPr lang="en-US" sz="2400" dirty="0">
                <a:latin typeface="Gill Sans MT"/>
              </a:rPr>
              <a:t>Zaid Ansar</a:t>
            </a:r>
            <a:endParaRPr lang="en-US" sz="2400" dirty="0">
              <a:solidFill>
                <a:srgbClr val="FFFFFF">
                  <a:alpha val="60000"/>
                </a:srgbClr>
              </a:solidFill>
              <a:latin typeface="Gill Sans MT"/>
            </a:endParaRP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2203-7903-1D44-9D51-EA35A988A6D0}"/>
              </a:ext>
            </a:extLst>
          </p:cNvPr>
          <p:cNvSpPr>
            <a:spLocks noGrp="1"/>
          </p:cNvSpPr>
          <p:nvPr>
            <p:ph type="title"/>
          </p:nvPr>
        </p:nvSpPr>
        <p:spPr>
          <a:xfrm>
            <a:off x="2431871" y="5194"/>
            <a:ext cx="7158503" cy="663097"/>
          </a:xfrm>
        </p:spPr>
        <p:txBody>
          <a:bodyPr anchor="b">
            <a:normAutofit/>
          </a:bodyPr>
          <a:lstStyle/>
          <a:p>
            <a:r>
              <a:rPr lang="en-US" sz="3200" b="1"/>
              <a:t>AI Adaptive Study Timer &amp; technique</a:t>
            </a:r>
            <a:endParaRPr lang="en-US" sz="3200"/>
          </a:p>
        </p:txBody>
      </p:sp>
      <p:sp>
        <p:nvSpPr>
          <p:cNvPr id="3" name="Content Placeholder 2">
            <a:extLst>
              <a:ext uri="{FF2B5EF4-FFF2-40B4-BE49-F238E27FC236}">
                <a16:creationId xmlns:a16="http://schemas.microsoft.com/office/drawing/2014/main" id="{F4BD815D-872C-C088-7AC6-349E0E302B8E}"/>
              </a:ext>
            </a:extLst>
          </p:cNvPr>
          <p:cNvSpPr>
            <a:spLocks noGrp="1"/>
          </p:cNvSpPr>
          <p:nvPr>
            <p:ph idx="1"/>
          </p:nvPr>
        </p:nvSpPr>
        <p:spPr>
          <a:xfrm>
            <a:off x="396914" y="1126666"/>
            <a:ext cx="8408416" cy="3170522"/>
          </a:xfrm>
        </p:spPr>
        <p:txBody>
          <a:bodyPr vert="horz" lIns="91440" tIns="45720" rIns="91440" bIns="45720" rtlCol="0" anchor="t">
            <a:normAutofit/>
          </a:bodyPr>
          <a:lstStyle/>
          <a:p>
            <a:r>
              <a:rPr lang="en-US" sz="2000">
                <a:ea typeface="+mn-lt"/>
                <a:cs typeface="+mn-lt"/>
              </a:rPr>
              <a:t>An adaptive study timer system that learns and recommends the optimal study-to-break ratio tailored for each student based on their study habits.</a:t>
            </a:r>
          </a:p>
          <a:p>
            <a:endParaRPr lang="en-US" sz="2000" u="sng">
              <a:cs typeface="Calibri"/>
            </a:endParaRPr>
          </a:p>
          <a:p>
            <a:pPr marL="0" indent="0">
              <a:buNone/>
            </a:pPr>
            <a:r>
              <a:rPr lang="en-US" sz="2000" u="sng">
                <a:cs typeface="Calibri"/>
              </a:rPr>
              <a:t>Problem it solves</a:t>
            </a:r>
          </a:p>
          <a:p>
            <a:pPr marL="514350" indent="-514350">
              <a:buAutoNum type="arabicPeriod"/>
            </a:pPr>
            <a:r>
              <a:rPr lang="en-US" sz="2000">
                <a:cs typeface="Calibri"/>
              </a:rPr>
              <a:t>Not everyone have the same </a:t>
            </a:r>
            <a:r>
              <a:rPr lang="en-US" sz="2000">
                <a:ea typeface="+mn-lt"/>
                <a:cs typeface="+mn-lt"/>
              </a:rPr>
              <a:t>study-to-break ratio. Some have a shorter focus and others have a longer focus. Our Adaptive study Timer learns the most efficient way to study and holds you accountable. </a:t>
            </a:r>
          </a:p>
          <a:p>
            <a:pPr marL="514350" indent="-514350">
              <a:buAutoNum type="arabicPeriod"/>
            </a:pPr>
            <a:endParaRPr lang="en-US" sz="2000">
              <a:ea typeface="+mn-lt"/>
              <a:cs typeface="+mn-lt"/>
            </a:endParaRPr>
          </a:p>
          <a:p>
            <a:pPr marL="514350" indent="-514350">
              <a:buAutoNum type="arabicPeriod"/>
            </a:pPr>
            <a:endParaRPr lang="en-US" sz="2000">
              <a:ea typeface="+mn-lt"/>
              <a:cs typeface="+mn-lt"/>
            </a:endParaRPr>
          </a:p>
        </p:txBody>
      </p:sp>
      <p:pic>
        <p:nvPicPr>
          <p:cNvPr id="7" name="Graphic 6" descr="Alarm Clock">
            <a:extLst>
              <a:ext uri="{FF2B5EF4-FFF2-40B4-BE49-F238E27FC236}">
                <a16:creationId xmlns:a16="http://schemas.microsoft.com/office/drawing/2014/main" id="{4C8E8E10-25E8-6373-B3B9-E601EFA5B1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93648" y="-109436"/>
            <a:ext cx="1978056" cy="1978056"/>
          </a:xfrm>
          <a:prstGeom prst="rect">
            <a:avLst/>
          </a:prstGeom>
        </p:spPr>
      </p:pic>
      <p:grpSp>
        <p:nvGrpSpPr>
          <p:cNvPr id="34" name="Group 33">
            <a:extLst>
              <a:ext uri="{FF2B5EF4-FFF2-40B4-BE49-F238E27FC236}">
                <a16:creationId xmlns:a16="http://schemas.microsoft.com/office/drawing/2014/main" id="{C54A2A4D-19EF-3552-F383-6AD9587C8A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35" name="Rectangle 34">
              <a:extLst>
                <a:ext uri="{FF2B5EF4-FFF2-40B4-BE49-F238E27FC236}">
                  <a16:creationId xmlns:a16="http://schemas.microsoft.com/office/drawing/2014/main" id="{A9208F0F-2734-3945-8FD0-EEB19CF41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2CFF5D9-43B9-9D58-6F3F-25041716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2">
            <a:extLst>
              <a:ext uri="{FF2B5EF4-FFF2-40B4-BE49-F238E27FC236}">
                <a16:creationId xmlns:a16="http://schemas.microsoft.com/office/drawing/2014/main" id="{536EC098-3345-3607-FABA-9C141738223E}"/>
              </a:ext>
            </a:extLst>
          </p:cNvPr>
          <p:cNvSpPr txBox="1">
            <a:spLocks/>
          </p:cNvSpPr>
          <p:nvPr/>
        </p:nvSpPr>
        <p:spPr>
          <a:xfrm>
            <a:off x="398795" y="5028320"/>
            <a:ext cx="3290788" cy="96919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u="sng">
                <a:ea typeface="+mn-lt"/>
                <a:cs typeface="+mn-lt"/>
              </a:rPr>
              <a:t>PROJECT METHODOLOGY</a:t>
            </a:r>
            <a:r>
              <a:rPr lang="en-US" sz="2000">
                <a:ea typeface="+mn-lt"/>
                <a:cs typeface="+mn-lt"/>
              </a:rPr>
              <a:t> </a:t>
            </a:r>
            <a:endParaRPr lang="en-US">
              <a:ea typeface="+mn-lt"/>
              <a:cs typeface="+mn-lt"/>
            </a:endParaRPr>
          </a:p>
          <a:p>
            <a:pPr>
              <a:buFont typeface="Calibri" panose="020B0604020202020204" pitchFamily="34" charset="0"/>
              <a:buChar char="-"/>
            </a:pPr>
            <a:r>
              <a:rPr lang="en-US" sz="2000">
                <a:ea typeface="+mn-lt"/>
                <a:cs typeface="+mn-lt"/>
              </a:rPr>
              <a:t>Waterfall methodology</a:t>
            </a:r>
            <a:endParaRPr lang="en-US"/>
          </a:p>
        </p:txBody>
      </p:sp>
      <p:graphicFrame>
        <p:nvGraphicFramePr>
          <p:cNvPr id="8" name="Content Placeholder 2">
            <a:extLst>
              <a:ext uri="{FF2B5EF4-FFF2-40B4-BE49-F238E27FC236}">
                <a16:creationId xmlns:a16="http://schemas.microsoft.com/office/drawing/2014/main" id="{AE9C5949-262D-0033-98C0-246568C1F629}"/>
              </a:ext>
            </a:extLst>
          </p:cNvPr>
          <p:cNvGraphicFramePr>
            <a:graphicFrameLocks/>
          </p:cNvGraphicFramePr>
          <p:nvPr>
            <p:extLst>
              <p:ext uri="{D42A27DB-BD31-4B8C-83A1-F6EECF244321}">
                <p14:modId xmlns:p14="http://schemas.microsoft.com/office/powerpoint/2010/main" val="1899150336"/>
              </p:ext>
            </p:extLst>
          </p:nvPr>
        </p:nvGraphicFramePr>
        <p:xfrm>
          <a:off x="3613384" y="3857626"/>
          <a:ext cx="8455378" cy="35046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0" name="TextBox 99">
            <a:extLst>
              <a:ext uri="{FF2B5EF4-FFF2-40B4-BE49-F238E27FC236}">
                <a16:creationId xmlns:a16="http://schemas.microsoft.com/office/drawing/2014/main" id="{55CAF058-45EB-1185-72D2-21F97B83EE15}"/>
              </a:ext>
            </a:extLst>
          </p:cNvPr>
          <p:cNvSpPr txBox="1"/>
          <p:nvPr/>
        </p:nvSpPr>
        <p:spPr>
          <a:xfrm>
            <a:off x="6641629" y="3960518"/>
            <a:ext cx="247414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a:ea typeface="+mn-lt"/>
                <a:cs typeface="+mn-lt"/>
              </a:rPr>
              <a:t>Main functionality</a:t>
            </a:r>
            <a:endParaRPr lang="en-US" sz="2400" u="sng">
              <a:ea typeface="Calibri"/>
              <a:cs typeface="Calibri"/>
            </a:endParaRPr>
          </a:p>
        </p:txBody>
      </p:sp>
    </p:spTree>
    <p:extLst>
      <p:ext uri="{BB962C8B-B14F-4D97-AF65-F5344CB8AC3E}">
        <p14:creationId xmlns:p14="http://schemas.microsoft.com/office/powerpoint/2010/main" val="1635839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r="51575"/>
          <a:stretch/>
        </p:blipFill>
        <p:spPr>
          <a:xfrm>
            <a:off x="44823" y="44824"/>
            <a:ext cx="5903988"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797391" y="-99261"/>
            <a:ext cx="10295813" cy="888644"/>
          </a:xfrm>
        </p:spPr>
        <p:txBody>
          <a:bodyPr vert="horz" wrap="square" lIns="0" tIns="0" rIns="0" bIns="0" rtlCol="0" anchor="b" anchorCtr="0">
            <a:normAutofit fontScale="90000"/>
          </a:bodyPr>
          <a:lstStyle/>
          <a:p>
            <a:pPr algn="ctr">
              <a:lnSpc>
                <a:spcPct val="100000"/>
              </a:lnSpc>
            </a:pPr>
            <a:r>
              <a:rPr lang="en-US" sz="6000" kern="1200">
                <a:solidFill>
                  <a:schemeClr val="tx1"/>
                </a:solidFill>
                <a:latin typeface="+mj-lt"/>
                <a:ea typeface="+mj-ea"/>
                <a:cs typeface="+mj-cs"/>
              </a:rPr>
              <a:t>Travel Guide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24007" y="479072"/>
            <a:ext cx="5545138" cy="5520253"/>
          </a:xfrm>
        </p:spPr>
        <p:txBody>
          <a:bodyPr vert="horz" wrap="square" lIns="0" tIns="0" rIns="0" bIns="0" rtlCol="0" anchor="t">
            <a:normAutofit/>
          </a:bodyPr>
          <a:lstStyle/>
          <a:p>
            <a:pPr marL="457200" lvl="1" indent="0" algn="ctr">
              <a:buNone/>
            </a:pPr>
            <a:r>
              <a:rPr lang="en-US" sz="2000" b="1" i="1">
                <a:solidFill>
                  <a:schemeClr val="accent1">
                    <a:lumMod val="75000"/>
                  </a:schemeClr>
                </a:solidFill>
                <a:latin typeface="Calibri"/>
                <a:ea typeface="Calibri" panose="020F0502020204030204" pitchFamily="34" charset="0"/>
                <a:cs typeface="Calibri"/>
              </a:rPr>
              <a:t>Problem</a:t>
            </a:r>
          </a:p>
          <a:p>
            <a:pPr marL="285750" indent="-285750">
              <a:buFont typeface="Wingdings" panose="05000000000000000000" pitchFamily="2" charset="2"/>
              <a:buChar char="Ø"/>
            </a:pPr>
            <a:r>
              <a:rPr lang="en-US" sz="1800" b="1" i="1">
                <a:solidFill>
                  <a:schemeClr val="accent1">
                    <a:lumMod val="75000"/>
                  </a:schemeClr>
                </a:solidFill>
                <a:effectLst/>
                <a:latin typeface="Calibri"/>
                <a:ea typeface="Calibri" panose="020F0502020204030204" pitchFamily="34" charset="0"/>
                <a:cs typeface="Calibri"/>
              </a:rPr>
              <a:t>Information Overload: </a:t>
            </a:r>
            <a:r>
              <a:rPr lang="en-US" sz="1800" b="1" i="0">
                <a:solidFill>
                  <a:schemeClr val="accent1">
                    <a:lumMod val="75000"/>
                  </a:schemeClr>
                </a:solidFill>
                <a:effectLst/>
                <a:latin typeface="Calibri"/>
                <a:ea typeface="Calibri" panose="020F0502020204030204" pitchFamily="34" charset="0"/>
                <a:cs typeface="Calibri"/>
              </a:rPr>
              <a:t>Travelers are often overwhelmed by the vast amount of information available online</a:t>
            </a:r>
          </a:p>
          <a:p>
            <a:pPr marL="285750" indent="-285750" algn="l">
              <a:buFont typeface="Wingdings" panose="05000000000000000000" pitchFamily="2" charset="2"/>
              <a:buChar char="Ø"/>
            </a:pPr>
            <a:r>
              <a:rPr lang="en-US" sz="1800" b="1" i="1">
                <a:solidFill>
                  <a:schemeClr val="accent1">
                    <a:lumMod val="75000"/>
                  </a:schemeClr>
                </a:solidFill>
                <a:effectLst/>
                <a:latin typeface="Calibri"/>
                <a:ea typeface="Calibri" panose="020F0502020204030204" pitchFamily="34" charset="0"/>
                <a:cs typeface="Calibri"/>
              </a:rPr>
              <a:t>Budget Constraints: </a:t>
            </a:r>
            <a:r>
              <a:rPr lang="en-US" sz="1800" b="1" i="0">
                <a:solidFill>
                  <a:schemeClr val="accent1">
                    <a:lumMod val="75000"/>
                  </a:schemeClr>
                </a:solidFill>
                <a:effectLst/>
                <a:latin typeface="Calibri"/>
                <a:ea typeface="Calibri" panose="020F0502020204030204" pitchFamily="34" charset="0"/>
                <a:cs typeface="Calibri"/>
              </a:rPr>
              <a:t>Many travelers have limited budgets, and finding cost-effective options for transportation, lodging, and activities can be difficult.</a:t>
            </a:r>
          </a:p>
          <a:p>
            <a:pPr marL="285750" indent="-285750" algn="l">
              <a:buFont typeface="Wingdings" panose="05000000000000000000" pitchFamily="2" charset="2"/>
              <a:buChar char="Ø"/>
            </a:pPr>
            <a:r>
              <a:rPr lang="en-US" sz="1800" b="1" i="1">
                <a:solidFill>
                  <a:schemeClr val="accent1">
                    <a:lumMod val="75000"/>
                  </a:schemeClr>
                </a:solidFill>
                <a:effectLst/>
                <a:latin typeface="Calibri"/>
                <a:ea typeface="Calibri" panose="020F0502020204030204" pitchFamily="34" charset="0"/>
                <a:cs typeface="Calibri"/>
              </a:rPr>
              <a:t>Generic Recommendations: </a:t>
            </a:r>
            <a:r>
              <a:rPr lang="en-US" sz="1800" b="1" i="0">
                <a:solidFill>
                  <a:schemeClr val="accent1">
                    <a:lumMod val="75000"/>
                  </a:schemeClr>
                </a:solidFill>
                <a:effectLst/>
                <a:latin typeface="Calibri"/>
                <a:ea typeface="Calibri" panose="020F0502020204030204" pitchFamily="34" charset="0"/>
                <a:cs typeface="Calibri"/>
              </a:rPr>
              <a:t>Most travel recommendations and itineraries available online are generic and do not cater to individual preferences, resulting in a lack of personalization in travel plans.</a:t>
            </a:r>
          </a:p>
          <a:p>
            <a:pPr marL="285750" indent="-285750" algn="l">
              <a:buFont typeface="Wingdings" panose="05000000000000000000" pitchFamily="2" charset="2"/>
              <a:buChar char="Ø"/>
            </a:pPr>
            <a:r>
              <a:rPr lang="en-US" sz="1800" b="1" i="1">
                <a:solidFill>
                  <a:schemeClr val="accent1">
                    <a:lumMod val="75000"/>
                  </a:schemeClr>
                </a:solidFill>
                <a:effectLst/>
                <a:latin typeface="Calibri"/>
                <a:ea typeface="Calibri" panose="020F0502020204030204" pitchFamily="34" charset="0"/>
                <a:cs typeface="Calibri"/>
              </a:rPr>
              <a:t>Time-Consuming Research: </a:t>
            </a:r>
            <a:r>
              <a:rPr lang="en-US" sz="1800" b="1" i="0">
                <a:solidFill>
                  <a:schemeClr val="accent1">
                    <a:lumMod val="75000"/>
                  </a:schemeClr>
                </a:solidFill>
                <a:effectLst/>
                <a:latin typeface="Calibri"/>
                <a:ea typeface="Calibri" panose="020F0502020204030204" pitchFamily="34" charset="0"/>
                <a:cs typeface="Calibri"/>
              </a:rPr>
              <a:t>Travel planning requires extensive research, including comparing prices, reading reviews, and creating itineraries, which can be time-consuming and tedious.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5" name="TextBox 4">
            <a:extLst>
              <a:ext uri="{FF2B5EF4-FFF2-40B4-BE49-F238E27FC236}">
                <a16:creationId xmlns:a16="http://schemas.microsoft.com/office/drawing/2014/main" id="{4395DD54-801A-0FB3-18E7-F6736ED2A9AB}"/>
              </a:ext>
            </a:extLst>
          </p:cNvPr>
          <p:cNvSpPr txBox="1"/>
          <p:nvPr/>
        </p:nvSpPr>
        <p:spPr>
          <a:xfrm>
            <a:off x="6227432" y="346417"/>
            <a:ext cx="5545137" cy="7109639"/>
          </a:xfrm>
          <a:prstGeom prst="rect">
            <a:avLst/>
          </a:prstGeom>
          <a:noFill/>
        </p:spPr>
        <p:txBody>
          <a:bodyPr wrap="square" lIns="91440" tIns="45720" rIns="91440" bIns="45720" rtlCol="0" anchor="t">
            <a:spAutoFit/>
          </a:bodyPr>
          <a:lstStyle/>
          <a:p>
            <a:pPr algn="ctr">
              <a:spcBef>
                <a:spcPts val="1000"/>
              </a:spcBef>
              <a:spcAft>
                <a:spcPts val="800"/>
              </a:spcAft>
              <a:defRPr/>
            </a:pPr>
            <a:r>
              <a:rPr lang="en-US" b="1">
                <a:solidFill>
                  <a:schemeClr val="accent2">
                    <a:lumMod val="60000"/>
                    <a:lumOff val="40000"/>
                  </a:schemeClr>
                </a:solidFill>
                <a:latin typeface="Calibri"/>
                <a:cs typeface="Calibri"/>
              </a:rPr>
              <a:t>Idea</a:t>
            </a:r>
          </a:p>
          <a:p>
            <a:pPr>
              <a:spcBef>
                <a:spcPts val="1000"/>
              </a:spcBef>
              <a:spcAft>
                <a:spcPts val="800"/>
              </a:spcAft>
              <a:defRPr/>
            </a:pPr>
            <a:r>
              <a:rPr lang="en-US" b="1" i="0">
                <a:solidFill>
                  <a:schemeClr val="accent2">
                    <a:lumMod val="60000"/>
                    <a:lumOff val="40000"/>
                  </a:schemeClr>
                </a:solidFill>
                <a:effectLst/>
                <a:latin typeface="Calibri"/>
                <a:cs typeface="Calibri"/>
              </a:rPr>
              <a:t>Our travel guide web app directly tackles key travel planning challenges by</a:t>
            </a:r>
            <a:r>
              <a:rPr lang="en-US" b="1">
                <a:solidFill>
                  <a:schemeClr val="accent2">
                    <a:lumMod val="60000"/>
                    <a:lumOff val="40000"/>
                  </a:schemeClr>
                </a:solidFill>
                <a:latin typeface="Calibri"/>
                <a:cs typeface="Calibri"/>
              </a:rPr>
              <a:t> </a:t>
            </a:r>
            <a:endParaRPr lang="en-US">
              <a:solidFill>
                <a:schemeClr val="accent2">
                  <a:lumMod val="60000"/>
                  <a:lumOff val="40000"/>
                </a:schemeClr>
              </a:solidFill>
            </a:endParaRPr>
          </a:p>
          <a:p>
            <a:pPr marL="342900" marR="0" lvl="0" indent="-342900" algn="l" defTabSz="914400" rtl="0" eaLnBrk="1" fontAlgn="auto" latinLnBrk="0" hangingPunct="1">
              <a:lnSpc>
                <a:spcPct val="100000"/>
              </a:lnSpc>
              <a:spcBef>
                <a:spcPts val="1000"/>
              </a:spcBef>
              <a:spcAft>
                <a:spcPts val="800"/>
              </a:spcAft>
              <a:buClrTx/>
              <a:buSzTx/>
              <a:buFont typeface="Wingdings" panose="05000000000000000000" pitchFamily="2" charset="2"/>
              <a:buChar char="Ø"/>
              <a:tabLst/>
              <a:defRPr/>
            </a:pPr>
            <a:r>
              <a:rPr lang="en-US" b="1" i="1">
                <a:solidFill>
                  <a:schemeClr val="accent2">
                    <a:lumMod val="60000"/>
                    <a:lumOff val="40000"/>
                  </a:schemeClr>
                </a:solidFill>
                <a:effectLst/>
                <a:latin typeface="Calibri"/>
                <a:cs typeface="Calibri"/>
              </a:rPr>
              <a:t>Route Optimization:</a:t>
            </a:r>
            <a:r>
              <a:rPr lang="en-US" b="1" i="0">
                <a:solidFill>
                  <a:schemeClr val="accent2">
                    <a:lumMod val="60000"/>
                    <a:lumOff val="40000"/>
                  </a:schemeClr>
                </a:solidFill>
                <a:effectLst/>
                <a:latin typeface="Calibri"/>
                <a:cs typeface="Calibri"/>
              </a:rPr>
              <a:t> Ideal for road trips and multi-stop journeys, the app suggests the best stops, attractions, and accommodations along the route.</a:t>
            </a:r>
            <a:endParaRPr lang="en-US" b="1" i="1">
              <a:solidFill>
                <a:schemeClr val="accent2">
                  <a:lumMod val="60000"/>
                  <a:lumOff val="40000"/>
                </a:schemeClr>
              </a:solidFill>
              <a:effectLst/>
              <a:latin typeface="Calibri"/>
              <a:cs typeface="Calibri"/>
            </a:endParaRPr>
          </a:p>
          <a:p>
            <a:pPr marL="342900" marR="0" lvl="0" indent="-342900" algn="l" defTabSz="914400" rtl="0" eaLnBrk="1" fontAlgn="auto" latinLnBrk="0" hangingPunct="1">
              <a:lnSpc>
                <a:spcPct val="100000"/>
              </a:lnSpc>
              <a:spcBef>
                <a:spcPts val="1000"/>
              </a:spcBef>
              <a:spcAft>
                <a:spcPts val="800"/>
              </a:spcAft>
              <a:buClrTx/>
              <a:buSzTx/>
              <a:buFont typeface="Wingdings" panose="05000000000000000000" pitchFamily="2" charset="2"/>
              <a:buChar char="Ø"/>
              <a:tabLst/>
              <a:defRPr/>
            </a:pPr>
            <a:r>
              <a:rPr lang="en-US" b="1" i="1">
                <a:solidFill>
                  <a:schemeClr val="accent2">
                    <a:lumMod val="60000"/>
                    <a:lumOff val="40000"/>
                  </a:schemeClr>
                </a:solidFill>
                <a:effectLst/>
                <a:latin typeface="Calibri"/>
                <a:cs typeface="Calibri"/>
              </a:rPr>
              <a:t>Budget-Friendly Suggestions: </a:t>
            </a:r>
            <a:r>
              <a:rPr lang="en-US" b="1" i="0">
                <a:solidFill>
                  <a:schemeClr val="accent2">
                    <a:lumMod val="60000"/>
                    <a:lumOff val="40000"/>
                  </a:schemeClr>
                </a:solidFill>
                <a:effectLst/>
                <a:latin typeface="Calibri"/>
                <a:cs typeface="Calibri"/>
              </a:rPr>
              <a:t>The app assists users in setting and adhering to their travel budgets.</a:t>
            </a:r>
          </a:p>
          <a:p>
            <a:pPr marL="342900" marR="0" lvl="0" indent="-342900" algn="l" defTabSz="914400" rtl="0" eaLnBrk="1" fontAlgn="auto" latinLnBrk="0" hangingPunct="1">
              <a:lnSpc>
                <a:spcPct val="100000"/>
              </a:lnSpc>
              <a:spcBef>
                <a:spcPts val="1000"/>
              </a:spcBef>
              <a:spcAft>
                <a:spcPts val="800"/>
              </a:spcAft>
              <a:buClrTx/>
              <a:buSzTx/>
              <a:buFont typeface="Wingdings" panose="05000000000000000000" pitchFamily="2" charset="2"/>
              <a:buChar char="Ø"/>
              <a:tabLst/>
              <a:defRPr/>
            </a:pPr>
            <a:r>
              <a:rPr lang="en-US" b="1" i="1">
                <a:solidFill>
                  <a:schemeClr val="accent2">
                    <a:lumMod val="60000"/>
                    <a:lumOff val="40000"/>
                  </a:schemeClr>
                </a:solidFill>
                <a:effectLst/>
                <a:latin typeface="Calibri"/>
                <a:cs typeface="Calibri"/>
              </a:rPr>
              <a:t>Personalized Recommendations: </a:t>
            </a:r>
            <a:r>
              <a:rPr lang="en-US" b="1" i="0">
                <a:solidFill>
                  <a:schemeClr val="accent2">
                    <a:lumMod val="60000"/>
                    <a:lumOff val="40000"/>
                  </a:schemeClr>
                </a:solidFill>
                <a:effectLst/>
                <a:latin typeface="Calibri"/>
                <a:cs typeface="Calibri"/>
              </a:rPr>
              <a:t>Gives you a quiz to find preferences and suggests places based on that.</a:t>
            </a:r>
          </a:p>
          <a:p>
            <a:pPr marL="342900" marR="0" lvl="0" indent="-342900" algn="l" defTabSz="914400" rtl="0" eaLnBrk="1" fontAlgn="auto" latinLnBrk="0" hangingPunct="1">
              <a:lnSpc>
                <a:spcPct val="100000"/>
              </a:lnSpc>
              <a:spcBef>
                <a:spcPts val="1000"/>
              </a:spcBef>
              <a:spcAft>
                <a:spcPts val="800"/>
              </a:spcAft>
              <a:buClrTx/>
              <a:buSzTx/>
              <a:buFont typeface="Wingdings" panose="05000000000000000000" pitchFamily="2" charset="2"/>
              <a:buChar char="Ø"/>
              <a:tabLst/>
              <a:defRPr/>
            </a:pPr>
            <a:r>
              <a:rPr lang="en-US" b="1" i="1">
                <a:solidFill>
                  <a:schemeClr val="accent2">
                    <a:lumMod val="60000"/>
                    <a:lumOff val="40000"/>
                  </a:schemeClr>
                </a:solidFill>
                <a:effectLst/>
                <a:latin typeface="Calibri"/>
                <a:cs typeface="Calibri"/>
              </a:rPr>
              <a:t>Efficient Research:</a:t>
            </a:r>
            <a:r>
              <a:rPr lang="en-US" b="1" i="0">
                <a:solidFill>
                  <a:schemeClr val="accent2">
                    <a:lumMod val="60000"/>
                    <a:lumOff val="40000"/>
                  </a:schemeClr>
                </a:solidFill>
                <a:effectLst/>
                <a:latin typeface="Calibri"/>
                <a:cs typeface="Calibri"/>
              </a:rPr>
              <a:t> The app simplifies the research process by curating information and presenting it in an easily digestible format. Users can quickly find what they need, reducing the time spent on planning.</a:t>
            </a:r>
          </a:p>
          <a:p>
            <a:pPr marL="342900" indent="-342900">
              <a:spcBef>
                <a:spcPts val="1000"/>
              </a:spcBef>
              <a:spcAft>
                <a:spcPts val="800"/>
              </a:spcAft>
              <a:buFont typeface="Wingdings" panose="05000000000000000000" pitchFamily="2" charset="2"/>
              <a:buChar char="Ø"/>
              <a:defRPr/>
            </a:pPr>
            <a:r>
              <a:rPr lang="en-US" b="1" i="1">
                <a:solidFill>
                  <a:schemeClr val="accent2">
                    <a:lumMod val="60000"/>
                    <a:lumOff val="40000"/>
                  </a:schemeClr>
                </a:solidFill>
                <a:latin typeface="Calibri"/>
                <a:cs typeface="Calibri"/>
              </a:rPr>
              <a:t>Methodology :</a:t>
            </a:r>
            <a:r>
              <a:rPr lang="en-US" b="1">
                <a:solidFill>
                  <a:schemeClr val="accent2">
                    <a:lumMod val="60000"/>
                    <a:lumOff val="40000"/>
                  </a:schemeClr>
                </a:solidFill>
                <a:latin typeface="Calibri"/>
                <a:cs typeface="Calibri"/>
              </a:rPr>
              <a:t> Waterfall</a:t>
            </a:r>
            <a:endParaRPr lang="en-US" b="1" i="0">
              <a:solidFill>
                <a:schemeClr val="accent2">
                  <a:lumMod val="60000"/>
                  <a:lumOff val="40000"/>
                </a:schemeClr>
              </a:solidFill>
              <a:effectLst/>
              <a:latin typeface="Calibri"/>
              <a:cs typeface="Calibri"/>
            </a:endParaRPr>
          </a:p>
          <a:p>
            <a:pPr marL="342900" marR="0" lvl="0" indent="-342900" algn="l" defTabSz="914400" rtl="0" eaLnBrk="1" fontAlgn="auto" latinLnBrk="0" hangingPunct="1">
              <a:lnSpc>
                <a:spcPct val="100000"/>
              </a:lnSpc>
              <a:spcBef>
                <a:spcPts val="1000"/>
              </a:spcBef>
              <a:spcAft>
                <a:spcPts val="800"/>
              </a:spcAft>
              <a:buClrTx/>
              <a:buSzTx/>
              <a:buFont typeface="Arial" panose="020B0604020202020204" pitchFamily="34" charset="0"/>
              <a:buChar char="•"/>
              <a:tabLst/>
              <a:defRPr/>
            </a:pPr>
            <a:endParaRPr lang="en-US" sz="2400" b="0" i="0">
              <a:solidFill>
                <a:srgbClr val="D1D5DB"/>
              </a:solidFill>
              <a:effectLst/>
              <a:latin typeface="Söhne"/>
            </a:endParaRPr>
          </a:p>
          <a:p>
            <a:pPr marL="342900" indent="-342900">
              <a:spcBef>
                <a:spcPts val="1000"/>
              </a:spcBef>
              <a:spcAft>
                <a:spcPts val="800"/>
              </a:spcAft>
              <a:buFont typeface="Arial" panose="020B0604020202020204" pitchFamily="34" charset="0"/>
              <a:buChar char="•"/>
              <a:defRPr/>
            </a:pPr>
            <a:endParaRPr lang="en-US" sz="2400">
              <a:solidFill>
                <a:srgbClr val="FF0000"/>
              </a:solidFill>
              <a:latin typeface="Söhne"/>
            </a:endParaRPr>
          </a:p>
        </p:txBody>
      </p:sp>
      <p:sp>
        <p:nvSpPr>
          <p:cNvPr id="6" name="TextBox 5">
            <a:extLst>
              <a:ext uri="{FF2B5EF4-FFF2-40B4-BE49-F238E27FC236}">
                <a16:creationId xmlns:a16="http://schemas.microsoft.com/office/drawing/2014/main" id="{1A811A18-0B3D-8C82-FDA5-091A20C69971}"/>
              </a:ext>
            </a:extLst>
          </p:cNvPr>
          <p:cNvSpPr txBox="1"/>
          <p:nvPr/>
        </p:nvSpPr>
        <p:spPr>
          <a:xfrm rot="10800000" flipV="1">
            <a:off x="1929824" y="6413169"/>
            <a:ext cx="8332351" cy="369332"/>
          </a:xfrm>
          <a:prstGeom prst="rect">
            <a:avLst/>
          </a:prstGeom>
          <a:noFill/>
        </p:spPr>
        <p:txBody>
          <a:bodyPr wrap="square" rtlCol="0">
            <a:spAutoFit/>
          </a:bodyPr>
          <a:lstStyle/>
          <a:p>
            <a:pPr algn="ctr"/>
            <a:r>
              <a:rPr lang="en-US" b="0" i="0">
                <a:solidFill>
                  <a:srgbClr val="D1D5DB"/>
                </a:solidFill>
                <a:effectLst/>
                <a:latin typeface="Söhne"/>
              </a:rPr>
              <a:t>Make your next adventure unforgettable with our app!</a:t>
            </a:r>
            <a:endParaRPr lang="en-US"/>
          </a:p>
        </p:txBody>
      </p:sp>
      <p:pic>
        <p:nvPicPr>
          <p:cNvPr id="9" name="Picture 8" descr="A wooden sign with arrow&#10;&#10;Description automatically generated">
            <a:extLst>
              <a:ext uri="{FF2B5EF4-FFF2-40B4-BE49-F238E27FC236}">
                <a16:creationId xmlns:a16="http://schemas.microsoft.com/office/drawing/2014/main" id="{1998D039-F475-79E2-1F21-330DAF893300}"/>
              </a:ext>
            </a:extLst>
          </p:cNvPr>
          <p:cNvPicPr>
            <a:picLocks noChangeAspect="1"/>
          </p:cNvPicPr>
          <p:nvPr/>
        </p:nvPicPr>
        <p:blipFill>
          <a:blip r:embed="rId4"/>
          <a:stretch>
            <a:fillRect/>
          </a:stretch>
        </p:blipFill>
        <p:spPr>
          <a:xfrm>
            <a:off x="9658830" y="5771373"/>
            <a:ext cx="2533170" cy="1085644"/>
          </a:xfrm>
          <a:prstGeom prst="rect">
            <a:avLst/>
          </a:prstGeom>
        </p:spPr>
      </p:pic>
      <p:pic>
        <p:nvPicPr>
          <p:cNvPr id="11" name="Picture 10" descr="A yellow car with people in the back&#10;&#10;Description automatically generated">
            <a:extLst>
              <a:ext uri="{FF2B5EF4-FFF2-40B4-BE49-F238E27FC236}">
                <a16:creationId xmlns:a16="http://schemas.microsoft.com/office/drawing/2014/main" id="{7148964E-62B1-97C0-8B77-F866B94775A9}"/>
              </a:ext>
            </a:extLst>
          </p:cNvPr>
          <p:cNvPicPr>
            <a:picLocks noChangeAspect="1"/>
          </p:cNvPicPr>
          <p:nvPr/>
        </p:nvPicPr>
        <p:blipFill rotWithShape="1">
          <a:blip r:embed="rId5"/>
          <a:srcRect t="34191"/>
          <a:stretch/>
        </p:blipFill>
        <p:spPr>
          <a:xfrm>
            <a:off x="0" y="5917692"/>
            <a:ext cx="2566560" cy="982505"/>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3320E13-4DA2-1F9A-971E-CD18A9D50CD8}"/>
              </a:ext>
            </a:extLst>
          </p:cNvPr>
          <p:cNvSpPr>
            <a:spLocks noGrp="1"/>
          </p:cNvSpPr>
          <p:nvPr>
            <p:ph type="title"/>
          </p:nvPr>
        </p:nvSpPr>
        <p:spPr>
          <a:xfrm>
            <a:off x="838200" y="401221"/>
            <a:ext cx="10515600" cy="1348065"/>
          </a:xfrm>
        </p:spPr>
        <p:txBody>
          <a:bodyPr>
            <a:normAutofit/>
          </a:bodyPr>
          <a:lstStyle/>
          <a:p>
            <a:r>
              <a:rPr lang="en-US" sz="5400" cap="all">
                <a:solidFill>
                  <a:srgbClr val="FFFFFF"/>
                </a:solidFill>
                <a:latin typeface="Century Gothic"/>
              </a:rPr>
              <a:t>School course Guide</a:t>
            </a:r>
            <a:endParaRPr lang="en-US" sz="5400" err="1">
              <a:solidFill>
                <a:srgbClr val="FFFFFF"/>
              </a:solidFill>
              <a:ea typeface="Calibri Light"/>
              <a:cs typeface="Calibri Light"/>
            </a:endParaRPr>
          </a:p>
        </p:txBody>
      </p:sp>
      <p:sp>
        <p:nvSpPr>
          <p:cNvPr id="6" name="Content Placeholder 5">
            <a:extLst>
              <a:ext uri="{FF2B5EF4-FFF2-40B4-BE49-F238E27FC236}">
                <a16:creationId xmlns:a16="http://schemas.microsoft.com/office/drawing/2014/main" id="{204AC9BE-0C39-A97F-DCE9-4F81ECA998D3}"/>
              </a:ext>
            </a:extLst>
          </p:cNvPr>
          <p:cNvSpPr>
            <a:spLocks noGrp="1"/>
          </p:cNvSpPr>
          <p:nvPr>
            <p:ph idx="1"/>
          </p:nvPr>
        </p:nvSpPr>
        <p:spPr>
          <a:xfrm>
            <a:off x="748553" y="2497142"/>
            <a:ext cx="10829364" cy="4222130"/>
          </a:xfrm>
        </p:spPr>
        <p:txBody>
          <a:bodyPr vert="horz" lIns="91440" tIns="45720" rIns="91440" bIns="45720" rtlCol="0" anchor="t">
            <a:noAutofit/>
          </a:bodyPr>
          <a:lstStyle/>
          <a:p>
            <a:r>
              <a:rPr lang="en-US" sz="1600" b="1" cap="small">
                <a:latin typeface="Century Gothic"/>
              </a:rPr>
              <a:t>Idea Explanation:</a:t>
            </a:r>
            <a:endParaRPr lang="en-US" sz="1600">
              <a:ea typeface="Calibri" panose="020F0502020204030204"/>
              <a:cs typeface="Calibri" panose="020F0502020204030204"/>
            </a:endParaRPr>
          </a:p>
          <a:p>
            <a:r>
              <a:rPr lang="en-US" sz="1600" cap="small">
                <a:latin typeface="Century Gothic"/>
              </a:rPr>
              <a:t>Assist new college freshmen in their transition.</a:t>
            </a:r>
            <a:endParaRPr lang="en-US" sz="1600">
              <a:ea typeface="Calibri"/>
              <a:cs typeface="Calibri"/>
            </a:endParaRPr>
          </a:p>
          <a:p>
            <a:r>
              <a:rPr lang="en-US" sz="1600" cap="small">
                <a:latin typeface="Century Gothic"/>
              </a:rPr>
              <a:t>academic support, social, and mentorship.</a:t>
            </a:r>
            <a:endParaRPr lang="en-US" sz="1600">
              <a:ea typeface="Calibri"/>
              <a:cs typeface="Calibri"/>
            </a:endParaRPr>
          </a:p>
          <a:p>
            <a:r>
              <a:rPr lang="en-US" sz="1600" cap="small">
                <a:latin typeface="Century Gothic"/>
              </a:rPr>
              <a:t>Short sprints, teams, daily meetings,</a:t>
            </a:r>
          </a:p>
          <a:p>
            <a:r>
              <a:rPr lang="en-US" sz="1600" b="1" cap="small">
                <a:latin typeface="Century Gothic"/>
              </a:rPr>
              <a:t>Problem Solved:</a:t>
            </a:r>
            <a:endParaRPr lang="en-US" sz="1600">
              <a:ea typeface="Calibri"/>
              <a:cs typeface="Calibri"/>
            </a:endParaRPr>
          </a:p>
          <a:p>
            <a:r>
              <a:rPr lang="en-US" sz="1600" cap="small">
                <a:latin typeface="Century Gothic"/>
              </a:rPr>
              <a:t>Social isolation (leaving old friends, building new connections, new coursework, ).</a:t>
            </a:r>
            <a:endParaRPr lang="en-US" sz="1600">
              <a:ea typeface="Calibri"/>
              <a:cs typeface="Calibri"/>
            </a:endParaRPr>
          </a:p>
          <a:p>
            <a:r>
              <a:rPr lang="en-US" sz="1600" b="1" cap="small">
                <a:latin typeface="Century Gothic"/>
              </a:rPr>
              <a:t>Uniqueness:</a:t>
            </a:r>
            <a:endParaRPr lang="en-US" sz="1600">
              <a:ea typeface="Calibri"/>
              <a:cs typeface="Calibri"/>
            </a:endParaRPr>
          </a:p>
          <a:p>
            <a:r>
              <a:rPr lang="en-US" sz="1600" cap="small">
                <a:latin typeface="Century Gothic"/>
              </a:rPr>
              <a:t>Combines academics and social.</a:t>
            </a:r>
            <a:endParaRPr lang="en-US" sz="1600">
              <a:ea typeface="Calibri"/>
              <a:cs typeface="Calibri"/>
            </a:endParaRPr>
          </a:p>
          <a:p>
            <a:r>
              <a:rPr lang="en-US" sz="1600" cap="small">
                <a:latin typeface="Century Gothic"/>
              </a:rPr>
              <a:t>Experienced students guide newcomers.</a:t>
            </a:r>
            <a:endParaRPr lang="en-US" sz="1600">
              <a:ea typeface="Calibri"/>
              <a:cs typeface="Calibri"/>
            </a:endParaRPr>
          </a:p>
          <a:p>
            <a:r>
              <a:rPr lang="en-US" sz="1600" cap="small">
                <a:latin typeface="Century Gothic"/>
              </a:rPr>
              <a:t>Easy access to essential information. </a:t>
            </a:r>
            <a:endParaRPr lang="en-US" sz="1600">
              <a:ea typeface="Calibri"/>
              <a:cs typeface="Calibri"/>
            </a:endParaRPr>
          </a:p>
          <a:p>
            <a:r>
              <a:rPr lang="en-US" sz="1600" b="1" cap="small">
                <a:latin typeface="Century Gothic"/>
              </a:rPr>
              <a:t>Project Methodology:</a:t>
            </a:r>
            <a:endParaRPr lang="en-US" sz="1600">
              <a:ea typeface="Calibri"/>
              <a:cs typeface="Calibri"/>
            </a:endParaRPr>
          </a:p>
          <a:p>
            <a:r>
              <a:rPr lang="en-US" sz="1600">
                <a:latin typeface="Century Gothic"/>
                <a:ea typeface="Calibri"/>
                <a:cs typeface="Calibri"/>
              </a:rPr>
              <a:t>Waterfall</a:t>
            </a:r>
          </a:p>
          <a:p>
            <a:endParaRPr lang="en-US" sz="1600">
              <a:latin typeface="Calibri" panose="020F0502020204030204"/>
              <a:ea typeface="Calibri"/>
              <a:cs typeface="Calibri"/>
            </a:endParaRPr>
          </a:p>
          <a:p>
            <a:endParaRPr lang="en-US" sz="1600" cap="small">
              <a:latin typeface="Century Gothic"/>
              <a:ea typeface="Calibri"/>
              <a:cs typeface="Calibri"/>
            </a:endParaRPr>
          </a:p>
          <a:p>
            <a:endParaRPr lang="en-US" sz="1600">
              <a:ea typeface="Calibri"/>
              <a:cs typeface="Calibri"/>
            </a:endParaRPr>
          </a:p>
        </p:txBody>
      </p:sp>
    </p:spTree>
    <p:extLst>
      <p:ext uri="{BB962C8B-B14F-4D97-AF65-F5344CB8AC3E}">
        <p14:creationId xmlns:p14="http://schemas.microsoft.com/office/powerpoint/2010/main" val="2124686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6FBC-36FE-222A-B903-45175C0BEC27}"/>
              </a:ext>
            </a:extLst>
          </p:cNvPr>
          <p:cNvSpPr>
            <a:spLocks noGrp="1"/>
          </p:cNvSpPr>
          <p:nvPr>
            <p:ph type="ctrTitle"/>
          </p:nvPr>
        </p:nvSpPr>
        <p:spPr>
          <a:xfrm>
            <a:off x="1523999" y="582530"/>
            <a:ext cx="9144000" cy="1514704"/>
          </a:xfrm>
        </p:spPr>
        <p:txBody>
          <a:bodyPr>
            <a:normAutofit fontScale="90000"/>
          </a:bodyPr>
          <a:lstStyle/>
          <a:p>
            <a:r>
              <a:rPr lang="en-US">
                <a:solidFill>
                  <a:srgbClr val="C92337"/>
                </a:solidFill>
                <a:latin typeface="Trade Gothic Inline"/>
              </a:rPr>
              <a:t>PROJECT: </a:t>
            </a:r>
            <a:br>
              <a:rPr lang="en-US">
                <a:latin typeface="Trade Gothic Inline" panose="020B0504030203020204" pitchFamily="34" charset="0"/>
              </a:rPr>
            </a:br>
            <a:r>
              <a:rPr lang="en-US" sz="4400">
                <a:solidFill>
                  <a:schemeClr val="bg1"/>
                </a:solidFill>
                <a:latin typeface="Trade Gothic Next Cond"/>
              </a:rPr>
              <a:t>Parking Space Finder </a:t>
            </a:r>
            <a:r>
              <a:rPr lang="en-US" sz="4400">
                <a:solidFill>
                  <a:srgbClr val="0039A6"/>
                </a:solidFill>
                <a:latin typeface="Trade Gothic Next Cond"/>
              </a:rPr>
              <a:t>Georgia State University</a:t>
            </a:r>
          </a:p>
        </p:txBody>
      </p:sp>
      <p:sp>
        <p:nvSpPr>
          <p:cNvPr id="4" name="Rectangle 3">
            <a:extLst>
              <a:ext uri="{FF2B5EF4-FFF2-40B4-BE49-F238E27FC236}">
                <a16:creationId xmlns:a16="http://schemas.microsoft.com/office/drawing/2014/main" id="{B54DB715-6A46-1191-5D9E-C8996691C1D8}"/>
              </a:ext>
            </a:extLst>
          </p:cNvPr>
          <p:cNvSpPr/>
          <p:nvPr/>
        </p:nvSpPr>
        <p:spPr>
          <a:xfrm>
            <a:off x="520430" y="375494"/>
            <a:ext cx="11149719" cy="6102752"/>
          </a:xfrm>
          <a:prstGeom prst="rect">
            <a:avLst/>
          </a:prstGeom>
          <a:noFill/>
          <a:ln w="50800">
            <a:solidFill>
              <a:srgbClr val="C92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B8B7F69-A867-B137-9FAF-F378B42769D2}"/>
              </a:ext>
            </a:extLst>
          </p:cNvPr>
          <p:cNvSpPr txBox="1"/>
          <p:nvPr/>
        </p:nvSpPr>
        <p:spPr>
          <a:xfrm>
            <a:off x="1052630" y="2857824"/>
            <a:ext cx="10082837" cy="3416320"/>
          </a:xfrm>
          <a:prstGeom prst="rect">
            <a:avLst/>
          </a:prstGeom>
          <a:noFill/>
        </p:spPr>
        <p:txBody>
          <a:bodyPr wrap="square" lIns="91440" tIns="45720" rIns="91440" bIns="45720" anchor="t">
            <a:spAutoFit/>
          </a:bodyPr>
          <a:lstStyle/>
          <a:p>
            <a:r>
              <a:rPr lang="en-US" sz="2400" b="1">
                <a:solidFill>
                  <a:srgbClr val="C92337"/>
                </a:solidFill>
              </a:rPr>
              <a:t>Problem: 	</a:t>
            </a:r>
            <a:r>
              <a:rPr lang="en-US" sz="2400">
                <a:solidFill>
                  <a:schemeClr val="bg1"/>
                </a:solidFill>
              </a:rPr>
              <a:t>Finding available parking spaces at Georgia State University is challenging and time-consuming, leading to frustration and delays.</a:t>
            </a:r>
            <a:endParaRPr lang="en-US" sz="2400">
              <a:solidFill>
                <a:schemeClr val="bg1"/>
              </a:solidFill>
              <a:cs typeface="Calibri"/>
            </a:endParaRPr>
          </a:p>
          <a:p>
            <a:endParaRPr lang="en-US" sz="2400" b="1">
              <a:solidFill>
                <a:srgbClr val="C92337"/>
              </a:solidFill>
              <a:cs typeface="Calibri"/>
            </a:endParaRPr>
          </a:p>
          <a:p>
            <a:r>
              <a:rPr lang="en-US" sz="2400" b="1">
                <a:solidFill>
                  <a:srgbClr val="C92337"/>
                </a:solidFill>
              </a:rPr>
              <a:t>Idea: 		</a:t>
            </a:r>
            <a:r>
              <a:rPr lang="en-US" sz="2400">
                <a:solidFill>
                  <a:schemeClr val="bg1"/>
                </a:solidFill>
              </a:rPr>
              <a:t>The "Parking Space Finder GSU" program provides real-time parking availability information assistance to streamline the parking process and reduce frustration for GSU students and visitors. This program would be unique due to there being no available fix to the parking issue at GSU.</a:t>
            </a:r>
            <a:endParaRPr lang="en-US" sz="2400">
              <a:solidFill>
                <a:schemeClr val="bg1"/>
              </a:solidFill>
              <a:cs typeface="Calibri"/>
            </a:endParaRPr>
          </a:p>
          <a:p>
            <a:endParaRPr lang="en-US" sz="2400">
              <a:solidFill>
                <a:schemeClr val="bg1"/>
              </a:solidFill>
              <a:cs typeface="Calibri"/>
            </a:endParaRPr>
          </a:p>
          <a:p>
            <a:r>
              <a:rPr lang="en-US" sz="2400" b="1">
                <a:solidFill>
                  <a:srgbClr val="C92337"/>
                </a:solidFill>
                <a:cs typeface="Calibri"/>
              </a:rPr>
              <a:t>Methodology: </a:t>
            </a:r>
            <a:r>
              <a:rPr lang="en-US" sz="2400">
                <a:solidFill>
                  <a:schemeClr val="bg1"/>
                </a:solidFill>
                <a:cs typeface="Calibri"/>
              </a:rPr>
              <a:t>Agile</a:t>
            </a:r>
          </a:p>
        </p:txBody>
      </p:sp>
    </p:spTree>
    <p:extLst>
      <p:ext uri="{BB962C8B-B14F-4D97-AF65-F5344CB8AC3E}">
        <p14:creationId xmlns:p14="http://schemas.microsoft.com/office/powerpoint/2010/main" val="119943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1218789" y="652756"/>
            <a:ext cx="5437187" cy="2986234"/>
          </a:xfrm>
        </p:spPr>
        <p:txBody>
          <a:bodyPr/>
          <a:lstStyle/>
          <a:p>
            <a:r>
              <a:rPr lang="en-US"/>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98273"/>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 name="TextBox 1">
            <a:extLst>
              <a:ext uri="{FF2B5EF4-FFF2-40B4-BE49-F238E27FC236}">
                <a16:creationId xmlns:a16="http://schemas.microsoft.com/office/drawing/2014/main" id="{C7E397BA-A503-6735-CDA3-23358B22F941}"/>
              </a:ext>
            </a:extLst>
          </p:cNvPr>
          <p:cNvSpPr txBox="1"/>
          <p:nvPr/>
        </p:nvSpPr>
        <p:spPr>
          <a:xfrm>
            <a:off x="936172" y="3984171"/>
            <a:ext cx="38535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Does anyone has any Question?</a:t>
            </a:r>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{C9A992C3-8481-450A-9508-EE8BD197073A}tf33713516_win32</Template>
  <Application>Microsoft Office PowerPoint</Application>
  <PresentationFormat>Widescreen</PresentationFormat>
  <Slides>6</Slides>
  <Notes>2</Notes>
  <HiddenSlides>0</HiddenSlides>
  <ScaleCrop>false</ScaleCrop>
  <HeadingPairs>
    <vt:vector size="4" baseType="variant">
      <vt:variant>
        <vt:lpstr>Theme</vt:lpstr>
      </vt:variant>
      <vt:variant>
        <vt:i4>3</vt:i4>
      </vt:variant>
      <vt:variant>
        <vt:lpstr>Slide Titles</vt:lpstr>
      </vt:variant>
      <vt:variant>
        <vt:i4>6</vt:i4>
      </vt:variant>
    </vt:vector>
  </HeadingPairs>
  <TitlesOfParts>
    <vt:vector size="9" baseType="lpstr">
      <vt:lpstr>3DFloatVTI</vt:lpstr>
      <vt:lpstr>Office Theme</vt:lpstr>
      <vt:lpstr>office theme</vt:lpstr>
      <vt:lpstr>SWE Project Ideas</vt:lpstr>
      <vt:lpstr>AI Adaptive Study Timer &amp; technique</vt:lpstr>
      <vt:lpstr>Travel Guide</vt:lpstr>
      <vt:lpstr>School course Guide</vt:lpstr>
      <vt:lpstr>PROJECT:  Parking Space Finder Georgia State University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Project Ideas</dc:title>
  <dc:creator>Muhammad s</dc:creator>
  <cp:revision>3</cp:revision>
  <dcterms:created xsi:type="dcterms:W3CDTF">2023-09-04T03:09:33Z</dcterms:created>
  <dcterms:modified xsi:type="dcterms:W3CDTF">2023-10-02T21:42:46Z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