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B941C-4526-A7F9-5E15-FF7A8BBBFB97}" v="117" dt="2023-10-16T01:55:08.589"/>
    <p1510:client id="{0FB15055-A6FD-A8BD-DEB7-160D0BA98E46}" v="1" dt="2023-10-12T02:14:40.108"/>
    <p1510:client id="{15240E05-0EE3-2159-1B6A-B466ABFCF71C}" v="70" dt="2023-10-16T19:42:06.430"/>
    <p1510:client id="{180584DE-8AAF-CDD2-2356-0C711CA6D4CF}" v="37" dt="2023-10-16T21:30:37.100"/>
    <p1510:client id="{24ACEF3C-57FA-427E-A5CE-4164A2B1644D}" v="669" dt="2023-10-16T00:25:40.882"/>
    <p1510:client id="{27B823E7-7E08-2412-7AE9-BE604EFC999C}" v="64" dt="2023-10-16T21:37:20.787"/>
    <p1510:client id="{32FEA017-8210-A885-06F2-357AD2761441}" v="49" dt="2023-10-16T20:26:17.143"/>
    <p1510:client id="{5496EC51-79C6-91B9-6151-470CC1F33C82}" v="127" dt="2023-10-16T20:07:35.105"/>
    <p1510:client id="{63CBBCC7-C7E4-00C9-7748-EA347E3877AF}" v="17" dt="2023-10-16T21:38:04.498"/>
    <p1510:client id="{7FB3DB7B-23B8-8158-412B-E63059E9196F}" v="1" dt="2023-10-15T22:30:48.540"/>
    <p1510:client id="{A2BA30FF-57C7-1615-F269-97B324B81F05}" v="8" dt="2023-10-16T20:47:41.258"/>
    <p1510:client id="{BC077EA5-493D-4EF2-B0E7-AAA2B46B3080}" v="2" dt="2023-10-16T00:53:39.757"/>
    <p1510:client id="{D11B842D-A557-9C0C-76CC-3BB066A123B1}" v="4" dt="2023-10-16T19:48:36.990"/>
    <p1510:client id="{D7AEF526-087F-4BF9-99FD-30C2790F4D7B}" v="91" dt="2023-10-16T20:05:26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7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1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1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62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8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Project-Back-Log-2b55691e2c6040f1a0a525711b1a5a3b" TargetMode="External"/><Relationship Id="rId2" Type="http://schemas.openxmlformats.org/officeDocument/2006/relationships/hyperlink" Target="https://wobbly-trawler-6b9.notion.site/AI-Adaptive-Study-Tool-Back-Log-2b55691e2c6040f1a0a525711b1a5a3b?pvs=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igma.com/proto/5T3ACSuKUO9bXeRZneiL86/Sign-up-page---The-Night-Club-(Community)?type=design&amp;node-id=1-2&amp;t=pKcyrofK1S5nPhhE-0&amp;scaling=min-zoom&amp;page-id=0%3A1&#8203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bb.co/2c0tnz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Diagrams-e5b83d0f6a3c49b1a23b3d9d92573637?pvs=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bb.co/BZ9rK3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Sprint 2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517997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ea typeface="Calibri"/>
                <a:cs typeface="Calibri"/>
              </a:rPr>
              <a:t>AI Adaptive study tool</a:t>
            </a:r>
          </a:p>
          <a:p>
            <a:r>
              <a:rPr lang="en-US" sz="2800">
                <a:ea typeface="Calibri"/>
                <a:cs typeface="Calibri"/>
              </a:rPr>
              <a:t>By </a:t>
            </a:r>
          </a:p>
          <a:p>
            <a:pPr marL="457200" indent="-457200">
              <a:buFont typeface="Arial" charset="2"/>
              <a:buChar char="•"/>
            </a:pPr>
            <a:r>
              <a:rPr lang="en-US" sz="2800">
                <a:ea typeface="Calibri"/>
                <a:cs typeface="Calibri"/>
              </a:rPr>
              <a:t>Minhad Mahmud</a:t>
            </a:r>
          </a:p>
          <a:p>
            <a:pPr marL="457200" indent="-457200">
              <a:buFont typeface="Arial" charset="2"/>
              <a:buChar char="•"/>
            </a:pPr>
            <a:r>
              <a:rPr lang="en-US" sz="2800">
                <a:ea typeface="Calibri"/>
                <a:cs typeface="Calibri"/>
              </a:rPr>
              <a:t>Muhammad Sameer</a:t>
            </a:r>
          </a:p>
          <a:p>
            <a:pPr marL="457200" indent="-457200">
              <a:buFont typeface="Arial" charset="2"/>
              <a:buChar char="•"/>
            </a:pPr>
            <a:r>
              <a:rPr lang="en-US" sz="2800">
                <a:ea typeface="Calibri"/>
                <a:cs typeface="Calibri"/>
              </a:rPr>
              <a:t>Kaleb B</a:t>
            </a:r>
            <a:r>
              <a:rPr lang="en-US" sz="2800">
                <a:ea typeface="+mn-lt"/>
                <a:cs typeface="+mn-lt"/>
              </a:rPr>
              <a:t>efekadu</a:t>
            </a:r>
            <a:endParaRPr lang="en-US" sz="2800">
              <a:ea typeface="Calibri"/>
              <a:cs typeface="Calibri"/>
            </a:endParaRPr>
          </a:p>
          <a:p>
            <a:pPr marL="457200" indent="-457200">
              <a:buFont typeface="Arial" charset="2"/>
              <a:buChar char="•"/>
            </a:pPr>
            <a:r>
              <a:rPr lang="en-US" sz="2800">
                <a:ea typeface="+mn-lt"/>
                <a:cs typeface="+mn-lt"/>
              </a:rPr>
              <a:t>Zaid Ansar</a:t>
            </a:r>
            <a:endParaRPr lang="en-US" sz="2800">
              <a:ea typeface="Calibri"/>
              <a:cs typeface="Calibri"/>
            </a:endParaRPr>
          </a:p>
          <a:p>
            <a:pPr marL="457200" indent="-457200">
              <a:buFont typeface="Arial" charset="2"/>
              <a:buChar char="•"/>
            </a:pPr>
            <a:r>
              <a:rPr lang="en-US" sz="2800">
                <a:ea typeface="+mn-lt"/>
                <a:cs typeface="+mn-lt"/>
              </a:rPr>
              <a:t>Ahmed Ahmed </a:t>
            </a: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DE2D-60F5-21A1-1983-3BA6E878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76" y="-225165"/>
            <a:ext cx="5208116" cy="970450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Project Backlog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2FA4-C0C4-9A58-4E4C-3D29FED4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05" y="2222287"/>
            <a:ext cx="10573388" cy="4267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/>
          </a:p>
          <a:p>
            <a:r>
              <a:rPr lang="en-US">
                <a:ea typeface="+mn-lt"/>
                <a:cs typeface="+mn-lt"/>
                <a:hlinkClick r:id="rId3"/>
              </a:rPr>
              <a:t>https://www.notion.so/Project-Back-Log-2b55691e2c6040f1a0a525711b1a5a3b</a:t>
            </a: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F771BB-7257-BB1E-8069-429AA32CE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99" y="930668"/>
            <a:ext cx="10744373" cy="59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AB9C-D48C-E66A-BAC3-84A6B20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000" y="267894"/>
            <a:ext cx="3953058" cy="8359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hlinkClick r:id="rId2"/>
              </a:rPr>
              <a:t>Development</a:t>
            </a:r>
            <a:endParaRPr lang="en-US"/>
          </a:p>
        </p:txBody>
      </p:sp>
      <p:pic>
        <p:nvPicPr>
          <p:cNvPr id="4" name="Content Placeholder 3" descr="Image">
            <a:extLst>
              <a:ext uri="{FF2B5EF4-FFF2-40B4-BE49-F238E27FC236}">
                <a16:creationId xmlns:a16="http://schemas.microsoft.com/office/drawing/2014/main" id="{02DAAA48-8A31-84F0-82FB-972E8DC2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01" y="1150471"/>
            <a:ext cx="9091259" cy="57109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96F38-77EB-2B35-84C9-B93BDADF8002}"/>
              </a:ext>
            </a:extLst>
          </p:cNvPr>
          <p:cNvSpPr txBox="1"/>
          <p:nvPr/>
        </p:nvSpPr>
        <p:spPr>
          <a:xfrm>
            <a:off x="1613647" y="1718234"/>
            <a:ext cx="35560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9964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9C7-F6CE-5B66-9CC1-458779AD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Issues/ </a:t>
            </a:r>
            <a:r>
              <a:rPr lang="en-US" err="1"/>
              <a:t>Solutuions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55BC-0DA7-3713-6F0E-33DCC9B1C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41" y="2356758"/>
            <a:ext cx="10576985" cy="4727216"/>
          </a:xfrm>
        </p:spPr>
        <p:txBody>
          <a:bodyPr>
            <a:normAutofit/>
          </a:bodyPr>
          <a:lstStyle/>
          <a:p>
            <a:r>
              <a:rPr lang="en-US"/>
              <a:t>Ways to integrate google calendar into the application</a:t>
            </a:r>
          </a:p>
          <a:p>
            <a:pPr lvl="1"/>
            <a:r>
              <a:rPr lang="en-US"/>
              <a:t>Study other websites/apps that integrate google </a:t>
            </a:r>
            <a:r>
              <a:rPr lang="en-US" err="1"/>
              <a:t>calandar</a:t>
            </a:r>
            <a:r>
              <a:rPr lang="en-US"/>
              <a:t> as well as have meetings to brainstorm our own ideas</a:t>
            </a:r>
          </a:p>
          <a:p>
            <a:r>
              <a:rPr lang="en-US"/>
              <a:t>Deciding on the best way to design the website and the general design</a:t>
            </a:r>
          </a:p>
          <a:p>
            <a:pPr lvl="1"/>
            <a:r>
              <a:rPr lang="en-US"/>
              <a:t>Have frequent meetings with the team to make sure everything's going smoothly</a:t>
            </a:r>
          </a:p>
          <a:p>
            <a:r>
              <a:rPr lang="en-US"/>
              <a:t>How to integrate the OpenAI API for the application</a:t>
            </a:r>
          </a:p>
          <a:p>
            <a:pPr lvl="1"/>
            <a:r>
              <a:rPr lang="en-US" sz="1800"/>
              <a:t>Research how the </a:t>
            </a:r>
            <a:r>
              <a:rPr lang="en-US" sz="1800" err="1"/>
              <a:t>OpenAi</a:t>
            </a:r>
            <a:r>
              <a:rPr lang="en-US" sz="1800"/>
              <a:t> </a:t>
            </a:r>
            <a:r>
              <a:rPr lang="en-US" sz="1800" err="1"/>
              <a:t>api</a:t>
            </a:r>
            <a:r>
              <a:rPr lang="en-US" sz="1800"/>
              <a:t> works through their own documentation as well as other resources on the internet</a:t>
            </a:r>
            <a:endParaRPr lang="en-US"/>
          </a:p>
          <a:p>
            <a:r>
              <a:rPr lang="en-US"/>
              <a:t>Adapting to the desire to postpone completion of tasks</a:t>
            </a:r>
          </a:p>
          <a:p>
            <a:pPr lvl="1"/>
            <a:r>
              <a:rPr lang="en-US"/>
              <a:t>Set clear deadlines and split the workload properly to avoid burnout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FAEA5E-198B-C7E0-4549-6FA0A8DA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4E9C04-0033-0548-CC82-C882940D7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86"/>
          <a:stretch/>
        </p:blipFill>
        <p:spPr>
          <a:xfrm>
            <a:off x="179294" y="48004"/>
            <a:ext cx="11698940" cy="6806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2E35A9-D0D5-4041-0917-FB4D55A44714}"/>
              </a:ext>
            </a:extLst>
          </p:cNvPr>
          <p:cNvSpPr txBox="1"/>
          <p:nvPr/>
        </p:nvSpPr>
        <p:spPr>
          <a:xfrm>
            <a:off x="5635812" y="443753"/>
            <a:ext cx="36396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>
                <a:solidFill>
                  <a:srgbClr val="8F8F8F"/>
                </a:solidFill>
                <a:cs typeface="Segoe UI"/>
                <a:hlinkClick r:id="rId3"/>
              </a:rPr>
              <a:t>Data Base Design</a:t>
            </a:r>
            <a:r>
              <a:rPr lang="en-US" sz="2800"/>
              <a:t>​​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59AC-89C5-FFB1-72C2-7606EE36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2D5B-8C69-9EDB-3747-D41F0F93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  <a:hlinkClick r:id="rId2"/>
              </a:rPr>
              <a:t>https://www.notion.so/Diagrams-e5b83d0f6a3c49b1a23b3d9d92573637?pvs=4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59AC-89C5-FFB1-72C2-7606EE36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18" y="47693"/>
            <a:ext cx="9462290" cy="970450"/>
          </a:xfrm>
        </p:spPr>
        <p:txBody>
          <a:bodyPr/>
          <a:lstStyle/>
          <a:p>
            <a:r>
              <a:rPr lang="en-US"/>
              <a:t>Context Diagram</a:t>
            </a:r>
          </a:p>
        </p:txBody>
      </p:sp>
      <p:pic>
        <p:nvPicPr>
          <p:cNvPr id="4" name="Content Placeholder 3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887FEEF9-D496-6E09-FD22-090BDEC2C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72904"/>
            <a:ext cx="11918271" cy="5787314"/>
          </a:xfrm>
        </p:spPr>
      </p:pic>
    </p:spTree>
    <p:extLst>
      <p:ext uri="{BB962C8B-B14F-4D97-AF65-F5344CB8AC3E}">
        <p14:creationId xmlns:p14="http://schemas.microsoft.com/office/powerpoint/2010/main" val="320250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28F5C94-D43B-D244-20A1-0C25D4FF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35" y="26894"/>
            <a:ext cx="6497270" cy="6804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FE0894-6455-8ED8-E4A9-6845C41FAE27}"/>
              </a:ext>
            </a:extLst>
          </p:cNvPr>
          <p:cNvSpPr txBox="1"/>
          <p:nvPr/>
        </p:nvSpPr>
        <p:spPr>
          <a:xfrm>
            <a:off x="851647" y="2779058"/>
            <a:ext cx="3944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3"/>
              </a:rPr>
              <a:t>https://ibb.co/BZ9rK3M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10C53-9601-8D28-0BA4-0CE5EA1BD141}"/>
              </a:ext>
            </a:extLst>
          </p:cNvPr>
          <p:cNvSpPr txBox="1"/>
          <p:nvPr/>
        </p:nvSpPr>
        <p:spPr>
          <a:xfrm>
            <a:off x="687293" y="239059"/>
            <a:ext cx="458694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solidFill>
                  <a:srgbClr val="FEFEFE"/>
                </a:solidFill>
              </a:rPr>
              <a:t>Sequence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Sprint 2 Presentation</vt:lpstr>
      <vt:lpstr>Project Backlog </vt:lpstr>
      <vt:lpstr>Development</vt:lpstr>
      <vt:lpstr>Issues/ Solutuions</vt:lpstr>
      <vt:lpstr>PowerPoint Presentation</vt:lpstr>
      <vt:lpstr>Architectural system design</vt:lpstr>
      <vt:lpstr>Context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</cp:revision>
  <dcterms:created xsi:type="dcterms:W3CDTF">2023-10-11T15:37:28Z</dcterms:created>
  <dcterms:modified xsi:type="dcterms:W3CDTF">2023-10-16T21:39:46Z</dcterms:modified>
</cp:coreProperties>
</file>