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89" r:id="rId6"/>
    <p:sldId id="279" r:id="rId7"/>
    <p:sldId id="278" r:id="rId8"/>
    <p:sldId id="317" r:id="rId9"/>
    <p:sldId id="3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77E75-0EB3-4048-BE66-A5DFA1778BF5}" v="170" dt="2023-11-05T23:42:51.024"/>
    <p1510:client id="{2E47FB61-C075-4F97-969E-7710130A9151}" v="2" dt="2023-11-06T01:33:32.454"/>
    <p1510:client id="{47950CFB-86B9-4CB8-85D4-C394F7B850A3}" v="1" dt="2023-11-06T02:07:38.520"/>
    <p1510:client id="{4DBDD3BA-3201-4417-91A6-949069B04F82}" v="121" dt="2023-11-04T18:12:25.124"/>
    <p1510:client id="{60C03410-F583-490A-B3A3-E500495418C6}" v="9" dt="2023-12-08T03:12:21.516"/>
    <p1510:client id="{97D4CF64-67E6-4CB3-B1F8-3DCC34302AB5}" v="5" dt="2023-11-06T01:45:12.749"/>
    <p1510:client id="{E10CF722-8343-4BB8-BFD8-AC3F6C7D45AA}" v="214" dt="2023-11-06T02:12:52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endParaRPr lang="en-US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oogle.com/document/d/1aXye6Km7jOOMR9K_nxsCjE7HCz_4cM-392R-vNOu-xg/edit?usp=sharing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59713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i="1" u="sng"/>
              <a:t>TEAM 2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latin typeface="+mj-lt"/>
                <a:ea typeface="+mj-ea"/>
                <a:cs typeface="+mj-cs"/>
              </a:rPr>
              <a:t>Sprint 3 Presentation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4534" y="2782784"/>
            <a:ext cx="2438183" cy="2819439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pPr marL="0" indent="0" algn="ctr"/>
            <a:r>
              <a:rPr lang="en-US" sz="1600"/>
              <a:t>BY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 algn="ctr"/>
            <a:r>
              <a:rPr lang="en-US" sz="1600"/>
              <a:t>Zaid Ansar</a:t>
            </a:r>
            <a:endParaRPr lang="en-US" sz="1600">
              <a:solidFill>
                <a:srgbClr val="FFFFFF">
                  <a:alpha val="60000"/>
                </a:srgbClr>
              </a:solidFill>
            </a:endParaRPr>
          </a:p>
          <a:p>
            <a:pPr marL="0" indent="0" algn="ctr"/>
            <a:r>
              <a:rPr lang="en-US" sz="1600"/>
              <a:t>Muhammad Sameer</a:t>
            </a:r>
            <a:endParaRPr lang="en-US" sz="1600">
              <a:solidFill>
                <a:srgbClr val="FFFFFF">
                  <a:alpha val="60000"/>
                </a:srgbClr>
              </a:solidFill>
            </a:endParaRPr>
          </a:p>
          <a:p>
            <a:pPr marL="0" indent="0" algn="ctr"/>
            <a:r>
              <a:rPr lang="en-US" sz="1600" err="1"/>
              <a:t>Minhad</a:t>
            </a:r>
            <a:r>
              <a:rPr lang="en-US" sz="1600"/>
              <a:t> Mahmud</a:t>
            </a:r>
            <a:endParaRPr lang="en-US" sz="1600">
              <a:solidFill>
                <a:srgbClr val="FFFFFF">
                  <a:alpha val="60000"/>
                </a:srgbClr>
              </a:solidFill>
            </a:endParaRPr>
          </a:p>
          <a:p>
            <a:pPr marL="0" indent="0" algn="ctr"/>
            <a:r>
              <a:rPr lang="en-US" sz="1600"/>
              <a:t>Ahmed </a:t>
            </a:r>
            <a:r>
              <a:rPr lang="en-US" sz="1600" err="1"/>
              <a:t>Ahmed</a:t>
            </a:r>
            <a:endParaRPr lang="en-US" sz="1600" err="1">
              <a:solidFill>
                <a:srgbClr val="FFFFFF">
                  <a:alpha val="60000"/>
                </a:srgbClr>
              </a:solidFill>
            </a:endParaRPr>
          </a:p>
          <a:p>
            <a:pPr marL="0" indent="0" algn="ctr"/>
            <a:r>
              <a:rPr lang="en-US" sz="1600"/>
              <a:t>Kaleb </a:t>
            </a:r>
            <a:r>
              <a:rPr lang="en-US" sz="1600" err="1"/>
              <a:t>Bekfekadu</a:t>
            </a:r>
            <a:endParaRPr lang="en-US" sz="1600" err="1">
              <a:solidFill>
                <a:srgbClr val="FFFFFF">
                  <a:alpha val="60000"/>
                </a:srgbClr>
              </a:solidFill>
            </a:endParaRPr>
          </a:p>
          <a:p>
            <a:pPr marL="0" algn="ctr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>
                  <a:alpha val="60000"/>
                </a:srgbClr>
              </a:solidFill>
            </a:endParaRPr>
          </a:p>
          <a:p>
            <a:pPr marL="0" algn="ctr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45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Backlog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D5A0F4-DEC3-6269-FB43-851EC37F72DB}"/>
              </a:ext>
            </a:extLst>
          </p:cNvPr>
          <p:cNvSpPr txBox="1"/>
          <p:nvPr/>
        </p:nvSpPr>
        <p:spPr>
          <a:xfrm>
            <a:off x="550863" y="2677306"/>
            <a:ext cx="3565525" cy="341551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Our backlog progress has been substantial, with completed tasks in registration, user interface improvements, and ongoing subject-specific feature development. These achievements have enhanced user onboarding and overall usability. We're focused on addressing pending tasks to further strengthen the study tool.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DA5DB88-D331-988C-F0A8-492709E7D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9" r="2" b="2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9" y="455329"/>
            <a:ext cx="3565524" cy="1402869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800" kern="1200">
                <a:latin typeface="+mj-lt"/>
                <a:ea typeface="+mj-ea"/>
                <a:cs typeface="+mj-cs"/>
              </a:rPr>
              <a:t>Issues and </a:t>
            </a:r>
            <a:r>
              <a:rPr lang="en-US" sz="4800"/>
              <a:t>Solutions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3" name="Content Placeholder 5">
            <a:extLst>
              <a:ext uri="{FF2B5EF4-FFF2-40B4-BE49-F238E27FC236}">
                <a16:creationId xmlns:a16="http://schemas.microsoft.com/office/drawing/2014/main" id="{9F26BB81-1DA0-8F0B-5BC3-1EB9A58BD6A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89904" y="1926840"/>
            <a:ext cx="4797250" cy="4583519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/>
              <a:t>Exporting from Figma to Bubble: Trouble exporting design assets from Figma. Solution: Collaborate with Figma and Bubble experts for a smoother export process.</a:t>
            </a:r>
            <a:endParaRPr lang="en-US" sz="1800">
              <a:solidFill>
                <a:srgbClr val="FFFFFF">
                  <a:alpha val="60000"/>
                </a:srgbClr>
              </a:solidFill>
            </a:endParaRPr>
          </a:p>
          <a:p>
            <a:pPr marL="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/>
              <a:t>AI: Challenges in implementing AI features. Solution: Seek AI expertise and explore ChatGPT AI API for faster integration.</a:t>
            </a:r>
            <a:endParaRPr lang="en-US" sz="1800">
              <a:solidFill>
                <a:srgbClr val="FFFFFF">
                  <a:alpha val="60000"/>
                </a:srgbClr>
              </a:solidFill>
            </a:endParaRPr>
          </a:p>
          <a:p>
            <a:pPr marL="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/>
              <a:t>Working on the interface: Designing a user-friendly interface. Solution: Conduct user testing and iterate based on feedback.</a:t>
            </a:r>
            <a:endParaRPr lang="en-US" sz="1800">
              <a:solidFill>
                <a:srgbClr val="FFFFFF">
                  <a:alpha val="60000"/>
                </a:srgbClr>
              </a:solidFill>
            </a:endParaRPr>
          </a:p>
          <a:p>
            <a:pPr marL="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/>
              <a:t>Google Calendar Integration: Scrapping Google Calendar integration. Solution: Consider alternative scheduling solutions or integrate with other calendars.</a:t>
            </a:r>
            <a:endParaRPr lang="en-US" sz="1800">
              <a:solidFill>
                <a:srgbClr val="FFFFFF">
                  <a:alpha val="60000"/>
                </a:srgbClr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4" name="Picture 3" descr="Portrait Background 1 Free Stock Photo - Public Domain Pictures">
            <a:extLst>
              <a:ext uri="{FF2B5EF4-FFF2-40B4-BE49-F238E27FC236}">
                <a16:creationId xmlns:a16="http://schemas.microsoft.com/office/drawing/2014/main" id="{2D07D3FD-20BB-E726-3733-FC420FA28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89" r="2" b="251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Sequence diagrams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811DB-BF1F-5DD2-19C2-0A1471FE4014}"/>
              </a:ext>
            </a:extLst>
          </p:cNvPr>
          <p:cNvSpPr txBox="1"/>
          <p:nvPr/>
        </p:nvSpPr>
        <p:spPr>
          <a:xfrm>
            <a:off x="550863" y="2678400"/>
            <a:ext cx="3565525" cy="3414425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60000"/>
                  </a:schemeClr>
                </a:solidFill>
              </a:rPr>
              <a:t>Explanation: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Sequence diagrams play a key role in ensuring logical flow and clarity in our software design and testing processes.</a:t>
            </a:r>
          </a:p>
          <a:p>
            <a:pPr marL="22860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60000"/>
                  </a:schemeClr>
                </a:solidFill>
              </a:rPr>
              <a:t>Use Cases: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We've applied sequence diagrams to scenarios like user registration, study cards, and study goals.</a:t>
            </a:r>
          </a:p>
          <a:p>
            <a:pPr marL="22860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60000"/>
                  </a:schemeClr>
                </a:solidFill>
              </a:rPr>
              <a:t>Benefits: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Sequence diagrams help us maintain logical consistency, enhance user experiences, and provide a solid foundation for effective test cases.</a:t>
            </a:r>
          </a:p>
        </p:txBody>
      </p:sp>
      <p:pic>
        <p:nvPicPr>
          <p:cNvPr id="3" name="Content Placeholder 2" descr="A diagram of a registration process&#10;&#10;Description automatically generated">
            <a:extLst>
              <a:ext uri="{FF2B5EF4-FFF2-40B4-BE49-F238E27FC236}">
                <a16:creationId xmlns:a16="http://schemas.microsoft.com/office/drawing/2014/main" id="{A6944696-EB09-DB25-5EA7-D31AE999E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84" r="7171" b="1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Progress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8" r="-2" b="-2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43C292-8B2C-686D-7B0A-7FEA8DEF3665}"/>
              </a:ext>
            </a:extLst>
          </p:cNvPr>
          <p:cNvSpPr txBox="1"/>
          <p:nvPr/>
        </p:nvSpPr>
        <p:spPr>
          <a:xfrm>
            <a:off x="7140575" y="1520825"/>
            <a:ext cx="4500562" cy="4572000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60000"/>
                  </a:schemeClr>
                </a:solidFill>
              </a:rPr>
              <a:t>Trained AI to detect over-commitment and under-commitment in study goals, with suggestions for sustainable alternatives.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60000"/>
                  </a:schemeClr>
                </a:solidFill>
              </a:rPr>
              <a:t>Designed an interactive UI that highlights AI suggestions and prompts for user understanding and action.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60000"/>
                  </a:schemeClr>
                </a:solidFill>
              </a:rPr>
              <a:t>Enabled AI to interpret and understand course syllabuses, providing topic-specific suggestions.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60000"/>
                  </a:schemeClr>
                </a:solidFill>
              </a:rPr>
              <a:t>Ensured AI adapts to different learning speeds and styles, offering tailored advice.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60000"/>
                  </a:schemeClr>
                </a:solidFill>
              </a:rPr>
              <a:t>Organized goals and subgoals in a neat, folder-like structure for improved clarity and organization.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60000"/>
                  </a:schemeClr>
                </a:solidFill>
              </a:rPr>
              <a:t>Implemented the ability to set deadlines and priorities for both major goals and subgoals.</a:t>
            </a:r>
          </a:p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"/>
          <a:stretch/>
        </p:blipFill>
        <p:spPr>
          <a:xfrm>
            <a:off x="6556248" y="548640"/>
            <a:ext cx="5084064" cy="2880360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50C7FB67-97F4-4984-8807-A43D643EA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504" y="4787174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824723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kern="1200" dirty="0">
                <a:latin typeface="+mn-lt"/>
                <a:ea typeface="+mn-ea"/>
                <a:cs typeface="+mn-cs"/>
              </a:rPr>
              <a:t>Any Questions ?</a:t>
            </a:r>
            <a:br>
              <a:rPr lang="en-US" kern="1200" dirty="0"/>
            </a:br>
            <a:r>
              <a:rPr lang="en-US" dirty="0"/>
              <a:t>Send them</a:t>
            </a:r>
            <a:r>
              <a:rPr lang="en-US" kern="1200" dirty="0">
                <a:latin typeface="+mn-lt"/>
                <a:ea typeface="+mn-ea"/>
                <a:cs typeface="+mn-cs"/>
              </a:rPr>
              <a:t> at msameer1@student.gsu.edu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F54C07-61D4-4BB1-A209-297754AD9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778C56C-3077-4234-BF38-388080D1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E6009CB-E4A9-4334-904A-8BD104D5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8C6B70D-B88E-4EBD-BEA4-6FD2E5FE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"/>
          <a:stretch/>
        </p:blipFill>
        <p:spPr>
          <a:xfrm>
            <a:off x="6556248" y="3429000"/>
            <a:ext cx="5084064" cy="2880360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uild="p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128D9D-8887-4AE7-BD39-EBCD268E911A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F76BC85-9361-4044-951E-1D698143E5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163FB7-958F-4794-B3EE-EC8933868F0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Application>Microsoft Office PowerPoint</Application>
  <PresentationFormat>Widescreen</PresentationFormat>
  <Slides>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3DFloatVTI</vt:lpstr>
      <vt:lpstr>TEAM 2 Sprint 3 Presentation</vt:lpstr>
      <vt:lpstr>Project Backlog</vt:lpstr>
      <vt:lpstr>Issues and Solutions</vt:lpstr>
      <vt:lpstr>Sequence diagrams</vt:lpstr>
      <vt:lpstr>Current 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4</cp:revision>
  <dcterms:created xsi:type="dcterms:W3CDTF">2023-11-04T17:56:08Z</dcterms:created>
  <dcterms:modified xsi:type="dcterms:W3CDTF">2023-12-08T03:12:32Z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