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eer7585/edunet-foundation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SAMEER KUMAR SHAHI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SAMEER KUMAR SHAHI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Pillai College Of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 data encryption methods make hidden messages detectable because they alter the file size or structure. Image steganography hides data within images in such a way that it remains invisible to the human eye, making it an undetectable and secure method of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620D23-0C51-F1E5-D1BF-2DCE7A2F5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9116" y="2483979"/>
            <a:ext cx="11400637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core programming language used for implementation.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reading, modifying, and saving image files.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handling image pixel data.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(Least Significant Bit)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technique to hide messages in the least significant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bits of an image’s pixel values.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Invisible Communication: </a:t>
            </a:r>
            <a:r>
              <a:rPr lang="en-US" sz="2000" dirty="0">
                <a:solidFill>
                  <a:schemeClr val="tx1"/>
                </a:solidFill>
              </a:rPr>
              <a:t>Hidden messages are embedded within images without changing their appearance.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Undetectable Steganography: </a:t>
            </a:r>
            <a:r>
              <a:rPr lang="en-US" sz="2000" dirty="0">
                <a:solidFill>
                  <a:schemeClr val="tx1"/>
                </a:solidFill>
              </a:rPr>
              <a:t>Even if someone inspects the image, they cannot see the difference.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Data Security:</a:t>
            </a:r>
            <a:r>
              <a:rPr lang="en-US" sz="2000" dirty="0">
                <a:solidFill>
                  <a:schemeClr val="tx1"/>
                </a:solidFill>
              </a:rPr>
              <a:t> A simple and effective method to protect sensitive information.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Cybersecurity Experts</a:t>
            </a:r>
            <a:r>
              <a:rPr lang="en-US" dirty="0">
                <a:solidFill>
                  <a:schemeClr val="tx1"/>
                </a:solidFill>
              </a:rPr>
              <a:t> – To transmit confidential data securely.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Journalists &amp; Activists</a:t>
            </a:r>
            <a:r>
              <a:rPr lang="en-US" dirty="0">
                <a:solidFill>
                  <a:schemeClr val="tx1"/>
                </a:solidFill>
              </a:rPr>
              <a:t> – To share sensitive information in restricted areas.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Forensic Investigators</a:t>
            </a:r>
            <a:r>
              <a:rPr lang="en-US" dirty="0">
                <a:solidFill>
                  <a:schemeClr val="tx1"/>
                </a:solidFill>
              </a:rPr>
              <a:t> – For secure communication of classified details.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General Users</a:t>
            </a:r>
            <a:r>
              <a:rPr lang="en-US" dirty="0">
                <a:solidFill>
                  <a:schemeClr val="tx1"/>
                </a:solidFill>
              </a:rPr>
              <a:t> – For private communication without encryption tools.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BA4EF-C78A-434B-E5FB-1ADDBF95E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846" y="1232452"/>
            <a:ext cx="4689187" cy="2898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63633-9968-5387-DAFD-246196E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58" y="1212085"/>
            <a:ext cx="5080996" cy="2898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925BC6-3BC7-0978-9E8E-6E1390401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82" y="4392051"/>
            <a:ext cx="3007845" cy="22558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413E66-D63E-7D68-7B6D-F76828504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58" y="4292812"/>
            <a:ext cx="3272481" cy="24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Image steganography provides a secure, invisible, and efficient way to hide messages inside digital images. It is an easy-to-implement method that ensures privacy and confidentiality in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https://github.com/sameer7585/edunet-foundation_project.git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294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Sameer Shahi</cp:lastModifiedBy>
  <cp:revision>27</cp:revision>
  <dcterms:created xsi:type="dcterms:W3CDTF">2021-05-26T16:50:10Z</dcterms:created>
  <dcterms:modified xsi:type="dcterms:W3CDTF">2025-03-01T13:02:25Z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