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7" r:id="rId4"/>
    <p:sldMasterId id="2147483858" r:id="rId5"/>
  </p:sldMasterIdLst>
  <p:notesMasterIdLst>
    <p:notesMasterId r:id="rId17"/>
  </p:notesMasterIdLst>
  <p:handoutMasterIdLst>
    <p:handoutMasterId r:id="rId18"/>
  </p:handoutMasterIdLst>
  <p:sldIdLst>
    <p:sldId id="325" r:id="rId6"/>
    <p:sldId id="256" r:id="rId7"/>
    <p:sldId id="441" r:id="rId8"/>
    <p:sldId id="442" r:id="rId9"/>
    <p:sldId id="259" r:id="rId10"/>
    <p:sldId id="5064" r:id="rId11"/>
    <p:sldId id="5065" r:id="rId12"/>
    <p:sldId id="5053" r:id="rId13"/>
    <p:sldId id="5056" r:id="rId14"/>
    <p:sldId id="5057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52" autoAdjust="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CA0BD-375B-4C57-B3E7-5ECAF04255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1795-4DDB-4638-A12D-08A59BE41507}" type="pres">
      <dgm:prSet presAssocID="{93DCA0BD-375B-4C57-B3E7-5ECAF042553C}" presName="diagram" presStyleCnt="0">
        <dgm:presLayoutVars>
          <dgm:dir/>
          <dgm:resizeHandles val="exact"/>
        </dgm:presLayoutVars>
      </dgm:prSet>
      <dgm:spPr/>
    </dgm:pt>
  </dgm:ptLst>
  <dgm:cxnLst>
    <dgm:cxn modelId="{061671FF-70E2-4032-B6A1-A02036AD33CB}" type="presOf" srcId="{93DCA0BD-375B-4C57-B3E7-5ECAF042553C}" destId="{9C1A1795-4DDB-4638-A12D-08A59BE41507}" srcOrd="0" destOrd="0" presId="urn:microsoft.com/office/officeart/2005/8/layout/defaul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D72D94-12EA-4047-B9C1-1040733C8D8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E4FCD-FF25-4416-9296-0B55A7E2D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>
                  <a:lumMod val="75000"/>
                </a:schemeClr>
              </a:solidFill>
            </a:rPr>
            <a:t>How to create Sprint</a:t>
          </a:r>
        </a:p>
      </dgm:t>
    </dgm:pt>
    <dgm:pt modelId="{4FBC7708-BE95-41CC-AF66-B0DCD62A81C0}" type="parTrans" cxnId="{A17FEDCC-767A-428F-9739-C35065A5F8A5}">
      <dgm:prSet/>
      <dgm:spPr/>
      <dgm:t>
        <a:bodyPr/>
        <a:lstStyle/>
        <a:p>
          <a:endParaRPr lang="en-US"/>
        </a:p>
      </dgm:t>
    </dgm:pt>
    <dgm:pt modelId="{CEFCBF61-D0D1-41DC-88D3-2D810A77F865}" type="sibTrans" cxnId="{A17FEDCC-767A-428F-9739-C35065A5F8A5}">
      <dgm:prSet/>
      <dgm:spPr/>
      <dgm:t>
        <a:bodyPr/>
        <a:lstStyle/>
        <a:p>
          <a:endParaRPr lang="en-US"/>
        </a:p>
      </dgm:t>
    </dgm:pt>
    <dgm:pt modelId="{9C242782-998E-484B-B237-01CC7DEBCE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>
                  <a:lumMod val="75000"/>
                </a:schemeClr>
              </a:solidFill>
            </a:rPr>
            <a:t>How to Start Sprint</a:t>
          </a:r>
        </a:p>
      </dgm:t>
    </dgm:pt>
    <dgm:pt modelId="{5498EAA2-4D6A-45F5-8AF3-A19296AF4AAE}" type="parTrans" cxnId="{A4FF8C4A-45ED-441D-B44C-6F53EA08B09D}">
      <dgm:prSet/>
      <dgm:spPr/>
      <dgm:t>
        <a:bodyPr/>
        <a:lstStyle/>
        <a:p>
          <a:endParaRPr lang="en-US"/>
        </a:p>
      </dgm:t>
    </dgm:pt>
    <dgm:pt modelId="{711317D1-9DAD-48E8-9576-C01BFCAA1430}" type="sibTrans" cxnId="{A4FF8C4A-45ED-441D-B44C-6F53EA08B09D}">
      <dgm:prSet/>
      <dgm:spPr/>
      <dgm:t>
        <a:bodyPr/>
        <a:lstStyle/>
        <a:p>
          <a:endParaRPr lang="en-US"/>
        </a:p>
      </dgm:t>
    </dgm:pt>
    <dgm:pt modelId="{FBD41429-E2F8-4739-920C-87356E40A4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>
                  <a:lumMod val="75000"/>
                </a:schemeClr>
              </a:solidFill>
            </a:rPr>
            <a:t>How to Manage Sprint</a:t>
          </a:r>
        </a:p>
      </dgm:t>
    </dgm:pt>
    <dgm:pt modelId="{4E53E1FF-65E6-4351-BC92-A20661AD73DC}" type="parTrans" cxnId="{D7361C1A-5AEE-4B6B-B3FE-311E61ABEE91}">
      <dgm:prSet/>
      <dgm:spPr/>
      <dgm:t>
        <a:bodyPr/>
        <a:lstStyle/>
        <a:p>
          <a:endParaRPr lang="en-US"/>
        </a:p>
      </dgm:t>
    </dgm:pt>
    <dgm:pt modelId="{44C8ACE2-92B4-49EC-BD9E-9173387E62FE}" type="sibTrans" cxnId="{D7361C1A-5AEE-4B6B-B3FE-311E61ABEE91}">
      <dgm:prSet/>
      <dgm:spPr/>
      <dgm:t>
        <a:bodyPr/>
        <a:lstStyle/>
        <a:p>
          <a:endParaRPr lang="en-US"/>
        </a:p>
      </dgm:t>
    </dgm:pt>
    <dgm:pt modelId="{8FB6A0E9-F28B-4AEB-AC84-C50E72C2B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>
                  <a:lumMod val="75000"/>
                </a:schemeClr>
              </a:solidFill>
            </a:rPr>
            <a:t>How to Manage Sprint Backlog</a:t>
          </a:r>
        </a:p>
      </dgm:t>
    </dgm:pt>
    <dgm:pt modelId="{722DEC48-E90F-4F48-AF35-3823D53B0512}" type="parTrans" cxnId="{B88CFBFF-F487-4FAF-8E37-DCD5B3C42B53}">
      <dgm:prSet/>
      <dgm:spPr/>
      <dgm:t>
        <a:bodyPr/>
        <a:lstStyle/>
        <a:p>
          <a:endParaRPr lang="en-US"/>
        </a:p>
      </dgm:t>
    </dgm:pt>
    <dgm:pt modelId="{210A4FA2-3150-408B-A10D-E08782319B79}" type="sibTrans" cxnId="{B88CFBFF-F487-4FAF-8E37-DCD5B3C42B53}">
      <dgm:prSet/>
      <dgm:spPr/>
      <dgm:t>
        <a:bodyPr/>
        <a:lstStyle/>
        <a:p>
          <a:endParaRPr lang="en-US"/>
        </a:p>
      </dgm:t>
    </dgm:pt>
    <dgm:pt modelId="{0A19BF9D-EB88-4851-86EC-00E248B9F60D}" type="pres">
      <dgm:prSet presAssocID="{F5D72D94-12EA-4047-B9C1-1040733C8D8B}" presName="root" presStyleCnt="0">
        <dgm:presLayoutVars>
          <dgm:dir/>
          <dgm:resizeHandles val="exact"/>
        </dgm:presLayoutVars>
      </dgm:prSet>
      <dgm:spPr/>
    </dgm:pt>
    <dgm:pt modelId="{5055A8F3-021C-46D3-8B7B-07061581E418}" type="pres">
      <dgm:prSet presAssocID="{0DEE4FCD-FF25-4416-9296-0B55A7E2D01B}" presName="compNode" presStyleCnt="0"/>
      <dgm:spPr/>
    </dgm:pt>
    <dgm:pt modelId="{0AE5644F-26D1-48D3-9E67-CE322705D291}" type="pres">
      <dgm:prSet presAssocID="{0DEE4FCD-FF25-4416-9296-0B55A7E2D01B}" presName="iconRect" presStyleLbl="node1" presStyleIdx="0" presStyleCnt="4" custScaleX="166063" custScaleY="154746" custLinFactNeighborX="-1556" custLinFactNeighborY="-38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8D9337F-F95E-4DE1-9A88-9B6C007796B3}" type="pres">
      <dgm:prSet presAssocID="{0DEE4FCD-FF25-4416-9296-0B55A7E2D01B}" presName="spaceRect" presStyleCnt="0"/>
      <dgm:spPr/>
    </dgm:pt>
    <dgm:pt modelId="{97069DF5-BDE5-4C44-A49F-E7E96EAF3844}" type="pres">
      <dgm:prSet presAssocID="{0DEE4FCD-FF25-4416-9296-0B55A7E2D01B}" presName="textRect" presStyleLbl="revTx" presStyleIdx="0" presStyleCnt="4">
        <dgm:presLayoutVars>
          <dgm:chMax val="1"/>
          <dgm:chPref val="1"/>
        </dgm:presLayoutVars>
      </dgm:prSet>
      <dgm:spPr/>
    </dgm:pt>
    <dgm:pt modelId="{26F40499-021E-45E3-A5CB-E1DFE26B6B00}" type="pres">
      <dgm:prSet presAssocID="{CEFCBF61-D0D1-41DC-88D3-2D810A77F865}" presName="sibTrans" presStyleCnt="0"/>
      <dgm:spPr/>
    </dgm:pt>
    <dgm:pt modelId="{235B744E-7BA9-4CFE-9EEC-53A97EA8D912}" type="pres">
      <dgm:prSet presAssocID="{9C242782-998E-484B-B237-01CC7DEBCEC0}" presName="compNode" presStyleCnt="0"/>
      <dgm:spPr/>
    </dgm:pt>
    <dgm:pt modelId="{76FDB6A8-7F26-4457-B3BF-9321BEE370EF}" type="pres">
      <dgm:prSet presAssocID="{9C242782-998E-484B-B237-01CC7DEBCEC0}" presName="iconRect" presStyleLbl="node1" presStyleIdx="1" presStyleCnt="4" custScaleX="166063" custScaleY="154746" custLinFactNeighborX="-1556" custLinFactNeighborY="-389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6CA96BD-C8A3-4F5A-82DB-52B2927CBD13}" type="pres">
      <dgm:prSet presAssocID="{9C242782-998E-484B-B237-01CC7DEBCEC0}" presName="spaceRect" presStyleCnt="0"/>
      <dgm:spPr/>
    </dgm:pt>
    <dgm:pt modelId="{C6718D9D-79AD-4CCC-978D-BE2B669D935A}" type="pres">
      <dgm:prSet presAssocID="{9C242782-998E-484B-B237-01CC7DEBCEC0}" presName="textRect" presStyleLbl="revTx" presStyleIdx="1" presStyleCnt="4">
        <dgm:presLayoutVars>
          <dgm:chMax val="1"/>
          <dgm:chPref val="1"/>
        </dgm:presLayoutVars>
      </dgm:prSet>
      <dgm:spPr/>
    </dgm:pt>
    <dgm:pt modelId="{30C9232C-0E03-4B6E-9617-A85C0EC0E2BE}" type="pres">
      <dgm:prSet presAssocID="{711317D1-9DAD-48E8-9576-C01BFCAA1430}" presName="sibTrans" presStyleCnt="0"/>
      <dgm:spPr/>
    </dgm:pt>
    <dgm:pt modelId="{48E971FE-04D7-416D-AFF2-8FEF05935D09}" type="pres">
      <dgm:prSet presAssocID="{FBD41429-E2F8-4739-920C-87356E40A447}" presName="compNode" presStyleCnt="0"/>
      <dgm:spPr/>
    </dgm:pt>
    <dgm:pt modelId="{AE10E227-71B9-4BB6-B581-737F7C77E166}" type="pres">
      <dgm:prSet presAssocID="{FBD41429-E2F8-4739-920C-87356E40A447}" presName="iconRect" presStyleLbl="node1" presStyleIdx="2" presStyleCnt="4" custScaleX="166063" custScaleY="154746" custLinFactNeighborX="-1556" custLinFactNeighborY="-389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7E6B268-4833-431A-B5E8-F4B3DA43BB66}" type="pres">
      <dgm:prSet presAssocID="{FBD41429-E2F8-4739-920C-87356E40A447}" presName="spaceRect" presStyleCnt="0"/>
      <dgm:spPr/>
    </dgm:pt>
    <dgm:pt modelId="{90CAF276-4A52-4A02-AB35-CE972244E76D}" type="pres">
      <dgm:prSet presAssocID="{FBD41429-E2F8-4739-920C-87356E40A447}" presName="textRect" presStyleLbl="revTx" presStyleIdx="2" presStyleCnt="4">
        <dgm:presLayoutVars>
          <dgm:chMax val="1"/>
          <dgm:chPref val="1"/>
        </dgm:presLayoutVars>
      </dgm:prSet>
      <dgm:spPr/>
    </dgm:pt>
    <dgm:pt modelId="{E9E522E3-14EF-49FF-A723-C7D36AA9E97F}" type="pres">
      <dgm:prSet presAssocID="{44C8ACE2-92B4-49EC-BD9E-9173387E62FE}" presName="sibTrans" presStyleCnt="0"/>
      <dgm:spPr/>
    </dgm:pt>
    <dgm:pt modelId="{B565E295-2CF4-4AE0-A7C3-6901B2D9117C}" type="pres">
      <dgm:prSet presAssocID="{8FB6A0E9-F28B-4AEB-AC84-C50E72C2B451}" presName="compNode" presStyleCnt="0"/>
      <dgm:spPr/>
    </dgm:pt>
    <dgm:pt modelId="{9EEA0DCD-7FE0-4382-8024-155EC3E5796B}" type="pres">
      <dgm:prSet presAssocID="{8FB6A0E9-F28B-4AEB-AC84-C50E72C2B451}" presName="iconRect" presStyleLbl="node1" presStyleIdx="3" presStyleCnt="4" custScaleX="166063" custScaleY="154746" custLinFactNeighborX="-1556" custLinFactNeighborY="-389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4E95A73-2A5A-41BC-AA6A-03FCE1923ECC}" type="pres">
      <dgm:prSet presAssocID="{8FB6A0E9-F28B-4AEB-AC84-C50E72C2B451}" presName="spaceRect" presStyleCnt="0"/>
      <dgm:spPr/>
    </dgm:pt>
    <dgm:pt modelId="{D4C03109-FF1B-4E68-8F22-E9AD4962AC24}" type="pres">
      <dgm:prSet presAssocID="{8FB6A0E9-F28B-4AEB-AC84-C50E72C2B4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361C1A-5AEE-4B6B-B3FE-311E61ABEE91}" srcId="{F5D72D94-12EA-4047-B9C1-1040733C8D8B}" destId="{FBD41429-E2F8-4739-920C-87356E40A447}" srcOrd="2" destOrd="0" parTransId="{4E53E1FF-65E6-4351-BC92-A20661AD73DC}" sibTransId="{44C8ACE2-92B4-49EC-BD9E-9173387E62FE}"/>
    <dgm:cxn modelId="{4634F03F-2E3B-41D5-959D-D939A80E1E46}" type="presOf" srcId="{8FB6A0E9-F28B-4AEB-AC84-C50E72C2B451}" destId="{D4C03109-FF1B-4E68-8F22-E9AD4962AC24}" srcOrd="0" destOrd="0" presId="urn:microsoft.com/office/officeart/2018/2/layout/IconLabelList"/>
    <dgm:cxn modelId="{0CE7FB44-C763-42D0-99B2-A8AFAC81CDC4}" type="presOf" srcId="{FBD41429-E2F8-4739-920C-87356E40A447}" destId="{90CAF276-4A52-4A02-AB35-CE972244E76D}" srcOrd="0" destOrd="0" presId="urn:microsoft.com/office/officeart/2018/2/layout/IconLabelList"/>
    <dgm:cxn modelId="{EC299865-6216-4573-ACC2-72A07A2A1D88}" type="presOf" srcId="{0DEE4FCD-FF25-4416-9296-0B55A7E2D01B}" destId="{97069DF5-BDE5-4C44-A49F-E7E96EAF3844}" srcOrd="0" destOrd="0" presId="urn:microsoft.com/office/officeart/2018/2/layout/IconLabelList"/>
    <dgm:cxn modelId="{A4FF8C4A-45ED-441D-B44C-6F53EA08B09D}" srcId="{F5D72D94-12EA-4047-B9C1-1040733C8D8B}" destId="{9C242782-998E-484B-B237-01CC7DEBCEC0}" srcOrd="1" destOrd="0" parTransId="{5498EAA2-4D6A-45F5-8AF3-A19296AF4AAE}" sibTransId="{711317D1-9DAD-48E8-9576-C01BFCAA1430}"/>
    <dgm:cxn modelId="{F9A96150-5D43-4595-918F-BE6DB54AAF08}" type="presOf" srcId="{9C242782-998E-484B-B237-01CC7DEBCEC0}" destId="{C6718D9D-79AD-4CCC-978D-BE2B669D935A}" srcOrd="0" destOrd="0" presId="urn:microsoft.com/office/officeart/2018/2/layout/IconLabelList"/>
    <dgm:cxn modelId="{A17FEDCC-767A-428F-9739-C35065A5F8A5}" srcId="{F5D72D94-12EA-4047-B9C1-1040733C8D8B}" destId="{0DEE4FCD-FF25-4416-9296-0B55A7E2D01B}" srcOrd="0" destOrd="0" parTransId="{4FBC7708-BE95-41CC-AF66-B0DCD62A81C0}" sibTransId="{CEFCBF61-D0D1-41DC-88D3-2D810A77F865}"/>
    <dgm:cxn modelId="{1B96D9E6-6B11-47BF-AA2F-D9698446E35A}" type="presOf" srcId="{F5D72D94-12EA-4047-B9C1-1040733C8D8B}" destId="{0A19BF9D-EB88-4851-86EC-00E248B9F60D}" srcOrd="0" destOrd="0" presId="urn:microsoft.com/office/officeart/2018/2/layout/IconLabelList"/>
    <dgm:cxn modelId="{B88CFBFF-F487-4FAF-8E37-DCD5B3C42B53}" srcId="{F5D72D94-12EA-4047-B9C1-1040733C8D8B}" destId="{8FB6A0E9-F28B-4AEB-AC84-C50E72C2B451}" srcOrd="3" destOrd="0" parTransId="{722DEC48-E90F-4F48-AF35-3823D53B0512}" sibTransId="{210A4FA2-3150-408B-A10D-E08782319B79}"/>
    <dgm:cxn modelId="{74FF1C42-4F06-4685-B310-3AB93D6A64A8}" type="presParOf" srcId="{0A19BF9D-EB88-4851-86EC-00E248B9F60D}" destId="{5055A8F3-021C-46D3-8B7B-07061581E418}" srcOrd="0" destOrd="0" presId="urn:microsoft.com/office/officeart/2018/2/layout/IconLabelList"/>
    <dgm:cxn modelId="{B9B2F11B-3A8F-4B3C-A99A-7C41F0B5CE1D}" type="presParOf" srcId="{5055A8F3-021C-46D3-8B7B-07061581E418}" destId="{0AE5644F-26D1-48D3-9E67-CE322705D291}" srcOrd="0" destOrd="0" presId="urn:microsoft.com/office/officeart/2018/2/layout/IconLabelList"/>
    <dgm:cxn modelId="{85471398-986D-4A3B-8A23-A8AB1B35B595}" type="presParOf" srcId="{5055A8F3-021C-46D3-8B7B-07061581E418}" destId="{C8D9337F-F95E-4DE1-9A88-9B6C007796B3}" srcOrd="1" destOrd="0" presId="urn:microsoft.com/office/officeart/2018/2/layout/IconLabelList"/>
    <dgm:cxn modelId="{E830903A-093A-4C73-82EE-95F303A046BB}" type="presParOf" srcId="{5055A8F3-021C-46D3-8B7B-07061581E418}" destId="{97069DF5-BDE5-4C44-A49F-E7E96EAF3844}" srcOrd="2" destOrd="0" presId="urn:microsoft.com/office/officeart/2018/2/layout/IconLabelList"/>
    <dgm:cxn modelId="{761D5F2E-FE7C-404F-A9A7-91A609AFB4D7}" type="presParOf" srcId="{0A19BF9D-EB88-4851-86EC-00E248B9F60D}" destId="{26F40499-021E-45E3-A5CB-E1DFE26B6B00}" srcOrd="1" destOrd="0" presId="urn:microsoft.com/office/officeart/2018/2/layout/IconLabelList"/>
    <dgm:cxn modelId="{3E9FC6F5-880D-42D7-8A22-0EDFA76EC36E}" type="presParOf" srcId="{0A19BF9D-EB88-4851-86EC-00E248B9F60D}" destId="{235B744E-7BA9-4CFE-9EEC-53A97EA8D912}" srcOrd="2" destOrd="0" presId="urn:microsoft.com/office/officeart/2018/2/layout/IconLabelList"/>
    <dgm:cxn modelId="{FB2C7651-1700-4628-B84A-056D501DCA69}" type="presParOf" srcId="{235B744E-7BA9-4CFE-9EEC-53A97EA8D912}" destId="{76FDB6A8-7F26-4457-B3BF-9321BEE370EF}" srcOrd="0" destOrd="0" presId="urn:microsoft.com/office/officeart/2018/2/layout/IconLabelList"/>
    <dgm:cxn modelId="{6D91E33C-D614-4B02-BB89-CDFC7D58666F}" type="presParOf" srcId="{235B744E-7BA9-4CFE-9EEC-53A97EA8D912}" destId="{96CA96BD-C8A3-4F5A-82DB-52B2927CBD13}" srcOrd="1" destOrd="0" presId="urn:microsoft.com/office/officeart/2018/2/layout/IconLabelList"/>
    <dgm:cxn modelId="{5D63BC74-A17B-4209-8458-FA41E7461F15}" type="presParOf" srcId="{235B744E-7BA9-4CFE-9EEC-53A97EA8D912}" destId="{C6718D9D-79AD-4CCC-978D-BE2B669D935A}" srcOrd="2" destOrd="0" presId="urn:microsoft.com/office/officeart/2018/2/layout/IconLabelList"/>
    <dgm:cxn modelId="{4037BD4E-863F-415C-B4F2-C59B9B1E5B42}" type="presParOf" srcId="{0A19BF9D-EB88-4851-86EC-00E248B9F60D}" destId="{30C9232C-0E03-4B6E-9617-A85C0EC0E2BE}" srcOrd="3" destOrd="0" presId="urn:microsoft.com/office/officeart/2018/2/layout/IconLabelList"/>
    <dgm:cxn modelId="{90D9CCA3-18A5-4D57-AE0A-FC0DE26247CC}" type="presParOf" srcId="{0A19BF9D-EB88-4851-86EC-00E248B9F60D}" destId="{48E971FE-04D7-416D-AFF2-8FEF05935D09}" srcOrd="4" destOrd="0" presId="urn:microsoft.com/office/officeart/2018/2/layout/IconLabelList"/>
    <dgm:cxn modelId="{2F5060BA-1B86-4FB0-B485-206A0780E715}" type="presParOf" srcId="{48E971FE-04D7-416D-AFF2-8FEF05935D09}" destId="{AE10E227-71B9-4BB6-B581-737F7C77E166}" srcOrd="0" destOrd="0" presId="urn:microsoft.com/office/officeart/2018/2/layout/IconLabelList"/>
    <dgm:cxn modelId="{3322578A-08A7-43A7-A221-53EE33EDD3EA}" type="presParOf" srcId="{48E971FE-04D7-416D-AFF2-8FEF05935D09}" destId="{87E6B268-4833-431A-B5E8-F4B3DA43BB66}" srcOrd="1" destOrd="0" presId="urn:microsoft.com/office/officeart/2018/2/layout/IconLabelList"/>
    <dgm:cxn modelId="{02479A44-EFC3-4AFA-A7DA-E3E577AAE7AE}" type="presParOf" srcId="{48E971FE-04D7-416D-AFF2-8FEF05935D09}" destId="{90CAF276-4A52-4A02-AB35-CE972244E76D}" srcOrd="2" destOrd="0" presId="urn:microsoft.com/office/officeart/2018/2/layout/IconLabelList"/>
    <dgm:cxn modelId="{2CCFFBD2-DF7F-4CD0-940A-E1871C6E4E68}" type="presParOf" srcId="{0A19BF9D-EB88-4851-86EC-00E248B9F60D}" destId="{E9E522E3-14EF-49FF-A723-C7D36AA9E97F}" srcOrd="5" destOrd="0" presId="urn:microsoft.com/office/officeart/2018/2/layout/IconLabelList"/>
    <dgm:cxn modelId="{080A632A-6966-4B65-B11A-ED363F9D836E}" type="presParOf" srcId="{0A19BF9D-EB88-4851-86EC-00E248B9F60D}" destId="{B565E295-2CF4-4AE0-A7C3-6901B2D9117C}" srcOrd="6" destOrd="0" presId="urn:microsoft.com/office/officeart/2018/2/layout/IconLabelList"/>
    <dgm:cxn modelId="{7708040C-412C-4B05-9111-1D4DC3ACAA88}" type="presParOf" srcId="{B565E295-2CF4-4AE0-A7C3-6901B2D9117C}" destId="{9EEA0DCD-7FE0-4382-8024-155EC3E5796B}" srcOrd="0" destOrd="0" presId="urn:microsoft.com/office/officeart/2018/2/layout/IconLabelList"/>
    <dgm:cxn modelId="{7E756342-EBAA-412B-B8BE-285DDD88FE21}" type="presParOf" srcId="{B565E295-2CF4-4AE0-A7C3-6901B2D9117C}" destId="{A4E95A73-2A5A-41BC-AA6A-03FCE1923ECC}" srcOrd="1" destOrd="0" presId="urn:microsoft.com/office/officeart/2018/2/layout/IconLabelList"/>
    <dgm:cxn modelId="{D7A509EC-FE7C-4460-A0A3-7C086330AB2A}" type="presParOf" srcId="{B565E295-2CF4-4AE0-A7C3-6901B2D9117C}" destId="{D4C03109-FF1B-4E68-8F22-E9AD4962AC24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CA0BD-375B-4C57-B3E7-5ECAF04255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1795-4DDB-4638-A12D-08A59BE41507}" type="pres">
      <dgm:prSet presAssocID="{93DCA0BD-375B-4C57-B3E7-5ECAF042553C}" presName="diagram" presStyleCnt="0">
        <dgm:presLayoutVars>
          <dgm:dir/>
          <dgm:resizeHandles val="exact"/>
        </dgm:presLayoutVars>
      </dgm:prSet>
      <dgm:spPr/>
    </dgm:pt>
  </dgm:ptLst>
  <dgm:cxnLst>
    <dgm:cxn modelId="{7A5B6418-14FC-4FA7-A94B-1A1AA15CE0B7}" type="presOf" srcId="{93DCA0BD-375B-4C57-B3E7-5ECAF042553C}" destId="{9C1A1795-4DDB-4638-A12D-08A59BE4150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5644F-26D1-48D3-9E67-CE322705D291}">
      <dsp:nvSpPr>
        <dsp:cNvPr id="0" name=""/>
        <dsp:cNvSpPr/>
      </dsp:nvSpPr>
      <dsp:spPr>
        <a:xfrm>
          <a:off x="816429" y="1050356"/>
          <a:ext cx="1548642" cy="14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69DF5-BDE5-4C44-A49F-E7E96EAF3844}">
      <dsp:nvSpPr>
        <dsp:cNvPr id="0" name=""/>
        <dsp:cNvSpPr/>
      </dsp:nvSpPr>
      <dsp:spPr>
        <a:xfrm>
          <a:off x="569079" y="290323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75000"/>
                </a:schemeClr>
              </a:solidFill>
            </a:rPr>
            <a:t>How to create Sprint</a:t>
          </a:r>
        </a:p>
      </dsp:txBody>
      <dsp:txXfrm>
        <a:off x="569079" y="2903237"/>
        <a:ext cx="2072362" cy="720000"/>
      </dsp:txXfrm>
    </dsp:sp>
    <dsp:sp modelId="{76FDB6A8-7F26-4457-B3BF-9321BEE370EF}">
      <dsp:nvSpPr>
        <dsp:cNvPr id="0" name=""/>
        <dsp:cNvSpPr/>
      </dsp:nvSpPr>
      <dsp:spPr>
        <a:xfrm>
          <a:off x="3251455" y="1050356"/>
          <a:ext cx="1548642" cy="14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18D9D-79AD-4CCC-978D-BE2B669D935A}">
      <dsp:nvSpPr>
        <dsp:cNvPr id="0" name=""/>
        <dsp:cNvSpPr/>
      </dsp:nvSpPr>
      <dsp:spPr>
        <a:xfrm>
          <a:off x="3004105" y="290323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75000"/>
                </a:schemeClr>
              </a:solidFill>
            </a:rPr>
            <a:t>How to Start Sprint</a:t>
          </a:r>
        </a:p>
      </dsp:txBody>
      <dsp:txXfrm>
        <a:off x="3004105" y="2903237"/>
        <a:ext cx="2072362" cy="720000"/>
      </dsp:txXfrm>
    </dsp:sp>
    <dsp:sp modelId="{AE10E227-71B9-4BB6-B581-737F7C77E166}">
      <dsp:nvSpPr>
        <dsp:cNvPr id="0" name=""/>
        <dsp:cNvSpPr/>
      </dsp:nvSpPr>
      <dsp:spPr>
        <a:xfrm>
          <a:off x="5686481" y="1050356"/>
          <a:ext cx="1548642" cy="14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AF276-4A52-4A02-AB35-CE972244E76D}">
      <dsp:nvSpPr>
        <dsp:cNvPr id="0" name=""/>
        <dsp:cNvSpPr/>
      </dsp:nvSpPr>
      <dsp:spPr>
        <a:xfrm>
          <a:off x="5439131" y="290323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75000"/>
                </a:schemeClr>
              </a:solidFill>
            </a:rPr>
            <a:t>How to Manage Sprint</a:t>
          </a:r>
        </a:p>
      </dsp:txBody>
      <dsp:txXfrm>
        <a:off x="5439131" y="2903237"/>
        <a:ext cx="2072362" cy="720000"/>
      </dsp:txXfrm>
    </dsp:sp>
    <dsp:sp modelId="{9EEA0DCD-7FE0-4382-8024-155EC3E5796B}">
      <dsp:nvSpPr>
        <dsp:cNvPr id="0" name=""/>
        <dsp:cNvSpPr/>
      </dsp:nvSpPr>
      <dsp:spPr>
        <a:xfrm>
          <a:off x="8121507" y="1050356"/>
          <a:ext cx="1548642" cy="1443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3109-FF1B-4E68-8F22-E9AD4962AC24}">
      <dsp:nvSpPr>
        <dsp:cNvPr id="0" name=""/>
        <dsp:cNvSpPr/>
      </dsp:nvSpPr>
      <dsp:spPr>
        <a:xfrm>
          <a:off x="7874157" y="290323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75000"/>
                </a:schemeClr>
              </a:solidFill>
            </a:rPr>
            <a:t>How to Manage Sprint Backlog</a:t>
          </a:r>
        </a:p>
      </dsp:txBody>
      <dsp:txXfrm>
        <a:off x="7874157" y="2903237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7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583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9A32-560D-4B7F-98C3-C2599D0E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9DFB-304D-44C7-8C8A-1834DCA2A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1E6F-16EC-4B78-9AE8-F2E5C03A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006B-ED8C-4BB1-A123-ED53816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9321-1AAC-4C4A-B5CA-2EA1147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7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D691-918C-4ECF-959A-4464B4A7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2397-970C-4DE0-AB8E-52272DF2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6FB24-DDE2-461E-97CC-513677F7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E840-1C71-4AE9-A08E-41561359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7ECE-1562-4374-8618-87AB5006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CC6D-DD29-4633-98CC-B6B9326A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3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25C9-6228-45DC-98EF-8D10F680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21077-69E3-45F3-8CC0-B608CFBF3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50436-CBD7-4028-A14E-C99299D4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A471B-D4B9-447A-A3DF-9449F9D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164E2-6AE5-4184-B568-A36C2BD8C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EDE75-7D58-4A6D-9716-883ACF0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81D9C-77C8-4300-8961-94094EA9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25008-C545-4DF7-AB0E-A321C0DC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3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EF0C-189E-4BCF-80DB-D3904CC6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A5824-BB2E-4773-ACD0-9793F9FA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AAD0-ADE3-4C21-ADEE-8780C4E9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F36FA-0393-441A-8423-677BED06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6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1666F-3AA4-458D-B381-3B077641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6D0D5-DE6C-4CAE-8FDC-C95EAE64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B6FD1-328C-4067-BCB9-B09E816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4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964E-B30E-4660-9A75-B67911E4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115E-4626-4038-AAB9-6341F35F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F5262-6CBC-4B27-BF93-2015C53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5A6E-E795-4306-A4F2-5B45088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9044-95BD-467A-89A6-CF57B5BC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1DE0-6BCF-4583-BBB5-3A4E461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40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B164-67B3-4AC0-8B1A-364D8324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B3BDA-4F97-4034-AB53-7F1ABD88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00C3F-0A62-4629-9FC8-8912D831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4CC1-51DE-4AA3-99D2-18D23A8E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D9FFC-A9B3-4197-80EB-7EB6CDAB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5C636-6396-473E-869A-A4A996E7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34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F9B5-2840-4567-B7AB-9D56C831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D404F-ACF6-441F-98CB-29220167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496D-D68D-47A6-AE95-62C393B3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A5D7-632C-4DB1-8943-D2DDD62B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CDDD-B694-4739-BA26-C382023F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58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4D424-CDCC-49C7-B548-4AE72793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52E1B-4DC3-4266-817F-51616B45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20BE-8852-4A10-955B-05097FAB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9FA1-9F22-4472-B9E6-44AD3DA3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7B4C-7BDE-48EC-B757-4972A8D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3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48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4400" b="0" i="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7B33CF-0773-56F3-9F3B-1619AA666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624" y="2189377"/>
            <a:ext cx="3568990" cy="3517679"/>
          </a:xfrm>
        </p:spPr>
        <p:txBody>
          <a:bodyPr tIns="0" b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4A43A1-5A81-D0D1-BD71-0485EDDD4CC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01469" y="2189377"/>
            <a:ext cx="6565769" cy="35176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A39699-E09B-80CC-75A3-1A20865A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657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1213" y="2198914"/>
            <a:ext cx="6154347" cy="34459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A46AB-E26C-4F66-A0B8-4CDBD5F40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6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873E-7DD0-40BB-9CBC-ACB41227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2472-95DF-41C2-8D96-833DF746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82C1-608C-4033-B4DA-8CD4781F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28F5-9691-4B11-9402-2FBC80F6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AEB1-422B-4F4B-8A07-76277408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8F45-1536-4562-BDCC-18A5A2C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C3A-1DA7-41B2-B715-7D296573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65D3-EA92-442B-A34D-59E5F610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EE3D-EFD3-4A84-A2DD-4AF1686C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7060-9D4B-4845-8147-967E6B85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56" r:id="rId3"/>
    <p:sldLayoutId id="2147483832" r:id="rId4"/>
    <p:sldLayoutId id="2147483854" r:id="rId5"/>
    <p:sldLayoutId id="2147483857" r:id="rId6"/>
    <p:sldLayoutId id="214748382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22D44-36B3-44D6-87EA-5937779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5575-5230-4BFE-A062-AA797945A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8266-7EFE-4914-A3E6-C0AD4C48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B392-8099-48CC-93FF-D91CDC0F6178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834D-3F62-49F8-B670-97BC82AF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4C62-F797-420D-A14F-333DC94D1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6493-E168-4F90-96B5-B1C1EF9CE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DA81B4-52C1-FA03-F487-33D7D8FF7EB7}"/>
              </a:ext>
            </a:extLst>
          </p:cNvPr>
          <p:cNvSpPr txBox="1"/>
          <p:nvPr/>
        </p:nvSpPr>
        <p:spPr>
          <a:xfrm>
            <a:off x="6968690" y="4870002"/>
            <a:ext cx="4803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JIRA – Best Practices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 by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Girish Godbole 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50A03-37C0-58E3-A047-A510C86FB18C}"/>
              </a:ext>
            </a:extLst>
          </p:cNvPr>
          <p:cNvSpPr txBox="1"/>
          <p:nvPr/>
        </p:nvSpPr>
        <p:spPr>
          <a:xfrm>
            <a:off x="7240772" y="3429000"/>
            <a:ext cx="61030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Welcome</a:t>
            </a:r>
            <a:endParaRPr lang="en-GB" sz="6000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42C4F5-6AEE-9CBD-89B6-BB71E956C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8470"/>
          <a:stretch/>
        </p:blipFill>
        <p:spPr>
          <a:xfrm>
            <a:off x="691117" y="709390"/>
            <a:ext cx="6390167" cy="5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9C02-7F05-4FD2-8297-44BB6066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5" y="160794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Jira – Configure and Generate Reports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1C72F-A16D-4B92-9AAC-1C375261E6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373" y="1741714"/>
          <a:ext cx="6520542" cy="330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BAB3E86-606C-4D77-A3F5-139411A9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14" y="885373"/>
            <a:ext cx="11542486" cy="5297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83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42235F36-5D1E-B709-E43B-CC6A7C904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" r="-577" b="14461"/>
          <a:stretch/>
        </p:blipFill>
        <p:spPr bwMode="auto">
          <a:xfrm>
            <a:off x="0" y="0"/>
            <a:ext cx="122951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E35060E3-B39E-4166-8704-E02438890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12435" r="1269" b="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C7F6E-9E78-4615-8F06-A625BDB06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22" y="2753751"/>
            <a:ext cx="5210266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000" i="0" dirty="0">
                <a:effectLst/>
                <a:latin typeface="+mn-lt"/>
              </a:rPr>
              <a:t>Agile Concepts  –</a:t>
            </a:r>
            <a:br>
              <a:rPr lang="en-US" sz="4000" i="0" dirty="0">
                <a:effectLst/>
                <a:latin typeface="+mn-lt"/>
              </a:rPr>
            </a:br>
            <a:r>
              <a:rPr lang="en-US" sz="4000" i="0" dirty="0">
                <a:effectLst/>
                <a:latin typeface="+mn-lt"/>
              </a:rPr>
              <a:t>I know Agile concepts.</a:t>
            </a:r>
            <a:br>
              <a:rPr lang="en-US" sz="4000" i="0" dirty="0">
                <a:effectLst/>
                <a:latin typeface="+mn-lt"/>
              </a:rPr>
            </a:br>
            <a:br>
              <a:rPr lang="en-US" sz="4000" i="0" dirty="0">
                <a:effectLst/>
                <a:latin typeface="+mn-lt"/>
              </a:rPr>
            </a:br>
            <a:r>
              <a:rPr lang="en-US" sz="4000" i="0" dirty="0">
                <a:effectLst/>
                <a:latin typeface="+mn-lt"/>
              </a:rPr>
              <a:t>All set </a:t>
            </a:r>
            <a:r>
              <a:rPr lang="en-US" sz="4000" dirty="0">
                <a:latin typeface="+mn-lt"/>
              </a:rPr>
              <a:t>for Applied Agile.</a:t>
            </a:r>
            <a:br>
              <a:rPr lang="en-US" sz="4000" i="0" dirty="0">
                <a:effectLst/>
                <a:latin typeface="+mn-lt"/>
              </a:rPr>
            </a:br>
            <a:endParaRPr lang="en-GB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90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846AC3D-BD68-425C-9F58-A9D091EF5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2435" r="-1" b="15643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4F25-27D1-4EDD-BEC0-C306FBF0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71" y="1055261"/>
            <a:ext cx="5515409" cy="3207258"/>
          </a:xfrm>
        </p:spPr>
        <p:txBody>
          <a:bodyPr anchor="t">
            <a:normAutofit/>
          </a:bodyPr>
          <a:lstStyle/>
          <a:p>
            <a:r>
              <a:rPr lang="en-US" sz="3200" dirty="0"/>
              <a:t>How do I apply my agile skills ?</a:t>
            </a:r>
          </a:p>
          <a:p>
            <a:r>
              <a:rPr lang="en-US" sz="3200" dirty="0"/>
              <a:t>How do I Manage 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Which Tool will help me 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76893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 yellow rubber duck&#10;&#10;Description automatically generated with low confidence">
            <a:extLst>
              <a:ext uri="{FF2B5EF4-FFF2-40B4-BE49-F238E27FC236}">
                <a16:creationId xmlns:a16="http://schemas.microsoft.com/office/drawing/2014/main" id="{81A3E81F-BC31-4060-AE3B-CB5DB4E55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9091" r="32162" b="-1"/>
          <a:stretch/>
        </p:blipFill>
        <p:spPr bwMode="auto">
          <a:xfrm>
            <a:off x="3523485" y="-112532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0CD93-C96E-4E44-B1A6-00584098F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09" y="1279832"/>
            <a:ext cx="5031237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+mn-lt"/>
              </a:rPr>
              <a:t>Not to Worry.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We have Many Tools available in Market.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 </a:t>
            </a:r>
            <a:r>
              <a:rPr lang="en-GB" sz="3600" dirty="0">
                <a:latin typeface="+mn-lt"/>
              </a:rPr>
              <a:t>Trello, Wrike, Teamwork, ClickUp, Asana, Wrike etc.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CD64-3C5F-44DD-9DFB-987B594F5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94" y="4844786"/>
            <a:ext cx="4727066" cy="1208141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Let’s go for most widely used tool called -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JIRA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6FC4-12B2-4597-8385-CE757D72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+mn-lt"/>
              </a:rPr>
              <a:t>What is JIRA? </a:t>
            </a:r>
            <a:br>
              <a:rPr lang="en-US" b="1" dirty="0"/>
            </a:b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38302BE-98CB-419B-9D4D-AFAB37E6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77" y="1874694"/>
            <a:ext cx="4685711" cy="134839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JIRA is powerful Work management Tool.</a:t>
            </a:r>
          </a:p>
          <a:p>
            <a:pPr marL="0" indent="0">
              <a:buNone/>
            </a:pPr>
            <a:r>
              <a:rPr lang="en-US" sz="2000" dirty="0"/>
              <a:t>Jira is great at helping your team plan and track all the work.</a:t>
            </a:r>
            <a:endParaRPr lang="en-GB" sz="2000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6" descr="Gears">
            <a:extLst>
              <a:ext uri="{FF2B5EF4-FFF2-40B4-BE49-F238E27FC236}">
                <a16:creationId xmlns:a16="http://schemas.microsoft.com/office/drawing/2014/main" id="{A973E935-B642-4F02-AE5A-DF200AB3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26" name="Rectangle 25" descr="Statistics">
            <a:extLst>
              <a:ext uri="{FF2B5EF4-FFF2-40B4-BE49-F238E27FC236}">
                <a16:creationId xmlns:a16="http://schemas.microsoft.com/office/drawing/2014/main" id="{9DA31419-2488-48A1-8F91-33BF1B526632}"/>
              </a:ext>
            </a:extLst>
          </p:cNvPr>
          <p:cNvSpPr/>
          <p:nvPr/>
        </p:nvSpPr>
        <p:spPr>
          <a:xfrm>
            <a:off x="333828" y="3989500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 descr="Tools">
            <a:extLst>
              <a:ext uri="{FF2B5EF4-FFF2-40B4-BE49-F238E27FC236}">
                <a16:creationId xmlns:a16="http://schemas.microsoft.com/office/drawing/2014/main" id="{2C56E455-0531-48B4-8EFA-EA28FC93F6C7}"/>
              </a:ext>
            </a:extLst>
          </p:cNvPr>
          <p:cNvSpPr/>
          <p:nvPr/>
        </p:nvSpPr>
        <p:spPr>
          <a:xfrm>
            <a:off x="333828" y="1874694"/>
            <a:ext cx="1043437" cy="104343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C687F7-DB4E-4103-89C7-2A9525544603}"/>
              </a:ext>
            </a:extLst>
          </p:cNvPr>
          <p:cNvSpPr txBox="1"/>
          <p:nvPr/>
        </p:nvSpPr>
        <p:spPr>
          <a:xfrm>
            <a:off x="1531989" y="3989500"/>
            <a:ext cx="48788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can help teams work faster, communicate more effectively due to its well-managed workflow, Mapping and issue tracking ability with minimal effort.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5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9C02-7F05-4FD2-8297-44BB6066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5" y="160794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Jira – Default Roles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1C72F-A16D-4B92-9AAC-1C375261E6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2686" y="2245626"/>
          <a:ext cx="11306627" cy="394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7A3DCD-3E1D-4039-B0E9-3FC27D308738}"/>
              </a:ext>
            </a:extLst>
          </p:cNvPr>
          <p:cNvSpPr txBox="1"/>
          <p:nvPr/>
        </p:nvSpPr>
        <p:spPr>
          <a:xfrm>
            <a:off x="344715" y="991787"/>
            <a:ext cx="73133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Administrators (people who administer a given project).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Developers (people who work on issues in each project).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Users (people who log issues on a given project).</a:t>
            </a:r>
          </a:p>
        </p:txBody>
      </p:sp>
    </p:spTree>
    <p:extLst>
      <p:ext uri="{BB962C8B-B14F-4D97-AF65-F5344CB8AC3E}">
        <p14:creationId xmlns:p14="http://schemas.microsoft.com/office/powerpoint/2010/main" val="34516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6C9C1A-9A1A-446B-BBD9-80FD19EF28B7}"/>
              </a:ext>
            </a:extLst>
          </p:cNvPr>
          <p:cNvSpPr/>
          <p:nvPr/>
        </p:nvSpPr>
        <p:spPr>
          <a:xfrm>
            <a:off x="1026356" y="6105086"/>
            <a:ext cx="10647171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 Project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DF4F0-50A1-4CB7-9589-2C05228FD70B}"/>
              </a:ext>
            </a:extLst>
          </p:cNvPr>
          <p:cNvSpPr/>
          <p:nvPr/>
        </p:nvSpPr>
        <p:spPr>
          <a:xfrm>
            <a:off x="4945071" y="4363529"/>
            <a:ext cx="6728457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and Manage Sprints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22CF32-7F8B-4870-B29D-4167F3AE5130}"/>
              </a:ext>
            </a:extLst>
          </p:cNvPr>
          <p:cNvSpPr/>
          <p:nvPr/>
        </p:nvSpPr>
        <p:spPr>
          <a:xfrm>
            <a:off x="6095999" y="3499294"/>
            <a:ext cx="5577529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Backlog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67F7E0-28B9-4DBA-86C0-D96C5EC07014}"/>
              </a:ext>
            </a:extLst>
          </p:cNvPr>
          <p:cNvSpPr/>
          <p:nvPr/>
        </p:nvSpPr>
        <p:spPr>
          <a:xfrm>
            <a:off x="3285030" y="5190253"/>
            <a:ext cx="8388497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and Manage Stories (User Story, Bug)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92DAB-0E6B-4549-B4DD-324913E3F390}"/>
              </a:ext>
            </a:extLst>
          </p:cNvPr>
          <p:cNvSpPr/>
          <p:nvPr/>
        </p:nvSpPr>
        <p:spPr>
          <a:xfrm>
            <a:off x="9284677" y="859661"/>
            <a:ext cx="2388850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 Boards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79D676-A2A8-477D-A585-F58B298EAFE8}"/>
              </a:ext>
            </a:extLst>
          </p:cNvPr>
          <p:cNvSpPr/>
          <p:nvPr/>
        </p:nvSpPr>
        <p:spPr>
          <a:xfrm>
            <a:off x="7072200" y="2576904"/>
            <a:ext cx="4601329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Active Sprint Data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566CCE-B80C-4578-9D45-2F2F443DC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3" r="24147" b="3046"/>
          <a:stretch/>
        </p:blipFill>
        <p:spPr>
          <a:xfrm>
            <a:off x="1335314" y="3141609"/>
            <a:ext cx="1195406" cy="2771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0198B7-6E89-407B-B1A7-F7382FE8A0F0}"/>
              </a:ext>
            </a:extLst>
          </p:cNvPr>
          <p:cNvSpPr txBox="1"/>
          <p:nvPr/>
        </p:nvSpPr>
        <p:spPr>
          <a:xfrm>
            <a:off x="253942" y="20427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Jira - Activities</a:t>
            </a:r>
            <a:endParaRPr kumimoji="0" lang="en-GB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B0AF2A-86AA-4C5A-968A-275518C2F46F}"/>
              </a:ext>
            </a:extLst>
          </p:cNvPr>
          <p:cNvSpPr/>
          <p:nvPr/>
        </p:nvSpPr>
        <p:spPr>
          <a:xfrm>
            <a:off x="8088923" y="1667747"/>
            <a:ext cx="3584604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 and Generate Reports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0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7FFE5FC-A59B-4B32-B86E-69131C4E4961}"/>
              </a:ext>
            </a:extLst>
          </p:cNvPr>
          <p:cNvSpPr/>
          <p:nvPr/>
        </p:nvSpPr>
        <p:spPr>
          <a:xfrm>
            <a:off x="1519741" y="1731672"/>
            <a:ext cx="6048535" cy="4534955"/>
          </a:xfrm>
          <a:prstGeom prst="rect">
            <a:avLst/>
          </a:prstGeom>
          <a:solidFill>
            <a:srgbClr val="EAF1F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itle 1">
            <a:extLst>
              <a:ext uri="{FF2B5EF4-FFF2-40B4-BE49-F238E27FC236}">
                <a16:creationId xmlns:a16="http://schemas.microsoft.com/office/drawing/2014/main" id="{AF6003C3-EFE5-4A19-A326-7C17B0939201}"/>
              </a:ext>
            </a:extLst>
          </p:cNvPr>
          <p:cNvSpPr txBox="1">
            <a:spLocks/>
          </p:cNvSpPr>
          <p:nvPr/>
        </p:nvSpPr>
        <p:spPr>
          <a:xfrm>
            <a:off x="50184" y="389422"/>
            <a:ext cx="10515600" cy="591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JIRA Hierarchy and Story definition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B256053-129C-4B75-A993-06C1C2EF8DAA}"/>
              </a:ext>
            </a:extLst>
          </p:cNvPr>
          <p:cNvGrpSpPr/>
          <p:nvPr/>
        </p:nvGrpSpPr>
        <p:grpSpPr>
          <a:xfrm>
            <a:off x="1519741" y="1731674"/>
            <a:ext cx="2824161" cy="3875631"/>
            <a:chOff x="833357" y="1271587"/>
            <a:chExt cx="2824161" cy="3875631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38E764D2-4FB1-4DE6-91A3-11878CCE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681" y="2195512"/>
              <a:ext cx="1390650" cy="895350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553AA0F-7502-483E-AC7D-B89249BC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57" y="1271587"/>
              <a:ext cx="1390650" cy="923925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73173C18-7A73-477A-A9FF-CA19B70E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293" y="3090862"/>
              <a:ext cx="1362075" cy="96202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715D17C-49A1-4C18-84D9-BD2585121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27"/>
            <a:stretch/>
          </p:blipFill>
          <p:spPr>
            <a:xfrm>
              <a:off x="2795587" y="4042208"/>
              <a:ext cx="804781" cy="857250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52E958C1-7EB5-44A5-AABF-8DEE918A5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422" t="13118" b="19069"/>
            <a:stretch/>
          </p:blipFill>
          <p:spPr>
            <a:xfrm>
              <a:off x="3255127" y="4744212"/>
              <a:ext cx="402391" cy="403006"/>
            </a:xfrm>
            <a:prstGeom prst="rect">
              <a:avLst/>
            </a:prstGeom>
          </p:spPr>
        </p:pic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C9C6CD1-6B9E-46EE-8F35-BE5459B31A67}"/>
              </a:ext>
            </a:extLst>
          </p:cNvPr>
          <p:cNvSpPr/>
          <p:nvPr/>
        </p:nvSpPr>
        <p:spPr>
          <a:xfrm rot="16200000">
            <a:off x="17490" y="4754083"/>
            <a:ext cx="2715678" cy="309402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 Light"/>
                <a:ea typeface="+mn-ea"/>
                <a:cs typeface="+mn-cs"/>
              </a:rPr>
              <a:t>JIRA Projects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54461F3-0B0E-420C-8A27-DD3F400E525E}"/>
              </a:ext>
            </a:extLst>
          </p:cNvPr>
          <p:cNvSpPr/>
          <p:nvPr/>
        </p:nvSpPr>
        <p:spPr>
          <a:xfrm>
            <a:off x="1519741" y="1833272"/>
            <a:ext cx="6048535" cy="1819275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5D3D180-060D-4B7A-8941-E90B58E9D245}"/>
              </a:ext>
            </a:extLst>
          </p:cNvPr>
          <p:cNvSpPr/>
          <p:nvPr/>
        </p:nvSpPr>
        <p:spPr>
          <a:xfrm rot="16200000">
            <a:off x="469689" y="2486609"/>
            <a:ext cx="1819275" cy="30940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P Simplified Light"/>
                <a:ea typeface="+mn-ea"/>
                <a:cs typeface="+mn-cs"/>
              </a:rPr>
              <a:t>JIRA Portfolio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D24D683-64C7-4444-A315-84573AA17EE8}"/>
              </a:ext>
            </a:extLst>
          </p:cNvPr>
          <p:cNvSpPr txBox="1"/>
          <p:nvPr/>
        </p:nvSpPr>
        <p:spPr>
          <a:xfrm>
            <a:off x="2900867" y="1991854"/>
            <a:ext cx="3076735" cy="48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Portfolio Epic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29A6F98-4566-4C94-8A6D-B067C2B91C1E}"/>
              </a:ext>
            </a:extLst>
          </p:cNvPr>
          <p:cNvCxnSpPr>
            <a:stCxn id="163" idx="2"/>
            <a:endCxn id="162" idx="3"/>
          </p:cNvCxnSpPr>
          <p:nvPr/>
        </p:nvCxnSpPr>
        <p:spPr>
          <a:xfrm>
            <a:off x="1534027" y="2641309"/>
            <a:ext cx="6034249" cy="10160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D27838D-DCDD-45F0-A2DB-CBEE258115B9}"/>
              </a:ext>
            </a:extLst>
          </p:cNvPr>
          <p:cNvCxnSpPr/>
          <p:nvPr/>
        </p:nvCxnSpPr>
        <p:spPr>
          <a:xfrm>
            <a:off x="1553075" y="4513493"/>
            <a:ext cx="6034249" cy="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46E7D54-EA73-4F82-9302-3355E159915F}"/>
              </a:ext>
            </a:extLst>
          </p:cNvPr>
          <p:cNvSpPr txBox="1"/>
          <p:nvPr/>
        </p:nvSpPr>
        <p:spPr>
          <a:xfrm>
            <a:off x="3605714" y="2915864"/>
            <a:ext cx="3076735" cy="48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Initiative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47CE94A-2DD2-44E8-B5C5-654E59F75797}"/>
              </a:ext>
            </a:extLst>
          </p:cNvPr>
          <p:cNvSpPr txBox="1"/>
          <p:nvPr/>
        </p:nvSpPr>
        <p:spPr>
          <a:xfrm>
            <a:off x="4246311" y="3849833"/>
            <a:ext cx="3076735" cy="48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8B99857-A73B-4960-9DE5-83CCAB104B04}"/>
              </a:ext>
            </a:extLst>
          </p:cNvPr>
          <p:cNvSpPr txBox="1"/>
          <p:nvPr/>
        </p:nvSpPr>
        <p:spPr>
          <a:xfrm>
            <a:off x="4246311" y="4714415"/>
            <a:ext cx="3076735" cy="48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88530D1-5809-492C-B4EB-414BF5E25228}"/>
              </a:ext>
            </a:extLst>
          </p:cNvPr>
          <p:cNvSpPr txBox="1"/>
          <p:nvPr/>
        </p:nvSpPr>
        <p:spPr>
          <a:xfrm>
            <a:off x="4378391" y="5281862"/>
            <a:ext cx="3076735" cy="48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 Task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42015DC-C37C-47FB-9ACE-B2487CA8C3CF}"/>
              </a:ext>
            </a:extLst>
          </p:cNvPr>
          <p:cNvCxnSpPr/>
          <p:nvPr/>
        </p:nvCxnSpPr>
        <p:spPr>
          <a:xfrm>
            <a:off x="7492076" y="3550945"/>
            <a:ext cx="2895600" cy="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CA33D68-8861-49A6-AC3B-9AFCD0FD1AD6}"/>
              </a:ext>
            </a:extLst>
          </p:cNvPr>
          <p:cNvSpPr txBox="1"/>
          <p:nvPr/>
        </p:nvSpPr>
        <p:spPr>
          <a:xfrm>
            <a:off x="7863391" y="2100563"/>
            <a:ext cx="4006737" cy="14503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Portfolio Epic and Initiative set by PMO and/or Lead BA/Product Owner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31B727-29C3-4013-BB1E-EC638ADDCF77}"/>
              </a:ext>
            </a:extLst>
          </p:cNvPr>
          <p:cNvSpPr txBox="1"/>
          <p:nvPr/>
        </p:nvSpPr>
        <p:spPr>
          <a:xfrm>
            <a:off x="7858789" y="3523988"/>
            <a:ext cx="3722183" cy="3002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Epics set by Asset BA/ Product Owner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Story Types: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Development Story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Technical Debt Story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 Lead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Automated Test story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Dev/QA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QA Development story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SIT Test story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E2E QA Lead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UAT Test story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Spike or Chore Issue types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4" name="Content Placeholder 8" descr="Meeting">
            <a:extLst>
              <a:ext uri="{FF2B5EF4-FFF2-40B4-BE49-F238E27FC236}">
                <a16:creationId xmlns:a16="http://schemas.microsoft.com/office/drawing/2014/main" id="{768E7C02-8A95-48DE-9E5C-A8A5B1014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834" y="2365007"/>
            <a:ext cx="475862" cy="475862"/>
          </a:xfrm>
          <a:prstGeom prst="rect">
            <a:avLst/>
          </a:prstGeom>
        </p:spPr>
      </p:pic>
      <p:pic>
        <p:nvPicPr>
          <p:cNvPr id="175" name="Graphic 174" descr="Group of people">
            <a:extLst>
              <a:ext uri="{FF2B5EF4-FFF2-40B4-BE49-F238E27FC236}">
                <a16:creationId xmlns:a16="http://schemas.microsoft.com/office/drawing/2014/main" id="{CB84E112-CCB9-4DED-B901-DA403EBF4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0825" y="4139077"/>
            <a:ext cx="914400" cy="914400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EC8C9648-7880-4DF8-BCAB-FA88C08765A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073" r="13531" b="18657"/>
          <a:stretch/>
        </p:blipFill>
        <p:spPr>
          <a:xfrm>
            <a:off x="3448704" y="5643564"/>
            <a:ext cx="753410" cy="604553"/>
          </a:xfrm>
          <a:prstGeom prst="rect">
            <a:avLst/>
          </a:prstGeom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022538B-E185-4656-8863-588564564788}"/>
              </a:ext>
            </a:extLst>
          </p:cNvPr>
          <p:cNvCxnSpPr/>
          <p:nvPr/>
        </p:nvCxnSpPr>
        <p:spPr>
          <a:xfrm>
            <a:off x="1519741" y="5608400"/>
            <a:ext cx="6034249" cy="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5F49286-4EA7-42C4-B4E2-823C4BAF5FA6}"/>
              </a:ext>
            </a:extLst>
          </p:cNvPr>
          <p:cNvSpPr txBox="1"/>
          <p:nvPr/>
        </p:nvSpPr>
        <p:spPr>
          <a:xfrm>
            <a:off x="4246311" y="5763876"/>
            <a:ext cx="3076735" cy="48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93361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9C02-7F05-4FD2-8297-44BB6066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" y="263526"/>
            <a:ext cx="10515600" cy="7815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Plan and Manage Sprints</a:t>
            </a:r>
            <a:endParaRPr lang="en-GB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B8D3F-4D2E-4BBC-9215-A7B608E9D5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91773"/>
          <a:ext cx="10515600" cy="503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98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38807_win32_SL_V9" id="{C7D2D44D-6573-4294-9114-06BEE844F9A8}" vid="{1CF61198-78F4-4F53-A39D-36B52B6A83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10457</TotalTime>
  <Words>331</Words>
  <Application>Microsoft Office PowerPoint</Application>
  <PresentationFormat>Widescreen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Dante</vt:lpstr>
      <vt:lpstr>Helvetica Neue Medium</vt:lpstr>
      <vt:lpstr>HP Simplified Light</vt:lpstr>
      <vt:lpstr>Wingdings 2</vt:lpstr>
      <vt:lpstr>OffsetVTI</vt:lpstr>
      <vt:lpstr>Office Theme</vt:lpstr>
      <vt:lpstr>PowerPoint Presentation</vt:lpstr>
      <vt:lpstr>Agile Concepts  – I know Agile concepts.  All set for Applied Agile. </vt:lpstr>
      <vt:lpstr>PowerPoint Presentation</vt:lpstr>
      <vt:lpstr>Not to Worry.  We have Many Tools available in Market.  Trello, Wrike, Teamwork, ClickUp, Asana, Wrike etc.</vt:lpstr>
      <vt:lpstr>What is JIRA?  </vt:lpstr>
      <vt:lpstr>Jira – Default Roles</vt:lpstr>
      <vt:lpstr>PowerPoint Presentation</vt:lpstr>
      <vt:lpstr>PowerPoint Presentation</vt:lpstr>
      <vt:lpstr>Plan and Manage Sprints</vt:lpstr>
      <vt:lpstr>Jira – Configure and Generate Reports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Girish Godbole</dc:creator>
  <cp:lastModifiedBy>Girish Godbole</cp:lastModifiedBy>
  <cp:revision>95</cp:revision>
  <dcterms:created xsi:type="dcterms:W3CDTF">2024-03-03T19:15:32Z</dcterms:created>
  <dcterms:modified xsi:type="dcterms:W3CDTF">2024-03-13T08:41:19Z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