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81" r:id="rId3"/>
    <p:sldId id="318" r:id="rId4"/>
    <p:sldId id="320" r:id="rId5"/>
    <p:sldId id="322" r:id="rId6"/>
    <p:sldId id="330" r:id="rId7"/>
    <p:sldId id="324" r:id="rId8"/>
    <p:sldId id="331" r:id="rId9"/>
    <p:sldId id="327" r:id="rId10"/>
    <p:sldId id="326" r:id="rId11"/>
    <p:sldId id="329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B"/>
    <a:srgbClr val="FFDD00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5274" autoAdjust="0"/>
  </p:normalViewPr>
  <p:slideViewPr>
    <p:cSldViewPr snapToGrid="0" snapToObjects="1">
      <p:cViewPr varScale="1">
        <p:scale>
          <a:sx n="85" d="100"/>
          <a:sy n="85" d="100"/>
        </p:scale>
        <p:origin x="8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17B8-8D3C-41E8-AD91-BB6A55472D0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0EEB-420B-43D9-9A0E-157CF8D1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0EEB-420B-43D9-9A0E-157CF8D12A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en.wikipedia.org/wiki/Bootstrap_(front-end_framework)" TargetMode="External"/><Relationship Id="rId3" Type="http://schemas.openxmlformats.org/officeDocument/2006/relationships/hyperlink" Target="http://2013hs.igem.org/Team:NGSS_AEI_TURKEY" TargetMode="External"/><Relationship Id="rId7" Type="http://schemas.openxmlformats.org/officeDocument/2006/relationships/hyperlink" Target="https://en.wikipedia.org/wiki/Firebase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Angular_(application_platform)" TargetMode="External"/><Relationship Id="rId5" Type="http://schemas.openxmlformats.org/officeDocument/2006/relationships/hyperlink" Target="https://openclipart.org/detail/191398/computer-monitor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salesforce.stackexchange.com/questions/160449/build-a-donut-chart-in-visualforce-case-console/1604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436703-B914-4548-B23F-E7D72F60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356" y="3649133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TEAM 15</a:t>
            </a:r>
          </a:p>
          <a:p>
            <a:pPr algn="r"/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Adisekhar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Raju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Uppalapati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-55</a:t>
            </a:r>
            <a:endParaRPr lang="en-US" sz="3800" u="sng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Venkata Siva Sairam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Torlikonda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-54</a:t>
            </a:r>
          </a:p>
          <a:p>
            <a:pPr algn="r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Siva Sameer Krishna Yarlagadda -57</a:t>
            </a:r>
          </a:p>
          <a:p>
            <a:pPr algn="r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Vivek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Maliye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-33</a:t>
            </a:r>
          </a:p>
          <a:p>
            <a:endParaRPr lang="en-US" sz="38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983E-E288-4BC9-961E-1B01DC9B72B1}"/>
              </a:ext>
            </a:extLst>
          </p:cNvPr>
          <p:cNvSpPr txBox="1"/>
          <p:nvPr/>
        </p:nvSpPr>
        <p:spPr>
          <a:xfrm>
            <a:off x="2415823" y="1456267"/>
            <a:ext cx="40188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Online Voting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82449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48F8-E969-406A-A953-CD918D8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62C-34E2-48F5-B63B-DD1D43E6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Sentiment Analysis</a:t>
            </a:r>
          </a:p>
          <a:p>
            <a:r>
              <a:rPr lang="en-US" sz="2400" dirty="0">
                <a:latin typeface="+mj-lt"/>
              </a:rPr>
              <a:t>Block chain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6557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B589-A05D-4A6A-85CC-223C3BA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521" y="2661115"/>
            <a:ext cx="4777409" cy="979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2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0C8E-115A-45E2-ADE4-F5AD9539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17" y="48418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Project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CB73-DB06-4ED2-BC0E-5AF84A34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91" y="1747630"/>
            <a:ext cx="7345017" cy="336274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To develop a responsive web application that allows users to create custom polls.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Authenticated users can cast their vote for the available polls.</a:t>
            </a:r>
          </a:p>
          <a:p>
            <a:pPr algn="just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This application will display live results.</a:t>
            </a:r>
          </a:p>
        </p:txBody>
      </p:sp>
    </p:spTree>
    <p:extLst>
      <p:ext uri="{BB962C8B-B14F-4D97-AF65-F5344CB8AC3E}">
        <p14:creationId xmlns:p14="http://schemas.microsoft.com/office/powerpoint/2010/main" val="146169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29C1-1B71-4380-9E44-13454DB1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68111F-C291-4511-B49D-3BBF00CEA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6780" y="1317875"/>
            <a:ext cx="690439" cy="101535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B3F477-6B1B-46F5-89EB-ADA8C73E3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15553" y="2585163"/>
            <a:ext cx="1921167" cy="271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2C54F-D2BB-4256-947F-0F24F85A8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91300" y="4107900"/>
            <a:ext cx="2095500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6FA20-D401-45E4-93EC-AEDEB15B6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6664" y="3943588"/>
            <a:ext cx="1921167" cy="9096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B582E6-E098-45F3-9BE1-B4E51A8BC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911288" y="4593650"/>
            <a:ext cx="630983" cy="6309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EEBD4E-D3C4-4B73-8D21-F18DE8FC7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01128" y="4664822"/>
            <a:ext cx="500310" cy="502395"/>
          </a:xfrm>
          <a:prstGeom prst="rect">
            <a:avLst/>
          </a:prstGeom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70FCEA3-BC0B-4F4A-9378-F3BD4FAE19D8}"/>
              </a:ext>
            </a:extLst>
          </p:cNvPr>
          <p:cNvSpPr/>
          <p:nvPr/>
        </p:nvSpPr>
        <p:spPr>
          <a:xfrm>
            <a:off x="5592235" y="4249634"/>
            <a:ext cx="711200" cy="2975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5E5796A-FB9D-4618-9CB6-47B00D86A9AB}"/>
              </a:ext>
            </a:extLst>
          </p:cNvPr>
          <p:cNvSpPr/>
          <p:nvPr/>
        </p:nvSpPr>
        <p:spPr>
          <a:xfrm>
            <a:off x="4399389" y="2518508"/>
            <a:ext cx="345218" cy="6309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7625E52-55F9-45F5-928A-C673B933E942}"/>
              </a:ext>
            </a:extLst>
          </p:cNvPr>
          <p:cNvSpPr/>
          <p:nvPr/>
        </p:nvSpPr>
        <p:spPr>
          <a:xfrm>
            <a:off x="2552697" y="4180527"/>
            <a:ext cx="846344" cy="4357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459-69A1-44DE-B526-D205E3A0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Home Page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913AF5-C9C8-4E5F-94C9-69E6E4F8F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250244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438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D6CE-7A2E-4FB7-BCB9-2AAD11B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Create Poll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B813B8-5516-4DCD-A35E-A531C29B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166018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738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B3A8-2D7E-4774-B2FB-A7D7AA32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My Polls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B9521-A2EE-4F15-8A1D-BC0B54F2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2" y="1179689"/>
            <a:ext cx="8147755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6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Live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DE554-B4C5-47BC-92BE-8181ACAC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284111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516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F4FC-3E4C-4718-AF56-7DC9B964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Firebase Realtime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8CD14A-E4A1-41A9-A6E4-C314968F81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922" y="1166018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47457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679-5647-499B-A2AF-A8271A1F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744A-B193-4D17-A72F-3F323AC6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HTML</a:t>
            </a:r>
          </a:p>
          <a:p>
            <a:r>
              <a:rPr lang="en-US" sz="2400" dirty="0">
                <a:latin typeface="+mj-lt"/>
              </a:rPr>
              <a:t>CSS</a:t>
            </a:r>
          </a:p>
          <a:p>
            <a:r>
              <a:rPr lang="en-US" sz="2400" dirty="0">
                <a:latin typeface="+mj-lt"/>
              </a:rPr>
              <a:t>JavaScript</a:t>
            </a:r>
          </a:p>
          <a:p>
            <a:r>
              <a:rPr lang="en-US" sz="2400" dirty="0">
                <a:latin typeface="+mj-lt"/>
              </a:rPr>
              <a:t>Angular JS</a:t>
            </a:r>
          </a:p>
          <a:p>
            <a:r>
              <a:rPr lang="en-US" sz="2400" dirty="0">
                <a:latin typeface="+mj-lt"/>
              </a:rPr>
              <a:t>Bootstrap</a:t>
            </a:r>
          </a:p>
          <a:p>
            <a:r>
              <a:rPr lang="en-US" sz="2400" dirty="0">
                <a:latin typeface="+mj-lt"/>
              </a:rPr>
              <a:t>Firebase Authentication</a:t>
            </a:r>
          </a:p>
          <a:p>
            <a:r>
              <a:rPr lang="en-US" sz="2400" dirty="0">
                <a:latin typeface="+mj-lt"/>
              </a:rPr>
              <a:t>Firebase Database</a:t>
            </a:r>
          </a:p>
        </p:txBody>
      </p:sp>
    </p:spTree>
    <p:extLst>
      <p:ext uri="{BB962C8B-B14F-4D97-AF65-F5344CB8AC3E}">
        <p14:creationId xmlns:p14="http://schemas.microsoft.com/office/powerpoint/2010/main" val="41032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71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Office Theme</vt:lpstr>
      <vt:lpstr>Custom Design</vt:lpstr>
      <vt:lpstr>PowerPoint Presentation</vt:lpstr>
      <vt:lpstr>Project Purpose</vt:lpstr>
      <vt:lpstr>Architecture</vt:lpstr>
      <vt:lpstr>Home Page </vt:lpstr>
      <vt:lpstr>Create Poll</vt:lpstr>
      <vt:lpstr>My Polls</vt:lpstr>
      <vt:lpstr>Live Results</vt:lpstr>
      <vt:lpstr>Firebase Realtime Database</vt:lpstr>
      <vt:lpstr>Technologies Used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AGILE</dc:title>
  <dc:creator>Rella, Sirisha (UMKC-Student)</dc:creator>
  <cp:lastModifiedBy>sameer yarlagadda</cp:lastModifiedBy>
  <cp:revision>52</cp:revision>
  <dcterms:created xsi:type="dcterms:W3CDTF">2018-09-11T02:51:31Z</dcterms:created>
  <dcterms:modified xsi:type="dcterms:W3CDTF">2018-12-06T07:28:11Z</dcterms:modified>
</cp:coreProperties>
</file>