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61" r:id="rId3"/>
    <p:sldId id="676" r:id="rId4"/>
    <p:sldId id="674" r:id="rId5"/>
    <p:sldId id="572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02DC-6E7F-4333-B292-07CFC1774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2F453-8BDA-465D-8C68-C62382B4E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F1DDD-E08B-4458-A8D8-5BA63384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2C2D-BBC3-4A5F-8FC4-8E3A94B5B12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2C3E-3E60-4F81-9920-7228833F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06DB3-28A5-4A0A-878F-D7C7697D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F050-35FC-4A63-B0DA-EDB38CB5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2578-F33D-4C68-A9B2-319FB611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6363A-E335-43B3-BF5B-D7CD968D8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91238-507E-4748-A326-2412F4E5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2C2D-BBC3-4A5F-8FC4-8E3A94B5B12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4691-5195-4146-9361-8D7B96AC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E2E88-C7EE-45A9-9299-E0996DCD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F050-35FC-4A63-B0DA-EDB38CB5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1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E1FE4-BE94-4803-9B62-C0CA45605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BFC56-3243-4DEA-B5F0-8AA6F46E1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C303D-823C-440F-A463-40DED18C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2C2D-BBC3-4A5F-8FC4-8E3A94B5B12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B4ECF-D838-4F9C-B180-B14B65DF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BD2AE-4B23-42CC-A734-EC12FE74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F050-35FC-4A63-B0DA-EDB38CB5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0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95699"/>
            <a:ext cx="33536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579" y="409283"/>
            <a:ext cx="4800533" cy="153617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2" y="1900243"/>
            <a:ext cx="4800533" cy="672075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867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67" b="1" dirty="0"/>
              <a:t>OF YOUR PRESENTATION HERE</a:t>
            </a:r>
            <a:endParaRPr lang="en-US" altLang="ko-KR" sz="1867" dirty="0"/>
          </a:p>
        </p:txBody>
      </p:sp>
    </p:spTree>
    <p:extLst>
      <p:ext uri="{BB962C8B-B14F-4D97-AF65-F5344CB8AC3E}">
        <p14:creationId xmlns:p14="http://schemas.microsoft.com/office/powerpoint/2010/main" val="1616494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33178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27939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54682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4271798" y="644691"/>
            <a:ext cx="3648405" cy="36484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915" y="1412776"/>
            <a:ext cx="1912979" cy="199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F04F-206D-4131-ACA9-A41C1FC2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C34A3-9682-444E-81BF-03B32930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AC4AB-CC34-4734-9EA9-12AD73E6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2C2D-BBC3-4A5F-8FC4-8E3A94B5B12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B452B-9D77-41A0-9464-F27D3CCF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13887-D0E1-4105-9FC4-797A36E2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F050-35FC-4A63-B0DA-EDB38CB5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9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47DB-02BB-4374-88C4-B2B54F72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A31C6-29F1-40DE-A697-0E2ADC13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1D7FB-BD1F-4418-9FA1-361B2757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2C2D-BBC3-4A5F-8FC4-8E3A94B5B12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5A8F8-0195-42CF-982C-44E662E1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4D76C-39D1-4CF5-8D30-9025C958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F050-35FC-4A63-B0DA-EDB38CB5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2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ED51-A82E-496B-8A13-C7FDBC9E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0A33-6A24-4A9B-AA22-CAE0C45B0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A0ED0-C461-44F6-BC77-25315FA50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B01F7-5D1E-4B3F-BC6F-0D792980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2C2D-BBC3-4A5F-8FC4-8E3A94B5B12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2C4FA-C515-42A1-98E9-8191DD2E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141BE-8109-46F5-A892-20B19551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F050-35FC-4A63-B0DA-EDB38CB5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3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8E5A-9500-41A6-AD9F-A1839A58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4F18-BCFA-41D8-A88F-977A85D60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2BB7D-4DDD-428F-96A7-C13EEFFED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751B3-8773-4C61-BECC-C10721447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CB072-DBFD-4EF1-90F9-8997087E4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1B825-AD78-461D-A522-F565AF1D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2C2D-BBC3-4A5F-8FC4-8E3A94B5B12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813763-638A-4C1F-B0E7-271F07D5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F99C5-10E8-4762-82FD-372AE715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F050-35FC-4A63-B0DA-EDB38CB5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91F-DCE6-49BF-8BA6-1D10AD5A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B1D85-2675-4F67-A4D2-1A17FB74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2C2D-BBC3-4A5F-8FC4-8E3A94B5B12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74B67-C046-4C26-871C-297F8A50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D585E-C43E-4559-BC5F-C406AD1F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F050-35FC-4A63-B0DA-EDB38CB5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7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C606D-EC1E-46A5-8C6F-4EC445A4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2C2D-BBC3-4A5F-8FC4-8E3A94B5B12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7C2A7-F116-44B6-9347-BE1BD1DF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7A2FD-40D2-4342-829F-30FF9499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F050-35FC-4A63-B0DA-EDB38CB5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B5B8-D2C4-44D5-B03B-E69E1B9E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5416-E8C9-458B-947A-82064A9F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8B7F9-23C0-4DAF-A9A6-C81D0A58E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2206F-BF03-4B6F-80B6-2D374656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2C2D-BBC3-4A5F-8FC4-8E3A94B5B12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4AA1D-3CA6-41A1-B887-84BAC4F2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801D-62C2-4708-8E5E-152B7E17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F050-35FC-4A63-B0DA-EDB38CB5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5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8134-63ED-4AB0-81AC-41260F06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40010-ED01-48DC-A65A-FD7FF8EE7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E2ECE-E54B-4DA0-9DCF-3BB1377DC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B2F7B-5DA4-4564-973E-44EA6DA4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2C2D-BBC3-4A5F-8FC4-8E3A94B5B12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47371-5165-4326-8563-045E17B1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140FE-3756-4E6D-8F70-1EE31731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F050-35FC-4A63-B0DA-EDB38CB5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1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CB9ADA-57BC-48CA-BE43-E41E64EA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AFAD1-B065-4F39-A736-B81964972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DF572-439C-4623-B588-B44757F54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42C2D-BBC3-4A5F-8FC4-8E3A94B5B12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C7BFF-03C5-41DD-86B4-60C9E7A7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F5BA6-7DFE-41B2-A275-FE9C90DA2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F050-35FC-4A63-B0DA-EDB38CB5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atutorpy@gmail.com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msatutorpy@gmail.com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satutorpy@gmail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satutorpy@gmail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satutorpy@gmail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736035" y="-92765"/>
            <a:ext cx="14630400" cy="6838121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LINUX COMMAND &amp;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BASH SHELL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SCRIPTING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COURSE – A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msatutorpy@gmail.com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+91 9581766965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(Scientist &amp;  Faculty)</a:t>
            </a:r>
            <a:b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65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0"/>
            <a:ext cx="206355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063553" y="356658"/>
            <a:ext cx="9159113" cy="115595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dirty="0"/>
          </a:p>
        </p:txBody>
      </p:sp>
      <p:sp>
        <p:nvSpPr>
          <p:cNvPr id="5" name="Right Triangle 4"/>
          <p:cNvSpPr/>
          <p:nvPr/>
        </p:nvSpPr>
        <p:spPr>
          <a:xfrm rot="10800000">
            <a:off x="11351168" y="0"/>
            <a:ext cx="836288" cy="266091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9844" y="1746020"/>
            <a:ext cx="7392821" cy="86409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29844" y="2898148"/>
            <a:ext cx="7392821" cy="86409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29844" y="4050276"/>
            <a:ext cx="7392821" cy="864097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29844" y="5202404"/>
            <a:ext cx="7392821" cy="864097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" name="Right Triangle 7"/>
          <p:cNvSpPr/>
          <p:nvPr/>
        </p:nvSpPr>
        <p:spPr>
          <a:xfrm rot="5400000">
            <a:off x="3835996" y="1741340"/>
            <a:ext cx="871173" cy="871173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3" name="Right Triangle 12"/>
          <p:cNvSpPr/>
          <p:nvPr/>
        </p:nvSpPr>
        <p:spPr>
          <a:xfrm rot="5400000">
            <a:off x="3829844" y="2891071"/>
            <a:ext cx="871173" cy="871173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" name="Right Triangle 13"/>
          <p:cNvSpPr/>
          <p:nvPr/>
        </p:nvSpPr>
        <p:spPr>
          <a:xfrm rot="5400000">
            <a:off x="3823692" y="4040802"/>
            <a:ext cx="871173" cy="871173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5" name="Right Triangle 14"/>
          <p:cNvSpPr/>
          <p:nvPr/>
        </p:nvSpPr>
        <p:spPr>
          <a:xfrm rot="5400000">
            <a:off x="3817540" y="5190532"/>
            <a:ext cx="871173" cy="871173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9044" y="1700809"/>
            <a:ext cx="571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044" y="2838847"/>
            <a:ext cx="571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9044" y="4002286"/>
            <a:ext cx="571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9044" y="5165725"/>
            <a:ext cx="571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6592" y="1857150"/>
            <a:ext cx="6258653" cy="1036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Linux Command Line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24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482258" y="3002910"/>
            <a:ext cx="6522989" cy="666785"/>
            <a:chOff x="695753" y="3362252"/>
            <a:chExt cx="2146647" cy="500089"/>
          </a:xfrm>
        </p:grpSpPr>
        <p:sp>
          <p:nvSpPr>
            <p:cNvPr id="24" name="TextBox 23"/>
            <p:cNvSpPr txBox="1"/>
            <p:nvPr/>
          </p:nvSpPr>
          <p:spPr>
            <a:xfrm>
              <a:off x="782743" y="3579862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5753" y="3362252"/>
              <a:ext cx="2059657" cy="500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Starting</a:t>
              </a:r>
              <a:r>
                <a:rPr lang="en-US" altLang="ko-KR" sz="3733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with Linux Shells</a:t>
              </a:r>
              <a:endParaRPr lang="ko-KR" altLang="en-US" sz="3733" b="1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46592" y="4150231"/>
            <a:ext cx="6258653" cy="666787"/>
            <a:chOff x="782743" y="3362835"/>
            <a:chExt cx="2059657" cy="500090"/>
          </a:xfrm>
        </p:grpSpPr>
        <p:sp>
          <p:nvSpPr>
            <p:cNvPr id="27" name="TextBox 26"/>
            <p:cNvSpPr txBox="1"/>
            <p:nvPr/>
          </p:nvSpPr>
          <p:spPr>
            <a:xfrm>
              <a:off x="782743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2743" y="3362835"/>
              <a:ext cx="2059657" cy="500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Shell</a:t>
              </a:r>
              <a:r>
                <a:rPr lang="en-US" sz="3733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Detail</a:t>
              </a:r>
              <a:endParaRPr lang="ko-KR" altLang="en-US" sz="3733" b="1" u="sng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" y="6426108"/>
            <a:ext cx="12191998" cy="510294"/>
            <a:chOff x="743968" y="3524767"/>
            <a:chExt cx="2098432" cy="309010"/>
          </a:xfrm>
        </p:grpSpPr>
        <p:sp>
          <p:nvSpPr>
            <p:cNvPr id="30" name="TextBox 29"/>
            <p:cNvSpPr txBox="1"/>
            <p:nvPr/>
          </p:nvSpPr>
          <p:spPr>
            <a:xfrm>
              <a:off x="782743" y="3579862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3968" y="3524767"/>
              <a:ext cx="2059657" cy="298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u="sng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msatutorpy@gmail.com</a:t>
              </a:r>
              <a:r>
                <a:rPr lang="en-US" sz="2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 +91 9581766965 (Scientist &amp;  Faculty)</a:t>
              </a:r>
              <a:endParaRPr lang="ko-KR" altLang="en-US" sz="2600" b="1" u="sng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3" y="3909054"/>
            <a:ext cx="2244419" cy="233892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349C2B3F-5A1D-4AF0-B767-D4EB85AC653E}"/>
              </a:ext>
            </a:extLst>
          </p:cNvPr>
          <p:cNvGrpSpPr/>
          <p:nvPr/>
        </p:nvGrpSpPr>
        <p:grpSpPr>
          <a:xfrm>
            <a:off x="4898992" y="5449170"/>
            <a:ext cx="6258653" cy="627923"/>
            <a:chOff x="782743" y="3362835"/>
            <a:chExt cx="2059657" cy="47094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E45701-A647-4CDE-8B2D-9FC457919F20}"/>
                </a:ext>
              </a:extLst>
            </p:cNvPr>
            <p:cNvSpPr txBox="1"/>
            <p:nvPr/>
          </p:nvSpPr>
          <p:spPr>
            <a:xfrm>
              <a:off x="782743" y="3579862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3DA4DE-1064-46EE-9D8F-44CC927B6FA0}"/>
                </a:ext>
              </a:extLst>
            </p:cNvPr>
            <p:cNvSpPr txBox="1"/>
            <p:nvPr/>
          </p:nvSpPr>
          <p:spPr>
            <a:xfrm>
              <a:off x="782743" y="3362835"/>
              <a:ext cx="2059657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 &amp; </a:t>
              </a:r>
              <a:r>
                <a:rPr lang="en-US" sz="2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Advance</a:t>
              </a:r>
              <a:r>
                <a:rPr lang="en-US" sz="2667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Bash Shell Commands</a:t>
              </a:r>
              <a:endParaRPr lang="ko-KR" altLang="en-US" sz="2667" b="1" u="sng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0"/>
            <a:ext cx="206355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063553" y="356658"/>
            <a:ext cx="9159113" cy="115595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dirty="0"/>
          </a:p>
        </p:txBody>
      </p:sp>
      <p:sp>
        <p:nvSpPr>
          <p:cNvPr id="5" name="Right Triangle 4"/>
          <p:cNvSpPr/>
          <p:nvPr/>
        </p:nvSpPr>
        <p:spPr>
          <a:xfrm rot="10800000">
            <a:off x="11351168" y="0"/>
            <a:ext cx="836288" cy="266091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9844" y="1746020"/>
            <a:ext cx="7392821" cy="86409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29844" y="2898148"/>
            <a:ext cx="7392821" cy="86409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29844" y="4050276"/>
            <a:ext cx="7392821" cy="864097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29844" y="5202404"/>
            <a:ext cx="7392821" cy="864097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" name="Right Triangle 7"/>
          <p:cNvSpPr/>
          <p:nvPr/>
        </p:nvSpPr>
        <p:spPr>
          <a:xfrm rot="5400000">
            <a:off x="3835996" y="1741340"/>
            <a:ext cx="871173" cy="871173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3" name="Right Triangle 12"/>
          <p:cNvSpPr/>
          <p:nvPr/>
        </p:nvSpPr>
        <p:spPr>
          <a:xfrm rot="5400000">
            <a:off x="3829844" y="2891071"/>
            <a:ext cx="871173" cy="871173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" name="Right Triangle 13"/>
          <p:cNvSpPr/>
          <p:nvPr/>
        </p:nvSpPr>
        <p:spPr>
          <a:xfrm rot="5400000">
            <a:off x="3823692" y="4040802"/>
            <a:ext cx="871173" cy="871173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5" name="Right Triangle 14"/>
          <p:cNvSpPr/>
          <p:nvPr/>
        </p:nvSpPr>
        <p:spPr>
          <a:xfrm rot="5400000">
            <a:off x="3817540" y="5190532"/>
            <a:ext cx="871173" cy="871173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9044" y="1700809"/>
            <a:ext cx="571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044" y="2838847"/>
            <a:ext cx="571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9044" y="4002286"/>
            <a:ext cx="571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9044" y="5165725"/>
            <a:ext cx="571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6592" y="1857150"/>
            <a:ext cx="62586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Environment Variable</a:t>
            </a:r>
            <a:endParaRPr lang="ko-KR" altLang="en-US" sz="24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482258" y="3002916"/>
            <a:ext cx="6522989" cy="707886"/>
            <a:chOff x="695753" y="3362252"/>
            <a:chExt cx="2146647" cy="530914"/>
          </a:xfrm>
        </p:grpSpPr>
        <p:sp>
          <p:nvSpPr>
            <p:cNvPr id="24" name="TextBox 23"/>
            <p:cNvSpPr txBox="1"/>
            <p:nvPr/>
          </p:nvSpPr>
          <p:spPr>
            <a:xfrm>
              <a:off x="782743" y="3579862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5753" y="3362252"/>
              <a:ext cx="2059657" cy="530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File Permissions</a:t>
              </a:r>
              <a:endParaRPr lang="ko-KR" alt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46592" y="4150231"/>
            <a:ext cx="6258653" cy="646331"/>
            <a:chOff x="782743" y="3362835"/>
            <a:chExt cx="2059657" cy="484748"/>
          </a:xfrm>
        </p:grpSpPr>
        <p:sp>
          <p:nvSpPr>
            <p:cNvPr id="27" name="TextBox 26"/>
            <p:cNvSpPr txBox="1"/>
            <p:nvPr/>
          </p:nvSpPr>
          <p:spPr>
            <a:xfrm>
              <a:off x="782743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2743" y="3362835"/>
              <a:ext cx="2059657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Managing File System</a:t>
              </a:r>
              <a:endParaRPr lang="ko-KR" altLang="en-US" sz="3600" b="1" u="sng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46592" y="5296770"/>
            <a:ext cx="6258653" cy="646331"/>
            <a:chOff x="782743" y="3362835"/>
            <a:chExt cx="2059657" cy="484748"/>
          </a:xfrm>
        </p:grpSpPr>
        <p:sp>
          <p:nvSpPr>
            <p:cNvPr id="30" name="TextBox 29"/>
            <p:cNvSpPr txBox="1"/>
            <p:nvPr/>
          </p:nvSpPr>
          <p:spPr>
            <a:xfrm>
              <a:off x="782743" y="3579862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2743" y="3362835"/>
              <a:ext cx="2059657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Working with Editors</a:t>
              </a:r>
              <a:endParaRPr lang="ko-KR" altLang="en-US" sz="3600" b="1" u="sng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3" y="3909054"/>
            <a:ext cx="2244419" cy="233892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28AC6A2-F072-4D58-92C2-5F8A24EF69A9}"/>
              </a:ext>
            </a:extLst>
          </p:cNvPr>
          <p:cNvSpPr txBox="1"/>
          <p:nvPr/>
        </p:nvSpPr>
        <p:spPr>
          <a:xfrm>
            <a:off x="384312" y="6400094"/>
            <a:ext cx="11697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msatutorpy@gmail.com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+91 9581766965 (Scientist &amp;  Faculty)</a:t>
            </a:r>
            <a:endParaRPr lang="ko-KR" altLang="en-US" sz="2800" b="1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56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0"/>
            <a:ext cx="206355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695734" y="356659"/>
            <a:ext cx="7526932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Triangle 4"/>
          <p:cNvSpPr/>
          <p:nvPr/>
        </p:nvSpPr>
        <p:spPr>
          <a:xfrm rot="10800000">
            <a:off x="11351168" y="0"/>
            <a:ext cx="836288" cy="266091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9844" y="1746020"/>
            <a:ext cx="7392821" cy="86409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29844" y="2898148"/>
            <a:ext cx="7392821" cy="86409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29844" y="4050276"/>
            <a:ext cx="7392821" cy="864097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29844" y="5202404"/>
            <a:ext cx="7392821" cy="864097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" name="Right Triangle 7"/>
          <p:cNvSpPr/>
          <p:nvPr/>
        </p:nvSpPr>
        <p:spPr>
          <a:xfrm rot="5400000">
            <a:off x="3835996" y="1741340"/>
            <a:ext cx="871173" cy="871173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3" name="Right Triangle 12"/>
          <p:cNvSpPr/>
          <p:nvPr/>
        </p:nvSpPr>
        <p:spPr>
          <a:xfrm rot="5400000">
            <a:off x="3829844" y="2891071"/>
            <a:ext cx="871173" cy="871173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" name="Right Triangle 13"/>
          <p:cNvSpPr/>
          <p:nvPr/>
        </p:nvSpPr>
        <p:spPr>
          <a:xfrm rot="5400000">
            <a:off x="3823692" y="4040802"/>
            <a:ext cx="871173" cy="871173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5" name="Right Triangle 14"/>
          <p:cNvSpPr/>
          <p:nvPr/>
        </p:nvSpPr>
        <p:spPr>
          <a:xfrm rot="5400000">
            <a:off x="3817540" y="5190532"/>
            <a:ext cx="871173" cy="871173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9044" y="1700809"/>
            <a:ext cx="571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044" y="2838847"/>
            <a:ext cx="750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9044" y="4002286"/>
            <a:ext cx="571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9044" y="5165725"/>
            <a:ext cx="703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6592" y="1857150"/>
            <a:ext cx="6258653" cy="1036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Scripting Basics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24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482258" y="3002915"/>
            <a:ext cx="6522989" cy="1241238"/>
            <a:chOff x="695753" y="3362252"/>
            <a:chExt cx="2146647" cy="930928"/>
          </a:xfrm>
        </p:grpSpPr>
        <p:sp>
          <p:nvSpPr>
            <p:cNvPr id="24" name="TextBox 23"/>
            <p:cNvSpPr txBox="1"/>
            <p:nvPr/>
          </p:nvSpPr>
          <p:spPr>
            <a:xfrm>
              <a:off x="782743" y="3579862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5753" y="3362252"/>
              <a:ext cx="2059657" cy="930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733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 Script Building </a:t>
              </a:r>
              <a:br>
                <a:rPr lang="en-US" sz="3733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ko-KR" altLang="en-US" sz="3733" b="1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46592" y="4150228"/>
            <a:ext cx="6258653" cy="1241237"/>
            <a:chOff x="782743" y="3362835"/>
            <a:chExt cx="2059657" cy="930928"/>
          </a:xfrm>
        </p:grpSpPr>
        <p:sp>
          <p:nvSpPr>
            <p:cNvPr id="27" name="TextBox 26"/>
            <p:cNvSpPr txBox="1"/>
            <p:nvPr/>
          </p:nvSpPr>
          <p:spPr>
            <a:xfrm>
              <a:off x="782743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2743" y="3362835"/>
              <a:ext cx="2059657" cy="930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733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Structured Commands </a:t>
              </a:r>
              <a:br>
                <a:rPr lang="en-US" sz="3733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ko-KR" altLang="en-US" sz="3733" b="1" u="sng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46592" y="5296766"/>
            <a:ext cx="6258653" cy="666785"/>
            <a:chOff x="782743" y="3362835"/>
            <a:chExt cx="2059657" cy="500089"/>
          </a:xfrm>
        </p:grpSpPr>
        <p:sp>
          <p:nvSpPr>
            <p:cNvPr id="30" name="TextBox 29"/>
            <p:cNvSpPr txBox="1"/>
            <p:nvPr/>
          </p:nvSpPr>
          <p:spPr>
            <a:xfrm>
              <a:off x="782743" y="3579862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2743" y="3362835"/>
              <a:ext cx="2059657" cy="500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733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More Structured Commands </a:t>
              </a:r>
              <a:endParaRPr lang="ko-KR" altLang="en-US" sz="3733" b="1" u="sng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3" y="3909054"/>
            <a:ext cx="2244419" cy="233892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959D386-8B22-43E0-A72D-A8BD544D2CE3}"/>
              </a:ext>
            </a:extLst>
          </p:cNvPr>
          <p:cNvSpPr txBox="1"/>
          <p:nvPr/>
        </p:nvSpPr>
        <p:spPr>
          <a:xfrm>
            <a:off x="119270" y="6407081"/>
            <a:ext cx="123775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msatutorpy@gmail.com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+91 9581766965 (Scientist &amp;  Faculty)</a:t>
            </a:r>
            <a:endParaRPr lang="ko-KR" altLang="en-US" sz="2800" b="1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8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0"/>
            <a:ext cx="206355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695734" y="356659"/>
            <a:ext cx="7526932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Triangle 4"/>
          <p:cNvSpPr/>
          <p:nvPr/>
        </p:nvSpPr>
        <p:spPr>
          <a:xfrm rot="10800000">
            <a:off x="11351168" y="0"/>
            <a:ext cx="836288" cy="266091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9844" y="1746020"/>
            <a:ext cx="7392821" cy="86409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29844" y="2898148"/>
            <a:ext cx="7392821" cy="86409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29844" y="4050276"/>
            <a:ext cx="7392821" cy="864097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29844" y="5202404"/>
            <a:ext cx="7392821" cy="864097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" name="Right Triangle 7"/>
          <p:cNvSpPr/>
          <p:nvPr/>
        </p:nvSpPr>
        <p:spPr>
          <a:xfrm rot="5400000">
            <a:off x="3835996" y="1741340"/>
            <a:ext cx="871173" cy="871173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3" name="Right Triangle 12"/>
          <p:cNvSpPr/>
          <p:nvPr/>
        </p:nvSpPr>
        <p:spPr>
          <a:xfrm rot="5400000">
            <a:off x="3829844" y="2891071"/>
            <a:ext cx="871173" cy="871173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" name="Right Triangle 13"/>
          <p:cNvSpPr/>
          <p:nvPr/>
        </p:nvSpPr>
        <p:spPr>
          <a:xfrm rot="5400000">
            <a:off x="3823692" y="4040802"/>
            <a:ext cx="871173" cy="871173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5" name="Right Triangle 14"/>
          <p:cNvSpPr/>
          <p:nvPr/>
        </p:nvSpPr>
        <p:spPr>
          <a:xfrm rot="5400000">
            <a:off x="3817540" y="5190532"/>
            <a:ext cx="871173" cy="871173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9044" y="1700809"/>
            <a:ext cx="621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044" y="2838847"/>
            <a:ext cx="657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9044" y="4002286"/>
            <a:ext cx="621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9044" y="5165725"/>
            <a:ext cx="657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6592" y="1857150"/>
            <a:ext cx="6258653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User Input </a:t>
            </a:r>
            <a:br>
              <a:rPr lang="en-US" sz="37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3733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482258" y="3002913"/>
            <a:ext cx="6522989" cy="1036117"/>
            <a:chOff x="695753" y="3362252"/>
            <a:chExt cx="2146647" cy="777088"/>
          </a:xfrm>
        </p:grpSpPr>
        <p:sp>
          <p:nvSpPr>
            <p:cNvPr id="24" name="TextBox 23"/>
            <p:cNvSpPr txBox="1"/>
            <p:nvPr/>
          </p:nvSpPr>
          <p:spPr>
            <a:xfrm>
              <a:off x="782743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5753" y="3362252"/>
              <a:ext cx="2059657" cy="777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733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Presenting Data </a:t>
              </a:r>
              <a:br>
                <a:rPr lang="en-US" sz="3733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ko-KR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25341" y="4178421"/>
            <a:ext cx="6679904" cy="1241238"/>
            <a:chOff x="644114" y="3383977"/>
            <a:chExt cx="2198286" cy="930928"/>
          </a:xfrm>
        </p:grpSpPr>
        <p:sp>
          <p:nvSpPr>
            <p:cNvPr id="27" name="TextBox 26"/>
            <p:cNvSpPr txBox="1"/>
            <p:nvPr/>
          </p:nvSpPr>
          <p:spPr>
            <a:xfrm>
              <a:off x="782743" y="3579862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4114" y="3383977"/>
              <a:ext cx="2059657" cy="930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733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Script Control </a:t>
              </a:r>
              <a:br>
                <a:rPr lang="en-US" sz="3733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ko-KR" altLang="en-US" sz="3733" b="1" u="sng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46592" y="5296769"/>
            <a:ext cx="6258653" cy="627923"/>
            <a:chOff x="782743" y="3362835"/>
            <a:chExt cx="2059657" cy="470942"/>
          </a:xfrm>
        </p:grpSpPr>
        <p:sp>
          <p:nvSpPr>
            <p:cNvPr id="30" name="TextBox 29"/>
            <p:cNvSpPr txBox="1"/>
            <p:nvPr/>
          </p:nvSpPr>
          <p:spPr>
            <a:xfrm>
              <a:off x="782743" y="3579862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2743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3" y="3909054"/>
            <a:ext cx="2244419" cy="2338921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4688714" y="5349412"/>
            <a:ext cx="6287593" cy="1241238"/>
            <a:chOff x="782743" y="3369956"/>
            <a:chExt cx="2069181" cy="930928"/>
          </a:xfrm>
        </p:grpSpPr>
        <p:sp>
          <p:nvSpPr>
            <p:cNvPr id="34" name="TextBox 33"/>
            <p:cNvSpPr txBox="1"/>
            <p:nvPr/>
          </p:nvSpPr>
          <p:spPr>
            <a:xfrm>
              <a:off x="782743" y="3579862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2267" y="3369956"/>
              <a:ext cx="2059657" cy="930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733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Script Control Cont.</a:t>
              </a:r>
              <a:br>
                <a:rPr lang="en-US" sz="3733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ko-KR" altLang="en-US" sz="3733" b="1" u="sng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CDA5402-2534-4529-B0B9-5F9729C2A33C}"/>
              </a:ext>
            </a:extLst>
          </p:cNvPr>
          <p:cNvSpPr txBox="1"/>
          <p:nvPr/>
        </p:nvSpPr>
        <p:spPr>
          <a:xfrm>
            <a:off x="0" y="6405099"/>
            <a:ext cx="12563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msatutorpy@gmail.com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+91 9581766965 (Scientist &amp;  Faculty)</a:t>
            </a:r>
            <a:endParaRPr lang="ko-KR" altLang="en-US" sz="2800" b="1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59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164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Vaio123</dc:creator>
  <cp:lastModifiedBy>Vaio123</cp:lastModifiedBy>
  <cp:revision>9</cp:revision>
  <dcterms:created xsi:type="dcterms:W3CDTF">2020-08-09T03:58:36Z</dcterms:created>
  <dcterms:modified xsi:type="dcterms:W3CDTF">2020-08-09T04:31:49Z</dcterms:modified>
</cp:coreProperties>
</file>