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53C6-B65D-4F04-B20D-85C562C3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18D0A-3959-46D7-96C3-61D13F863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CCBF8-E8EF-4840-9243-0A1460CFE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3985-0DC9-465D-AF7C-8A6F0C29299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260E3-00F3-4AE2-BB8D-0A97238A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41AF4-A53C-4C17-8A93-423AE764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A414-7E23-48AD-A592-8654C423A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8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C2E5-7825-414B-B1E9-1E20B47C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B3C76-58C6-4F26-A13B-6148CD5A8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23EA1-A60D-48D9-81D5-44659862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3985-0DC9-465D-AF7C-8A6F0C29299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5F5CC-3349-4DFF-86BB-34F2C178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34E84-A983-4F2F-887D-3D9A2F67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A414-7E23-48AD-A592-8654C423A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6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FA7235-B6D0-4283-86D8-61DE64777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E7EA6-CF06-42EB-B8CB-5649FFCD4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3172-7DC8-4AD5-8CF2-C49CDEB45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3985-0DC9-465D-AF7C-8A6F0C29299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2FDD4-750C-4986-97E3-393E4B41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02D72-166D-4045-8433-783119D0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A414-7E23-48AD-A592-8654C423A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7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7FA8-68B4-42D5-B61B-12016D55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88CB-A61D-42AC-A9C0-41CF36130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1C5C1-0757-4BBD-ACF2-A9E4741E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3985-0DC9-465D-AF7C-8A6F0C29299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7ECA4-690A-4351-8F78-2EC0DB9C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546CC-B3EB-4F0F-B69C-847485B2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A414-7E23-48AD-A592-8654C423A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9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83DF-57B5-4B4F-8F2E-547942CF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24929-2AFE-4106-B1D5-D397D7E9C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F9BC5-418C-451D-A923-6563EFDB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3985-0DC9-465D-AF7C-8A6F0C29299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0CF80-8DD1-4698-83ED-6B2D62396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62098-1621-46EF-9FEF-7D0EBF80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A414-7E23-48AD-A592-8654C423A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6DF03-5D01-4CFC-9C53-F1852F43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1F937-592B-47BC-AF37-953EDBB033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F2702-5657-44CC-8FCD-7A91B3D15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846BE-3E77-4256-8D39-CFBA2501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3985-0DC9-465D-AF7C-8A6F0C29299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2C054-1876-430F-AD58-212323595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008F1-7499-49B6-9A64-3B8AA5F2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A414-7E23-48AD-A592-8654C423A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0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1E61-5CE8-4D8F-89C7-E04D6CD31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4D37F-8F28-4FDD-9B79-40D4A2D51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AEE9F-3D47-440A-806A-757DD71C0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22F8C-3917-42D1-A943-AF37FE9208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A0D8D-9776-4F53-8EF4-E8F3E0DD2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C7E0D7-032E-4DE0-85CA-CADCE1F7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3985-0DC9-465D-AF7C-8A6F0C29299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0D45BA-EBDD-4D71-A47D-60BC6430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7E814E-1C8F-45E9-89B3-954E2755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A414-7E23-48AD-A592-8654C423A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1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9EA1-E3A0-4CBE-8E5E-3130DADB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D3100-2812-427A-892F-1D1E0CDA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3985-0DC9-465D-AF7C-8A6F0C29299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8E0C0-55A3-456B-9067-41032FD9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08F8F-3D32-421B-807B-FC52DD75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A414-7E23-48AD-A592-8654C423A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0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C4DD1-EAFF-40DB-9E1B-66EC29153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3985-0DC9-465D-AF7C-8A6F0C29299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348E0-6920-426C-AE04-C1F7C8ED8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830A5-6D3F-4B23-BD7D-59DB975A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A414-7E23-48AD-A592-8654C423A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3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2784-0D4A-4B66-B610-69A000E2D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36994-49F3-4E1B-A27E-5E72701E3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88922-5095-46E3-87F7-D043D4A96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878A1-9B37-43ED-B65A-407C5B8B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3985-0DC9-465D-AF7C-8A6F0C29299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44F7E-94EC-4142-A1BB-B9E31D43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814C9-02C0-4531-B18A-F4FF15AD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A414-7E23-48AD-A592-8654C423A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0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E74C-E1BD-4871-A935-D8B07A488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766650-2D09-4947-80E4-5B2683325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C3D7B-2C0A-4459-AE73-D9817CC7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9858F-C983-48E3-B9CD-189B3901E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3985-0DC9-465D-AF7C-8A6F0C29299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E5C16-27BE-4E1C-8EF3-99282A537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03D25-F75E-422F-A864-2869183B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A414-7E23-48AD-A592-8654C423A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5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1B7BE-50D2-4747-9943-24B043D40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C3A26-547E-4632-B556-C817AD0DA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108C9-B1AA-4585-97BC-670F2B18A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93985-0DC9-465D-AF7C-8A6F0C29299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66E95-F61E-403B-A69E-E72C1EA19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D9A12-3E02-495E-940C-B408272FF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3A414-7E23-48AD-A592-8654C423A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FF2477-DD82-4D36-A1EC-80001AC0A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1" b="7600"/>
          <a:stretch/>
        </p:blipFill>
        <p:spPr>
          <a:xfrm>
            <a:off x="2215876" y="2481943"/>
            <a:ext cx="1771429" cy="1793066"/>
          </a:xfrm>
          <a:prstGeom prst="flowChartConnector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7A5F02-15F0-4A22-A5FD-46FC3BEE2E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9" t="23273" b="35297"/>
          <a:stretch/>
        </p:blipFill>
        <p:spPr>
          <a:xfrm>
            <a:off x="6358284" y="2532467"/>
            <a:ext cx="1846413" cy="1793066"/>
          </a:xfrm>
          <a:prstGeom prst="flowChartConnector">
            <a:avLst/>
          </a:prstGeom>
        </p:spPr>
      </p:pic>
      <p:pic>
        <p:nvPicPr>
          <p:cNvPr id="9" name="Picture 8" descr="A picture containing food, indoor, cup&#10;&#10;Description automatically generated">
            <a:extLst>
              <a:ext uri="{FF2B5EF4-FFF2-40B4-BE49-F238E27FC236}">
                <a16:creationId xmlns:a16="http://schemas.microsoft.com/office/drawing/2014/main" id="{88FB9800-5DB1-473E-9E2A-E229832E16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80" y="1389610"/>
            <a:ext cx="1448711" cy="1293300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95799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Sameer Nadeem</dc:creator>
  <cp:lastModifiedBy>Sameer Nadeem</cp:lastModifiedBy>
  <cp:revision>4</cp:revision>
  <dcterms:created xsi:type="dcterms:W3CDTF">2019-04-30T02:49:36Z</dcterms:created>
  <dcterms:modified xsi:type="dcterms:W3CDTF">2019-04-30T03:37:48Z</dcterms:modified>
</cp:coreProperties>
</file>