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 err="1">
                <a:solidFill>
                  <a:schemeClr val="tx1"/>
                </a:solidFill>
              </a:rPr>
              <a:t>p.sameera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dirty="0"/>
              <a:t>Telecom Churn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his project helps a telecom company find out which customers are likely to stop using their service a problem known as customer churn. By using customer data like how long they've been with the company, their monthly charges, contract type, and internet usage, we can build a machine learning model to predict who might leave. This lets the company act early offering better deals or support to keep customers and avoid losing money.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6EA693-A609-FDC0-7FFE-12B2D030012B}"/>
              </a:ext>
            </a:extLst>
          </p:cNvPr>
          <p:cNvSpPr txBox="1"/>
          <p:nvPr/>
        </p:nvSpPr>
        <p:spPr>
          <a:xfrm>
            <a:off x="467360" y="1725505"/>
            <a:ext cx="61667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this project, I built a machine learning model to predict customer churn for a telecom company. The goal was to find out which customers are likely to leave the service so the company can take action to keep them. I used customer data like contract type, monthly charges, and tenure. After cleaning and processing the data, I trained a Logistic Regression model. The model was evaluated using accuracy, precision, recall, and F1-score. Key factors like short tenure, high charges, and month-to-month contracts were found to increase the chance of churn. This helps the company improve customer retention and reduce losses.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Company Executives: Use the results to make smart business decisions.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Marketing Teams: Create offers to keep customers happy.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Customer Service Managers: Find unhappy customers and reach out before they leave.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Data Analysts &amp; BI Teams: Monitor the model and keep improving it.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Product Teams: Improve services based on customer preferences.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Loyalty &amp; CRM Teams: Use predictions to design personalized loyalty programs</a:t>
            </a: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Language: Python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Libraries:Data</a:t>
            </a:r>
            <a:r>
              <a:rPr lang="en-IN" dirty="0"/>
              <a:t> Handling: Pandas, NumPy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Visualization: Matplotlib, Seaborn, </a:t>
            </a:r>
            <a:r>
              <a:rPr lang="en-IN" dirty="0" err="1"/>
              <a:t>MissingnoModeling</a:t>
            </a:r>
            <a:r>
              <a:rPr lang="en-IN" dirty="0"/>
              <a:t>: Scikit-learn (Logistic Regression, Evaluation Metrics)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Preprocessing: </a:t>
            </a:r>
            <a:r>
              <a:rPr lang="en-IN" dirty="0" err="1"/>
              <a:t>StandardScaler</a:t>
            </a:r>
            <a:r>
              <a:rPr lang="en-IN" dirty="0"/>
              <a:t>, Label Encoding 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Model Tuning: </a:t>
            </a:r>
            <a:r>
              <a:rPr lang="en-IN" dirty="0" err="1"/>
              <a:t>GridSearchCV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Tools: Google </a:t>
            </a:r>
            <a:r>
              <a:rPr lang="en-IN" dirty="0" err="1"/>
              <a:t>Colab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F9E13-2171-F9E0-CD99-01FE33FC2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65" y="1431693"/>
            <a:ext cx="4352664" cy="42092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999D7F-0232-034B-8324-E8E2A6316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453" y="1544222"/>
            <a:ext cx="4761477" cy="37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338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Telecom Churn Analysis</vt:lpstr>
      <vt:lpstr>PROBLEM  STATEMENT</vt:lpstr>
      <vt:lpstr>Project Description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SAMEERA PATHAN</cp:lastModifiedBy>
  <cp:revision>74</cp:revision>
  <dcterms:created xsi:type="dcterms:W3CDTF">2021-07-11T13:13:15Z</dcterms:created>
  <dcterms:modified xsi:type="dcterms:W3CDTF">2025-06-12T07:15:34Z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