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7" r:id="rId2"/>
    <p:sldId id="258" r:id="rId3"/>
    <p:sldId id="259" r:id="rId4"/>
    <p:sldId id="260" r:id="rId5"/>
    <p:sldId id="261" r:id="rId6"/>
    <p:sldId id="262" r:id="rId7"/>
    <p:sldId id="268" r:id="rId8"/>
    <p:sldId id="263"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a Shetty" userId="763329df3b83424c" providerId="LiveId" clId="{2F343E51-AE92-4E34-B22C-11FEB79D61BC}"/>
    <pc:docChg chg="modSld">
      <pc:chgData name="Sameera Shetty" userId="763329df3b83424c" providerId="LiveId" clId="{2F343E51-AE92-4E34-B22C-11FEB79D61BC}" dt="2024-02-06T02:30:40.954" v="8" actId="20577"/>
      <pc:docMkLst>
        <pc:docMk/>
      </pc:docMkLst>
      <pc:sldChg chg="modSp mod">
        <pc:chgData name="Sameera Shetty" userId="763329df3b83424c" providerId="LiveId" clId="{2F343E51-AE92-4E34-B22C-11FEB79D61BC}" dt="2024-02-06T00:23:55.084" v="2" actId="20577"/>
        <pc:sldMkLst>
          <pc:docMk/>
          <pc:sldMk cId="3192492865" sldId="257"/>
        </pc:sldMkLst>
        <pc:spChg chg="mod">
          <ac:chgData name="Sameera Shetty" userId="763329df3b83424c" providerId="LiveId" clId="{2F343E51-AE92-4E34-B22C-11FEB79D61BC}" dt="2024-02-06T00:23:55.084" v="2" actId="20577"/>
          <ac:spMkLst>
            <pc:docMk/>
            <pc:sldMk cId="3192492865" sldId="257"/>
            <ac:spMk id="3" creationId="{3F4ED312-34BC-A34E-0C58-5F685600866D}"/>
          </ac:spMkLst>
        </pc:spChg>
      </pc:sldChg>
      <pc:sldChg chg="modSp mod">
        <pc:chgData name="Sameera Shetty" userId="763329df3b83424c" providerId="LiveId" clId="{2F343E51-AE92-4E34-B22C-11FEB79D61BC}" dt="2024-02-06T02:30:40.954" v="8" actId="20577"/>
        <pc:sldMkLst>
          <pc:docMk/>
          <pc:sldMk cId="2939516619" sldId="258"/>
        </pc:sldMkLst>
        <pc:spChg chg="mod">
          <ac:chgData name="Sameera Shetty" userId="763329df3b83424c" providerId="LiveId" clId="{2F343E51-AE92-4E34-B22C-11FEB79D61BC}" dt="2024-02-06T02:30:40.954" v="8" actId="20577"/>
          <ac:spMkLst>
            <pc:docMk/>
            <pc:sldMk cId="2939516619" sldId="258"/>
            <ac:spMk id="3" creationId="{90326614-E33E-7E9F-DA28-A26263D5A9A7}"/>
          </ac:spMkLst>
        </pc:spChg>
      </pc:sldChg>
      <pc:sldChg chg="modSp mod">
        <pc:chgData name="Sameera Shetty" userId="763329df3b83424c" providerId="LiveId" clId="{2F343E51-AE92-4E34-B22C-11FEB79D61BC}" dt="2024-02-06T00:24:55.219" v="5" actId="20577"/>
        <pc:sldMkLst>
          <pc:docMk/>
          <pc:sldMk cId="3121224714" sldId="265"/>
        </pc:sldMkLst>
        <pc:spChg chg="mod">
          <ac:chgData name="Sameera Shetty" userId="763329df3b83424c" providerId="LiveId" clId="{2F343E51-AE92-4E34-B22C-11FEB79D61BC}" dt="2024-02-06T00:24:55.219" v="5" actId="20577"/>
          <ac:spMkLst>
            <pc:docMk/>
            <pc:sldMk cId="3121224714" sldId="265"/>
            <ac:spMk id="3" creationId="{39F6B80E-AA58-8287-ADA9-D5B3A4A7870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1E1FAD-7351-4908-963A-08EA8E4AB7A0}" type="datetimeFigureOut">
              <a:rPr lang="en-US" smtClean="0"/>
              <a:t>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0379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82115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9920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1636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96994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828528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020273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2299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500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5571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572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5983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9613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75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3539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5849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5684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1E1FAD-7351-4908-963A-08EA8E4AB7A0}" type="datetimeFigureOut">
              <a:rPr lang="en-US" smtClean="0"/>
              <a:pPr/>
              <a:t>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44247176"/>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E9C-0B6A-BC95-8182-7DFC71F00823}"/>
              </a:ext>
            </a:extLst>
          </p:cNvPr>
          <p:cNvSpPr>
            <a:spLocks noGrp="1"/>
          </p:cNvSpPr>
          <p:nvPr>
            <p:ph type="title"/>
          </p:nvPr>
        </p:nvSpPr>
        <p:spPr/>
        <p:txBody>
          <a:bodyPr/>
          <a:lstStyle/>
          <a:p>
            <a:r>
              <a:rPr lang="en-IN" dirty="0"/>
              <a:t>Team code crafters</a:t>
            </a:r>
          </a:p>
        </p:txBody>
      </p:sp>
      <p:sp>
        <p:nvSpPr>
          <p:cNvPr id="3" name="Content Placeholder 2">
            <a:extLst>
              <a:ext uri="{FF2B5EF4-FFF2-40B4-BE49-F238E27FC236}">
                <a16:creationId xmlns:a16="http://schemas.microsoft.com/office/drawing/2014/main" id="{3F4ED312-34BC-A34E-0C58-5F685600866D}"/>
              </a:ext>
            </a:extLst>
          </p:cNvPr>
          <p:cNvSpPr>
            <a:spLocks noGrp="1"/>
          </p:cNvSpPr>
          <p:nvPr>
            <p:ph idx="1"/>
          </p:nvPr>
        </p:nvSpPr>
        <p:spPr>
          <a:xfrm>
            <a:off x="1141412" y="2249487"/>
            <a:ext cx="9905999" cy="4389057"/>
          </a:xfrm>
        </p:spPr>
        <p:txBody>
          <a:bodyPr/>
          <a:lstStyle/>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Sameera Ellanki</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Varsha </a:t>
            </a:r>
            <a:r>
              <a:rPr lang="en-IN" sz="1800" kern="100" dirty="0" err="1">
                <a:effectLst/>
                <a:latin typeface="Times New Roman" panose="02020603050405020304" pitchFamily="18" charset="0"/>
                <a:ea typeface="Calibri" panose="020F0502020204030204" pitchFamily="34" charset="0"/>
              </a:rPr>
              <a:t>Jampala</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Nikhil Kuchipudi</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Naga Shivani </a:t>
            </a:r>
            <a:r>
              <a:rPr lang="en-IN" sz="1800" kern="100" dirty="0" err="1">
                <a:effectLst/>
                <a:latin typeface="Times New Roman" panose="02020603050405020304" pitchFamily="18" charset="0"/>
                <a:ea typeface="Calibri" panose="020F0502020204030204" pitchFamily="34" charset="0"/>
              </a:rPr>
              <a:t>Pinnamaraju</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err="1">
                <a:effectLst/>
                <a:latin typeface="Times New Roman" panose="02020603050405020304" pitchFamily="18" charset="0"/>
                <a:ea typeface="Calibri" panose="020F0502020204030204" pitchFamily="34" charset="0"/>
              </a:rPr>
              <a:t>Jaswanth</a:t>
            </a:r>
            <a:r>
              <a:rPr lang="en-IN" sz="1800" kern="100" dirty="0">
                <a:effectLst/>
                <a:latin typeface="Times New Roman" panose="02020603050405020304" pitchFamily="18" charset="0"/>
                <a:ea typeface="Calibri" panose="020F0502020204030204" pitchFamily="34" charset="0"/>
              </a:rPr>
              <a:t> Sai </a:t>
            </a:r>
            <a:r>
              <a:rPr lang="en-IN" sz="1800" kern="100" dirty="0" err="1">
                <a:effectLst/>
                <a:latin typeface="Times New Roman" panose="02020603050405020304" pitchFamily="18" charset="0"/>
                <a:ea typeface="Calibri" panose="020F0502020204030204" pitchFamily="34" charset="0"/>
              </a:rPr>
              <a:t>Donepudi</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err="1">
                <a:effectLst/>
                <a:latin typeface="Times New Roman" panose="02020603050405020304" pitchFamily="18" charset="0"/>
                <a:ea typeface="Calibri" panose="020F0502020204030204" pitchFamily="34" charset="0"/>
              </a:rPr>
              <a:t>Manogna</a:t>
            </a:r>
            <a:r>
              <a:rPr lang="en-IN" sz="1800" kern="100" dirty="0">
                <a:effectLst/>
                <a:latin typeface="Times New Roman" panose="02020603050405020304" pitchFamily="18" charset="0"/>
                <a:ea typeface="Calibri" panose="020F0502020204030204" pitchFamily="34" charset="0"/>
              </a:rPr>
              <a:t> Reddy </a:t>
            </a:r>
            <a:r>
              <a:rPr lang="en-IN" sz="1800" kern="100" dirty="0" err="1">
                <a:effectLst/>
                <a:latin typeface="Times New Roman" panose="02020603050405020304" pitchFamily="18" charset="0"/>
                <a:ea typeface="Calibri" panose="020F0502020204030204" pitchFamily="34" charset="0"/>
              </a:rPr>
              <a:t>Anugu</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Atluri Varun Chowdary</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rPr>
              <a:t> Naga Bindu Kondaveeti</a:t>
            </a:r>
            <a:endParaRPr lang="en-US" sz="1800" kern="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9249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FA0CA-DB60-2F9B-03F3-960843076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1770C-58B6-EA06-BF6F-79FDB5B0D440}"/>
              </a:ext>
            </a:extLst>
          </p:cNvPr>
          <p:cNvSpPr>
            <a:spLocks noGrp="1"/>
          </p:cNvSpPr>
          <p:nvPr>
            <p:ph type="title"/>
          </p:nvPr>
        </p:nvSpPr>
        <p:spPr/>
        <p:txBody>
          <a:bodyPr/>
          <a:lstStyle/>
          <a:p>
            <a:r>
              <a:rPr lang="en-IN" dirty="0"/>
              <a:t>Development</a:t>
            </a:r>
          </a:p>
        </p:txBody>
      </p:sp>
      <p:sp>
        <p:nvSpPr>
          <p:cNvPr id="3" name="Content Placeholder 2">
            <a:extLst>
              <a:ext uri="{FF2B5EF4-FFF2-40B4-BE49-F238E27FC236}">
                <a16:creationId xmlns:a16="http://schemas.microsoft.com/office/drawing/2014/main" id="{E0E950CC-F58D-4BFE-D462-B72B8E5BED08}"/>
              </a:ext>
            </a:extLst>
          </p:cNvPr>
          <p:cNvSpPr>
            <a:spLocks noGrp="1"/>
          </p:cNvSpPr>
          <p:nvPr>
            <p:ph idx="1"/>
          </p:nvPr>
        </p:nvSpPr>
        <p:spPr>
          <a:xfrm>
            <a:off x="1141413" y="1984310"/>
            <a:ext cx="8907843" cy="3895282"/>
          </a:xfrm>
        </p:spPr>
        <p:txBody>
          <a:bodyPr>
            <a:noAutofit/>
          </a:bodyPr>
          <a:lstStyle/>
          <a:p>
            <a:pPr lvl="1">
              <a:lnSpc>
                <a:spcPct val="150000"/>
              </a:lnSpc>
            </a:pPr>
            <a:r>
              <a:rPr lang="en-IN" kern="100" dirty="0">
                <a:effectLst/>
                <a:ea typeface="Calibri" panose="020F0502020204030204" pitchFamily="34" charset="0"/>
              </a:rPr>
              <a:t>Database: SQLite – lightweight SQL technology fo</a:t>
            </a:r>
            <a:r>
              <a:rPr lang="en-IN" kern="100" dirty="0">
                <a:ea typeface="Calibri" panose="020F0502020204030204" pitchFamily="34" charset="0"/>
              </a:rPr>
              <a:t>r stability</a:t>
            </a:r>
            <a:endParaRPr lang="en-IN" kern="100" dirty="0">
              <a:effectLst/>
              <a:ea typeface="Calibri" panose="020F0502020204030204" pitchFamily="34" charset="0"/>
            </a:endParaRPr>
          </a:p>
          <a:p>
            <a:pPr lvl="1">
              <a:lnSpc>
                <a:spcPct val="150000"/>
              </a:lnSpc>
            </a:pPr>
            <a:r>
              <a:rPr lang="en-IN" kern="100" dirty="0">
                <a:effectLst/>
                <a:ea typeface="Calibri" panose="020F0502020204030204" pitchFamily="34" charset="0"/>
              </a:rPr>
              <a:t>Version Control: GIT </a:t>
            </a:r>
            <a:r>
              <a:rPr lang="en-IN" kern="100" dirty="0">
                <a:ea typeface="Calibri" panose="020F0502020204030204" pitchFamily="34" charset="0"/>
              </a:rPr>
              <a:t>This is a wisely used version control toll for case of collaboration between a large team</a:t>
            </a:r>
          </a:p>
          <a:p>
            <a:pPr lvl="1">
              <a:lnSpc>
                <a:spcPct val="150000"/>
              </a:lnSpc>
            </a:pPr>
            <a:r>
              <a:rPr lang="en-IN" kern="100" dirty="0">
                <a:ea typeface="Calibri" panose="020F0502020204030204" pitchFamily="34" charset="0"/>
              </a:rPr>
              <a:t>IDE :  Visual Studio code</a:t>
            </a:r>
          </a:p>
          <a:p>
            <a:pPr lvl="2">
              <a:lnSpc>
                <a:spcPct val="150000"/>
              </a:lnSpc>
            </a:pPr>
            <a:r>
              <a:rPr lang="en-IN" sz="2000" kern="100" dirty="0">
                <a:ea typeface="Calibri" panose="020F0502020204030204" pitchFamily="34" charset="0"/>
              </a:rPr>
              <a:t>It's simple Ui and helpful extensions make it an amazing tool to work in .</a:t>
            </a:r>
          </a:p>
          <a:p>
            <a:pPr lvl="2">
              <a:lnSpc>
                <a:spcPct val="150000"/>
              </a:lnSpc>
            </a:pPr>
            <a:r>
              <a:rPr lang="en-IN" sz="2000" b="1" kern="100" dirty="0">
                <a:effectLst/>
                <a:ea typeface="Calibri" panose="020F0502020204030204" pitchFamily="34" charset="0"/>
              </a:rPr>
              <a:t>Extensions used</a:t>
            </a:r>
            <a:r>
              <a:rPr lang="en-IN" sz="2000" b="1" kern="100" dirty="0">
                <a:ea typeface="Calibri" panose="020F0502020204030204" pitchFamily="34" charset="0"/>
              </a:rPr>
              <a:t>: </a:t>
            </a:r>
            <a:r>
              <a:rPr lang="en-IN" sz="2000" kern="100" dirty="0">
                <a:effectLst/>
                <a:ea typeface="Calibri" panose="020F0502020204030204" pitchFamily="34" charset="0"/>
              </a:rPr>
              <a:t>ESLint, React snippets, Prettier</a:t>
            </a:r>
          </a:p>
          <a:p>
            <a:pPr lvl="1">
              <a:lnSpc>
                <a:spcPct val="150000"/>
              </a:lnSpc>
              <a:spcAft>
                <a:spcPts val="800"/>
              </a:spcAft>
            </a:pPr>
            <a:r>
              <a:rPr lang="en-IN" b="1" kern="100" dirty="0">
                <a:ea typeface="Calibri" panose="020F0502020204030204" pitchFamily="34" charset="0"/>
              </a:rPr>
              <a:t>Hosting</a:t>
            </a:r>
            <a:r>
              <a:rPr lang="en-IN" kern="100" dirty="0">
                <a:ea typeface="Calibri" panose="020F0502020204030204" pitchFamily="34" charset="0"/>
              </a:rPr>
              <a:t>: web</a:t>
            </a:r>
            <a:endParaRPr lang="en-IN" kern="100" dirty="0">
              <a:effectLst/>
              <a:ea typeface="Calibri" panose="020F0502020204030204" pitchFamily="34" charset="0"/>
            </a:endParaRPr>
          </a:p>
        </p:txBody>
      </p:sp>
    </p:spTree>
    <p:extLst>
      <p:ext uri="{BB962C8B-B14F-4D97-AF65-F5344CB8AC3E}">
        <p14:creationId xmlns:p14="http://schemas.microsoft.com/office/powerpoint/2010/main" val="8930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07A0-05D4-15CA-3C19-5CA9A035599E}"/>
              </a:ext>
            </a:extLst>
          </p:cNvPr>
          <p:cNvSpPr>
            <a:spLocks noGrp="1"/>
          </p:cNvSpPr>
          <p:nvPr>
            <p:ph type="title"/>
          </p:nvPr>
        </p:nvSpPr>
        <p:spPr/>
        <p:txBody>
          <a:bodyPr/>
          <a:lstStyle/>
          <a:p>
            <a:r>
              <a:rPr lang="en-US" dirty="0"/>
              <a:t>ROLES of TEAM MEMEBERS</a:t>
            </a:r>
            <a:endParaRPr lang="en-IN" dirty="0"/>
          </a:p>
        </p:txBody>
      </p:sp>
      <p:sp>
        <p:nvSpPr>
          <p:cNvPr id="3" name="Content Placeholder 2">
            <a:extLst>
              <a:ext uri="{FF2B5EF4-FFF2-40B4-BE49-F238E27FC236}">
                <a16:creationId xmlns:a16="http://schemas.microsoft.com/office/drawing/2014/main" id="{39F6B80E-AA58-8287-ADA9-D5B3A4A78703}"/>
              </a:ext>
            </a:extLst>
          </p:cNvPr>
          <p:cNvSpPr>
            <a:spLocks noGrp="1"/>
          </p:cNvSpPr>
          <p:nvPr>
            <p:ph idx="1"/>
          </p:nvPr>
        </p:nvSpPr>
        <p:spPr>
          <a:xfrm>
            <a:off x="1141412" y="2249486"/>
            <a:ext cx="9905999" cy="4480497"/>
          </a:xfrm>
        </p:spPr>
        <p:txBody>
          <a:bodyPr/>
          <a:lstStyle/>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Sameera - Project Management; and demo and presentation lead</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Varsha - Implementation for backend and System Administrator lead</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Nikhil - Requirements lead and helps in system administration</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Shivani - Implementation lead for front end</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err="1">
                <a:effectLst/>
                <a:latin typeface="Times New Roman" panose="02020603050405020304" pitchFamily="18" charset="0"/>
                <a:ea typeface="Calibri" panose="020F0502020204030204" pitchFamily="34" charset="0"/>
              </a:rPr>
              <a:t>Jaswanth</a:t>
            </a:r>
            <a:r>
              <a:rPr lang="en-IN" sz="1800" kern="100" dirty="0">
                <a:effectLst/>
                <a:latin typeface="Times New Roman" panose="02020603050405020304" pitchFamily="18" charset="0"/>
                <a:ea typeface="Calibri" panose="020F0502020204030204" pitchFamily="34" charset="0"/>
              </a:rPr>
              <a:t> - Configuration management lead and helps in design of the project</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err="1">
                <a:effectLst/>
                <a:latin typeface="Times New Roman" panose="02020603050405020304" pitchFamily="18" charset="0"/>
                <a:ea typeface="Calibri" panose="020F0502020204030204" pitchFamily="34" charset="0"/>
              </a:rPr>
              <a:t>Manogna</a:t>
            </a:r>
            <a:r>
              <a:rPr lang="en-IN" sz="1800" kern="100" dirty="0">
                <a:effectLst/>
                <a:latin typeface="Times New Roman" panose="02020603050405020304" pitchFamily="18" charset="0"/>
                <a:ea typeface="Calibri" panose="020F0502020204030204" pitchFamily="34" charset="0"/>
              </a:rPr>
              <a:t> – Documentation lead and helps in testing of our project model</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mj-lt"/>
              <a:buAutoNum type="arabicPeriod"/>
            </a:pPr>
            <a:r>
              <a:rPr lang="en-IN" sz="1800" kern="100" dirty="0">
                <a:effectLst/>
                <a:latin typeface="Times New Roman" panose="02020603050405020304" pitchFamily="18" charset="0"/>
                <a:ea typeface="Calibri" panose="020F0502020204030204" pitchFamily="34" charset="0"/>
              </a:rPr>
              <a:t>Varun – Testing lead and helps in documentation</a:t>
            </a:r>
            <a:endParaRPr lang="en-US" sz="1800" kern="1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rPr>
              <a:t>Bindu – Design lead and helps in configuration management</a:t>
            </a:r>
            <a:endParaRPr lang="en-US" sz="1800" kern="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2122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DBF4-44EE-8386-B01C-B8C88D5C7CC8}"/>
              </a:ext>
            </a:extLst>
          </p:cNvPr>
          <p:cNvSpPr>
            <a:spLocks noGrp="1"/>
          </p:cNvSpPr>
          <p:nvPr>
            <p:ph type="title"/>
          </p:nvPr>
        </p:nvSpPr>
        <p:spPr/>
        <p:txBody>
          <a:bodyPr/>
          <a:lstStyle/>
          <a:p>
            <a:r>
              <a:rPr lang="en-IN" dirty="0"/>
              <a:t>Inventory management system</a:t>
            </a:r>
          </a:p>
        </p:txBody>
      </p:sp>
      <p:sp>
        <p:nvSpPr>
          <p:cNvPr id="3" name="Content Placeholder 2">
            <a:extLst>
              <a:ext uri="{FF2B5EF4-FFF2-40B4-BE49-F238E27FC236}">
                <a16:creationId xmlns:a16="http://schemas.microsoft.com/office/drawing/2014/main" id="{90326614-E33E-7E9F-DA28-A26263D5A9A7}"/>
              </a:ext>
            </a:extLst>
          </p:cNvPr>
          <p:cNvSpPr>
            <a:spLocks noGrp="1"/>
          </p:cNvSpPr>
          <p:nvPr>
            <p:ph idx="1"/>
          </p:nvPr>
        </p:nvSpPr>
        <p:spPr>
          <a:xfrm>
            <a:off x="1141412" y="2249486"/>
            <a:ext cx="9905999" cy="4334193"/>
          </a:xfrm>
        </p:spPr>
        <p:txBody>
          <a:bodyPr/>
          <a:lstStyle/>
          <a:p>
            <a:r>
              <a:rPr lang="en-IN" dirty="0"/>
              <a:t>Our inventory management system project is being developed to provide a streamlined stock management software to any retail shops, those who are typically handling stock manually or using any old software which is outdated.</a:t>
            </a:r>
          </a:p>
          <a:p>
            <a:r>
              <a:rPr lang="en-IN" dirty="0"/>
              <a:t>On top of keeping track of stock flow our project mainly focuses on making the bin locations in a warehouse easy to manage and keep track of which </a:t>
            </a:r>
            <a:r>
              <a:rPr lang="en-IN"/>
              <a:t>item in </a:t>
            </a:r>
            <a:r>
              <a:rPr lang="en-IN" dirty="0"/>
              <a:t>what location.</a:t>
            </a:r>
          </a:p>
          <a:p>
            <a:r>
              <a:rPr lang="en-IN" dirty="0"/>
              <a:t>Available stock information, separate items, customers, vendors, invoices, bills, warehouses modules and interlinking between them really makes out application shine in the competition.</a:t>
            </a:r>
          </a:p>
        </p:txBody>
      </p:sp>
    </p:spTree>
    <p:extLst>
      <p:ext uri="{BB962C8B-B14F-4D97-AF65-F5344CB8AC3E}">
        <p14:creationId xmlns:p14="http://schemas.microsoft.com/office/powerpoint/2010/main" val="293951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B8BF-D71D-4467-C3AE-F0E668432263}"/>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FC6E32C2-828A-3127-5A71-8F0BD8FF1B63}"/>
              </a:ext>
            </a:extLst>
          </p:cNvPr>
          <p:cNvSpPr>
            <a:spLocks noGrp="1"/>
          </p:cNvSpPr>
          <p:nvPr>
            <p:ph idx="1"/>
          </p:nvPr>
        </p:nvSpPr>
        <p:spPr>
          <a:xfrm>
            <a:off x="1141412" y="2249486"/>
            <a:ext cx="10105708" cy="3849561"/>
          </a:xfrm>
        </p:spPr>
        <p:txBody>
          <a:bodyPr>
            <a:normAutofit lnSpcReduction="10000"/>
          </a:bodyPr>
          <a:lstStyle/>
          <a:p>
            <a:r>
              <a:rPr lang="en-US" sz="2100" b="1" dirty="0"/>
              <a:t>Inventory Tracking and Bin Location System:</a:t>
            </a:r>
            <a:r>
              <a:rPr lang="en-US" sz="2100" dirty="0"/>
              <a:t> Develop a robust inventory tracking system with support for bin locations to enhance stock retrieval and management efficiency.</a:t>
            </a:r>
          </a:p>
          <a:p>
            <a:r>
              <a:rPr lang="en-IN" sz="2100" b="1" dirty="0"/>
              <a:t>User Friendly Interface: </a:t>
            </a:r>
            <a:r>
              <a:rPr lang="en-IN" sz="2100" dirty="0"/>
              <a:t>Keeping the user interface simple elegant for the customer to use.</a:t>
            </a:r>
            <a:endParaRPr lang="en-IN" sz="2100" b="1" dirty="0"/>
          </a:p>
          <a:p>
            <a:r>
              <a:rPr lang="en-IN" sz="2100" b="1" dirty="0"/>
              <a:t>Modular design: </a:t>
            </a:r>
            <a:r>
              <a:rPr lang="en-IN" sz="2100" dirty="0"/>
              <a:t>Implement features as modular as possible this means keeping the features separate from one another, to make it easy on the user to use the features provided by each module independently.</a:t>
            </a:r>
          </a:p>
          <a:p>
            <a:r>
              <a:rPr lang="en-US" sz="2100" b="1" dirty="0"/>
              <a:t>Sales and Purchase Order Integration: </a:t>
            </a:r>
            <a:r>
              <a:rPr lang="en-US" sz="2100" dirty="0"/>
              <a:t>Integrate modules for sales orders and purchase orders to streamline the invoicing process and maintain a history of stock purchases and sales.</a:t>
            </a:r>
            <a:endParaRPr lang="en-IN" sz="2100" dirty="0"/>
          </a:p>
        </p:txBody>
      </p:sp>
    </p:spTree>
    <p:extLst>
      <p:ext uri="{BB962C8B-B14F-4D97-AF65-F5344CB8AC3E}">
        <p14:creationId xmlns:p14="http://schemas.microsoft.com/office/powerpoint/2010/main" val="35919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582-E891-C374-2B53-46F4E48B0AA7}"/>
              </a:ext>
            </a:extLst>
          </p:cNvPr>
          <p:cNvSpPr>
            <a:spLocks noGrp="1"/>
          </p:cNvSpPr>
          <p:nvPr>
            <p:ph type="title"/>
          </p:nvPr>
        </p:nvSpPr>
        <p:spPr/>
        <p:txBody>
          <a:bodyPr/>
          <a:lstStyle/>
          <a:p>
            <a:r>
              <a:rPr lang="en-IN" dirty="0"/>
              <a:t>PROJECT PLANING</a:t>
            </a:r>
          </a:p>
        </p:txBody>
      </p:sp>
      <p:sp>
        <p:nvSpPr>
          <p:cNvPr id="3" name="Content Placeholder 2">
            <a:extLst>
              <a:ext uri="{FF2B5EF4-FFF2-40B4-BE49-F238E27FC236}">
                <a16:creationId xmlns:a16="http://schemas.microsoft.com/office/drawing/2014/main" id="{4737CDF2-FAB3-8E48-4E85-047A9678A227}"/>
              </a:ext>
            </a:extLst>
          </p:cNvPr>
          <p:cNvSpPr>
            <a:spLocks noGrp="1"/>
          </p:cNvSpPr>
          <p:nvPr>
            <p:ph idx="1"/>
          </p:nvPr>
        </p:nvSpPr>
        <p:spPr>
          <a:xfrm>
            <a:off x="1141412" y="2249486"/>
            <a:ext cx="9905999" cy="3840417"/>
          </a:xfrm>
        </p:spPr>
        <p:txBody>
          <a:bodyPr/>
          <a:lstStyle/>
          <a:p>
            <a:r>
              <a:rPr lang="en-IN" dirty="0"/>
              <a:t>Phase one:</a:t>
            </a:r>
          </a:p>
          <a:p>
            <a:pPr lvl="1"/>
            <a:r>
              <a:rPr lang="en-IN" dirty="0"/>
              <a:t>Project objectives</a:t>
            </a:r>
          </a:p>
          <a:p>
            <a:pPr lvl="1"/>
            <a:r>
              <a:rPr lang="en-IN" dirty="0"/>
              <a:t>Project scope</a:t>
            </a:r>
          </a:p>
          <a:p>
            <a:pPr lvl="1"/>
            <a:r>
              <a:rPr lang="en-IN" dirty="0"/>
              <a:t>Research various existing projects</a:t>
            </a:r>
          </a:p>
          <a:p>
            <a:r>
              <a:rPr lang="en-IN" dirty="0"/>
              <a:t>Phase two:</a:t>
            </a:r>
          </a:p>
          <a:p>
            <a:pPr lvl="1"/>
            <a:r>
              <a:rPr lang="en-IN" dirty="0"/>
              <a:t>Develop Project Proposals</a:t>
            </a:r>
          </a:p>
          <a:p>
            <a:pPr lvl="1"/>
            <a:r>
              <a:rPr lang="en-IN" dirty="0"/>
              <a:t>Finalize a project to work on</a:t>
            </a:r>
          </a:p>
          <a:p>
            <a:pPr lvl="1"/>
            <a:r>
              <a:rPr lang="en-IN" dirty="0"/>
              <a:t>Get started with initial deliverables</a:t>
            </a:r>
          </a:p>
          <a:p>
            <a:pPr lvl="1"/>
            <a:endParaRPr lang="en-IN" dirty="0"/>
          </a:p>
          <a:p>
            <a:pPr lvl="1"/>
            <a:endParaRPr lang="en-IN" dirty="0"/>
          </a:p>
        </p:txBody>
      </p:sp>
    </p:spTree>
    <p:extLst>
      <p:ext uri="{BB962C8B-B14F-4D97-AF65-F5344CB8AC3E}">
        <p14:creationId xmlns:p14="http://schemas.microsoft.com/office/powerpoint/2010/main" val="32941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D7B18-99C6-7135-5DB7-314D03E49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3762D-C7E6-C18C-0418-7079392EF156}"/>
              </a:ext>
            </a:extLst>
          </p:cNvPr>
          <p:cNvSpPr>
            <a:spLocks noGrp="1"/>
          </p:cNvSpPr>
          <p:nvPr>
            <p:ph type="title"/>
          </p:nvPr>
        </p:nvSpPr>
        <p:spPr/>
        <p:txBody>
          <a:bodyPr/>
          <a:lstStyle/>
          <a:p>
            <a:r>
              <a:rPr lang="en-IN" dirty="0"/>
              <a:t>PROJECT PLANING</a:t>
            </a:r>
          </a:p>
        </p:txBody>
      </p:sp>
      <p:sp>
        <p:nvSpPr>
          <p:cNvPr id="3" name="Content Placeholder 2">
            <a:extLst>
              <a:ext uri="{FF2B5EF4-FFF2-40B4-BE49-F238E27FC236}">
                <a16:creationId xmlns:a16="http://schemas.microsoft.com/office/drawing/2014/main" id="{EB5D2829-9D6A-9B71-5234-3E121BD12E90}"/>
              </a:ext>
            </a:extLst>
          </p:cNvPr>
          <p:cNvSpPr>
            <a:spLocks noGrp="1"/>
          </p:cNvSpPr>
          <p:nvPr>
            <p:ph idx="1"/>
          </p:nvPr>
        </p:nvSpPr>
        <p:spPr>
          <a:xfrm>
            <a:off x="1141412" y="2249486"/>
            <a:ext cx="9905999" cy="3895281"/>
          </a:xfrm>
        </p:spPr>
        <p:txBody>
          <a:bodyPr/>
          <a:lstStyle/>
          <a:p>
            <a:r>
              <a:rPr lang="en-IN" dirty="0"/>
              <a:t>Phase three:</a:t>
            </a:r>
          </a:p>
          <a:p>
            <a:pPr lvl="1"/>
            <a:r>
              <a:rPr lang="en-IN" dirty="0"/>
              <a:t>Decide features to include</a:t>
            </a:r>
          </a:p>
          <a:p>
            <a:pPr lvl="1"/>
            <a:r>
              <a:rPr lang="en-IN" dirty="0"/>
              <a:t>Competitor analysis</a:t>
            </a:r>
          </a:p>
          <a:p>
            <a:pPr lvl="1"/>
            <a:r>
              <a:rPr lang="en-IN" dirty="0"/>
              <a:t>User need analysis</a:t>
            </a:r>
          </a:p>
          <a:p>
            <a:r>
              <a:rPr lang="en-IN" dirty="0"/>
              <a:t>Phase four:</a:t>
            </a:r>
          </a:p>
          <a:p>
            <a:pPr lvl="1"/>
            <a:r>
              <a:rPr lang="en-IN" dirty="0"/>
              <a:t>Set up development environment</a:t>
            </a:r>
          </a:p>
          <a:p>
            <a:pPr lvl="1"/>
            <a:r>
              <a:rPr lang="en-IN" dirty="0"/>
              <a:t>Develop login system</a:t>
            </a:r>
          </a:p>
          <a:p>
            <a:pPr lvl="1"/>
            <a:r>
              <a:rPr lang="en-IN" dirty="0"/>
              <a:t>Test user login</a:t>
            </a:r>
          </a:p>
        </p:txBody>
      </p:sp>
    </p:spTree>
    <p:extLst>
      <p:ext uri="{BB962C8B-B14F-4D97-AF65-F5344CB8AC3E}">
        <p14:creationId xmlns:p14="http://schemas.microsoft.com/office/powerpoint/2010/main" val="366446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86831-335A-E26F-A5B4-4261DA8A1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28E92-8438-B331-6466-AD586F14BED9}"/>
              </a:ext>
            </a:extLst>
          </p:cNvPr>
          <p:cNvSpPr>
            <a:spLocks noGrp="1"/>
          </p:cNvSpPr>
          <p:nvPr>
            <p:ph type="title"/>
          </p:nvPr>
        </p:nvSpPr>
        <p:spPr/>
        <p:txBody>
          <a:bodyPr/>
          <a:lstStyle/>
          <a:p>
            <a:r>
              <a:rPr lang="en-IN" dirty="0"/>
              <a:t>PROJECT PLANING</a:t>
            </a:r>
          </a:p>
        </p:txBody>
      </p:sp>
      <p:sp>
        <p:nvSpPr>
          <p:cNvPr id="3" name="Content Placeholder 2">
            <a:extLst>
              <a:ext uri="{FF2B5EF4-FFF2-40B4-BE49-F238E27FC236}">
                <a16:creationId xmlns:a16="http://schemas.microsoft.com/office/drawing/2014/main" id="{20568250-2F5D-19A2-F3D9-621AC762A415}"/>
              </a:ext>
            </a:extLst>
          </p:cNvPr>
          <p:cNvSpPr>
            <a:spLocks noGrp="1"/>
          </p:cNvSpPr>
          <p:nvPr>
            <p:ph idx="1"/>
          </p:nvPr>
        </p:nvSpPr>
        <p:spPr/>
        <p:txBody>
          <a:bodyPr/>
          <a:lstStyle/>
          <a:p>
            <a:r>
              <a:rPr lang="en-IN" dirty="0"/>
              <a:t>Phase five:</a:t>
            </a:r>
          </a:p>
          <a:p>
            <a:pPr lvl="1"/>
            <a:r>
              <a:rPr lang="en-IN" dirty="0"/>
              <a:t>Add item, customer, vendor modules</a:t>
            </a:r>
          </a:p>
          <a:p>
            <a:pPr lvl="1"/>
            <a:r>
              <a:rPr lang="en-IN" dirty="0"/>
              <a:t>Basic database integration to handle stock</a:t>
            </a:r>
          </a:p>
          <a:p>
            <a:pPr lvl="1"/>
            <a:r>
              <a:rPr lang="en-IN" dirty="0"/>
              <a:t>Working prototype</a:t>
            </a:r>
          </a:p>
          <a:p>
            <a:r>
              <a:rPr lang="en-IN" dirty="0"/>
              <a:t>Phase six:</a:t>
            </a:r>
          </a:p>
          <a:p>
            <a:pPr lvl="1"/>
            <a:r>
              <a:rPr lang="en-IN" dirty="0"/>
              <a:t>Add sales order, purchase order, bills and invoices. </a:t>
            </a:r>
          </a:p>
          <a:p>
            <a:pPr lvl="1"/>
            <a:r>
              <a:rPr lang="en-IN" dirty="0"/>
              <a:t>Integrate those with the previous modules.</a:t>
            </a:r>
          </a:p>
        </p:txBody>
      </p:sp>
    </p:spTree>
    <p:extLst>
      <p:ext uri="{BB962C8B-B14F-4D97-AF65-F5344CB8AC3E}">
        <p14:creationId xmlns:p14="http://schemas.microsoft.com/office/powerpoint/2010/main" val="128633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7D6D5-071D-B6B8-7556-03F1F4E28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14527-CFFC-F90F-2E71-58B3BF62609E}"/>
              </a:ext>
            </a:extLst>
          </p:cNvPr>
          <p:cNvSpPr>
            <a:spLocks noGrp="1"/>
          </p:cNvSpPr>
          <p:nvPr>
            <p:ph type="title"/>
          </p:nvPr>
        </p:nvSpPr>
        <p:spPr/>
        <p:txBody>
          <a:bodyPr/>
          <a:lstStyle/>
          <a:p>
            <a:r>
              <a:rPr lang="en-IN" dirty="0"/>
              <a:t>PROJECT PLANING</a:t>
            </a:r>
          </a:p>
        </p:txBody>
      </p:sp>
      <p:sp>
        <p:nvSpPr>
          <p:cNvPr id="3" name="Content Placeholder 2">
            <a:extLst>
              <a:ext uri="{FF2B5EF4-FFF2-40B4-BE49-F238E27FC236}">
                <a16:creationId xmlns:a16="http://schemas.microsoft.com/office/drawing/2014/main" id="{E8B90D96-0420-BBA0-8F79-4B6FAFB8BEA1}"/>
              </a:ext>
            </a:extLst>
          </p:cNvPr>
          <p:cNvSpPr>
            <a:spLocks noGrp="1"/>
          </p:cNvSpPr>
          <p:nvPr>
            <p:ph idx="1"/>
          </p:nvPr>
        </p:nvSpPr>
        <p:spPr>
          <a:xfrm>
            <a:off x="1141412" y="2249486"/>
            <a:ext cx="9905999" cy="3849561"/>
          </a:xfrm>
        </p:spPr>
        <p:txBody>
          <a:bodyPr>
            <a:normAutofit/>
          </a:bodyPr>
          <a:lstStyle/>
          <a:p>
            <a:r>
              <a:rPr lang="en-IN" dirty="0"/>
              <a:t>Phase seven:</a:t>
            </a:r>
          </a:p>
          <a:p>
            <a:pPr lvl="1"/>
            <a:r>
              <a:rPr lang="en-IN" dirty="0"/>
              <a:t>Develop and merge warehouse and bin locations with the previous modules</a:t>
            </a:r>
          </a:p>
          <a:p>
            <a:pPr lvl="1"/>
            <a:r>
              <a:rPr lang="en-IN" dirty="0"/>
              <a:t>Unit testing </a:t>
            </a:r>
          </a:p>
          <a:p>
            <a:pPr lvl="1"/>
            <a:r>
              <a:rPr lang="en-IN" dirty="0"/>
              <a:t>Acceptance testing</a:t>
            </a:r>
          </a:p>
          <a:p>
            <a:pPr lvl="1"/>
            <a:r>
              <a:rPr lang="en-IN" dirty="0"/>
              <a:t>Test and fix production build </a:t>
            </a:r>
          </a:p>
          <a:p>
            <a:r>
              <a:rPr lang="en-IN" dirty="0"/>
              <a:t>Phase eight:</a:t>
            </a:r>
          </a:p>
          <a:p>
            <a:pPr lvl="1"/>
            <a:r>
              <a:rPr lang="en-IN" dirty="0"/>
              <a:t>Final project documentation</a:t>
            </a:r>
          </a:p>
          <a:p>
            <a:pPr lvl="1"/>
            <a:r>
              <a:rPr lang="en-IN" dirty="0"/>
              <a:t>Final review</a:t>
            </a:r>
          </a:p>
        </p:txBody>
      </p:sp>
    </p:spTree>
    <p:extLst>
      <p:ext uri="{BB962C8B-B14F-4D97-AF65-F5344CB8AC3E}">
        <p14:creationId xmlns:p14="http://schemas.microsoft.com/office/powerpoint/2010/main" val="50870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3C29-657D-B7D0-CA16-AC648FCB66F7}"/>
              </a:ext>
            </a:extLst>
          </p:cNvPr>
          <p:cNvSpPr>
            <a:spLocks noGrp="1"/>
          </p:cNvSpPr>
          <p:nvPr>
            <p:ph type="title"/>
          </p:nvPr>
        </p:nvSpPr>
        <p:spPr>
          <a:xfrm>
            <a:off x="1143001" y="107572"/>
            <a:ext cx="9905998" cy="1478570"/>
          </a:xfrm>
        </p:spPr>
        <p:txBody>
          <a:bodyPr/>
          <a:lstStyle/>
          <a:p>
            <a:r>
              <a:rPr lang="en-IN" dirty="0"/>
              <a:t>Project timeline</a:t>
            </a:r>
          </a:p>
        </p:txBody>
      </p:sp>
      <p:pic>
        <p:nvPicPr>
          <p:cNvPr id="5" name="Picture 4" descr="A diagram with several rectangular boxes&#10;&#10;Description automatically generated with medium confidence">
            <a:extLst>
              <a:ext uri="{FF2B5EF4-FFF2-40B4-BE49-F238E27FC236}">
                <a16:creationId xmlns:a16="http://schemas.microsoft.com/office/drawing/2014/main" id="{E3660658-7E13-887F-4171-57F6FF26D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5" y="1353246"/>
            <a:ext cx="8051790" cy="5504754"/>
          </a:xfrm>
          <a:prstGeom prst="rect">
            <a:avLst/>
          </a:prstGeom>
        </p:spPr>
      </p:pic>
    </p:spTree>
    <p:extLst>
      <p:ext uri="{BB962C8B-B14F-4D97-AF65-F5344CB8AC3E}">
        <p14:creationId xmlns:p14="http://schemas.microsoft.com/office/powerpoint/2010/main" val="36634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185A-D433-04E2-C4A2-D605A2F22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654D9-F06D-D917-44BB-5F7A1BC63A0B}"/>
              </a:ext>
            </a:extLst>
          </p:cNvPr>
          <p:cNvSpPr>
            <a:spLocks noGrp="1"/>
          </p:cNvSpPr>
          <p:nvPr>
            <p:ph type="title"/>
          </p:nvPr>
        </p:nvSpPr>
        <p:spPr/>
        <p:txBody>
          <a:bodyPr/>
          <a:lstStyle/>
          <a:p>
            <a:r>
              <a:rPr lang="en-IN" dirty="0"/>
              <a:t>Development</a:t>
            </a:r>
          </a:p>
        </p:txBody>
      </p:sp>
      <p:sp>
        <p:nvSpPr>
          <p:cNvPr id="3" name="Content Placeholder 2">
            <a:extLst>
              <a:ext uri="{FF2B5EF4-FFF2-40B4-BE49-F238E27FC236}">
                <a16:creationId xmlns:a16="http://schemas.microsoft.com/office/drawing/2014/main" id="{548171DA-F4E4-2996-3A40-CBAEAD9E9C5F}"/>
              </a:ext>
            </a:extLst>
          </p:cNvPr>
          <p:cNvSpPr>
            <a:spLocks noGrp="1"/>
          </p:cNvSpPr>
          <p:nvPr>
            <p:ph idx="1"/>
          </p:nvPr>
        </p:nvSpPr>
        <p:spPr>
          <a:xfrm>
            <a:off x="1141413" y="1984310"/>
            <a:ext cx="9905999" cy="4535362"/>
          </a:xfrm>
        </p:spPr>
        <p:txBody>
          <a:bodyPr>
            <a:noAutofit/>
          </a:bodyPr>
          <a:lstStyle/>
          <a:p>
            <a:pPr marL="342900" lvl="0" indent="-342900">
              <a:lnSpc>
                <a:spcPct val="150000"/>
              </a:lnSpc>
              <a:buFont typeface="Symbol" panose="05050102010706020507" pitchFamily="18" charset="2"/>
              <a:buChar char=""/>
            </a:pPr>
            <a:r>
              <a:rPr lang="en-IN" sz="2000" b="1" kern="100" dirty="0">
                <a:effectLst/>
                <a:ea typeface="Calibri" panose="020F0502020204030204" pitchFamily="34" charset="0"/>
              </a:rPr>
              <a:t>Programming Languages and libraries</a:t>
            </a:r>
          </a:p>
          <a:p>
            <a:pPr marL="742950" lvl="1" indent="-285750">
              <a:lnSpc>
                <a:spcPct val="150000"/>
              </a:lnSpc>
              <a:buFont typeface="Courier New" panose="02070309020205020404" pitchFamily="49" charset="0"/>
              <a:buChar char="o"/>
            </a:pPr>
            <a:r>
              <a:rPr lang="en-IN" kern="100" dirty="0">
                <a:effectLst/>
                <a:ea typeface="Calibri" panose="020F0502020204030204" pitchFamily="34" charset="0"/>
              </a:rPr>
              <a:t>JavaScript – It’s the most widely supported language by browsers for rendering websites</a:t>
            </a:r>
          </a:p>
          <a:p>
            <a:pPr marL="742950" lvl="1" indent="-285750">
              <a:lnSpc>
                <a:spcPct val="150000"/>
              </a:lnSpc>
              <a:buFont typeface="Courier New" panose="02070309020205020404" pitchFamily="49" charset="0"/>
              <a:buChar char="o"/>
            </a:pPr>
            <a:r>
              <a:rPr lang="en-IN" kern="100" dirty="0">
                <a:effectLst/>
                <a:ea typeface="Calibri" panose="020F0502020204030204" pitchFamily="34" charset="0"/>
              </a:rPr>
              <a:t>HTML5 – The usual language for basic Dom elements</a:t>
            </a:r>
          </a:p>
          <a:p>
            <a:pPr marL="742950" lvl="1" indent="-285750">
              <a:lnSpc>
                <a:spcPct val="150000"/>
              </a:lnSpc>
              <a:buFont typeface="Courier New" panose="02070309020205020404" pitchFamily="49" charset="0"/>
              <a:buChar char="o"/>
            </a:pPr>
            <a:r>
              <a:rPr lang="en-IN" kern="100" dirty="0">
                <a:effectLst/>
                <a:ea typeface="Calibri" panose="020F0502020204030204" pitchFamily="34" charset="0"/>
              </a:rPr>
              <a:t>CSS – Provides styling fo</a:t>
            </a:r>
            <a:r>
              <a:rPr lang="en-IN" kern="100" dirty="0">
                <a:ea typeface="Calibri" panose="020F0502020204030204" pitchFamily="34" charset="0"/>
              </a:rPr>
              <a:t>r the Dom elements</a:t>
            </a:r>
            <a:endParaRPr lang="en-IN" kern="100" dirty="0">
              <a:effectLst/>
              <a:ea typeface="Calibri" panose="020F0502020204030204" pitchFamily="34" charset="0"/>
            </a:endParaRPr>
          </a:p>
          <a:p>
            <a:pPr marL="342900" lvl="0" indent="-342900">
              <a:lnSpc>
                <a:spcPct val="150000"/>
              </a:lnSpc>
              <a:buFont typeface="Symbol" panose="05050102010706020507" pitchFamily="18" charset="2"/>
              <a:buChar char=""/>
            </a:pPr>
            <a:r>
              <a:rPr lang="en-IN" sz="2000" b="1" kern="100" dirty="0">
                <a:effectLst/>
                <a:ea typeface="Calibri" panose="020F0502020204030204" pitchFamily="34" charset="0"/>
              </a:rPr>
              <a:t>Server Environment</a:t>
            </a:r>
            <a:r>
              <a:rPr lang="en-IN" sz="2000" b="1" kern="100" dirty="0">
                <a:ea typeface="Calibri" panose="020F0502020204030204" pitchFamily="34" charset="0"/>
              </a:rPr>
              <a:t> - </a:t>
            </a:r>
            <a:r>
              <a:rPr lang="en-IN" sz="2000" kern="100" dirty="0">
                <a:effectLst/>
                <a:ea typeface="Calibri" panose="020F0502020204030204" pitchFamily="34" charset="0"/>
              </a:rPr>
              <a:t>NodeJS</a:t>
            </a:r>
          </a:p>
          <a:p>
            <a:pPr marL="742950" lvl="1" indent="-285750">
              <a:lnSpc>
                <a:spcPct val="150000"/>
              </a:lnSpc>
              <a:spcAft>
                <a:spcPts val="800"/>
              </a:spcAft>
              <a:buFont typeface="Courier New" panose="02070309020205020404" pitchFamily="49" charset="0"/>
              <a:buChar char="o"/>
            </a:pPr>
            <a:r>
              <a:rPr lang="en-IN" kern="100" dirty="0">
                <a:effectLst/>
                <a:ea typeface="Calibri" panose="020F0502020204030204" pitchFamily="34" charset="0"/>
              </a:rPr>
              <a:t>Node JS is selected to be our server because it can execute and make Api calls with server side rendered JavaScript</a:t>
            </a:r>
            <a:r>
              <a:rPr lang="en-IN" kern="100" dirty="0">
                <a:ea typeface="Calibri" panose="020F0502020204030204" pitchFamily="34" charset="0"/>
              </a:rPr>
              <a:t>, so by having the power of JavaScript we combine it with express's to fulfil our Api calls.</a:t>
            </a:r>
            <a:endParaRPr lang="en-IN" kern="100" dirty="0">
              <a:effectLst/>
              <a:ea typeface="Calibri" panose="020F0502020204030204" pitchFamily="34" charset="0"/>
            </a:endParaRPr>
          </a:p>
        </p:txBody>
      </p:sp>
    </p:spTree>
    <p:extLst>
      <p:ext uri="{BB962C8B-B14F-4D97-AF65-F5344CB8AC3E}">
        <p14:creationId xmlns:p14="http://schemas.microsoft.com/office/powerpoint/2010/main" val="109285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201</TotalTime>
  <Words>590</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Symbol</vt:lpstr>
      <vt:lpstr>Times New Roman</vt:lpstr>
      <vt:lpstr>Tw Cen MT</vt:lpstr>
      <vt:lpstr>Circuit</vt:lpstr>
      <vt:lpstr>Team code crafters</vt:lpstr>
      <vt:lpstr>Inventory management system</vt:lpstr>
      <vt:lpstr>Project objective</vt:lpstr>
      <vt:lpstr>PROJECT PLANING</vt:lpstr>
      <vt:lpstr>PROJECT PLANING</vt:lpstr>
      <vt:lpstr>PROJECT PLANING</vt:lpstr>
      <vt:lpstr>PROJECT PLANING</vt:lpstr>
      <vt:lpstr>Project timeline</vt:lpstr>
      <vt:lpstr>Development</vt:lpstr>
      <vt:lpstr>Development</vt:lpstr>
      <vt:lpstr>ROLES of TEAM MEMEBERS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code crafters</dc:title>
  <dc:creator>Kamireddy, Vinish Reddy</dc:creator>
  <cp:lastModifiedBy>Sameera Shetty</cp:lastModifiedBy>
  <cp:revision>2</cp:revision>
  <dcterms:created xsi:type="dcterms:W3CDTF">2024-02-05T01:56:37Z</dcterms:created>
  <dcterms:modified xsi:type="dcterms:W3CDTF">2024-02-06T02:30:42Z</dcterms:modified>
</cp:coreProperties>
</file>