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05" r:id="rId5"/>
    <p:sldId id="296" r:id="rId6"/>
    <p:sldId id="306" r:id="rId7"/>
    <p:sldId id="320" r:id="rId8"/>
    <p:sldId id="321" r:id="rId9"/>
    <p:sldId id="322" r:id="rId10"/>
    <p:sldId id="323" r:id="rId11"/>
    <p:sldId id="327" r:id="rId12"/>
    <p:sldId id="328" r:id="rId13"/>
    <p:sldId id="329" r:id="rId14"/>
    <p:sldId id="324" r:id="rId15"/>
    <p:sldId id="325" r:id="rId16"/>
    <p:sldId id="326" r:id="rId17"/>
    <p:sldId id="310"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D6FF"/>
    <a:srgbClr val="A9D7D9"/>
    <a:srgbClr val="93D3D9"/>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879" autoAdjust="0"/>
  </p:normalViewPr>
  <p:slideViewPr>
    <p:cSldViewPr snapToGrid="0">
      <p:cViewPr varScale="1">
        <p:scale>
          <a:sx n="68" d="100"/>
          <a:sy n="68" d="100"/>
        </p:scale>
        <p:origin x="9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12/30/2022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12/30/2022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mailto:sameerali2765#@gmail.com"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err="1"/>
              <a:t>Elibrary</a:t>
            </a:r>
            <a:endParaRPr lang="en-US" dirty="0"/>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normAutofit fontScale="92500"/>
          </a:bodyPr>
          <a:lstStyle/>
          <a:p>
            <a:r>
              <a:rPr lang="en-US" dirty="0"/>
              <a:t>Sameer &amp; Akhtar Haider</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D5D4-FAE8-4500-BEB5-8FCDB162DE9D}"/>
              </a:ext>
            </a:extLst>
          </p:cNvPr>
          <p:cNvSpPr>
            <a:spLocks noGrp="1"/>
          </p:cNvSpPr>
          <p:nvPr>
            <p:ph type="title"/>
          </p:nvPr>
        </p:nvSpPr>
        <p:spPr/>
        <p:txBody>
          <a:bodyPr/>
          <a:lstStyle/>
          <a:p>
            <a:r>
              <a:rPr lang="en-US" dirty="0"/>
              <a:t>Profile Page</a:t>
            </a:r>
          </a:p>
        </p:txBody>
      </p:sp>
      <p:pic>
        <p:nvPicPr>
          <p:cNvPr id="9" name="Content Placeholder 8">
            <a:extLst>
              <a:ext uri="{FF2B5EF4-FFF2-40B4-BE49-F238E27FC236}">
                <a16:creationId xmlns:a16="http://schemas.microsoft.com/office/drawing/2014/main" id="{A57DA3B0-78EF-42E1-AF60-9EC735C5F499}"/>
              </a:ext>
            </a:extLst>
          </p:cNvPr>
          <p:cNvPicPr>
            <a:picLocks noGrp="1" noChangeAspect="1"/>
          </p:cNvPicPr>
          <p:nvPr>
            <p:ph idx="1"/>
          </p:nvPr>
        </p:nvPicPr>
        <p:blipFill rotWithShape="1">
          <a:blip r:embed="rId3"/>
          <a:srcRect l="7412" t="9633" r="8706" b="32953"/>
          <a:stretch/>
        </p:blipFill>
        <p:spPr>
          <a:xfrm>
            <a:off x="838200" y="2902858"/>
            <a:ext cx="10515600" cy="3955142"/>
          </a:xfrm>
        </p:spPr>
      </p:pic>
      <p:sp>
        <p:nvSpPr>
          <p:cNvPr id="5" name="Slide Number Placeholder 4">
            <a:extLst>
              <a:ext uri="{FF2B5EF4-FFF2-40B4-BE49-F238E27FC236}">
                <a16:creationId xmlns:a16="http://schemas.microsoft.com/office/drawing/2014/main" id="{D21FA0C0-9EEC-403D-AA63-F51CDFAA7F19}"/>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54007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7C0F-0C4C-43CF-BA94-C03C85E849FA}"/>
              </a:ext>
            </a:extLst>
          </p:cNvPr>
          <p:cNvSpPr>
            <a:spLocks noGrp="1"/>
          </p:cNvSpPr>
          <p:nvPr>
            <p:ph type="title"/>
          </p:nvPr>
        </p:nvSpPr>
        <p:spPr/>
        <p:txBody>
          <a:bodyPr/>
          <a:lstStyle/>
          <a:p>
            <a:r>
              <a:rPr lang="en-US" dirty="0"/>
              <a:t>Book Slider Section</a:t>
            </a:r>
          </a:p>
        </p:txBody>
      </p:sp>
      <p:pic>
        <p:nvPicPr>
          <p:cNvPr id="7" name="Content Placeholder 6">
            <a:extLst>
              <a:ext uri="{FF2B5EF4-FFF2-40B4-BE49-F238E27FC236}">
                <a16:creationId xmlns:a16="http://schemas.microsoft.com/office/drawing/2014/main" id="{D6AF526B-B8B4-4F6F-A96B-B1782E73F9EB}"/>
              </a:ext>
            </a:extLst>
          </p:cNvPr>
          <p:cNvPicPr>
            <a:picLocks noGrp="1" noChangeAspect="1"/>
          </p:cNvPicPr>
          <p:nvPr>
            <p:ph idx="1"/>
          </p:nvPr>
        </p:nvPicPr>
        <p:blipFill>
          <a:blip r:embed="rId3"/>
          <a:stretch>
            <a:fillRect/>
          </a:stretch>
        </p:blipFill>
        <p:spPr>
          <a:xfrm>
            <a:off x="838200" y="2990850"/>
            <a:ext cx="10515600" cy="3867150"/>
          </a:xfrm>
        </p:spPr>
      </p:pic>
      <p:sp>
        <p:nvSpPr>
          <p:cNvPr id="5" name="Slide Number Placeholder 4">
            <a:extLst>
              <a:ext uri="{FF2B5EF4-FFF2-40B4-BE49-F238E27FC236}">
                <a16:creationId xmlns:a16="http://schemas.microsoft.com/office/drawing/2014/main" id="{6B596257-B26B-4520-890D-213017ABA653}"/>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75831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FABA-53DF-47CB-85D8-2B3ABCD358D8}"/>
              </a:ext>
            </a:extLst>
          </p:cNvPr>
          <p:cNvSpPr>
            <a:spLocks noGrp="1"/>
          </p:cNvSpPr>
          <p:nvPr>
            <p:ph type="title"/>
          </p:nvPr>
        </p:nvSpPr>
        <p:spPr/>
        <p:txBody>
          <a:bodyPr/>
          <a:lstStyle/>
          <a:p>
            <a:r>
              <a:rPr lang="en-US" dirty="0"/>
              <a:t>Videos Section</a:t>
            </a:r>
          </a:p>
        </p:txBody>
      </p:sp>
      <p:pic>
        <p:nvPicPr>
          <p:cNvPr id="7" name="Content Placeholder 6">
            <a:extLst>
              <a:ext uri="{FF2B5EF4-FFF2-40B4-BE49-F238E27FC236}">
                <a16:creationId xmlns:a16="http://schemas.microsoft.com/office/drawing/2014/main" id="{9315630C-4E53-4A41-A98F-56E5686208D8}"/>
              </a:ext>
            </a:extLst>
          </p:cNvPr>
          <p:cNvPicPr>
            <a:picLocks noGrp="1" noChangeAspect="1"/>
          </p:cNvPicPr>
          <p:nvPr>
            <p:ph idx="1"/>
          </p:nvPr>
        </p:nvPicPr>
        <p:blipFill>
          <a:blip r:embed="rId3"/>
          <a:stretch>
            <a:fillRect/>
          </a:stretch>
        </p:blipFill>
        <p:spPr>
          <a:xfrm>
            <a:off x="838200" y="2990850"/>
            <a:ext cx="10515600" cy="3867150"/>
          </a:xfrm>
        </p:spPr>
      </p:pic>
      <p:sp>
        <p:nvSpPr>
          <p:cNvPr id="5" name="Slide Number Placeholder 4">
            <a:extLst>
              <a:ext uri="{FF2B5EF4-FFF2-40B4-BE49-F238E27FC236}">
                <a16:creationId xmlns:a16="http://schemas.microsoft.com/office/drawing/2014/main" id="{AD108E3A-FBC1-413A-BF3B-6B245058F1AC}"/>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9234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347B-FDA9-46A7-955A-C5EE5D5FEDDC}"/>
              </a:ext>
            </a:extLst>
          </p:cNvPr>
          <p:cNvSpPr>
            <a:spLocks noGrp="1"/>
          </p:cNvSpPr>
          <p:nvPr>
            <p:ph type="title"/>
          </p:nvPr>
        </p:nvSpPr>
        <p:spPr/>
        <p:txBody>
          <a:bodyPr/>
          <a:lstStyle/>
          <a:p>
            <a:r>
              <a:rPr lang="en-US" dirty="0"/>
              <a:t>Footer Section</a:t>
            </a:r>
          </a:p>
        </p:txBody>
      </p:sp>
      <p:pic>
        <p:nvPicPr>
          <p:cNvPr id="7" name="Content Placeholder 6">
            <a:extLst>
              <a:ext uri="{FF2B5EF4-FFF2-40B4-BE49-F238E27FC236}">
                <a16:creationId xmlns:a16="http://schemas.microsoft.com/office/drawing/2014/main" id="{620E248B-15A1-45F5-A3D7-15444AD3691F}"/>
              </a:ext>
            </a:extLst>
          </p:cNvPr>
          <p:cNvPicPr>
            <a:picLocks noGrp="1" noChangeAspect="1"/>
          </p:cNvPicPr>
          <p:nvPr>
            <p:ph idx="1"/>
          </p:nvPr>
        </p:nvPicPr>
        <p:blipFill>
          <a:blip r:embed="rId3"/>
          <a:stretch>
            <a:fillRect/>
          </a:stretch>
        </p:blipFill>
        <p:spPr>
          <a:xfrm>
            <a:off x="838200" y="2990850"/>
            <a:ext cx="10515600" cy="3867150"/>
          </a:xfrm>
        </p:spPr>
      </p:pic>
      <p:sp>
        <p:nvSpPr>
          <p:cNvPr id="5" name="Slide Number Placeholder 4">
            <a:extLst>
              <a:ext uri="{FF2B5EF4-FFF2-40B4-BE49-F238E27FC236}">
                <a16:creationId xmlns:a16="http://schemas.microsoft.com/office/drawing/2014/main" id="{F8105655-9DD0-43F2-B6C7-798588A6CF8B}"/>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827658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ctr">
              <a:lnSpc>
                <a:spcPct val="100000"/>
              </a:lnSpc>
              <a:buNone/>
            </a:pPr>
            <a:r>
              <a:rPr lang="en-US" sz="2000" dirty="0">
                <a:solidFill>
                  <a:schemeClr val="accent3"/>
                </a:solidFill>
                <a:latin typeface="Gill Sans Nova Light" panose="020B0302020104020203" pitchFamily="34" charset="0"/>
                <a:ea typeface="+mn-lt"/>
                <a:cs typeface="Gill Sans Light" panose="020B0302020104020203" pitchFamily="34" charset="-79"/>
              </a:rP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866890" y="2011680"/>
            <a:ext cx="3556076" cy="2843784"/>
          </a:xfrm>
        </p:spPr>
        <p:txBody>
          <a:bodyPr/>
          <a:lstStyle/>
          <a:p>
            <a:r>
              <a:rPr lang="en-US" dirty="0"/>
              <a:t>Sameer &amp; Akhtar Haider</a:t>
            </a:r>
          </a:p>
          <a:p>
            <a:r>
              <a:rPr lang="en-US" dirty="0">
                <a:hlinkClick r:id="rId2"/>
              </a:rPr>
              <a:t>sameerali2765#@gmail.com</a:t>
            </a:r>
            <a:endParaRPr lang="en-US" dirty="0"/>
          </a:p>
          <a:p>
            <a:r>
              <a:rPr lang="en-US" dirty="0"/>
              <a:t>www.elibrary.com</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C337C40-DC33-4F45-96F5-1A317270EA93}"/>
              </a:ext>
            </a:extLst>
          </p:cNvPr>
          <p:cNvSpPr txBox="1"/>
          <p:nvPr/>
        </p:nvSpPr>
        <p:spPr>
          <a:xfrm>
            <a:off x="0" y="0"/>
            <a:ext cx="6096000" cy="68580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dirty="0">
                <a:latin typeface="Gill Sans Nova Light" panose="020B0302020104020203" pitchFamily="34" charset="0"/>
                <a:cs typeface="Gill Sans Light" panose="020B0302020104020203" pitchFamily="34" charset="-79"/>
              </a:rPr>
              <a:t>Pages</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Picture</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Summary</a:t>
            </a: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12" name="TextBox 11">
            <a:extLst>
              <a:ext uri="{FF2B5EF4-FFF2-40B4-BE49-F238E27FC236}">
                <a16:creationId xmlns:a16="http://schemas.microsoft.com/office/drawing/2014/main" id="{C09EAA2B-DAB4-4200-B5C8-4C1222FF6934}"/>
              </a:ext>
            </a:extLst>
          </p:cNvPr>
          <p:cNvSpPr txBox="1"/>
          <p:nvPr/>
        </p:nvSpPr>
        <p:spPr>
          <a:xfrm>
            <a:off x="457200" y="562707"/>
            <a:ext cx="5181599" cy="5465299"/>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latin typeface="Baskerville Old Face" panose="02020602080505020303" pitchFamily="18" charset="77"/>
              </a:rPr>
              <a:t>Home Page</a:t>
            </a:r>
            <a:r>
              <a:rPr lang="en-US" dirty="0">
                <a:solidFill>
                  <a:schemeClr val="accent3"/>
                </a:solidFill>
                <a:latin typeface="Baskerville Old Face" panose="02020602080505020303" pitchFamily="18" charset="77"/>
              </a:rPr>
              <a:t> </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4</a:t>
            </a:fld>
            <a:endParaRPr lang="en-US" dirty="0"/>
          </a:p>
        </p:txBody>
      </p:sp>
      <p:pic>
        <p:nvPicPr>
          <p:cNvPr id="8" name="Content Placeholder 8">
            <a:extLst>
              <a:ext uri="{FF2B5EF4-FFF2-40B4-BE49-F238E27FC236}">
                <a16:creationId xmlns:a16="http://schemas.microsoft.com/office/drawing/2014/main" id="{DA1C815C-08F9-40BA-890C-6D8A3C67E663}"/>
              </a:ext>
            </a:extLst>
          </p:cNvPr>
          <p:cNvPicPr>
            <a:picLocks noGrp="1" noChangeAspect="1"/>
          </p:cNvPicPr>
          <p:nvPr>
            <p:ph idx="1"/>
          </p:nvPr>
        </p:nvPicPr>
        <p:blipFill>
          <a:blip r:embed="rId3"/>
          <a:srcRect/>
          <a:stretch/>
        </p:blipFill>
        <p:spPr>
          <a:xfrm>
            <a:off x="838200" y="2869808"/>
            <a:ext cx="10515600" cy="3851667"/>
          </a:xfrm>
        </p:spPr>
      </p:pic>
    </p:spTree>
    <p:extLst>
      <p:ext uri="{BB962C8B-B14F-4D97-AF65-F5344CB8AC3E}">
        <p14:creationId xmlns:p14="http://schemas.microsoft.com/office/powerpoint/2010/main" val="2461940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6" name="Content Placeholder 8">
            <a:extLst>
              <a:ext uri="{FF2B5EF4-FFF2-40B4-BE49-F238E27FC236}">
                <a16:creationId xmlns:a16="http://schemas.microsoft.com/office/drawing/2014/main" id="{A3D46E4A-CB3A-440C-8655-42CBD7D8CC32}"/>
              </a:ext>
            </a:extLst>
          </p:cNvPr>
          <p:cNvPicPr>
            <a:picLocks noGrp="1" noChangeAspect="1"/>
          </p:cNvPicPr>
          <p:nvPr>
            <p:ph idx="1"/>
          </p:nvPr>
        </p:nvPicPr>
        <p:blipFill>
          <a:blip r:embed="rId3"/>
          <a:stretch>
            <a:fillRect/>
          </a:stretch>
        </p:blipFill>
        <p:spPr>
          <a:xfrm>
            <a:off x="838200" y="2813538"/>
            <a:ext cx="10515600" cy="3907936"/>
          </a:xfrm>
        </p:spPr>
      </p:pic>
      <p:sp>
        <p:nvSpPr>
          <p:cNvPr id="2" name="Title 1">
            <a:extLst>
              <a:ext uri="{FF2B5EF4-FFF2-40B4-BE49-F238E27FC236}">
                <a16:creationId xmlns:a16="http://schemas.microsoft.com/office/drawing/2014/main" id="{49BF0177-E251-4700-B894-F750C64FA161}"/>
              </a:ext>
            </a:extLst>
          </p:cNvPr>
          <p:cNvSpPr>
            <a:spLocks noGrp="1"/>
          </p:cNvSpPr>
          <p:nvPr>
            <p:ph type="title"/>
          </p:nvPr>
        </p:nvSpPr>
        <p:spPr/>
        <p:txBody>
          <a:bodyPr/>
          <a:lstStyle/>
          <a:p>
            <a:r>
              <a:rPr lang="en-US" dirty="0"/>
              <a:t>Book Page</a:t>
            </a:r>
          </a:p>
        </p:txBody>
      </p:sp>
      <p:sp>
        <p:nvSpPr>
          <p:cNvPr id="5" name="Slide Number Placeholder 4">
            <a:extLst>
              <a:ext uri="{FF2B5EF4-FFF2-40B4-BE49-F238E27FC236}">
                <a16:creationId xmlns:a16="http://schemas.microsoft.com/office/drawing/2014/main" id="{F30E6A28-36D4-453C-9E84-6DC005EE3ED4}"/>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11219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FDBD-0C8A-4B27-A473-BE71D2957262}"/>
              </a:ext>
            </a:extLst>
          </p:cNvPr>
          <p:cNvSpPr>
            <a:spLocks noGrp="1"/>
          </p:cNvSpPr>
          <p:nvPr>
            <p:ph type="title"/>
          </p:nvPr>
        </p:nvSpPr>
        <p:spPr/>
        <p:txBody>
          <a:bodyPr/>
          <a:lstStyle/>
          <a:p>
            <a:r>
              <a:rPr lang="en-US" dirty="0"/>
              <a:t>About Page</a:t>
            </a:r>
          </a:p>
        </p:txBody>
      </p:sp>
      <p:pic>
        <p:nvPicPr>
          <p:cNvPr id="7" name="Content Placeholder 6">
            <a:extLst>
              <a:ext uri="{FF2B5EF4-FFF2-40B4-BE49-F238E27FC236}">
                <a16:creationId xmlns:a16="http://schemas.microsoft.com/office/drawing/2014/main" id="{B335C26F-F7FF-4870-9E21-8F072767D9F9}"/>
              </a:ext>
            </a:extLst>
          </p:cNvPr>
          <p:cNvPicPr>
            <a:picLocks noGrp="1" noChangeAspect="1"/>
          </p:cNvPicPr>
          <p:nvPr>
            <p:ph idx="1"/>
          </p:nvPr>
        </p:nvPicPr>
        <p:blipFill>
          <a:blip r:embed="rId3"/>
          <a:stretch>
            <a:fillRect/>
          </a:stretch>
        </p:blipFill>
        <p:spPr>
          <a:xfrm>
            <a:off x="838200" y="2897945"/>
            <a:ext cx="10515600" cy="3960055"/>
          </a:xfrm>
        </p:spPr>
      </p:pic>
      <p:sp>
        <p:nvSpPr>
          <p:cNvPr id="5" name="Slide Number Placeholder 4">
            <a:extLst>
              <a:ext uri="{FF2B5EF4-FFF2-40B4-BE49-F238E27FC236}">
                <a16:creationId xmlns:a16="http://schemas.microsoft.com/office/drawing/2014/main" id="{C0699E6B-23BB-4861-A854-8BC059C765A1}"/>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18822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8366-0709-44D9-9687-BEE407572379}"/>
              </a:ext>
            </a:extLst>
          </p:cNvPr>
          <p:cNvSpPr>
            <a:spLocks noGrp="1"/>
          </p:cNvSpPr>
          <p:nvPr>
            <p:ph type="title"/>
          </p:nvPr>
        </p:nvSpPr>
        <p:spPr/>
        <p:txBody>
          <a:bodyPr/>
          <a:lstStyle/>
          <a:p>
            <a:r>
              <a:rPr lang="en-US" dirty="0"/>
              <a:t>Contact Page</a:t>
            </a:r>
          </a:p>
        </p:txBody>
      </p:sp>
      <p:pic>
        <p:nvPicPr>
          <p:cNvPr id="7" name="Content Placeholder 6">
            <a:extLst>
              <a:ext uri="{FF2B5EF4-FFF2-40B4-BE49-F238E27FC236}">
                <a16:creationId xmlns:a16="http://schemas.microsoft.com/office/drawing/2014/main" id="{ED324CBC-C149-4678-A025-7E7B0D9C375B}"/>
              </a:ext>
            </a:extLst>
          </p:cNvPr>
          <p:cNvPicPr>
            <a:picLocks noGrp="1" noChangeAspect="1"/>
          </p:cNvPicPr>
          <p:nvPr>
            <p:ph idx="1"/>
          </p:nvPr>
        </p:nvPicPr>
        <p:blipFill>
          <a:blip r:embed="rId3"/>
          <a:stretch>
            <a:fillRect/>
          </a:stretch>
        </p:blipFill>
        <p:spPr>
          <a:xfrm>
            <a:off x="838201" y="2990850"/>
            <a:ext cx="10515600" cy="3867150"/>
          </a:xfrm>
        </p:spPr>
      </p:pic>
      <p:sp>
        <p:nvSpPr>
          <p:cNvPr id="5" name="Slide Number Placeholder 4">
            <a:extLst>
              <a:ext uri="{FF2B5EF4-FFF2-40B4-BE49-F238E27FC236}">
                <a16:creationId xmlns:a16="http://schemas.microsoft.com/office/drawing/2014/main" id="{1F887C1B-039E-48A7-91C3-32A172E12223}"/>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40209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A1EA-E43F-4FF8-8B0A-3B08039C7E4A}"/>
              </a:ext>
            </a:extLst>
          </p:cNvPr>
          <p:cNvSpPr>
            <a:spLocks noGrp="1"/>
          </p:cNvSpPr>
          <p:nvPr>
            <p:ph type="title"/>
          </p:nvPr>
        </p:nvSpPr>
        <p:spPr/>
        <p:txBody>
          <a:bodyPr/>
          <a:lstStyle/>
          <a:p>
            <a:r>
              <a:rPr lang="en-US" dirty="0"/>
              <a:t>Login Page</a:t>
            </a:r>
          </a:p>
        </p:txBody>
      </p:sp>
      <p:pic>
        <p:nvPicPr>
          <p:cNvPr id="7" name="Content Placeholder 6">
            <a:extLst>
              <a:ext uri="{FF2B5EF4-FFF2-40B4-BE49-F238E27FC236}">
                <a16:creationId xmlns:a16="http://schemas.microsoft.com/office/drawing/2014/main" id="{66600340-545A-4F8A-A123-0F3647D38CEB}"/>
              </a:ext>
            </a:extLst>
          </p:cNvPr>
          <p:cNvPicPr>
            <a:picLocks noGrp="1" noChangeAspect="1"/>
          </p:cNvPicPr>
          <p:nvPr>
            <p:ph idx="1"/>
          </p:nvPr>
        </p:nvPicPr>
        <p:blipFill>
          <a:blip r:embed="rId3"/>
          <a:stretch>
            <a:fillRect/>
          </a:stretch>
        </p:blipFill>
        <p:spPr>
          <a:xfrm>
            <a:off x="838199" y="2855742"/>
            <a:ext cx="10515599" cy="4002258"/>
          </a:xfrm>
        </p:spPr>
      </p:pic>
      <p:sp>
        <p:nvSpPr>
          <p:cNvPr id="5" name="Slide Number Placeholder 4">
            <a:extLst>
              <a:ext uri="{FF2B5EF4-FFF2-40B4-BE49-F238E27FC236}">
                <a16:creationId xmlns:a16="http://schemas.microsoft.com/office/drawing/2014/main" id="{3BC081EB-260A-4CAB-B1DB-FB57FF431CD8}"/>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228752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0451-4C78-4C2C-BAD8-B151ED7FB2D8}"/>
              </a:ext>
            </a:extLst>
          </p:cNvPr>
          <p:cNvSpPr>
            <a:spLocks noGrp="1"/>
          </p:cNvSpPr>
          <p:nvPr>
            <p:ph type="title"/>
          </p:nvPr>
        </p:nvSpPr>
        <p:spPr/>
        <p:txBody>
          <a:bodyPr/>
          <a:lstStyle/>
          <a:p>
            <a:r>
              <a:rPr lang="en-US" dirty="0"/>
              <a:t>Register Page</a:t>
            </a:r>
          </a:p>
        </p:txBody>
      </p:sp>
      <p:pic>
        <p:nvPicPr>
          <p:cNvPr id="7" name="Content Placeholder 6">
            <a:extLst>
              <a:ext uri="{FF2B5EF4-FFF2-40B4-BE49-F238E27FC236}">
                <a16:creationId xmlns:a16="http://schemas.microsoft.com/office/drawing/2014/main" id="{252C58AE-E3B9-4393-8A5C-DB328CC94CC3}"/>
              </a:ext>
            </a:extLst>
          </p:cNvPr>
          <p:cNvPicPr>
            <a:picLocks noGrp="1" noChangeAspect="1"/>
          </p:cNvPicPr>
          <p:nvPr>
            <p:ph idx="1"/>
          </p:nvPr>
        </p:nvPicPr>
        <p:blipFill>
          <a:blip r:embed="rId3"/>
          <a:stretch>
            <a:fillRect/>
          </a:stretch>
        </p:blipFill>
        <p:spPr>
          <a:xfrm>
            <a:off x="838200" y="2883877"/>
            <a:ext cx="10515599" cy="3974123"/>
          </a:xfrm>
        </p:spPr>
      </p:pic>
      <p:sp>
        <p:nvSpPr>
          <p:cNvPr id="5" name="Slide Number Placeholder 4">
            <a:extLst>
              <a:ext uri="{FF2B5EF4-FFF2-40B4-BE49-F238E27FC236}">
                <a16:creationId xmlns:a16="http://schemas.microsoft.com/office/drawing/2014/main" id="{F31C00B9-FD02-448C-BECE-7D99FFC11D86}"/>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958181409"/>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{9C942E7D-DE62-481D-A176-7FBFD334937C}tf56410444_win32</Template>
  <TotalTime>63</TotalTime>
  <Words>122</Words>
  <Application>Microsoft Office PowerPoint</Application>
  <PresentationFormat>Widescreen</PresentationFormat>
  <Paragraphs>40</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Baskerville</vt:lpstr>
      <vt:lpstr>Baskerville Old Face</vt:lpstr>
      <vt:lpstr>Calibri</vt:lpstr>
      <vt:lpstr>Gill Sans Light</vt:lpstr>
      <vt:lpstr>Gill Sans Nova</vt:lpstr>
      <vt:lpstr>Gill Sans Nova Light</vt:lpstr>
      <vt:lpstr>Office Theme</vt:lpstr>
      <vt:lpstr>Elibrary</vt:lpstr>
      <vt:lpstr>Agenda</vt:lpstr>
      <vt:lpstr>Introduction</vt:lpstr>
      <vt:lpstr>Home Page </vt:lpstr>
      <vt:lpstr>Book Page</vt:lpstr>
      <vt:lpstr>About Page</vt:lpstr>
      <vt:lpstr>Contact Page</vt:lpstr>
      <vt:lpstr>Login Page</vt:lpstr>
      <vt:lpstr>Register Page</vt:lpstr>
      <vt:lpstr>Profile Page</vt:lpstr>
      <vt:lpstr>Book Slider Section</vt:lpstr>
      <vt:lpstr>Videos Section</vt:lpstr>
      <vt:lpstr>Footer Section</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Elibrary</dc:title>
  <dc:creator>Sameer Ahmed</dc:creator>
  <cp:lastModifiedBy>Sameer Ahmed</cp:lastModifiedBy>
  <cp:revision>2</cp:revision>
  <dcterms:created xsi:type="dcterms:W3CDTF">2022-12-30T17:43:30Z</dcterms:created>
  <dcterms:modified xsi:type="dcterms:W3CDTF">2022-12-30T18:47:22Z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