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a:t>
            </a:r>
            <a:r>
              <a:rPr lang="en-US" sz="2400" b="1" dirty="0" err="1"/>
              <a:t>Sameera</a:t>
            </a:r>
            <a:r>
              <a:rPr lang="en-US" sz="2400" b="1" dirty="0"/>
              <a:t> </a:t>
            </a:r>
            <a:r>
              <a:rPr lang="en-US" sz="2400" b="1" dirty="0" err="1"/>
              <a:t>Fathima</a:t>
            </a:r>
            <a:r>
              <a:rPr lang="en-US" sz="2400" b="1" dirty="0"/>
              <a:t> M</a:t>
            </a:r>
            <a:endParaRPr lang="en-US" sz="2400" dirty="0"/>
          </a:p>
          <a:p>
            <a:r>
              <a:rPr lang="en-US" sz="2400" dirty="0"/>
              <a:t>REGISTER NO AND NMID: </a:t>
            </a:r>
            <a:r>
              <a:rPr lang="en-US" sz="2400" b="1" dirty="0"/>
              <a:t>asunm1451222407520</a:t>
            </a:r>
            <a:endParaRPr lang="en-US" sz="2400" dirty="0">
              <a:cs typeface="Calibri"/>
            </a:endParaRPr>
          </a:p>
          <a:p>
            <a:r>
              <a:rPr lang="en-US" sz="2400" dirty="0"/>
              <a:t>DEPARTMENT: </a:t>
            </a:r>
            <a:r>
              <a:rPr lang="en-US" sz="2400" b="1" dirty="0" err="1"/>
              <a:t>B.Sc.Computer</a:t>
            </a:r>
            <a:r>
              <a:rPr lang="en-US" sz="2400" b="1" dirty="0"/>
              <a:t> Science </a:t>
            </a:r>
            <a:endParaRPr lang="en-US" sz="2400" dirty="0"/>
          </a:p>
          <a:p>
            <a:r>
              <a:rPr lang="en-US" sz="2400" dirty="0"/>
              <a:t>COLLEGE: COLLEGE/ UNIVERSITY </a:t>
            </a:r>
            <a:r>
              <a:rPr lang="en-US" sz="2400" b="1" dirty="0" err="1"/>
              <a:t>Mahalashmi</a:t>
            </a:r>
            <a:r>
              <a:rPr lang="en-US" sz="2400" b="1" dirty="0"/>
              <a:t> Women’s College of           </a:t>
            </a:r>
            <a:endParaRPr lang="en-US" sz="2400" dirty="0"/>
          </a:p>
          <a:p>
            <a:r>
              <a:rPr lang="en-US" sz="2400" dirty="0"/>
              <a:t>           </a:t>
            </a:r>
            <a:r>
              <a:rPr lang="en-US" sz="2400" b="1" dirty="0"/>
              <a:t>Arts and Science  , Madras University.</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782E2250-88F3-40BF-9B8E-FC6EA44D6E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8628" y="1150555"/>
            <a:ext cx="2870817" cy="5418667"/>
          </a:xfrm>
          <a:prstGeom prst="rect">
            <a:avLst/>
          </a:prstGeom>
        </p:spPr>
      </p:pic>
      <p:sp>
        <p:nvSpPr>
          <p:cNvPr id="12" name="TextBox 11">
            <a:extLst>
              <a:ext uri="{FF2B5EF4-FFF2-40B4-BE49-F238E27FC236}">
                <a16:creationId xmlns:a16="http://schemas.microsoft.com/office/drawing/2014/main" id="{D75A4C52-99A9-E6BE-F7D1-FD34F4E76CCA}"/>
              </a:ext>
            </a:extLst>
          </p:cNvPr>
          <p:cNvSpPr txBox="1"/>
          <p:nvPr/>
        </p:nvSpPr>
        <p:spPr>
          <a:xfrm>
            <a:off x="2115672" y="2529782"/>
            <a:ext cx="5495183" cy="2594182"/>
          </a:xfrm>
          <a:prstGeom prst="rect">
            <a:avLst/>
          </a:prstGeom>
          <a:noFill/>
        </p:spPr>
        <p:txBody>
          <a:bodyPr wrap="square">
            <a:spAutoFit/>
          </a:bodyPr>
          <a:lstStyle/>
          <a:p>
            <a:r>
              <a:rPr lang="en-US" dirty="0"/>
              <a:t>             </a:t>
            </a:r>
            <a:r>
              <a:rPr lang="en-US" b="1" dirty="0"/>
              <a:t>The result of a digital portfolio is a professional online presence that effectively showcases your skills, experience, and accomplishments, leading to increased visibility, credibility, and new opportunities. A well-crafted digital portfolio can attract potential employers, clients, or collaborators, and establish you as a strong professional in your field. By highlighting your strengths and achievements, you can differentiate yourself and achieve your career goals.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96BF5D26-5E00-B745-6668-839A14A2413F}"/>
              </a:ext>
            </a:extLst>
          </p:cNvPr>
          <p:cNvSpPr txBox="1"/>
          <p:nvPr/>
        </p:nvSpPr>
        <p:spPr>
          <a:xfrm>
            <a:off x="1412501" y="2530377"/>
            <a:ext cx="7539318" cy="2308324"/>
          </a:xfrm>
          <a:prstGeom prst="rect">
            <a:avLst/>
          </a:prstGeom>
          <a:noFill/>
        </p:spPr>
        <p:txBody>
          <a:bodyPr wrap="square">
            <a:spAutoFit/>
          </a:bodyPr>
          <a:lstStyle/>
          <a:p>
            <a:r>
              <a:rPr lang="en-US" dirty="0"/>
              <a:t>                 </a:t>
            </a:r>
            <a:r>
              <a:rPr lang="en-US" b="1" dirty="0"/>
              <a:t>    In conclusion, a digital portfolio is a powerful tool for showcasing skills, experience, and accomplishments in a visually appealing and easily accessible format. By carefully curating projects, designing an intuitive layout, and incorporating key features and functionalities, a digital portfolio can effectively demonstrate expertise and adaptability to potential employers, clients, and collaborators. A well-crafted digital portfolio can open doors to new opportunities, facilitate professional growth, and establish a strong online presence in today's digital landscape.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sz="6000" b="1" dirty="0">
                <a:latin typeface="Times New Roman" panose="02020603050405020304" pitchFamily="18" charset="0"/>
                <a:cs typeface="Times New Roman" panose="02020603050405020304" pitchFamily="18" charset="0"/>
              </a:rPr>
              <a:t>Digital portfolio</a:t>
            </a:r>
            <a:endParaRPr lang="en-US"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077CCA4-1BCB-0FD8-666B-AFDDA472DE53}"/>
              </a:ext>
            </a:extLst>
          </p:cNvPr>
          <p:cNvSpPr txBox="1"/>
          <p:nvPr/>
        </p:nvSpPr>
        <p:spPr>
          <a:xfrm>
            <a:off x="760597" y="2019299"/>
            <a:ext cx="7649977" cy="3416320"/>
          </a:xfrm>
          <a:prstGeom prst="rect">
            <a:avLst/>
          </a:prstGeom>
          <a:noFill/>
        </p:spPr>
        <p:txBody>
          <a:bodyPr wrap="square">
            <a:spAutoFit/>
          </a:bodyPr>
          <a:lstStyle/>
          <a:p>
            <a:r>
              <a:rPr lang="en-US" sz="2400" b="1" dirty="0"/>
              <a:t>        Create a digital portfolio that effectively showcases my skills, experience, and accomplishments in computer science. The portfolio should be visually appealing, easy to navigate, and demonstrate my expertise in areas such as software development, data analysis, and problem-solving. It should also be adaptable to different audiences, including potential employers, clients, and collaborators. The goal is to create a professional online presence that highlights my strength.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76C134F0-6BBB-27AF-2CAC-7D504A8FFBF9}"/>
              </a:ext>
            </a:extLst>
          </p:cNvPr>
          <p:cNvSpPr txBox="1"/>
          <p:nvPr/>
        </p:nvSpPr>
        <p:spPr>
          <a:xfrm>
            <a:off x="739775" y="2019300"/>
            <a:ext cx="7918450" cy="3170099"/>
          </a:xfrm>
          <a:prstGeom prst="rect">
            <a:avLst/>
          </a:prstGeom>
          <a:noFill/>
        </p:spPr>
        <p:txBody>
          <a:bodyPr wrap="square">
            <a:spAutoFit/>
          </a:bodyPr>
          <a:lstStyle/>
          <a:p>
            <a:r>
              <a:rPr lang="en-US" dirty="0"/>
              <a:t>.         </a:t>
            </a:r>
            <a:r>
              <a:rPr lang="en-US" sz="2000" b="1" dirty="0"/>
              <a:t>This digital portfolio project aims to create a professional online platform showcasing my skills, experience, and accomplishments in computer science. The portfolio will feature a curated selection of projects, including software development, data analysis, and problem-solving initiatives. It will be designed with a user-friendly interface, easy navigation, and visually appealing graphics. The portfolio will serve as a dynamic representation of my expertise and adaptability, catering to various audiences such as potential employers, clients, and collaborators. Through this project, I aim to demonstrate my technical skills, creativity, and ability to effectively communicate complex ideas.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DDDF598-BB9C-8D45-BAF6-FE0ABFD7480C}"/>
              </a:ext>
            </a:extLst>
          </p:cNvPr>
          <p:cNvSpPr txBox="1"/>
          <p:nvPr/>
        </p:nvSpPr>
        <p:spPr>
          <a:xfrm>
            <a:off x="501464" y="2019300"/>
            <a:ext cx="7925360" cy="2862322"/>
          </a:xfrm>
          <a:prstGeom prst="rect">
            <a:avLst/>
          </a:prstGeom>
          <a:noFill/>
        </p:spPr>
        <p:txBody>
          <a:bodyPr wrap="square">
            <a:spAutoFit/>
          </a:bodyPr>
          <a:lstStyle/>
          <a:p>
            <a:r>
              <a:rPr lang="en-US" dirty="0"/>
              <a:t>.            </a:t>
            </a:r>
            <a:r>
              <a:rPr lang="en-US" sz="2000" b="1" dirty="0"/>
              <a:t>The primary end-users of this digital portfolio are potential employers, clients, and collaborators in the tech industry. These individuals will be looking for evidence of my technical skills, experience, and accomplishments in computer science. They may include hiring managers, recruiters, project managers, and business owners seeking to assess my fit for job opportunities, freelance projects, or partnerships. Additionally, academic institutions and research organizations may also be interested in reviewing my portfolio to evaluate my expertise and potential for collaboration or further </a:t>
            </a:r>
            <a:r>
              <a:rPr lang="en-US" sz="2000" b="1" dirty="0" err="1"/>
              <a:t>eductional</a:t>
            </a:r>
            <a:r>
              <a:rPr lang="en-US" sz="2000" b="1"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0640BC20-710B-45E4-B3BF-69698A5869D1}"/>
              </a:ext>
            </a:extLst>
          </p:cNvPr>
          <p:cNvSpPr txBox="1"/>
          <p:nvPr/>
        </p:nvSpPr>
        <p:spPr>
          <a:xfrm>
            <a:off x="3014382" y="2095500"/>
            <a:ext cx="7992036" cy="2862322"/>
          </a:xfrm>
          <a:prstGeom prst="rect">
            <a:avLst/>
          </a:prstGeom>
          <a:noFill/>
        </p:spPr>
        <p:txBody>
          <a:bodyPr wrap="square">
            <a:spAutoFit/>
          </a:bodyPr>
          <a:lstStyle/>
          <a:p>
            <a:r>
              <a:rPr lang="en-US" dirty="0"/>
              <a:t>.               </a:t>
            </a:r>
            <a:r>
              <a:rPr lang="en-US" sz="2000" b="1" dirty="0"/>
              <a:t> To create and maintain a digital portfolio, various tools and techniques can be employed. Some popular tools include website builders like WordPress, </a:t>
            </a:r>
            <a:r>
              <a:rPr lang="en-US" sz="2000" b="1" dirty="0" err="1"/>
              <a:t>Wix</a:t>
            </a:r>
            <a:r>
              <a:rPr lang="en-US" sz="2000" b="1" dirty="0"/>
              <a:t>, or Squarespace, as well as platforms specifically designed for portfolios like </a:t>
            </a:r>
            <a:r>
              <a:rPr lang="en-US" sz="2000" b="1" dirty="0" err="1"/>
              <a:t>Behance</a:t>
            </a:r>
            <a:r>
              <a:rPr lang="en-US" sz="2000" b="1" dirty="0"/>
              <a:t> or GitHub Pages. Techniques may involve designing a visually appealing layout, writing effective project descriptions, and incorporating multimedia elements such as images, videos, or interactive demos. Additionally, search engine optimization (SEO) techniques can be used to improve the portfolio's visibility, and version control systems like </a:t>
            </a:r>
            <a:r>
              <a:rPr lang="en-US" sz="2000" b="1" dirty="0" err="1"/>
              <a:t>Git</a:t>
            </a:r>
            <a:r>
              <a:rPr lang="en-US" sz="2000" b="1" dirty="0"/>
              <a:t> can help manage updates and changes.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F62F444-61B0-F841-7CBA-97EC1A9AC45C}"/>
              </a:ext>
            </a:extLst>
          </p:cNvPr>
          <p:cNvSpPr txBox="1"/>
          <p:nvPr/>
        </p:nvSpPr>
        <p:spPr>
          <a:xfrm>
            <a:off x="1057834" y="1615892"/>
            <a:ext cx="7960660" cy="3170099"/>
          </a:xfrm>
          <a:prstGeom prst="rect">
            <a:avLst/>
          </a:prstGeom>
          <a:noFill/>
        </p:spPr>
        <p:txBody>
          <a:bodyPr wrap="square">
            <a:spAutoFit/>
          </a:bodyPr>
          <a:lstStyle/>
          <a:p>
            <a:r>
              <a:rPr lang="en-US" dirty="0"/>
              <a:t>                </a:t>
            </a:r>
            <a:r>
              <a:rPr lang="en-US" sz="2000" b="1" dirty="0"/>
              <a:t>The design and layout of a digital portfolio should be visually appealing, user-friendly, and tailored to showcase projects and skills effectively. A clean and minimalist design can help focus attention on the work, while a consistent color scheme and typography can enhance brand identity. The layout should prioritize easy navigation, with clear categorization and concise project descriptions. Key elements may include a hero section highlighting key projects, a projects gallery with images and summaries, and an about page with biographical information and contact details. Responsive design is also crucial to ensure the portfolio adapts seamlessly to different devices and screen sizes.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7D25E5CB-B4D4-2643-061F-B8C7FCE3A305}"/>
              </a:ext>
            </a:extLst>
          </p:cNvPr>
          <p:cNvSpPr txBox="1"/>
          <p:nvPr/>
        </p:nvSpPr>
        <p:spPr>
          <a:xfrm>
            <a:off x="2039471" y="1143635"/>
            <a:ext cx="7696200" cy="5328922"/>
          </a:xfrm>
          <a:prstGeom prst="rect">
            <a:avLst/>
          </a:prstGeom>
          <a:noFill/>
        </p:spPr>
        <p:txBody>
          <a:bodyPr wrap="square">
            <a:spAutoFit/>
          </a:bodyPr>
          <a:lstStyle/>
          <a:p>
            <a:r>
              <a:rPr lang="en-US" dirty="0"/>
              <a:t>         </a:t>
            </a:r>
            <a:r>
              <a:rPr lang="en-US" sz="2000" dirty="0"/>
              <a:t>A digital portfolio can include various features and functionalities to effectively showcase work and engage visitors. </a:t>
            </a:r>
          </a:p>
          <a:p>
            <a:r>
              <a:rPr lang="en-US" sz="2000" dirty="0"/>
              <a:t>Some key features may include:- </a:t>
            </a:r>
          </a:p>
          <a:p>
            <a:r>
              <a:rPr lang="en-US" sz="2000" dirty="0"/>
              <a:t>*</a:t>
            </a:r>
            <a:r>
              <a:rPr lang="en-US" sz="2000" b="1" dirty="0"/>
              <a:t>Project showcases:</a:t>
            </a:r>
            <a:r>
              <a:rPr lang="en-US" sz="2000" dirty="0"/>
              <a:t> Detailed case studies or project descriptions with images, videos, or live demos.</a:t>
            </a:r>
          </a:p>
          <a:p>
            <a:r>
              <a:rPr lang="en-US" sz="2000" b="1" dirty="0"/>
              <a:t>*Filtering and categorization:</a:t>
            </a:r>
            <a:r>
              <a:rPr lang="en-US" sz="2000" dirty="0"/>
              <a:t> Easy navigation through projects by category, technology, or date.</a:t>
            </a:r>
          </a:p>
          <a:p>
            <a:r>
              <a:rPr lang="en-US" sz="2000" dirty="0"/>
              <a:t> *</a:t>
            </a:r>
            <a:r>
              <a:rPr lang="en-US" sz="2000" b="1" dirty="0"/>
              <a:t>Contact and social links: </a:t>
            </a:r>
            <a:r>
              <a:rPr lang="en-US" sz="2000" dirty="0"/>
              <a:t>Clear contact information and links to social media profiles or professional networks.</a:t>
            </a:r>
          </a:p>
          <a:p>
            <a:r>
              <a:rPr lang="en-US" sz="2000" dirty="0"/>
              <a:t>*</a:t>
            </a:r>
            <a:r>
              <a:rPr lang="en-US" sz="2000" b="1" dirty="0"/>
              <a:t>Responsive</a:t>
            </a:r>
            <a:r>
              <a:rPr lang="en-US" sz="2000" dirty="0"/>
              <a:t> </a:t>
            </a:r>
            <a:r>
              <a:rPr lang="en-US" sz="2000" b="1" dirty="0"/>
              <a:t>design</a:t>
            </a:r>
            <a:r>
              <a:rPr lang="en-US" sz="2000" dirty="0"/>
              <a:t>: Adaptability to different devices and screen sizes for optimal viewing. </a:t>
            </a:r>
          </a:p>
          <a:p>
            <a:r>
              <a:rPr lang="en-US" sz="2000" dirty="0"/>
              <a:t>*</a:t>
            </a:r>
            <a:r>
              <a:rPr lang="en-US" sz="2000" b="1" dirty="0"/>
              <a:t>Search functionality:</a:t>
            </a:r>
            <a:r>
              <a:rPr lang="en-US" sz="2000" dirty="0"/>
              <a:t> Ability to search through projects or content within the portfolio.</a:t>
            </a:r>
          </a:p>
          <a:p>
            <a:r>
              <a:rPr lang="en-US" sz="2000" dirty="0"/>
              <a:t>*</a:t>
            </a:r>
            <a:r>
              <a:rPr lang="en-US" sz="2000" b="1" dirty="0"/>
              <a:t>Blog or news section:</a:t>
            </a:r>
            <a:r>
              <a:rPr lang="en-US" sz="2000" dirty="0"/>
              <a:t> Space for sharing insights, experiences, or industry news.</a:t>
            </a:r>
          </a:p>
          <a:p>
            <a:r>
              <a:rPr lang="en-US" sz="2000" dirty="0"/>
              <a:t>*</a:t>
            </a:r>
            <a:r>
              <a:rPr lang="en-US" sz="2000" b="1" dirty="0"/>
              <a:t>Interactive</a:t>
            </a:r>
            <a:r>
              <a:rPr lang="en-US" sz="2000" dirty="0"/>
              <a:t> </a:t>
            </a:r>
            <a:r>
              <a:rPr lang="en-US" sz="2000" b="1" dirty="0"/>
              <a:t>elements</a:t>
            </a:r>
            <a:r>
              <a:rPr lang="en-US" sz="2000" dirty="0"/>
              <a:t>: Animations, scrolling effects, or other interactive features to enhance user experience.</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Sameera Mohamed S</cp:lastModifiedBy>
  <cp:revision>24</cp:revision>
  <dcterms:created xsi:type="dcterms:W3CDTF">2024-03-29T15:07:22Z</dcterms:created>
  <dcterms:modified xsi:type="dcterms:W3CDTF">2025-09-09T04:43:27Z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