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5428B-F145-874B-B062-1B7D11957D0B}" v="2" dt="2024-10-25T15:27:08.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2" name="Wing Mark">
            <a:extLst>
              <a:ext uri="{FF2B5EF4-FFF2-40B4-BE49-F238E27FC236}">
                <a16:creationId xmlns:a16="http://schemas.microsoft.com/office/drawing/2014/main" id="{82C43962-FE1A-ED4E-945A-1DE69FD63DB2}"/>
              </a:ext>
            </a:extLst>
          </p:cNvPr>
          <p:cNvSpPr/>
          <p:nvPr/>
        </p:nvSpPr>
        <p:spPr>
          <a:xfrm rot="10800000">
            <a:off x="9249103" y="0"/>
            <a:ext cx="2942897" cy="2784476"/>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pic>
        <p:nvPicPr>
          <p:cNvPr id="11" name="Logo">
            <a:extLst>
              <a:ext uri="{FF2B5EF4-FFF2-40B4-BE49-F238E27FC236}">
                <a16:creationId xmlns:a16="http://schemas.microsoft.com/office/drawing/2014/main" id="{8C50D7BD-E05C-F34D-8F00-B38238885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835642"/>
            <a:ext cx="1882775" cy="543732"/>
          </a:xfrm>
          <a:prstGeom prst="rect">
            <a:avLst/>
          </a:prstGeom>
        </p:spPr>
      </p:pic>
      <p:sp>
        <p:nvSpPr>
          <p:cNvPr id="9" name="Copyright">
            <a:extLst>
              <a:ext uri="{FF2B5EF4-FFF2-40B4-BE49-F238E27FC236}">
                <a16:creationId xmlns:a16="http://schemas.microsoft.com/office/drawing/2014/main" id="{CB3E9909-EF14-0B49-8784-A8704698D4BB}"/>
              </a:ext>
            </a:extLst>
          </p:cNvPr>
          <p:cNvSpPr txBox="1"/>
          <p:nvPr/>
        </p:nvSpPr>
        <p:spPr>
          <a:xfrm>
            <a:off x="266700" y="6614837"/>
            <a:ext cx="11658600" cy="243163"/>
          </a:xfrm>
          <a:prstGeom prst="rect">
            <a:avLst/>
          </a:prstGeom>
          <a:noFill/>
        </p:spPr>
        <p:txBody>
          <a:bodyPr wrap="square" lIns="0" tIns="0" rIns="0" bIns="0" rtlCol="0">
            <a:noAutofit/>
          </a:bodyPr>
          <a:lstStyle/>
          <a:p>
            <a:pPr algn="l">
              <a:spcAft>
                <a:spcPts val="600"/>
              </a:spcAft>
            </a:pPr>
            <a:r>
              <a:rPr lang="en-US" sz="700">
                <a:solidFill>
                  <a:schemeClr val="tx1"/>
                </a:solidFill>
              </a:rPr>
              <a:t>© 2024 TriNet Group, Inc. All rights reserved. All trademarks, trade names, service marks and logos referenced herein belong to their respective companies. Reproduction or distribution in whole or part without express written permission is prohibited.</a:t>
            </a:r>
          </a:p>
        </p:txBody>
      </p:sp>
      <p:sp>
        <p:nvSpPr>
          <p:cNvPr id="2" name="Title 1">
            <a:extLst>
              <a:ext uri="{FF2B5EF4-FFF2-40B4-BE49-F238E27FC236}">
                <a16:creationId xmlns:a16="http://schemas.microsoft.com/office/drawing/2014/main" id="{DE03BF38-56C2-9B30-6363-6DEF6F5130A1}"/>
              </a:ext>
            </a:extLst>
          </p:cNvPr>
          <p:cNvSpPr>
            <a:spLocks noGrp="1"/>
          </p:cNvSpPr>
          <p:nvPr>
            <p:ph type="ctrTitle"/>
          </p:nvPr>
        </p:nvSpPr>
        <p:spPr>
          <a:xfrm>
            <a:off x="266700" y="2628901"/>
            <a:ext cx="10058400" cy="2324099"/>
          </a:xfrm>
        </p:spPr>
        <p:txBody>
          <a:bodyPr anchor="t" anchorCtr="0">
            <a:noAutofit/>
          </a:bodyPr>
          <a:lstStyle>
            <a:lvl1pPr algn="l">
              <a:lnSpc>
                <a:spcPct val="85000"/>
              </a:lnSpc>
              <a:defRPr sz="5400" b="1" i="0">
                <a:solidFill>
                  <a:schemeClr val="tx1"/>
                </a:solidFill>
                <a:latin typeface="Avenir Next LT Pro Demi" panose="020B0504020202020204" pitchFamily="34" charset="77"/>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378DBAF3-7A42-C726-DF06-A4954310C9E7}"/>
              </a:ext>
            </a:extLst>
          </p:cNvPr>
          <p:cNvSpPr>
            <a:spLocks noGrp="1"/>
          </p:cNvSpPr>
          <p:nvPr>
            <p:ph type="subTitle" idx="1"/>
          </p:nvPr>
        </p:nvSpPr>
        <p:spPr>
          <a:xfrm>
            <a:off x="266700" y="4953000"/>
            <a:ext cx="8229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DE8139E-35DB-E278-7AD4-80077E679DCD}"/>
              </a:ext>
            </a:extLst>
          </p:cNvPr>
          <p:cNvSpPr>
            <a:spLocks noGrp="1"/>
          </p:cNvSpPr>
          <p:nvPr>
            <p:ph type="dt" sz="half" idx="10"/>
          </p:nvPr>
        </p:nvSpPr>
        <p:spPr>
          <a:xfrm>
            <a:off x="266700" y="6096001"/>
            <a:ext cx="8229600" cy="383572"/>
          </a:xfrm>
          <a:prstGeom prst="rect">
            <a:avLst/>
          </a:prstGeom>
        </p:spPr>
        <p:txBody>
          <a:bodyPr lIns="0" tIns="0" rIns="0" bIns="0"/>
          <a:lstStyle>
            <a:lvl1pPr>
              <a:defRPr sz="2000">
                <a:solidFill>
                  <a:schemeClr val="tx1"/>
                </a:solidFill>
              </a:defRPr>
            </a:lvl1pPr>
          </a:lstStyle>
          <a:p>
            <a:r>
              <a:rPr lang="en-US"/>
              <a:t>Month Day, Year</a:t>
            </a:r>
          </a:p>
        </p:txBody>
      </p:sp>
    </p:spTree>
    <p:extLst>
      <p:ext uri="{BB962C8B-B14F-4D97-AF65-F5344CB8AC3E}">
        <p14:creationId xmlns:p14="http://schemas.microsoft.com/office/powerpoint/2010/main" val="119205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56">
          <p15:clr>
            <a:srgbClr val="FBAE40"/>
          </p15:clr>
        </p15:guide>
        <p15:guide id="2" orient="horz" pos="3120">
          <p15:clr>
            <a:srgbClr val="FBAE40"/>
          </p15:clr>
        </p15:guide>
        <p15:guide id="3" orient="horz"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Col Content Dark">
    <p:bg>
      <p:bgRef idx="1001">
        <a:schemeClr val="bg1"/>
      </p:bgRef>
    </p:bg>
    <p:spTree>
      <p:nvGrpSpPr>
        <p:cNvPr id="1" name=""/>
        <p:cNvGrpSpPr/>
        <p:nvPr/>
      </p:nvGrpSpPr>
      <p:grpSpPr>
        <a:xfrm>
          <a:off x="0" y="0"/>
          <a:ext cx="0" cy="0"/>
          <a:chOff x="0" y="0"/>
          <a:chExt cx="0" cy="0"/>
        </a:xfrm>
      </p:grpSpPr>
      <p:pic>
        <p:nvPicPr>
          <p:cNvPr id="10" name="Logo">
            <a:extLst>
              <a:ext uri="{FF2B5EF4-FFF2-40B4-BE49-F238E27FC236}">
                <a16:creationId xmlns:a16="http://schemas.microsoft.com/office/drawing/2014/main" id="{E914BCBD-3651-C24B-A170-A7978CF371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11" name="Copyright">
            <a:extLst>
              <a:ext uri="{FF2B5EF4-FFF2-40B4-BE49-F238E27FC236}">
                <a16:creationId xmlns:a16="http://schemas.microsoft.com/office/drawing/2014/main" id="{60B317FB-DC10-4548-9E33-1F14D60D8DA5}"/>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11658600" cy="571500"/>
          </a:xfrm>
        </p:spPr>
        <p:txBody>
          <a:bodyPr/>
          <a:lstStyle>
            <a:lvl1pPr>
              <a:spcAft>
                <a:spcPts val="0"/>
              </a:spcAft>
              <a:defRPr sz="2400" b="1" i="0">
                <a:solidFill>
                  <a:schemeClr val="bg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56007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Content Placeholder 2">
            <a:extLst>
              <a:ext uri="{FF2B5EF4-FFF2-40B4-BE49-F238E27FC236}">
                <a16:creationId xmlns:a16="http://schemas.microsoft.com/office/drawing/2014/main" id="{705FF861-6EE3-4E41-85D9-280A1D62FC22}"/>
              </a:ext>
            </a:extLst>
          </p:cNvPr>
          <p:cNvSpPr>
            <a:spLocks noGrp="1"/>
          </p:cNvSpPr>
          <p:nvPr>
            <p:ph idx="12"/>
          </p:nvPr>
        </p:nvSpPr>
        <p:spPr>
          <a:xfrm>
            <a:off x="6324600" y="1790700"/>
            <a:ext cx="56007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35630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guide id="4" pos="3984">
          <p15:clr>
            <a:srgbClr val="FBAE40"/>
          </p15:clr>
        </p15:guide>
        <p15:guide id="5" pos="369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Col Content Dark">
    <p:bg>
      <p:bgRef idx="1001">
        <a:schemeClr val="bg1"/>
      </p:bgRef>
    </p:bg>
    <p:spTree>
      <p:nvGrpSpPr>
        <p:cNvPr id="1" name=""/>
        <p:cNvGrpSpPr/>
        <p:nvPr/>
      </p:nvGrpSpPr>
      <p:grpSpPr>
        <a:xfrm>
          <a:off x="0" y="0"/>
          <a:ext cx="0" cy="0"/>
          <a:chOff x="0" y="0"/>
          <a:chExt cx="0" cy="0"/>
        </a:xfrm>
      </p:grpSpPr>
      <p:pic>
        <p:nvPicPr>
          <p:cNvPr id="10" name="Logo">
            <a:extLst>
              <a:ext uri="{FF2B5EF4-FFF2-40B4-BE49-F238E27FC236}">
                <a16:creationId xmlns:a16="http://schemas.microsoft.com/office/drawing/2014/main" id="{8909BE51-168F-2748-A6FD-8699A179AF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11" name="Copyright">
            <a:extLst>
              <a:ext uri="{FF2B5EF4-FFF2-40B4-BE49-F238E27FC236}">
                <a16:creationId xmlns:a16="http://schemas.microsoft.com/office/drawing/2014/main" id="{87D8BB73-27CC-B444-9D9B-43B5EFB3E08A}"/>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11658600" cy="571500"/>
          </a:xfrm>
        </p:spPr>
        <p:txBody>
          <a:bodyPr/>
          <a:lstStyle>
            <a:lvl1pPr>
              <a:spcAft>
                <a:spcPts val="0"/>
              </a:spcAft>
              <a:defRPr sz="2400" b="1" i="0">
                <a:solidFill>
                  <a:schemeClr val="bg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35814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Content Placeholder 2">
            <a:extLst>
              <a:ext uri="{FF2B5EF4-FFF2-40B4-BE49-F238E27FC236}">
                <a16:creationId xmlns:a16="http://schemas.microsoft.com/office/drawing/2014/main" id="{705FF861-6EE3-4E41-85D9-280A1D62FC22}"/>
              </a:ext>
            </a:extLst>
          </p:cNvPr>
          <p:cNvSpPr>
            <a:spLocks noGrp="1"/>
          </p:cNvSpPr>
          <p:nvPr>
            <p:ph idx="12"/>
          </p:nvPr>
        </p:nvSpPr>
        <p:spPr>
          <a:xfrm>
            <a:off x="4305300" y="1790700"/>
            <a:ext cx="35814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Content Placeholder 2">
            <a:extLst>
              <a:ext uri="{FF2B5EF4-FFF2-40B4-BE49-F238E27FC236}">
                <a16:creationId xmlns:a16="http://schemas.microsoft.com/office/drawing/2014/main" id="{89620596-E7BC-F24A-B6BD-E095655B54C6}"/>
              </a:ext>
            </a:extLst>
          </p:cNvPr>
          <p:cNvSpPr>
            <a:spLocks noGrp="1"/>
          </p:cNvSpPr>
          <p:nvPr>
            <p:ph idx="13"/>
          </p:nvPr>
        </p:nvSpPr>
        <p:spPr>
          <a:xfrm>
            <a:off x="8337550" y="1790700"/>
            <a:ext cx="358775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269499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guide id="4" pos="2712">
          <p15:clr>
            <a:srgbClr val="FBAE40"/>
          </p15:clr>
        </p15:guide>
        <p15:guide id="5" pos="2424">
          <p15:clr>
            <a:srgbClr val="FBAE40"/>
          </p15:clr>
        </p15:guide>
        <p15:guide id="6" pos="5252">
          <p15:clr>
            <a:srgbClr val="FBAE40"/>
          </p15:clr>
        </p15:guide>
        <p15:guide id="7" pos="49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4-Col Content Dark">
    <p:bg>
      <p:bgRef idx="1001">
        <a:schemeClr val="bg1"/>
      </p:bgRef>
    </p:bg>
    <p:spTree>
      <p:nvGrpSpPr>
        <p:cNvPr id="1" name=""/>
        <p:cNvGrpSpPr/>
        <p:nvPr/>
      </p:nvGrpSpPr>
      <p:grpSpPr>
        <a:xfrm>
          <a:off x="0" y="0"/>
          <a:ext cx="0" cy="0"/>
          <a:chOff x="0" y="0"/>
          <a:chExt cx="0" cy="0"/>
        </a:xfrm>
      </p:grpSpPr>
      <p:pic>
        <p:nvPicPr>
          <p:cNvPr id="12" name="Logo">
            <a:extLst>
              <a:ext uri="{FF2B5EF4-FFF2-40B4-BE49-F238E27FC236}">
                <a16:creationId xmlns:a16="http://schemas.microsoft.com/office/drawing/2014/main" id="{2DBAA64C-976E-9A40-80CA-F2281DF3E1B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13" name="Copyright">
            <a:extLst>
              <a:ext uri="{FF2B5EF4-FFF2-40B4-BE49-F238E27FC236}">
                <a16:creationId xmlns:a16="http://schemas.microsoft.com/office/drawing/2014/main" id="{4E17C74D-3235-7F42-B44D-A0C5BFAA69B7}"/>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11658600" cy="571500"/>
          </a:xfrm>
        </p:spPr>
        <p:txBody>
          <a:bodyPr/>
          <a:lstStyle>
            <a:lvl1pPr>
              <a:spcAft>
                <a:spcPts val="0"/>
              </a:spcAft>
              <a:defRPr sz="2400" b="1" i="0">
                <a:solidFill>
                  <a:schemeClr val="bg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257175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Content Placeholder 2">
            <a:extLst>
              <a:ext uri="{FF2B5EF4-FFF2-40B4-BE49-F238E27FC236}">
                <a16:creationId xmlns:a16="http://schemas.microsoft.com/office/drawing/2014/main" id="{705FF861-6EE3-4E41-85D9-280A1D62FC22}"/>
              </a:ext>
            </a:extLst>
          </p:cNvPr>
          <p:cNvSpPr>
            <a:spLocks noGrp="1"/>
          </p:cNvSpPr>
          <p:nvPr>
            <p:ph idx="12"/>
          </p:nvPr>
        </p:nvSpPr>
        <p:spPr>
          <a:xfrm>
            <a:off x="3295650" y="1790700"/>
            <a:ext cx="257175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2">
            <a:extLst>
              <a:ext uri="{FF2B5EF4-FFF2-40B4-BE49-F238E27FC236}">
                <a16:creationId xmlns:a16="http://schemas.microsoft.com/office/drawing/2014/main" id="{D5E248EB-60A0-4E48-B60D-0DB90213353F}"/>
              </a:ext>
            </a:extLst>
          </p:cNvPr>
          <p:cNvSpPr>
            <a:spLocks noGrp="1"/>
          </p:cNvSpPr>
          <p:nvPr>
            <p:ph idx="13"/>
          </p:nvPr>
        </p:nvSpPr>
        <p:spPr>
          <a:xfrm>
            <a:off x="9356725" y="1790700"/>
            <a:ext cx="2568575"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2">
            <a:extLst>
              <a:ext uri="{FF2B5EF4-FFF2-40B4-BE49-F238E27FC236}">
                <a16:creationId xmlns:a16="http://schemas.microsoft.com/office/drawing/2014/main" id="{DEAC7626-25FC-B54D-9168-16E915EEF82C}"/>
              </a:ext>
            </a:extLst>
          </p:cNvPr>
          <p:cNvSpPr>
            <a:spLocks noGrp="1"/>
          </p:cNvSpPr>
          <p:nvPr>
            <p:ph idx="14"/>
          </p:nvPr>
        </p:nvSpPr>
        <p:spPr>
          <a:xfrm>
            <a:off x="6324600" y="1790700"/>
            <a:ext cx="257175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13833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guide id="4" pos="3984">
          <p15:clr>
            <a:srgbClr val="FBAE40"/>
          </p15:clr>
        </p15:guide>
        <p15:guide id="5" pos="3696">
          <p15:clr>
            <a:srgbClr val="FBAE40"/>
          </p15:clr>
        </p15:guide>
        <p15:guide id="6" pos="2076">
          <p15:clr>
            <a:srgbClr val="FBAE40"/>
          </p15:clr>
        </p15:guide>
        <p15:guide id="7" pos="5894">
          <p15:clr>
            <a:srgbClr val="FBAE40"/>
          </p15:clr>
        </p15:guide>
        <p15:guide id="8" pos="1788">
          <p15:clr>
            <a:srgbClr val="FBAE40"/>
          </p15:clr>
        </p15:guide>
        <p15:guide id="9" pos="56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ubtitle Only Dark">
    <p:bg>
      <p:bgRef idx="1001">
        <a:schemeClr val="bg1"/>
      </p:bgRef>
    </p:bg>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68C2277A-81BE-3A47-844E-5D7E9D0AA5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6" name="Copyright">
            <a:extLst>
              <a:ext uri="{FF2B5EF4-FFF2-40B4-BE49-F238E27FC236}">
                <a16:creationId xmlns:a16="http://schemas.microsoft.com/office/drawing/2014/main" id="{9EFC69A7-7AAA-6246-BDFC-54C054B0A178}"/>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11658600" cy="571500"/>
          </a:xfrm>
        </p:spPr>
        <p:txBody>
          <a:bodyPr/>
          <a:lstStyle>
            <a:lvl1pPr>
              <a:spcAft>
                <a:spcPts val="0"/>
              </a:spcAft>
              <a:defRPr sz="2400" b="1" i="0">
                <a:solidFill>
                  <a:schemeClr val="bg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Tree>
    <p:extLst>
      <p:ext uri="{BB962C8B-B14F-4D97-AF65-F5344CB8AC3E}">
        <p14:creationId xmlns:p14="http://schemas.microsoft.com/office/powerpoint/2010/main" val="3970316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Title Only Dark">
    <p:bg>
      <p:bgRef idx="1001">
        <a:schemeClr val="bg1"/>
      </p:bgRef>
    </p:bg>
    <p:spTree>
      <p:nvGrpSpPr>
        <p:cNvPr id="1" name=""/>
        <p:cNvGrpSpPr/>
        <p:nvPr/>
      </p:nvGrpSpPr>
      <p:grpSpPr>
        <a:xfrm>
          <a:off x="0" y="0"/>
          <a:ext cx="0" cy="0"/>
          <a:chOff x="0" y="0"/>
          <a:chExt cx="0" cy="0"/>
        </a:xfrm>
      </p:grpSpPr>
      <p:pic>
        <p:nvPicPr>
          <p:cNvPr id="4" name="Logo">
            <a:extLst>
              <a:ext uri="{FF2B5EF4-FFF2-40B4-BE49-F238E27FC236}">
                <a16:creationId xmlns:a16="http://schemas.microsoft.com/office/drawing/2014/main" id="{D25EB221-23D0-134D-BBEB-BC8444C9D4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6" name="Copyright">
            <a:extLst>
              <a:ext uri="{FF2B5EF4-FFF2-40B4-BE49-F238E27FC236}">
                <a16:creationId xmlns:a16="http://schemas.microsoft.com/office/drawing/2014/main" id="{3078D896-1287-E644-872A-30137021A5AE}"/>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5" name="Slide Number Placeholder 4">
            <a:extLst>
              <a:ext uri="{FF2B5EF4-FFF2-40B4-BE49-F238E27FC236}">
                <a16:creationId xmlns:a16="http://schemas.microsoft.com/office/drawing/2014/main" id="{016BC3FA-3238-DC8B-DBA1-75372B4C8ADE}"/>
              </a:ext>
            </a:extLst>
          </p:cNvPr>
          <p:cNvSpPr>
            <a:spLocks noGrp="1"/>
          </p:cNvSpPr>
          <p:nvPr>
            <p:ph type="sldNum" sz="quarter" idx="12"/>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D2A412CD-C401-89F4-2B58-B3954C4527CD}"/>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096107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0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Footer Only Dark">
    <p:bg>
      <p:bgRef idx="1001">
        <a:schemeClr val="bg1"/>
      </p:bgRef>
    </p:bg>
    <p:spTree>
      <p:nvGrpSpPr>
        <p:cNvPr id="1" name=""/>
        <p:cNvGrpSpPr/>
        <p:nvPr/>
      </p:nvGrpSpPr>
      <p:grpSpPr>
        <a:xfrm>
          <a:off x="0" y="0"/>
          <a:ext cx="0" cy="0"/>
          <a:chOff x="0" y="0"/>
          <a:chExt cx="0" cy="0"/>
        </a:xfrm>
      </p:grpSpPr>
      <p:pic>
        <p:nvPicPr>
          <p:cNvPr id="3" name="Logo">
            <a:extLst>
              <a:ext uri="{FF2B5EF4-FFF2-40B4-BE49-F238E27FC236}">
                <a16:creationId xmlns:a16="http://schemas.microsoft.com/office/drawing/2014/main" id="{F31DE813-0AC6-E64E-ACE1-85AE3795EDC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5" name="Copyright">
            <a:extLst>
              <a:ext uri="{FF2B5EF4-FFF2-40B4-BE49-F238E27FC236}">
                <a16:creationId xmlns:a16="http://schemas.microsoft.com/office/drawing/2014/main" id="{D6406413-3625-8345-A0C2-4002C5467E7A}"/>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4" name="Slide Number Placeholder 3">
            <a:extLst>
              <a:ext uri="{FF2B5EF4-FFF2-40B4-BE49-F238E27FC236}">
                <a16:creationId xmlns:a16="http://schemas.microsoft.com/office/drawing/2014/main" id="{C0BF0261-ED03-59F5-8DA5-B69B25560BFE}"/>
              </a:ext>
            </a:extLst>
          </p:cNvPr>
          <p:cNvSpPr>
            <a:spLocks noGrp="1"/>
          </p:cNvSpPr>
          <p:nvPr>
            <p:ph type="sldNum" sz="quarter" idx="12"/>
          </p:nvPr>
        </p:nvSpPr>
        <p:spPr/>
        <p:txBody>
          <a:bodyPr/>
          <a:lstStyle>
            <a:lvl1pPr>
              <a:defRPr>
                <a:solidFill>
                  <a:schemeClr val="tx1"/>
                </a:solidFill>
              </a:defRPr>
            </a:lvl1pPr>
          </a:lstStyle>
          <a:p>
            <a:fld id="{C40B8814-59A3-45DB-A9DC-D9CF315E22F8}" type="slidenum">
              <a:rPr lang="en-US" smtClean="0"/>
              <a:pPr/>
              <a:t>‹#›</a:t>
            </a:fld>
            <a:endParaRPr lang="en-US"/>
          </a:p>
        </p:txBody>
      </p:sp>
    </p:spTree>
    <p:extLst>
      <p:ext uri="{BB962C8B-B14F-4D97-AF65-F5344CB8AC3E}">
        <p14:creationId xmlns:p14="http://schemas.microsoft.com/office/powerpoint/2010/main" val="1826603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0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42E2E2-6BDE-EED2-FD24-6D86E401F48A}"/>
              </a:ext>
            </a:extLst>
          </p:cNvPr>
          <p:cNvSpPr>
            <a:spLocks noGrp="1"/>
          </p:cNvSpPr>
          <p:nvPr>
            <p:ph type="sldNum" sz="quarter" idx="12"/>
          </p:nvPr>
        </p:nvSpPr>
        <p:spPr/>
        <p:txBody>
          <a:bodyPr/>
          <a:lstStyle/>
          <a:p>
            <a:fld id="{C40B8814-59A3-45DB-A9DC-D9CF315E22F8}" type="slidenum">
              <a:rPr lang="en-US" smtClean="0"/>
              <a:t>‹#›</a:t>
            </a:fld>
            <a:endParaRPr lang="en-US"/>
          </a:p>
        </p:txBody>
      </p:sp>
      <p:sp>
        <p:nvSpPr>
          <p:cNvPr id="2" name="Title 1">
            <a:extLst>
              <a:ext uri="{FF2B5EF4-FFF2-40B4-BE49-F238E27FC236}">
                <a16:creationId xmlns:a16="http://schemas.microsoft.com/office/drawing/2014/main" id="{FB6611AF-568F-1FB4-C9AC-380A95FAC238}"/>
              </a:ext>
            </a:extLst>
          </p:cNvPr>
          <p:cNvSpPr>
            <a:spLocks noGrp="1"/>
          </p:cNvSpPr>
          <p:nvPr>
            <p:ph type="title"/>
          </p:nvPr>
        </p:nvSpPr>
        <p:spPr>
          <a:xfrm>
            <a:off x="266700" y="1790701"/>
            <a:ext cx="5366845" cy="1635672"/>
          </a:xfrm>
        </p:spPr>
        <p:txBody>
          <a:bodyPr anchor="t" anchorCtr="0">
            <a:noAutofit/>
          </a:bodyPr>
          <a:lstStyle>
            <a:lvl1pPr>
              <a:defRPr sz="3600">
                <a:solidFill>
                  <a:schemeClr val="tx1"/>
                </a:solidFill>
              </a:defRPr>
            </a:lvl1pPr>
          </a:lstStyle>
          <a:p>
            <a:r>
              <a:rPr lang="en-GB"/>
              <a:t>Click to edit Master title style</a:t>
            </a:r>
            <a:endParaRPr lang="en-US"/>
          </a:p>
        </p:txBody>
      </p:sp>
      <p:sp>
        <p:nvSpPr>
          <p:cNvPr id="11" name="Picture Placeholder 10">
            <a:extLst>
              <a:ext uri="{FF2B5EF4-FFF2-40B4-BE49-F238E27FC236}">
                <a16:creationId xmlns:a16="http://schemas.microsoft.com/office/drawing/2014/main" id="{7C9F9A2D-4F0D-9C46-A0AA-72EFCD5C09E8}"/>
              </a:ext>
            </a:extLst>
          </p:cNvPr>
          <p:cNvSpPr>
            <a:spLocks noGrp="1"/>
          </p:cNvSpPr>
          <p:nvPr>
            <p:ph type="pic" sz="quarter" idx="13" hasCustomPrompt="1"/>
          </p:nvPr>
        </p:nvSpPr>
        <p:spPr>
          <a:xfrm>
            <a:off x="6096000" y="0"/>
            <a:ext cx="6096000" cy="6362700"/>
          </a:xfrm>
          <a:solidFill>
            <a:schemeClr val="bg2">
              <a:lumMod val="75000"/>
            </a:schemeClr>
          </a:solidFill>
          <a:ln>
            <a:noFill/>
          </a:ln>
        </p:spPr>
        <p:txBody>
          <a:bodyPr/>
          <a:lstStyle>
            <a:lvl1pPr algn="ctr">
              <a:defRPr>
                <a:solidFill>
                  <a:schemeClr val="bg2"/>
                </a:solidFill>
              </a:defRPr>
            </a:lvl1pPr>
          </a:lstStyle>
          <a:p>
            <a:r>
              <a:rPr lang="en-US"/>
              <a:t>Click icon to add picture</a:t>
            </a:r>
            <a:br>
              <a:rPr lang="en-US"/>
            </a:br>
            <a:r>
              <a:rPr lang="en-US"/>
              <a:t>Wing marks must sit on top of picture</a:t>
            </a:r>
          </a:p>
        </p:txBody>
      </p:sp>
    </p:spTree>
    <p:extLst>
      <p:ext uri="{BB962C8B-B14F-4D97-AF65-F5344CB8AC3E}">
        <p14:creationId xmlns:p14="http://schemas.microsoft.com/office/powerpoint/2010/main" val="202601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1128">
          <p15:clr>
            <a:srgbClr val="FBAE40"/>
          </p15:clr>
        </p15:guide>
        <p15:guide id="3" orient="horz" pos="4008">
          <p15:clr>
            <a:srgbClr val="FBAE40"/>
          </p15:clr>
        </p15:guide>
        <p15:guide id="4" pos="35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2">
    <p:bg>
      <p:bgRef idx="1001">
        <a:schemeClr val="bg2"/>
      </p:bgRef>
    </p:bg>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4725B42C-0902-C844-8811-010DF816DD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2"/>
          </a:xfrm>
          <a:prstGeom prst="rect">
            <a:avLst/>
          </a:prstGeom>
        </p:spPr>
      </p:pic>
      <p:sp>
        <p:nvSpPr>
          <p:cNvPr id="7" name="Copyright">
            <a:extLst>
              <a:ext uri="{FF2B5EF4-FFF2-40B4-BE49-F238E27FC236}">
                <a16:creationId xmlns:a16="http://schemas.microsoft.com/office/drawing/2014/main" id="{72212EB4-98BB-AE4A-B4AA-56CF61DD0B84}"/>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6" name="Slide Number Placeholder 5">
            <a:extLst>
              <a:ext uri="{FF2B5EF4-FFF2-40B4-BE49-F238E27FC236}">
                <a16:creationId xmlns:a16="http://schemas.microsoft.com/office/drawing/2014/main" id="{0042E2E2-6BDE-EED2-FD24-6D86E401F48A}"/>
              </a:ext>
            </a:extLst>
          </p:cNvPr>
          <p:cNvSpPr>
            <a:spLocks noGrp="1"/>
          </p:cNvSpPr>
          <p:nvPr>
            <p:ph type="sldNum" sz="quarter" idx="12"/>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FB6611AF-568F-1FB4-C9AC-380A95FAC238}"/>
              </a:ext>
            </a:extLst>
          </p:cNvPr>
          <p:cNvSpPr>
            <a:spLocks noGrp="1"/>
          </p:cNvSpPr>
          <p:nvPr>
            <p:ph type="title"/>
          </p:nvPr>
        </p:nvSpPr>
        <p:spPr>
          <a:xfrm>
            <a:off x="266700" y="1790701"/>
            <a:ext cx="5366845" cy="1635672"/>
          </a:xfrm>
        </p:spPr>
        <p:txBody>
          <a:bodyPr anchor="t" anchorCtr="0">
            <a:noAutofit/>
          </a:bodyPr>
          <a:lstStyle>
            <a:lvl1pPr>
              <a:defRPr sz="3600">
                <a:solidFill>
                  <a:schemeClr val="tx1"/>
                </a:solidFill>
              </a:defRPr>
            </a:lvl1pPr>
          </a:lstStyle>
          <a:p>
            <a:r>
              <a:rPr lang="en-GB"/>
              <a:t>Click to edit Master title style</a:t>
            </a:r>
            <a:endParaRPr lang="en-US"/>
          </a:p>
        </p:txBody>
      </p:sp>
      <p:sp>
        <p:nvSpPr>
          <p:cNvPr id="11" name="Picture Placeholder 10">
            <a:extLst>
              <a:ext uri="{FF2B5EF4-FFF2-40B4-BE49-F238E27FC236}">
                <a16:creationId xmlns:a16="http://schemas.microsoft.com/office/drawing/2014/main" id="{7C9F9A2D-4F0D-9C46-A0AA-72EFCD5C09E8}"/>
              </a:ext>
            </a:extLst>
          </p:cNvPr>
          <p:cNvSpPr>
            <a:spLocks noGrp="1"/>
          </p:cNvSpPr>
          <p:nvPr>
            <p:ph type="pic" sz="quarter" idx="13" hasCustomPrompt="1"/>
          </p:nvPr>
        </p:nvSpPr>
        <p:spPr>
          <a:xfrm>
            <a:off x="6096000" y="0"/>
            <a:ext cx="6096000" cy="6362700"/>
          </a:xfrm>
          <a:solidFill>
            <a:schemeClr val="tx2">
              <a:lumMod val="75000"/>
            </a:schemeClr>
          </a:solidFill>
          <a:ln>
            <a:noFill/>
          </a:ln>
        </p:spPr>
        <p:txBody>
          <a:bodyPr/>
          <a:lstStyle>
            <a:lvl1pPr algn="ctr">
              <a:defRPr>
                <a:solidFill>
                  <a:schemeClr val="tx2"/>
                </a:solidFill>
              </a:defRPr>
            </a:lvl1pPr>
          </a:lstStyle>
          <a:p>
            <a:r>
              <a:rPr lang="en-US"/>
              <a:t>Click icon to add picture</a:t>
            </a:r>
            <a:br>
              <a:rPr lang="en-US"/>
            </a:br>
            <a:r>
              <a:rPr lang="en-US"/>
              <a:t>Wing marks must sit on top of picture</a:t>
            </a:r>
          </a:p>
        </p:txBody>
      </p:sp>
    </p:spTree>
    <p:extLst>
      <p:ext uri="{BB962C8B-B14F-4D97-AF65-F5344CB8AC3E}">
        <p14:creationId xmlns:p14="http://schemas.microsoft.com/office/powerpoint/2010/main" val="64039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1128">
          <p15:clr>
            <a:srgbClr val="FBAE40"/>
          </p15:clr>
        </p15:guide>
        <p15:guide id="3" orient="horz" pos="4008">
          <p15:clr>
            <a:srgbClr val="FBAE40"/>
          </p15:clr>
        </p15:guide>
        <p15:guide id="4" pos="35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3">
    <p:bg>
      <p:bgRef idx="1001">
        <a:schemeClr val="bg1"/>
      </p:bgRef>
    </p:bg>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4725B42C-0902-C844-8811-010DF816DD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7" name="Copyright">
            <a:extLst>
              <a:ext uri="{FF2B5EF4-FFF2-40B4-BE49-F238E27FC236}">
                <a16:creationId xmlns:a16="http://schemas.microsoft.com/office/drawing/2014/main" id="{72212EB4-98BB-AE4A-B4AA-56CF61DD0B84}"/>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6" name="Slide Number Placeholder 5">
            <a:extLst>
              <a:ext uri="{FF2B5EF4-FFF2-40B4-BE49-F238E27FC236}">
                <a16:creationId xmlns:a16="http://schemas.microsoft.com/office/drawing/2014/main" id="{0042E2E2-6BDE-EED2-FD24-6D86E401F48A}"/>
              </a:ext>
            </a:extLst>
          </p:cNvPr>
          <p:cNvSpPr>
            <a:spLocks noGrp="1"/>
          </p:cNvSpPr>
          <p:nvPr>
            <p:ph type="sldNum" sz="quarter" idx="12"/>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FB6611AF-568F-1FB4-C9AC-380A95FAC238}"/>
              </a:ext>
            </a:extLst>
          </p:cNvPr>
          <p:cNvSpPr>
            <a:spLocks noGrp="1"/>
          </p:cNvSpPr>
          <p:nvPr>
            <p:ph type="title"/>
          </p:nvPr>
        </p:nvSpPr>
        <p:spPr>
          <a:xfrm>
            <a:off x="266700" y="1790701"/>
            <a:ext cx="5366845" cy="1635672"/>
          </a:xfrm>
        </p:spPr>
        <p:txBody>
          <a:bodyPr anchor="t" anchorCtr="0">
            <a:noAutofit/>
          </a:bodyPr>
          <a:lstStyle>
            <a:lvl1pPr>
              <a:defRPr sz="3600">
                <a:solidFill>
                  <a:schemeClr val="tx1"/>
                </a:solidFill>
              </a:defRPr>
            </a:lvl1pPr>
          </a:lstStyle>
          <a:p>
            <a:r>
              <a:rPr lang="en-GB"/>
              <a:t>Click to edit Master title style</a:t>
            </a:r>
            <a:endParaRPr lang="en-US"/>
          </a:p>
        </p:txBody>
      </p:sp>
      <p:sp>
        <p:nvSpPr>
          <p:cNvPr id="11" name="Picture Placeholder 10">
            <a:extLst>
              <a:ext uri="{FF2B5EF4-FFF2-40B4-BE49-F238E27FC236}">
                <a16:creationId xmlns:a16="http://schemas.microsoft.com/office/drawing/2014/main" id="{7C9F9A2D-4F0D-9C46-A0AA-72EFCD5C09E8}"/>
              </a:ext>
            </a:extLst>
          </p:cNvPr>
          <p:cNvSpPr>
            <a:spLocks noGrp="1"/>
          </p:cNvSpPr>
          <p:nvPr>
            <p:ph type="pic" sz="quarter" idx="13" hasCustomPrompt="1"/>
          </p:nvPr>
        </p:nvSpPr>
        <p:spPr>
          <a:xfrm>
            <a:off x="6096000" y="0"/>
            <a:ext cx="6096000" cy="6362700"/>
          </a:xfrm>
          <a:solidFill>
            <a:schemeClr val="tx2">
              <a:lumMod val="75000"/>
            </a:schemeClr>
          </a:solidFill>
          <a:ln>
            <a:noFill/>
          </a:ln>
        </p:spPr>
        <p:txBody>
          <a:bodyPr/>
          <a:lstStyle>
            <a:lvl1pPr algn="ctr">
              <a:defRPr>
                <a:solidFill>
                  <a:schemeClr val="tx2"/>
                </a:solidFill>
              </a:defRPr>
            </a:lvl1pPr>
          </a:lstStyle>
          <a:p>
            <a:r>
              <a:rPr lang="en-US"/>
              <a:t>Click icon to add picture</a:t>
            </a:r>
            <a:br>
              <a:rPr lang="en-US"/>
            </a:br>
            <a:r>
              <a:rPr lang="en-US"/>
              <a:t>Wing marks must sit on top of picture</a:t>
            </a:r>
          </a:p>
        </p:txBody>
      </p:sp>
    </p:spTree>
    <p:extLst>
      <p:ext uri="{BB962C8B-B14F-4D97-AF65-F5344CB8AC3E}">
        <p14:creationId xmlns:p14="http://schemas.microsoft.com/office/powerpoint/2010/main" val="438614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1128">
          <p15:clr>
            <a:srgbClr val="FBAE40"/>
          </p15:clr>
        </p15:guide>
        <p15:guide id="3" orient="horz" pos="4008">
          <p15:clr>
            <a:srgbClr val="FBAE40"/>
          </p15:clr>
        </p15:guide>
        <p15:guide id="4" pos="35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4">
    <p:bg>
      <p:bgRef idx="1001">
        <a:schemeClr val="bg1"/>
      </p:bgRef>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9F9A2D-4F0D-9C46-A0AA-72EFCD5C09E8}"/>
              </a:ext>
            </a:extLst>
          </p:cNvPr>
          <p:cNvSpPr>
            <a:spLocks noGrp="1"/>
          </p:cNvSpPr>
          <p:nvPr>
            <p:ph type="pic" sz="quarter" idx="13" hasCustomPrompt="1"/>
          </p:nvPr>
        </p:nvSpPr>
        <p:spPr>
          <a:xfrm>
            <a:off x="0" y="0"/>
            <a:ext cx="12192000" cy="6858000"/>
          </a:xfrm>
          <a:solidFill>
            <a:schemeClr val="tx2">
              <a:lumMod val="75000"/>
            </a:schemeClr>
          </a:solidFill>
          <a:ln>
            <a:noFill/>
          </a:ln>
        </p:spPr>
        <p:txBody>
          <a:bodyPr/>
          <a:lstStyle>
            <a:lvl1pPr algn="ctr">
              <a:defRPr>
                <a:solidFill>
                  <a:schemeClr val="tx2"/>
                </a:solidFill>
              </a:defRPr>
            </a:lvl1pPr>
          </a:lstStyle>
          <a:p>
            <a:r>
              <a:rPr lang="en-US"/>
              <a:t>Select this placeholder and go to Insert tab &gt; Pictures to add picture</a:t>
            </a:r>
            <a:br>
              <a:rPr lang="en-US"/>
            </a:br>
            <a:r>
              <a:rPr lang="en-US"/>
              <a:t>Overlay, slide title, wing mark, logo, copyright and slide number must sit on top of picture</a:t>
            </a:r>
            <a:br>
              <a:rPr lang="en-US"/>
            </a:br>
            <a:r>
              <a:rPr lang="en-US"/>
              <a:t>If needed, adjust overlay opacity</a:t>
            </a:r>
          </a:p>
        </p:txBody>
      </p:sp>
      <p:pic>
        <p:nvPicPr>
          <p:cNvPr id="5" name="Logo">
            <a:extLst>
              <a:ext uri="{FF2B5EF4-FFF2-40B4-BE49-F238E27FC236}">
                <a16:creationId xmlns:a16="http://schemas.microsoft.com/office/drawing/2014/main" id="{4725B42C-0902-C844-8811-010DF816DD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7" name="Copyright">
            <a:extLst>
              <a:ext uri="{FF2B5EF4-FFF2-40B4-BE49-F238E27FC236}">
                <a16:creationId xmlns:a16="http://schemas.microsoft.com/office/drawing/2014/main" id="{72212EB4-98BB-AE4A-B4AA-56CF61DD0B84}"/>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6" name="Slide Number Placeholder 5">
            <a:extLst>
              <a:ext uri="{FF2B5EF4-FFF2-40B4-BE49-F238E27FC236}">
                <a16:creationId xmlns:a16="http://schemas.microsoft.com/office/drawing/2014/main" id="{0042E2E2-6BDE-EED2-FD24-6D86E401F48A}"/>
              </a:ext>
            </a:extLst>
          </p:cNvPr>
          <p:cNvSpPr>
            <a:spLocks noGrp="1"/>
          </p:cNvSpPr>
          <p:nvPr>
            <p:ph type="sldNum" sz="quarter" idx="12"/>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FB6611AF-568F-1FB4-C9AC-380A95FAC238}"/>
              </a:ext>
            </a:extLst>
          </p:cNvPr>
          <p:cNvSpPr>
            <a:spLocks noGrp="1"/>
          </p:cNvSpPr>
          <p:nvPr>
            <p:ph type="title"/>
          </p:nvPr>
        </p:nvSpPr>
        <p:spPr>
          <a:xfrm>
            <a:off x="266699" y="1790701"/>
            <a:ext cx="6858000" cy="2286000"/>
          </a:xfrm>
        </p:spPr>
        <p:txBody>
          <a:bodyPr anchor="t" anchorCtr="0">
            <a:noAutofit/>
          </a:bodyPr>
          <a:lstStyle>
            <a:lvl1pPr>
              <a:defRPr sz="3600">
                <a:solidFill>
                  <a:schemeClr val="tx1"/>
                </a:solidFill>
              </a:defRPr>
            </a:lvl1pPr>
          </a:lstStyle>
          <a:p>
            <a:r>
              <a:rPr lang="en-GB"/>
              <a:t>Click to edit Master title style</a:t>
            </a:r>
            <a:endParaRPr lang="en-US"/>
          </a:p>
        </p:txBody>
      </p:sp>
      <p:sp>
        <p:nvSpPr>
          <p:cNvPr id="9" name="Wing Mark">
            <a:extLst>
              <a:ext uri="{FF2B5EF4-FFF2-40B4-BE49-F238E27FC236}">
                <a16:creationId xmlns:a16="http://schemas.microsoft.com/office/drawing/2014/main" id="{3947C53E-E9D8-3A48-B639-8F3B514FCF9C}"/>
              </a:ext>
            </a:extLst>
          </p:cNvPr>
          <p:cNvSpPr/>
          <p:nvPr/>
        </p:nvSpPr>
        <p:spPr>
          <a:xfrm rot="10800000">
            <a:off x="10843033" y="0"/>
            <a:ext cx="1348967" cy="1276350"/>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Tree>
    <p:extLst>
      <p:ext uri="{BB962C8B-B14F-4D97-AF65-F5344CB8AC3E}">
        <p14:creationId xmlns:p14="http://schemas.microsoft.com/office/powerpoint/2010/main" val="1452510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Col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11658600" cy="571500"/>
          </a:xfrm>
        </p:spPr>
        <p:txBody>
          <a:bodyPr/>
          <a:lstStyle>
            <a:lvl1pPr>
              <a:spcAft>
                <a:spcPts val="0"/>
              </a:spcAft>
              <a:defRPr sz="2400" b="1" i="0">
                <a:solidFill>
                  <a:schemeClr val="tx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116586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09264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5">
    <p:bg>
      <p:bgRef idx="1001">
        <a:schemeClr val="bg2"/>
      </p:bgRef>
    </p:bg>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4725B42C-0902-C844-8811-010DF816DD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2"/>
          </a:xfrm>
          <a:prstGeom prst="rect">
            <a:avLst/>
          </a:prstGeom>
        </p:spPr>
      </p:pic>
      <p:sp>
        <p:nvSpPr>
          <p:cNvPr id="7" name="Copyright">
            <a:extLst>
              <a:ext uri="{FF2B5EF4-FFF2-40B4-BE49-F238E27FC236}">
                <a16:creationId xmlns:a16="http://schemas.microsoft.com/office/drawing/2014/main" id="{72212EB4-98BB-AE4A-B4AA-56CF61DD0B84}"/>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6" name="Slide Number Placeholder 5">
            <a:extLst>
              <a:ext uri="{FF2B5EF4-FFF2-40B4-BE49-F238E27FC236}">
                <a16:creationId xmlns:a16="http://schemas.microsoft.com/office/drawing/2014/main" id="{0042E2E2-6BDE-EED2-FD24-6D86E401F48A}"/>
              </a:ext>
            </a:extLst>
          </p:cNvPr>
          <p:cNvSpPr>
            <a:spLocks noGrp="1"/>
          </p:cNvSpPr>
          <p:nvPr>
            <p:ph type="sldNum" sz="quarter" idx="12"/>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9" name="Wing Mark">
            <a:extLst>
              <a:ext uri="{FF2B5EF4-FFF2-40B4-BE49-F238E27FC236}">
                <a16:creationId xmlns:a16="http://schemas.microsoft.com/office/drawing/2014/main" id="{3947C53E-E9D8-3A48-B639-8F3B514FCF9C}"/>
              </a:ext>
            </a:extLst>
          </p:cNvPr>
          <p:cNvSpPr/>
          <p:nvPr/>
        </p:nvSpPr>
        <p:spPr>
          <a:xfrm rot="10800000">
            <a:off x="10843033" y="0"/>
            <a:ext cx="1348967" cy="1276350"/>
          </a:xfrm>
          <a:prstGeom prst="corner">
            <a:avLst>
              <a:gd name="adj1" fmla="val 31284"/>
              <a:gd name="adj2" fmla="val 321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2" name="Title 1">
            <a:extLst>
              <a:ext uri="{FF2B5EF4-FFF2-40B4-BE49-F238E27FC236}">
                <a16:creationId xmlns:a16="http://schemas.microsoft.com/office/drawing/2014/main" id="{FB6611AF-568F-1FB4-C9AC-380A95FAC238}"/>
              </a:ext>
            </a:extLst>
          </p:cNvPr>
          <p:cNvSpPr>
            <a:spLocks noGrp="1"/>
          </p:cNvSpPr>
          <p:nvPr>
            <p:ph type="title"/>
          </p:nvPr>
        </p:nvSpPr>
        <p:spPr>
          <a:xfrm>
            <a:off x="266700" y="1790700"/>
            <a:ext cx="6858000" cy="2286000"/>
          </a:xfrm>
        </p:spPr>
        <p:txBody>
          <a:bodyPr anchor="t" anchorCtr="0">
            <a:noAutofit/>
          </a:bodyPr>
          <a:lstStyle>
            <a:lvl1pPr>
              <a:defRPr sz="3600">
                <a:solidFill>
                  <a:schemeClr val="tx1"/>
                </a:solidFill>
              </a:defRPr>
            </a:lvl1pPr>
          </a:lstStyle>
          <a:p>
            <a:r>
              <a:rPr lang="en-GB"/>
              <a:t>Click to edit Master title style</a:t>
            </a:r>
            <a:endParaRPr lang="en-US"/>
          </a:p>
        </p:txBody>
      </p:sp>
    </p:spTree>
    <p:extLst>
      <p:ext uri="{BB962C8B-B14F-4D97-AF65-F5344CB8AC3E}">
        <p14:creationId xmlns:p14="http://schemas.microsoft.com/office/powerpoint/2010/main" val="24606953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2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6">
    <p:bg>
      <p:bgRef idx="1001">
        <a:schemeClr val="bg1"/>
      </p:bgRef>
    </p:bg>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4725B42C-0902-C844-8811-010DF816DD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7" name="Copyright">
            <a:extLst>
              <a:ext uri="{FF2B5EF4-FFF2-40B4-BE49-F238E27FC236}">
                <a16:creationId xmlns:a16="http://schemas.microsoft.com/office/drawing/2014/main" id="{72212EB4-98BB-AE4A-B4AA-56CF61DD0B84}"/>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6" name="Slide Number Placeholder 5">
            <a:extLst>
              <a:ext uri="{FF2B5EF4-FFF2-40B4-BE49-F238E27FC236}">
                <a16:creationId xmlns:a16="http://schemas.microsoft.com/office/drawing/2014/main" id="{0042E2E2-6BDE-EED2-FD24-6D86E401F48A}"/>
              </a:ext>
            </a:extLst>
          </p:cNvPr>
          <p:cNvSpPr>
            <a:spLocks noGrp="1"/>
          </p:cNvSpPr>
          <p:nvPr>
            <p:ph type="sldNum" sz="quarter" idx="12"/>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9" name="Wing Mark">
            <a:extLst>
              <a:ext uri="{FF2B5EF4-FFF2-40B4-BE49-F238E27FC236}">
                <a16:creationId xmlns:a16="http://schemas.microsoft.com/office/drawing/2014/main" id="{3947C53E-E9D8-3A48-B639-8F3B514FCF9C}"/>
              </a:ext>
            </a:extLst>
          </p:cNvPr>
          <p:cNvSpPr/>
          <p:nvPr/>
        </p:nvSpPr>
        <p:spPr>
          <a:xfrm rot="10800000">
            <a:off x="10843033" y="0"/>
            <a:ext cx="1348967" cy="1276350"/>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2" name="Title 1">
            <a:extLst>
              <a:ext uri="{FF2B5EF4-FFF2-40B4-BE49-F238E27FC236}">
                <a16:creationId xmlns:a16="http://schemas.microsoft.com/office/drawing/2014/main" id="{FB6611AF-568F-1FB4-C9AC-380A95FAC238}"/>
              </a:ext>
            </a:extLst>
          </p:cNvPr>
          <p:cNvSpPr>
            <a:spLocks noGrp="1"/>
          </p:cNvSpPr>
          <p:nvPr>
            <p:ph type="title"/>
          </p:nvPr>
        </p:nvSpPr>
        <p:spPr>
          <a:xfrm>
            <a:off x="266700" y="1790700"/>
            <a:ext cx="6858000" cy="2286000"/>
          </a:xfrm>
        </p:spPr>
        <p:txBody>
          <a:bodyPr anchor="t" anchorCtr="0">
            <a:noAutofit/>
          </a:bodyPr>
          <a:lstStyle>
            <a:lvl1pPr>
              <a:defRPr sz="3600">
                <a:solidFill>
                  <a:schemeClr val="tx1"/>
                </a:solidFill>
              </a:defRPr>
            </a:lvl1pPr>
          </a:lstStyle>
          <a:p>
            <a:r>
              <a:rPr lang="en-GB"/>
              <a:t>Click to edit Master title style</a:t>
            </a:r>
            <a:endParaRPr lang="en-US"/>
          </a:p>
        </p:txBody>
      </p:sp>
    </p:spTree>
    <p:extLst>
      <p:ext uri="{BB962C8B-B14F-4D97-AF65-F5344CB8AC3E}">
        <p14:creationId xmlns:p14="http://schemas.microsoft.com/office/powerpoint/2010/main" val="39845183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2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rgbClr val="757575"/>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hasCustomPrompt="1"/>
          </p:nvPr>
        </p:nvSpPr>
        <p:spPr>
          <a:xfrm>
            <a:off x="266700" y="1790700"/>
            <a:ext cx="11658600" cy="4572000"/>
          </a:xfrm>
        </p:spPr>
        <p:txBody>
          <a:bodyPr/>
          <a:lstStyle>
            <a:lvl1pPr marL="914400" indent="-914400">
              <a:spcAft>
                <a:spcPts val="1200"/>
              </a:spcAft>
              <a:defRPr sz="2400" b="1" i="0">
                <a:latin typeface="Avenir Next LT Pro Demi" panose="020B0504020202020204" pitchFamily="34" charset="77"/>
              </a:defRPr>
            </a:lvl1pPr>
            <a:lvl2pPr marL="914400" indent="0">
              <a:buNone/>
              <a:defRPr/>
            </a:lvl2pPr>
            <a:lvl3pPr marL="1097280" indent="-182880">
              <a:buFont typeface="Arial" panose="020B0604020202020204" pitchFamily="34" charset="0"/>
              <a:buChar char="•"/>
              <a:defRPr/>
            </a:lvl3pPr>
            <a:lvl4pPr marL="1097280">
              <a:defRPr/>
            </a:lvl4pPr>
            <a:lvl5pPr marL="914400" indent="0">
              <a:buNone/>
              <a:defRPr sz="1200" i="1"/>
            </a:lvl5pPr>
          </a:lstStyle>
          <a:p>
            <a:pPr lvl="0"/>
            <a:r>
              <a:rPr lang="en-US"/>
              <a:t>#	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2233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128">
          <p15:clr>
            <a:srgbClr val="FBAE40"/>
          </p15:clr>
        </p15:guide>
        <p15:guide id="3" orient="horz" pos="4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Agenda Dark">
    <p:bg>
      <p:bgRef idx="1001">
        <a:schemeClr val="bg1"/>
      </p:bgRef>
    </p:bg>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C0F5DC6A-BA5A-8949-BAB7-11689F7BE1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8" name="Copyright">
            <a:extLst>
              <a:ext uri="{FF2B5EF4-FFF2-40B4-BE49-F238E27FC236}">
                <a16:creationId xmlns:a16="http://schemas.microsoft.com/office/drawing/2014/main" id="{534BD73A-7809-F245-932E-3C533F709D0E}"/>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hasCustomPrompt="1"/>
          </p:nvPr>
        </p:nvSpPr>
        <p:spPr>
          <a:xfrm>
            <a:off x="266700" y="1790700"/>
            <a:ext cx="11658600" cy="4572000"/>
          </a:xfrm>
        </p:spPr>
        <p:txBody>
          <a:bodyPr/>
          <a:lstStyle>
            <a:lvl1pPr marL="914400" indent="-914400">
              <a:spcAft>
                <a:spcPts val="1200"/>
              </a:spcAft>
              <a:defRPr sz="2400" b="1" i="0">
                <a:latin typeface="Avenir Next LT Pro Demi" panose="020B0504020202020204" pitchFamily="34" charset="77"/>
              </a:defRPr>
            </a:lvl1pPr>
            <a:lvl2pPr marL="914400" indent="0">
              <a:buNone/>
              <a:defRPr/>
            </a:lvl2pPr>
            <a:lvl3pPr marL="1097280" indent="-182880">
              <a:buFont typeface="Arial" panose="020B0604020202020204" pitchFamily="34" charset="0"/>
              <a:buChar char="•"/>
              <a:defRPr/>
            </a:lvl3pPr>
            <a:lvl4pPr marL="1097280">
              <a:defRPr/>
            </a:lvl4pPr>
            <a:lvl5pPr marL="914400" indent="0">
              <a:buNone/>
              <a:defRPr sz="1200" i="1"/>
            </a:lvl5pPr>
          </a:lstStyle>
          <a:p>
            <a:pPr lvl="0"/>
            <a:r>
              <a:rPr lang="en-US"/>
              <a:t>#	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0054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128">
          <p15:clr>
            <a:srgbClr val="FBAE40"/>
          </p15:clr>
        </p15:guide>
        <p15:guide id="3" orient="horz" pos="400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5600700" cy="571500"/>
          </a:xfrm>
        </p:spPr>
        <p:txBody>
          <a:bodyPr/>
          <a:lstStyle>
            <a:lvl1pPr>
              <a:spcAft>
                <a:spcPts val="0"/>
              </a:spcAft>
              <a:defRPr sz="2400" b="1" i="0">
                <a:solidFill>
                  <a:schemeClr val="tx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56007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Picture Placeholder 9">
            <a:extLst>
              <a:ext uri="{FF2B5EF4-FFF2-40B4-BE49-F238E27FC236}">
                <a16:creationId xmlns:a16="http://schemas.microsoft.com/office/drawing/2014/main" id="{1567355A-3DA9-414E-AA08-93859E159148}"/>
              </a:ext>
            </a:extLst>
          </p:cNvPr>
          <p:cNvSpPr>
            <a:spLocks noGrp="1"/>
          </p:cNvSpPr>
          <p:nvPr>
            <p:ph type="pic" sz="quarter" idx="12"/>
          </p:nvPr>
        </p:nvSpPr>
        <p:spPr>
          <a:xfrm>
            <a:off x="6324600" y="1219199"/>
            <a:ext cx="5867400" cy="4572000"/>
          </a:xfrm>
          <a:solidFill>
            <a:schemeClr val="bg2">
              <a:lumMod val="75000"/>
            </a:schemeClr>
          </a:solidFill>
        </p:spPr>
        <p:txBody>
          <a:bodyPr/>
          <a:lstStyle>
            <a:lvl1pPr>
              <a:defRPr>
                <a:solidFill>
                  <a:schemeClr val="bg2"/>
                </a:solidFill>
              </a:defRPr>
            </a:lvl1pPr>
          </a:lstStyle>
          <a:p>
            <a:r>
              <a:rPr lang="en-GB"/>
              <a:t>Click icon to add picture</a:t>
            </a:r>
            <a:endParaRPr lang="en-US"/>
          </a:p>
        </p:txBody>
      </p:sp>
      <p:sp>
        <p:nvSpPr>
          <p:cNvPr id="12" name="Caption">
            <a:extLst>
              <a:ext uri="{FF2B5EF4-FFF2-40B4-BE49-F238E27FC236}">
                <a16:creationId xmlns:a16="http://schemas.microsoft.com/office/drawing/2014/main" id="{5DDA5E03-C2FA-E04E-912E-E25A1D220BE4}"/>
              </a:ext>
            </a:extLst>
          </p:cNvPr>
          <p:cNvSpPr>
            <a:spLocks noGrp="1"/>
          </p:cNvSpPr>
          <p:nvPr>
            <p:ph type="body" sz="quarter" idx="13" hasCustomPrompt="1"/>
          </p:nvPr>
        </p:nvSpPr>
        <p:spPr>
          <a:xfrm>
            <a:off x="6324599" y="5978306"/>
            <a:ext cx="5600700" cy="463769"/>
          </a:xfrm>
        </p:spPr>
        <p:txBody>
          <a:bodyPr/>
          <a:lstStyle>
            <a:lvl1pPr marL="0" indent="0">
              <a:spcAft>
                <a:spcPts val="400"/>
              </a:spcAft>
              <a:buFont typeface="Arial" panose="020B0604020202020204" pitchFamily="34" charset="0"/>
              <a:buNone/>
              <a:defRPr sz="1400">
                <a:solidFill>
                  <a:srgbClr val="666666"/>
                </a:solidFill>
              </a:defRPr>
            </a:lvl1pPr>
            <a:lvl2pPr marL="0" indent="0">
              <a:spcAft>
                <a:spcPts val="400"/>
              </a:spcAft>
              <a:buNone/>
              <a:defRPr sz="1400">
                <a:solidFill>
                  <a:srgbClr val="666666"/>
                </a:solidFill>
              </a:defRPr>
            </a:lvl2pPr>
            <a:lvl3pPr marL="0" indent="0">
              <a:spcAft>
                <a:spcPts val="400"/>
              </a:spcAft>
              <a:buNone/>
              <a:defRPr sz="1400">
                <a:solidFill>
                  <a:srgbClr val="666666"/>
                </a:solidFill>
              </a:defRPr>
            </a:lvl3pPr>
            <a:lvl4pPr marL="0" indent="0">
              <a:spcAft>
                <a:spcPts val="400"/>
              </a:spcAft>
              <a:buNone/>
              <a:defRPr sz="1400">
                <a:solidFill>
                  <a:srgbClr val="666666"/>
                </a:solidFill>
              </a:defRPr>
            </a:lvl4pPr>
            <a:lvl5pPr marL="0" indent="0">
              <a:spcAft>
                <a:spcPts val="400"/>
              </a:spcAft>
              <a:buNone/>
              <a:defRPr sz="1400">
                <a:solidFill>
                  <a:srgbClr val="666666"/>
                </a:solidFill>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203188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guide id="4" pos="3984">
          <p15:clr>
            <a:srgbClr val="FBAE40"/>
          </p15:clr>
        </p15:guide>
        <p15:guide id="5" pos="369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 Wing Mark">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53721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5372100" cy="571500"/>
          </a:xfrm>
        </p:spPr>
        <p:txBody>
          <a:bodyPr/>
          <a:lstStyle>
            <a:lvl1pPr>
              <a:spcAft>
                <a:spcPts val="0"/>
              </a:spcAft>
              <a:defRPr sz="2400" b="1" i="0">
                <a:solidFill>
                  <a:schemeClr val="tx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53721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Picture Placeholder 12">
            <a:extLst>
              <a:ext uri="{FF2B5EF4-FFF2-40B4-BE49-F238E27FC236}">
                <a16:creationId xmlns:a16="http://schemas.microsoft.com/office/drawing/2014/main" id="{4F881AC5-35AC-0E45-9F61-CCD3B5B27038}"/>
              </a:ext>
            </a:extLst>
          </p:cNvPr>
          <p:cNvSpPr>
            <a:spLocks noGrp="1"/>
          </p:cNvSpPr>
          <p:nvPr>
            <p:ph type="pic" sz="quarter" idx="12" hasCustomPrompt="1"/>
          </p:nvPr>
        </p:nvSpPr>
        <p:spPr>
          <a:xfrm>
            <a:off x="6096000" y="0"/>
            <a:ext cx="6096000" cy="6362700"/>
          </a:xfrm>
          <a:solidFill>
            <a:schemeClr val="bg2">
              <a:lumMod val="75000"/>
            </a:schemeClr>
          </a:solidFill>
        </p:spPr>
        <p:txBody>
          <a:bodyPr/>
          <a:lstStyle>
            <a:lvl1pPr algn="ctr">
              <a:defRPr>
                <a:solidFill>
                  <a:schemeClr val="bg2"/>
                </a:solidFill>
              </a:defRPr>
            </a:lvl1pPr>
          </a:lstStyle>
          <a:p>
            <a:br>
              <a:rPr lang="en-US"/>
            </a:br>
            <a:r>
              <a:rPr lang="en-US"/>
              <a:t>Click icon to add picture</a:t>
            </a:r>
            <a:br>
              <a:rPr lang="en-US"/>
            </a:br>
            <a:r>
              <a:rPr lang="en-US"/>
              <a:t>Wing mark must sit on top of picture</a:t>
            </a:r>
          </a:p>
        </p:txBody>
      </p:sp>
      <p:sp>
        <p:nvSpPr>
          <p:cNvPr id="14" name="Wing Mark">
            <a:extLst>
              <a:ext uri="{FF2B5EF4-FFF2-40B4-BE49-F238E27FC236}">
                <a16:creationId xmlns:a16="http://schemas.microsoft.com/office/drawing/2014/main" id="{A23AE345-C8BB-034D-9F9D-581DE6AFFCC3}"/>
              </a:ext>
            </a:extLst>
          </p:cNvPr>
          <p:cNvSpPr/>
          <p:nvPr/>
        </p:nvSpPr>
        <p:spPr>
          <a:xfrm rot="10800000">
            <a:off x="10843033" y="0"/>
            <a:ext cx="1348967" cy="1276350"/>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Tree>
    <p:extLst>
      <p:ext uri="{BB962C8B-B14F-4D97-AF65-F5344CB8AC3E}">
        <p14:creationId xmlns:p14="http://schemas.microsoft.com/office/powerpoint/2010/main" val="339043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guide id="5" pos="3552">
          <p15:clr>
            <a:srgbClr val="FBAE40"/>
          </p15:clr>
        </p15:guide>
        <p15:guide id="6"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Picture w Caption Dark">
    <p:bg>
      <p:bgRef idx="1001">
        <a:schemeClr val="bg1"/>
      </p:bgRef>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4637FF9A-494C-7A4C-8FC9-F8626DF39F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11" name="Copyright">
            <a:extLst>
              <a:ext uri="{FF2B5EF4-FFF2-40B4-BE49-F238E27FC236}">
                <a16:creationId xmlns:a16="http://schemas.microsoft.com/office/drawing/2014/main" id="{0DFFF8FF-8D6F-A34E-9FBE-B6D3AC056398}"/>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5600700" cy="571500"/>
          </a:xfrm>
        </p:spPr>
        <p:txBody>
          <a:bodyPr/>
          <a:lstStyle>
            <a:lvl1pPr>
              <a:spcAft>
                <a:spcPts val="0"/>
              </a:spcAft>
              <a:defRPr sz="2400" b="1" i="0">
                <a:solidFill>
                  <a:schemeClr val="bg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56007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Picture Placeholder 9">
            <a:extLst>
              <a:ext uri="{FF2B5EF4-FFF2-40B4-BE49-F238E27FC236}">
                <a16:creationId xmlns:a16="http://schemas.microsoft.com/office/drawing/2014/main" id="{1567355A-3DA9-414E-AA08-93859E159148}"/>
              </a:ext>
            </a:extLst>
          </p:cNvPr>
          <p:cNvSpPr>
            <a:spLocks noGrp="1"/>
          </p:cNvSpPr>
          <p:nvPr>
            <p:ph type="pic" sz="quarter" idx="12"/>
          </p:nvPr>
        </p:nvSpPr>
        <p:spPr>
          <a:xfrm>
            <a:off x="6324600" y="1219199"/>
            <a:ext cx="5867400" cy="4572000"/>
          </a:xfrm>
          <a:solidFill>
            <a:schemeClr val="tx2">
              <a:lumMod val="75000"/>
            </a:schemeClr>
          </a:solidFill>
        </p:spPr>
        <p:txBody>
          <a:bodyPr/>
          <a:lstStyle>
            <a:lvl1pPr>
              <a:defRPr>
                <a:solidFill>
                  <a:schemeClr val="tx2"/>
                </a:solidFill>
              </a:defRPr>
            </a:lvl1pPr>
          </a:lstStyle>
          <a:p>
            <a:r>
              <a:rPr lang="en-GB"/>
              <a:t>Click icon to add picture</a:t>
            </a:r>
            <a:endParaRPr lang="en-US"/>
          </a:p>
        </p:txBody>
      </p:sp>
      <p:sp>
        <p:nvSpPr>
          <p:cNvPr id="12" name="Caption">
            <a:extLst>
              <a:ext uri="{FF2B5EF4-FFF2-40B4-BE49-F238E27FC236}">
                <a16:creationId xmlns:a16="http://schemas.microsoft.com/office/drawing/2014/main" id="{5DDA5E03-C2FA-E04E-912E-E25A1D220BE4}"/>
              </a:ext>
            </a:extLst>
          </p:cNvPr>
          <p:cNvSpPr>
            <a:spLocks noGrp="1"/>
          </p:cNvSpPr>
          <p:nvPr>
            <p:ph type="body" sz="quarter" idx="13" hasCustomPrompt="1"/>
          </p:nvPr>
        </p:nvSpPr>
        <p:spPr>
          <a:xfrm>
            <a:off x="6324599" y="5978306"/>
            <a:ext cx="5600700" cy="463769"/>
          </a:xfrm>
        </p:spPr>
        <p:txBody>
          <a:bodyPr/>
          <a:lstStyle>
            <a:lvl1pPr marL="0" indent="0">
              <a:spcAft>
                <a:spcPts val="400"/>
              </a:spcAft>
              <a:buFont typeface="Arial" panose="020B0604020202020204" pitchFamily="34" charset="0"/>
              <a:buNone/>
              <a:defRPr sz="1400">
                <a:solidFill>
                  <a:schemeClr val="tx1"/>
                </a:solidFill>
              </a:defRPr>
            </a:lvl1pPr>
            <a:lvl2pPr marL="0" indent="0">
              <a:spcAft>
                <a:spcPts val="400"/>
              </a:spcAft>
              <a:buNone/>
              <a:defRPr sz="1400">
                <a:solidFill>
                  <a:srgbClr val="666666"/>
                </a:solidFill>
              </a:defRPr>
            </a:lvl2pPr>
            <a:lvl3pPr marL="0" indent="0">
              <a:spcAft>
                <a:spcPts val="400"/>
              </a:spcAft>
              <a:buNone/>
              <a:defRPr sz="1400">
                <a:solidFill>
                  <a:srgbClr val="666666"/>
                </a:solidFill>
              </a:defRPr>
            </a:lvl3pPr>
            <a:lvl4pPr marL="0" indent="0">
              <a:spcAft>
                <a:spcPts val="400"/>
              </a:spcAft>
              <a:buNone/>
              <a:defRPr sz="1400">
                <a:solidFill>
                  <a:srgbClr val="666666"/>
                </a:solidFill>
              </a:defRPr>
            </a:lvl4pPr>
            <a:lvl5pPr marL="0" indent="0">
              <a:spcAft>
                <a:spcPts val="400"/>
              </a:spcAft>
              <a:buNone/>
              <a:defRPr sz="1400">
                <a:solidFill>
                  <a:srgbClr val="666666"/>
                </a:solidFill>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2697426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guide id="4" pos="3984">
          <p15:clr>
            <a:srgbClr val="FBAE40"/>
          </p15:clr>
        </p15:guide>
        <p15:guide id="5" pos="369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Picture w Wing Mark Dark">
    <p:bg>
      <p:bgRef idx="1001">
        <a:schemeClr val="bg1"/>
      </p:bgRef>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3B4AE873-4AE3-DD4F-90B3-1F16FF0979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10" name="Copyright">
            <a:extLst>
              <a:ext uri="{FF2B5EF4-FFF2-40B4-BE49-F238E27FC236}">
                <a16:creationId xmlns:a16="http://schemas.microsoft.com/office/drawing/2014/main" id="{282304B1-F330-8C4E-AC2C-29E572D6D481}"/>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53721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5372100" cy="571500"/>
          </a:xfrm>
        </p:spPr>
        <p:txBody>
          <a:bodyPr/>
          <a:lstStyle>
            <a:lvl1pPr>
              <a:spcAft>
                <a:spcPts val="0"/>
              </a:spcAft>
              <a:defRPr sz="2400" b="1" i="0">
                <a:solidFill>
                  <a:schemeClr val="bg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53721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Picture Placeholder 12">
            <a:extLst>
              <a:ext uri="{FF2B5EF4-FFF2-40B4-BE49-F238E27FC236}">
                <a16:creationId xmlns:a16="http://schemas.microsoft.com/office/drawing/2014/main" id="{4F881AC5-35AC-0E45-9F61-CCD3B5B27038}"/>
              </a:ext>
            </a:extLst>
          </p:cNvPr>
          <p:cNvSpPr>
            <a:spLocks noGrp="1"/>
          </p:cNvSpPr>
          <p:nvPr>
            <p:ph type="pic" sz="quarter" idx="12" hasCustomPrompt="1"/>
          </p:nvPr>
        </p:nvSpPr>
        <p:spPr>
          <a:xfrm>
            <a:off x="6096000" y="0"/>
            <a:ext cx="6096000" cy="6362700"/>
          </a:xfrm>
          <a:solidFill>
            <a:schemeClr val="tx2">
              <a:lumMod val="75000"/>
            </a:schemeClr>
          </a:solidFill>
        </p:spPr>
        <p:txBody>
          <a:bodyPr/>
          <a:lstStyle>
            <a:lvl1pPr algn="ctr">
              <a:defRPr>
                <a:solidFill>
                  <a:schemeClr val="tx2"/>
                </a:solidFill>
              </a:defRPr>
            </a:lvl1pPr>
          </a:lstStyle>
          <a:p>
            <a:br>
              <a:rPr lang="en-US"/>
            </a:br>
            <a:r>
              <a:rPr lang="en-US"/>
              <a:t>Click icon to add picture</a:t>
            </a:r>
            <a:br>
              <a:rPr lang="en-US"/>
            </a:br>
            <a:r>
              <a:rPr lang="en-US"/>
              <a:t>Wing mark must sit on top of picture</a:t>
            </a:r>
          </a:p>
        </p:txBody>
      </p:sp>
      <p:sp>
        <p:nvSpPr>
          <p:cNvPr id="14" name="Wing Mark">
            <a:extLst>
              <a:ext uri="{FF2B5EF4-FFF2-40B4-BE49-F238E27FC236}">
                <a16:creationId xmlns:a16="http://schemas.microsoft.com/office/drawing/2014/main" id="{A23AE345-C8BB-034D-9F9D-581DE6AFFCC3}"/>
              </a:ext>
            </a:extLst>
          </p:cNvPr>
          <p:cNvSpPr/>
          <p:nvPr/>
        </p:nvSpPr>
        <p:spPr>
          <a:xfrm rot="10800000">
            <a:off x="10843033" y="0"/>
            <a:ext cx="1348967" cy="1276350"/>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Tree>
    <p:extLst>
      <p:ext uri="{BB962C8B-B14F-4D97-AF65-F5344CB8AC3E}">
        <p14:creationId xmlns:p14="http://schemas.microsoft.com/office/powerpoint/2010/main" val="1616763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guide id="5" pos="3552">
          <p15:clr>
            <a:srgbClr val="FBAE40"/>
          </p15:clr>
        </p15:guide>
        <p15:guide id="6"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ign-off 1">
    <p:bg>
      <p:bgRef idx="1001">
        <a:schemeClr val="bg1"/>
      </p:bgRef>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430B74AA-DA7B-084C-A124-AE02DE21B1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1" y="835642"/>
            <a:ext cx="1882773" cy="543732"/>
          </a:xfrm>
          <a:prstGeom prst="rect">
            <a:avLst/>
          </a:prstGeom>
        </p:spPr>
      </p:pic>
      <p:sp>
        <p:nvSpPr>
          <p:cNvPr id="7" name="Copyright">
            <a:extLst>
              <a:ext uri="{FF2B5EF4-FFF2-40B4-BE49-F238E27FC236}">
                <a16:creationId xmlns:a16="http://schemas.microsoft.com/office/drawing/2014/main" id="{72212EB4-98BB-AE4A-B4AA-56CF61DD0B84}"/>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rgbClr val="757575"/>
                </a:solidFill>
              </a:rPr>
              <a:t>© 2024 TriNet Group, Inc. All rights reserved.</a:t>
            </a:r>
          </a:p>
        </p:txBody>
      </p:sp>
      <p:sp>
        <p:nvSpPr>
          <p:cNvPr id="6" name="Wing Mark">
            <a:extLst>
              <a:ext uri="{FF2B5EF4-FFF2-40B4-BE49-F238E27FC236}">
                <a16:creationId xmlns:a16="http://schemas.microsoft.com/office/drawing/2014/main" id="{D943283A-125C-1441-BE84-4A637896D9AE}"/>
              </a:ext>
            </a:extLst>
          </p:cNvPr>
          <p:cNvSpPr/>
          <p:nvPr/>
        </p:nvSpPr>
        <p:spPr>
          <a:xfrm rot="10800000">
            <a:off x="9249103" y="0"/>
            <a:ext cx="2942897" cy="2784476"/>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4" name="Content Placeholder 3">
            <a:extLst>
              <a:ext uri="{FF2B5EF4-FFF2-40B4-BE49-F238E27FC236}">
                <a16:creationId xmlns:a16="http://schemas.microsoft.com/office/drawing/2014/main" id="{55C7DE1A-7ECF-2442-A354-EDEC118FE4DF}"/>
              </a:ext>
            </a:extLst>
          </p:cNvPr>
          <p:cNvSpPr>
            <a:spLocks noGrp="1"/>
          </p:cNvSpPr>
          <p:nvPr>
            <p:ph sz="quarter" idx="10"/>
          </p:nvPr>
        </p:nvSpPr>
        <p:spPr>
          <a:xfrm>
            <a:off x="266700" y="2819400"/>
            <a:ext cx="6858000" cy="2743200"/>
          </a:xfrm>
        </p:spPr>
        <p:txBody>
          <a:bodyPr/>
          <a:lstStyle>
            <a:lvl1pPr>
              <a:spcAft>
                <a:spcPts val="1200"/>
              </a:spcAft>
              <a:defRPr sz="3600" b="1"/>
            </a:lvl1pPr>
            <a:lvl2pPr marL="0" indent="0">
              <a:buNone/>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6025893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77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ign-off 2">
    <p:bg>
      <p:bgRef idx="1001">
        <a:schemeClr val="bg1"/>
      </p:bgRef>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430B74AA-DA7B-084C-A124-AE02DE21B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835642"/>
            <a:ext cx="1882775" cy="543732"/>
          </a:xfrm>
          <a:prstGeom prst="rect">
            <a:avLst/>
          </a:prstGeom>
        </p:spPr>
      </p:pic>
      <p:sp>
        <p:nvSpPr>
          <p:cNvPr id="7" name="Copyright">
            <a:extLst>
              <a:ext uri="{FF2B5EF4-FFF2-40B4-BE49-F238E27FC236}">
                <a16:creationId xmlns:a16="http://schemas.microsoft.com/office/drawing/2014/main" id="{72212EB4-98BB-AE4A-B4AA-56CF61DD0B84}"/>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10" name="Wing Mark">
            <a:extLst>
              <a:ext uri="{FF2B5EF4-FFF2-40B4-BE49-F238E27FC236}">
                <a16:creationId xmlns:a16="http://schemas.microsoft.com/office/drawing/2014/main" id="{0F701BF8-378D-5F47-9AC6-0C6E01C15A7B}"/>
              </a:ext>
            </a:extLst>
          </p:cNvPr>
          <p:cNvSpPr/>
          <p:nvPr/>
        </p:nvSpPr>
        <p:spPr>
          <a:xfrm rot="10800000">
            <a:off x="9249103" y="0"/>
            <a:ext cx="2942897" cy="2784476"/>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4" name="Content Placeholder 3">
            <a:extLst>
              <a:ext uri="{FF2B5EF4-FFF2-40B4-BE49-F238E27FC236}">
                <a16:creationId xmlns:a16="http://schemas.microsoft.com/office/drawing/2014/main" id="{55C7DE1A-7ECF-2442-A354-EDEC118FE4DF}"/>
              </a:ext>
            </a:extLst>
          </p:cNvPr>
          <p:cNvSpPr>
            <a:spLocks noGrp="1"/>
          </p:cNvSpPr>
          <p:nvPr>
            <p:ph sz="quarter" idx="10"/>
          </p:nvPr>
        </p:nvSpPr>
        <p:spPr>
          <a:xfrm>
            <a:off x="266700" y="2819400"/>
            <a:ext cx="6858000" cy="2743200"/>
          </a:xfrm>
        </p:spPr>
        <p:txBody>
          <a:bodyPr/>
          <a:lstStyle>
            <a:lvl1pPr>
              <a:spcAft>
                <a:spcPts val="1200"/>
              </a:spcAft>
              <a:defRPr sz="3600" b="1"/>
            </a:lvl1pPr>
            <a:lvl2pPr marL="0" indent="0">
              <a:buNone/>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077564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7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Col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11658600" cy="571500"/>
          </a:xfrm>
        </p:spPr>
        <p:txBody>
          <a:bodyPr/>
          <a:lstStyle>
            <a:lvl1pPr>
              <a:spcAft>
                <a:spcPts val="0"/>
              </a:spcAft>
              <a:defRPr sz="2400" b="1" i="0">
                <a:solidFill>
                  <a:schemeClr val="tx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56007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Content Placeholder 2">
            <a:extLst>
              <a:ext uri="{FF2B5EF4-FFF2-40B4-BE49-F238E27FC236}">
                <a16:creationId xmlns:a16="http://schemas.microsoft.com/office/drawing/2014/main" id="{705FF861-6EE3-4E41-85D9-280A1D62FC22}"/>
              </a:ext>
            </a:extLst>
          </p:cNvPr>
          <p:cNvSpPr>
            <a:spLocks noGrp="1"/>
          </p:cNvSpPr>
          <p:nvPr>
            <p:ph idx="12"/>
          </p:nvPr>
        </p:nvSpPr>
        <p:spPr>
          <a:xfrm>
            <a:off x="6324600" y="1790700"/>
            <a:ext cx="56007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9251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guide id="4" pos="3984">
          <p15:clr>
            <a:srgbClr val="FBAE40"/>
          </p15:clr>
        </p15:guide>
        <p15:guide id="5" pos="369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ign-off 3">
    <p:bg>
      <p:bgRef idx="1001">
        <a:schemeClr val="bg1"/>
      </p:bgRef>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430B74AA-DA7B-084C-A124-AE02DE21B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5162" y="3105741"/>
            <a:ext cx="2206406" cy="637194"/>
          </a:xfrm>
          <a:prstGeom prst="rect">
            <a:avLst/>
          </a:prstGeom>
        </p:spPr>
      </p:pic>
      <p:sp>
        <p:nvSpPr>
          <p:cNvPr id="7" name="Copyright">
            <a:extLst>
              <a:ext uri="{FF2B5EF4-FFF2-40B4-BE49-F238E27FC236}">
                <a16:creationId xmlns:a16="http://schemas.microsoft.com/office/drawing/2014/main" id="{72212EB4-98BB-AE4A-B4AA-56CF61DD0B84}"/>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Tree>
    <p:extLst>
      <p:ext uri="{BB962C8B-B14F-4D97-AF65-F5344CB8AC3E}">
        <p14:creationId xmlns:p14="http://schemas.microsoft.com/office/powerpoint/2010/main" val="37229301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1">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p>
            <a:fld id="{C40B8814-59A3-45DB-A9DC-D9CF315E22F8}" type="slidenum">
              <a:rPr lang="en-US" smtClean="0"/>
              <a:pPr/>
              <a:t>‹#›</a:t>
            </a:fld>
            <a:endParaRPr lang="en-US"/>
          </a:p>
        </p:txBody>
      </p:sp>
      <p:grpSp>
        <p:nvGrpSpPr>
          <p:cNvPr id="8" name="Wing Marks Group">
            <a:extLst>
              <a:ext uri="{FF2B5EF4-FFF2-40B4-BE49-F238E27FC236}">
                <a16:creationId xmlns:a16="http://schemas.microsoft.com/office/drawing/2014/main" id="{64EBBEC2-DAB8-9D46-9B6D-52B464A7C6BC}"/>
              </a:ext>
            </a:extLst>
          </p:cNvPr>
          <p:cNvGrpSpPr/>
          <p:nvPr/>
        </p:nvGrpSpPr>
        <p:grpSpPr>
          <a:xfrm>
            <a:off x="266700" y="381000"/>
            <a:ext cx="866873" cy="838200"/>
            <a:chOff x="4815763" y="4295775"/>
            <a:chExt cx="2058824" cy="1990725"/>
          </a:xfrm>
        </p:grpSpPr>
        <p:sp>
          <p:nvSpPr>
            <p:cNvPr id="10" name="Wing Mark">
              <a:extLst>
                <a:ext uri="{FF2B5EF4-FFF2-40B4-BE49-F238E27FC236}">
                  <a16:creationId xmlns:a16="http://schemas.microsoft.com/office/drawing/2014/main" id="{A785D80A-3FF4-194D-A34A-793E7AE9F6E3}"/>
                </a:ext>
              </a:extLst>
            </p:cNvPr>
            <p:cNvSpPr/>
            <p:nvPr/>
          </p:nvSpPr>
          <p:spPr>
            <a:xfrm rot="10800000">
              <a:off x="4815763" y="5075181"/>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11" name="Wing Mark">
              <a:extLst>
                <a:ext uri="{FF2B5EF4-FFF2-40B4-BE49-F238E27FC236}">
                  <a16:creationId xmlns:a16="http://schemas.microsoft.com/office/drawing/2014/main" id="{F103F1C6-4A7E-8143-9B6F-114E59B0A65E}"/>
                </a:ext>
              </a:extLst>
            </p:cNvPr>
            <p:cNvSpPr/>
            <p:nvPr/>
          </p:nvSpPr>
          <p:spPr>
            <a:xfrm rot="10800000">
              <a:off x="5594350" y="4295775"/>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gr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9144000" cy="4571999"/>
          </a:xfrm>
        </p:spPr>
        <p:txBody>
          <a:bodyPr/>
          <a:lstStyle>
            <a:lvl1pPr>
              <a:lnSpc>
                <a:spcPct val="90000"/>
              </a:lnSpc>
              <a:spcAft>
                <a:spcPts val="1000"/>
              </a:spcAft>
              <a:defRPr sz="3600" b="1">
                <a:solidFill>
                  <a:schemeClr val="tx1"/>
                </a:solidFill>
              </a:defRPr>
            </a:lvl1pPr>
            <a:lvl2pPr marL="182880" indent="-182880">
              <a:spcBef>
                <a:spcPts val="1800"/>
              </a:spcBef>
              <a:buFont typeface="System Font Regular"/>
              <a:buChar char="—"/>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68295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128">
          <p15:clr>
            <a:srgbClr val="FBAE40"/>
          </p15:clr>
        </p15:guide>
        <p15:guide id="3" orient="horz" pos="400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2"/>
      </p:bgRef>
    </p:bg>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C2ACDC6C-17CD-B449-9022-079A3D169B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2"/>
          </a:xfrm>
          <a:prstGeom prst="rect">
            <a:avLst/>
          </a:prstGeom>
        </p:spPr>
      </p:pic>
      <p:sp>
        <p:nvSpPr>
          <p:cNvPr id="12" name="Copyright">
            <a:extLst>
              <a:ext uri="{FF2B5EF4-FFF2-40B4-BE49-F238E27FC236}">
                <a16:creationId xmlns:a16="http://schemas.microsoft.com/office/drawing/2014/main" id="{E5A682F1-DE8E-9D43-B2B0-9928C544F7A9}"/>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grpSp>
        <p:nvGrpSpPr>
          <p:cNvPr id="8" name="Wing Marks Group">
            <a:extLst>
              <a:ext uri="{FF2B5EF4-FFF2-40B4-BE49-F238E27FC236}">
                <a16:creationId xmlns:a16="http://schemas.microsoft.com/office/drawing/2014/main" id="{64EBBEC2-DAB8-9D46-9B6D-52B464A7C6BC}"/>
              </a:ext>
            </a:extLst>
          </p:cNvPr>
          <p:cNvGrpSpPr/>
          <p:nvPr/>
        </p:nvGrpSpPr>
        <p:grpSpPr>
          <a:xfrm>
            <a:off x="266700" y="381000"/>
            <a:ext cx="866873" cy="838200"/>
            <a:chOff x="4815763" y="4295775"/>
            <a:chExt cx="2058824" cy="1990725"/>
          </a:xfrm>
          <a:solidFill>
            <a:schemeClr val="tx1"/>
          </a:solidFill>
        </p:grpSpPr>
        <p:sp>
          <p:nvSpPr>
            <p:cNvPr id="10" name="Wing Mark">
              <a:extLst>
                <a:ext uri="{FF2B5EF4-FFF2-40B4-BE49-F238E27FC236}">
                  <a16:creationId xmlns:a16="http://schemas.microsoft.com/office/drawing/2014/main" id="{A785D80A-3FF4-194D-A34A-793E7AE9F6E3}"/>
                </a:ext>
              </a:extLst>
            </p:cNvPr>
            <p:cNvSpPr/>
            <p:nvPr/>
          </p:nvSpPr>
          <p:spPr>
            <a:xfrm rot="10800000">
              <a:off x="4815763" y="5075181"/>
              <a:ext cx="1280237" cy="1211319"/>
            </a:xfrm>
            <a:prstGeom prst="corner">
              <a:avLst>
                <a:gd name="adj1" fmla="val 31284"/>
                <a:gd name="adj2" fmla="val 321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11" name="Wing Mark">
              <a:extLst>
                <a:ext uri="{FF2B5EF4-FFF2-40B4-BE49-F238E27FC236}">
                  <a16:creationId xmlns:a16="http://schemas.microsoft.com/office/drawing/2014/main" id="{F103F1C6-4A7E-8143-9B6F-114E59B0A65E}"/>
                </a:ext>
              </a:extLst>
            </p:cNvPr>
            <p:cNvSpPr/>
            <p:nvPr/>
          </p:nvSpPr>
          <p:spPr>
            <a:xfrm rot="10800000">
              <a:off x="5594350" y="4295775"/>
              <a:ext cx="1280237" cy="1211319"/>
            </a:xfrm>
            <a:prstGeom prst="corner">
              <a:avLst>
                <a:gd name="adj1" fmla="val 31284"/>
                <a:gd name="adj2" fmla="val 321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gr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9144000" cy="4571999"/>
          </a:xfrm>
        </p:spPr>
        <p:txBody>
          <a:bodyPr/>
          <a:lstStyle>
            <a:lvl1pPr>
              <a:lnSpc>
                <a:spcPct val="90000"/>
              </a:lnSpc>
              <a:spcAft>
                <a:spcPts val="1000"/>
              </a:spcAft>
              <a:defRPr sz="3600" b="1">
                <a:solidFill>
                  <a:schemeClr val="tx1"/>
                </a:solidFill>
              </a:defRPr>
            </a:lvl1pPr>
            <a:lvl2pPr marL="182880" indent="-182880">
              <a:spcBef>
                <a:spcPts val="1800"/>
              </a:spcBef>
              <a:buFont typeface="System Font Regular"/>
              <a:buChar char="—"/>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2828685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128">
          <p15:clr>
            <a:srgbClr val="FBAE40"/>
          </p15:clr>
        </p15:guide>
        <p15:guide id="3" orient="horz" pos="400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Quote 3">
    <p:bg>
      <p:bgRef idx="1001">
        <a:schemeClr val="bg1"/>
      </p:bgRef>
    </p:bg>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C2ACDC6C-17CD-B449-9022-079A3D169B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12" name="Copyright">
            <a:extLst>
              <a:ext uri="{FF2B5EF4-FFF2-40B4-BE49-F238E27FC236}">
                <a16:creationId xmlns:a16="http://schemas.microsoft.com/office/drawing/2014/main" id="{E5A682F1-DE8E-9D43-B2B0-9928C544F7A9}"/>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grpSp>
        <p:nvGrpSpPr>
          <p:cNvPr id="8" name="Wing Marks Group">
            <a:extLst>
              <a:ext uri="{FF2B5EF4-FFF2-40B4-BE49-F238E27FC236}">
                <a16:creationId xmlns:a16="http://schemas.microsoft.com/office/drawing/2014/main" id="{64EBBEC2-DAB8-9D46-9B6D-52B464A7C6BC}"/>
              </a:ext>
            </a:extLst>
          </p:cNvPr>
          <p:cNvGrpSpPr/>
          <p:nvPr/>
        </p:nvGrpSpPr>
        <p:grpSpPr>
          <a:xfrm>
            <a:off x="266700" y="381000"/>
            <a:ext cx="866873" cy="838200"/>
            <a:chOff x="4815763" y="4295775"/>
            <a:chExt cx="2058824" cy="1990725"/>
          </a:xfrm>
        </p:grpSpPr>
        <p:sp>
          <p:nvSpPr>
            <p:cNvPr id="10" name="Wing Mark">
              <a:extLst>
                <a:ext uri="{FF2B5EF4-FFF2-40B4-BE49-F238E27FC236}">
                  <a16:creationId xmlns:a16="http://schemas.microsoft.com/office/drawing/2014/main" id="{A785D80A-3FF4-194D-A34A-793E7AE9F6E3}"/>
                </a:ext>
              </a:extLst>
            </p:cNvPr>
            <p:cNvSpPr/>
            <p:nvPr/>
          </p:nvSpPr>
          <p:spPr>
            <a:xfrm rot="10800000">
              <a:off x="4815763" y="5075181"/>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11" name="Wing Mark">
              <a:extLst>
                <a:ext uri="{FF2B5EF4-FFF2-40B4-BE49-F238E27FC236}">
                  <a16:creationId xmlns:a16="http://schemas.microsoft.com/office/drawing/2014/main" id="{F103F1C6-4A7E-8143-9B6F-114E59B0A65E}"/>
                </a:ext>
              </a:extLst>
            </p:cNvPr>
            <p:cNvSpPr/>
            <p:nvPr/>
          </p:nvSpPr>
          <p:spPr>
            <a:xfrm rot="10800000">
              <a:off x="5594350" y="4295775"/>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gr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9144000" cy="4571999"/>
          </a:xfrm>
        </p:spPr>
        <p:txBody>
          <a:bodyPr/>
          <a:lstStyle>
            <a:lvl1pPr>
              <a:lnSpc>
                <a:spcPct val="90000"/>
              </a:lnSpc>
              <a:spcAft>
                <a:spcPts val="1000"/>
              </a:spcAft>
              <a:defRPr sz="3600" b="1">
                <a:solidFill>
                  <a:schemeClr val="tx1"/>
                </a:solidFill>
              </a:defRPr>
            </a:lvl1pPr>
            <a:lvl2pPr marL="182880" indent="-182880">
              <a:spcBef>
                <a:spcPts val="1800"/>
              </a:spcBef>
              <a:buFont typeface="System Font Regular"/>
              <a:buChar char="—"/>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0983683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128">
          <p15:clr>
            <a:srgbClr val="FBAE40"/>
          </p15:clr>
        </p15:guide>
        <p15:guide id="3" orient="horz" pos="400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4">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2541D2-80DF-0848-88E4-9F52AAF745D5}"/>
              </a:ext>
            </a:extLst>
          </p:cNvPr>
          <p:cNvSpPr>
            <a:spLocks noGrp="1"/>
          </p:cNvSpPr>
          <p:nvPr>
            <p:ph type="pic" sz="quarter" idx="11" hasCustomPrompt="1"/>
          </p:nvPr>
        </p:nvSpPr>
        <p:spPr>
          <a:xfrm>
            <a:off x="0" y="0"/>
            <a:ext cx="12192000" cy="6858000"/>
          </a:xfrm>
          <a:solidFill>
            <a:schemeClr val="tx2">
              <a:lumMod val="75000"/>
            </a:schemeClr>
          </a:solidFill>
        </p:spPr>
        <p:txBody>
          <a:bodyPr/>
          <a:lstStyle>
            <a:lvl1pPr algn="ctr">
              <a:defRPr>
                <a:solidFill>
                  <a:schemeClr val="tx1"/>
                </a:solidFill>
              </a:defRPr>
            </a:lvl1pPr>
          </a:lstStyle>
          <a:p>
            <a:r>
              <a:rPr lang="en-US"/>
              <a:t>Select this placeholder and go to Insert tab &gt; Pictures to add picture</a:t>
            </a:r>
            <a:br>
              <a:rPr lang="en-US"/>
            </a:br>
            <a:r>
              <a:rPr lang="en-US"/>
              <a:t>Overlay, quote, wing marks, logo, copyright and slide number must sit on top of picture</a:t>
            </a:r>
            <a:br>
              <a:rPr lang="en-US"/>
            </a:br>
            <a:r>
              <a:rPr lang="en-US"/>
              <a:t>If needed, adjust overlay opacity</a:t>
            </a:r>
            <a:br>
              <a:rPr lang="en-US"/>
            </a:br>
            <a:endParaRPr lang="en-US"/>
          </a:p>
        </p:txBody>
      </p:sp>
      <p:pic>
        <p:nvPicPr>
          <p:cNvPr id="9" name="Logo">
            <a:extLst>
              <a:ext uri="{FF2B5EF4-FFF2-40B4-BE49-F238E27FC236}">
                <a16:creationId xmlns:a16="http://schemas.microsoft.com/office/drawing/2014/main" id="{C2ACDC6C-17CD-B449-9022-079A3D169B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12" name="Copyright">
            <a:extLst>
              <a:ext uri="{FF2B5EF4-FFF2-40B4-BE49-F238E27FC236}">
                <a16:creationId xmlns:a16="http://schemas.microsoft.com/office/drawing/2014/main" id="{E5A682F1-DE8E-9D43-B2B0-9928C544F7A9}"/>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grpSp>
        <p:nvGrpSpPr>
          <p:cNvPr id="8" name="Wing Marks Group">
            <a:extLst>
              <a:ext uri="{FF2B5EF4-FFF2-40B4-BE49-F238E27FC236}">
                <a16:creationId xmlns:a16="http://schemas.microsoft.com/office/drawing/2014/main" id="{64EBBEC2-DAB8-9D46-9B6D-52B464A7C6BC}"/>
              </a:ext>
            </a:extLst>
          </p:cNvPr>
          <p:cNvGrpSpPr/>
          <p:nvPr/>
        </p:nvGrpSpPr>
        <p:grpSpPr>
          <a:xfrm>
            <a:off x="266700" y="381000"/>
            <a:ext cx="866873" cy="838200"/>
            <a:chOff x="4815763" y="4295775"/>
            <a:chExt cx="2058824" cy="1990725"/>
          </a:xfrm>
        </p:grpSpPr>
        <p:sp>
          <p:nvSpPr>
            <p:cNvPr id="10" name="Wing Mark">
              <a:extLst>
                <a:ext uri="{FF2B5EF4-FFF2-40B4-BE49-F238E27FC236}">
                  <a16:creationId xmlns:a16="http://schemas.microsoft.com/office/drawing/2014/main" id="{A785D80A-3FF4-194D-A34A-793E7AE9F6E3}"/>
                </a:ext>
              </a:extLst>
            </p:cNvPr>
            <p:cNvSpPr/>
            <p:nvPr/>
          </p:nvSpPr>
          <p:spPr>
            <a:xfrm rot="10800000">
              <a:off x="4815763" y="5075181"/>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11" name="Wing Mark">
              <a:extLst>
                <a:ext uri="{FF2B5EF4-FFF2-40B4-BE49-F238E27FC236}">
                  <a16:creationId xmlns:a16="http://schemas.microsoft.com/office/drawing/2014/main" id="{F103F1C6-4A7E-8143-9B6F-114E59B0A65E}"/>
                </a:ext>
              </a:extLst>
            </p:cNvPr>
            <p:cNvSpPr/>
            <p:nvPr/>
          </p:nvSpPr>
          <p:spPr>
            <a:xfrm rot="10800000">
              <a:off x="5594350" y="4295775"/>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gr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9144000" cy="4571999"/>
          </a:xfrm>
        </p:spPr>
        <p:txBody>
          <a:bodyPr/>
          <a:lstStyle>
            <a:lvl1pPr>
              <a:lnSpc>
                <a:spcPct val="90000"/>
              </a:lnSpc>
              <a:spcAft>
                <a:spcPts val="1000"/>
              </a:spcAft>
              <a:defRPr sz="3600" b="1">
                <a:solidFill>
                  <a:schemeClr val="tx1"/>
                </a:solidFill>
              </a:defRPr>
            </a:lvl1pPr>
            <a:lvl2pPr marL="182880" indent="-182880">
              <a:spcBef>
                <a:spcPts val="1800"/>
              </a:spcBef>
              <a:buFont typeface="System Font Regular"/>
              <a:buChar char="—"/>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9678606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128">
          <p15:clr>
            <a:srgbClr val="FBAE40"/>
          </p15:clr>
        </p15:guide>
        <p15:guide id="3" orient="horz" pos="400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stimonial 1">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p>
            <a:fld id="{C40B8814-59A3-45DB-A9DC-D9CF315E22F8}" type="slidenum">
              <a:rPr lang="en-US" smtClean="0"/>
              <a:pPr/>
              <a:t>‹#›</a:t>
            </a:fld>
            <a:endParaRPr lang="en-US"/>
          </a:p>
        </p:txBody>
      </p:sp>
      <p:grpSp>
        <p:nvGrpSpPr>
          <p:cNvPr id="8" name="Wing Marks Group">
            <a:extLst>
              <a:ext uri="{FF2B5EF4-FFF2-40B4-BE49-F238E27FC236}">
                <a16:creationId xmlns:a16="http://schemas.microsoft.com/office/drawing/2014/main" id="{64EBBEC2-DAB8-9D46-9B6D-52B464A7C6BC}"/>
              </a:ext>
            </a:extLst>
          </p:cNvPr>
          <p:cNvGrpSpPr/>
          <p:nvPr/>
        </p:nvGrpSpPr>
        <p:grpSpPr>
          <a:xfrm>
            <a:off x="266700" y="1576141"/>
            <a:ext cx="866873" cy="838200"/>
            <a:chOff x="4815763" y="4295775"/>
            <a:chExt cx="2058824" cy="1990725"/>
          </a:xfrm>
        </p:grpSpPr>
        <p:sp>
          <p:nvSpPr>
            <p:cNvPr id="10" name="Wing Mark">
              <a:extLst>
                <a:ext uri="{FF2B5EF4-FFF2-40B4-BE49-F238E27FC236}">
                  <a16:creationId xmlns:a16="http://schemas.microsoft.com/office/drawing/2014/main" id="{A785D80A-3FF4-194D-A34A-793E7AE9F6E3}"/>
                </a:ext>
              </a:extLst>
            </p:cNvPr>
            <p:cNvSpPr/>
            <p:nvPr/>
          </p:nvSpPr>
          <p:spPr>
            <a:xfrm rot="10800000">
              <a:off x="4815763" y="5075181"/>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11" name="Wing Mark">
              <a:extLst>
                <a:ext uri="{FF2B5EF4-FFF2-40B4-BE49-F238E27FC236}">
                  <a16:creationId xmlns:a16="http://schemas.microsoft.com/office/drawing/2014/main" id="{F103F1C6-4A7E-8143-9B6F-114E59B0A65E}"/>
                </a:ext>
              </a:extLst>
            </p:cNvPr>
            <p:cNvSpPr/>
            <p:nvPr/>
          </p:nvSpPr>
          <p:spPr>
            <a:xfrm rot="10800000">
              <a:off x="5594350" y="4295775"/>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grpSp>
      <p:sp>
        <p:nvSpPr>
          <p:cNvPr id="5" name="Title 4">
            <a:extLst>
              <a:ext uri="{FF2B5EF4-FFF2-40B4-BE49-F238E27FC236}">
                <a16:creationId xmlns:a16="http://schemas.microsoft.com/office/drawing/2014/main" id="{484494DE-DAAB-9E45-8029-1BA2130F3F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2819400"/>
            <a:ext cx="9144000" cy="3543299"/>
          </a:xfrm>
        </p:spPr>
        <p:txBody>
          <a:bodyPr/>
          <a:lstStyle>
            <a:lvl1pPr>
              <a:lnSpc>
                <a:spcPct val="90000"/>
              </a:lnSpc>
              <a:spcAft>
                <a:spcPts val="1000"/>
              </a:spcAft>
              <a:defRPr sz="3600" b="1">
                <a:solidFill>
                  <a:schemeClr val="tx1"/>
                </a:solidFill>
              </a:defRPr>
            </a:lvl1pPr>
            <a:lvl2pPr marL="182880" indent="-182880">
              <a:spcBef>
                <a:spcPts val="1800"/>
              </a:spcBef>
              <a:buFont typeface="System Font Regular"/>
              <a:buChar char="—"/>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03082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776">
          <p15:clr>
            <a:srgbClr val="FBAE40"/>
          </p15:clr>
        </p15:guide>
        <p15:guide id="3" orient="horz" pos="400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estimonial 2">
    <p:bg>
      <p:bgRef idx="1001">
        <a:schemeClr val="bg2"/>
      </p:bgRef>
    </p:bg>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2BD36573-83F0-DD4C-81C7-848E460C63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2"/>
          </a:xfrm>
          <a:prstGeom prst="rect">
            <a:avLst/>
          </a:prstGeom>
        </p:spPr>
      </p:pic>
      <p:sp>
        <p:nvSpPr>
          <p:cNvPr id="12" name="Copyright">
            <a:extLst>
              <a:ext uri="{FF2B5EF4-FFF2-40B4-BE49-F238E27FC236}">
                <a16:creationId xmlns:a16="http://schemas.microsoft.com/office/drawing/2014/main" id="{9918D2D6-700B-F043-BBA1-8D5473A831B5}"/>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grpSp>
        <p:nvGrpSpPr>
          <p:cNvPr id="8" name="Wing Marks Group">
            <a:extLst>
              <a:ext uri="{FF2B5EF4-FFF2-40B4-BE49-F238E27FC236}">
                <a16:creationId xmlns:a16="http://schemas.microsoft.com/office/drawing/2014/main" id="{64EBBEC2-DAB8-9D46-9B6D-52B464A7C6BC}"/>
              </a:ext>
            </a:extLst>
          </p:cNvPr>
          <p:cNvGrpSpPr/>
          <p:nvPr/>
        </p:nvGrpSpPr>
        <p:grpSpPr>
          <a:xfrm>
            <a:off x="266700" y="1576141"/>
            <a:ext cx="866873" cy="838200"/>
            <a:chOff x="4815763" y="4295775"/>
            <a:chExt cx="2058824" cy="1990725"/>
          </a:xfrm>
          <a:solidFill>
            <a:schemeClr val="tx1"/>
          </a:solidFill>
        </p:grpSpPr>
        <p:sp>
          <p:nvSpPr>
            <p:cNvPr id="10" name="Wing Mark">
              <a:extLst>
                <a:ext uri="{FF2B5EF4-FFF2-40B4-BE49-F238E27FC236}">
                  <a16:creationId xmlns:a16="http://schemas.microsoft.com/office/drawing/2014/main" id="{A785D80A-3FF4-194D-A34A-793E7AE9F6E3}"/>
                </a:ext>
              </a:extLst>
            </p:cNvPr>
            <p:cNvSpPr/>
            <p:nvPr/>
          </p:nvSpPr>
          <p:spPr>
            <a:xfrm rot="10800000">
              <a:off x="4815763" y="5075181"/>
              <a:ext cx="1280237" cy="1211319"/>
            </a:xfrm>
            <a:prstGeom prst="corner">
              <a:avLst>
                <a:gd name="adj1" fmla="val 31284"/>
                <a:gd name="adj2" fmla="val 321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11" name="Wing Mark">
              <a:extLst>
                <a:ext uri="{FF2B5EF4-FFF2-40B4-BE49-F238E27FC236}">
                  <a16:creationId xmlns:a16="http://schemas.microsoft.com/office/drawing/2014/main" id="{F103F1C6-4A7E-8143-9B6F-114E59B0A65E}"/>
                </a:ext>
              </a:extLst>
            </p:cNvPr>
            <p:cNvSpPr/>
            <p:nvPr/>
          </p:nvSpPr>
          <p:spPr>
            <a:xfrm rot="10800000">
              <a:off x="5594350" y="4295775"/>
              <a:ext cx="1280237" cy="1211319"/>
            </a:xfrm>
            <a:prstGeom prst="corner">
              <a:avLst>
                <a:gd name="adj1" fmla="val 31284"/>
                <a:gd name="adj2" fmla="val 321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grpSp>
      <p:sp>
        <p:nvSpPr>
          <p:cNvPr id="5" name="Title 4">
            <a:extLst>
              <a:ext uri="{FF2B5EF4-FFF2-40B4-BE49-F238E27FC236}">
                <a16:creationId xmlns:a16="http://schemas.microsoft.com/office/drawing/2014/main" id="{484494DE-DAAB-9E45-8029-1BA2130F3F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2819400"/>
            <a:ext cx="9144000" cy="3543299"/>
          </a:xfrm>
        </p:spPr>
        <p:txBody>
          <a:bodyPr/>
          <a:lstStyle>
            <a:lvl1pPr>
              <a:lnSpc>
                <a:spcPct val="90000"/>
              </a:lnSpc>
              <a:spcAft>
                <a:spcPts val="1000"/>
              </a:spcAft>
              <a:defRPr sz="3600" b="1">
                <a:solidFill>
                  <a:schemeClr val="tx1"/>
                </a:solidFill>
              </a:defRPr>
            </a:lvl1pPr>
            <a:lvl2pPr marL="182880" indent="-182880">
              <a:spcBef>
                <a:spcPts val="1800"/>
              </a:spcBef>
              <a:buFont typeface="System Font Regular"/>
              <a:buChar char="—"/>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386018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776">
          <p15:clr>
            <a:srgbClr val="FBAE40"/>
          </p15:clr>
        </p15:guide>
        <p15:guide id="3" orient="horz" pos="400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estimonial 3">
    <p:bg>
      <p:bgRef idx="1001">
        <a:schemeClr val="bg1"/>
      </p:bgRef>
    </p:bg>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2BD36573-83F0-DD4C-81C7-848E460C63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12" name="Copyright">
            <a:extLst>
              <a:ext uri="{FF2B5EF4-FFF2-40B4-BE49-F238E27FC236}">
                <a16:creationId xmlns:a16="http://schemas.microsoft.com/office/drawing/2014/main" id="{9918D2D6-700B-F043-BBA1-8D5473A831B5}"/>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grpSp>
        <p:nvGrpSpPr>
          <p:cNvPr id="8" name="Wing Marks Group">
            <a:extLst>
              <a:ext uri="{FF2B5EF4-FFF2-40B4-BE49-F238E27FC236}">
                <a16:creationId xmlns:a16="http://schemas.microsoft.com/office/drawing/2014/main" id="{64EBBEC2-DAB8-9D46-9B6D-52B464A7C6BC}"/>
              </a:ext>
            </a:extLst>
          </p:cNvPr>
          <p:cNvGrpSpPr/>
          <p:nvPr/>
        </p:nvGrpSpPr>
        <p:grpSpPr>
          <a:xfrm>
            <a:off x="266700" y="1576141"/>
            <a:ext cx="866873" cy="838200"/>
            <a:chOff x="4815763" y="4295775"/>
            <a:chExt cx="2058824" cy="1990725"/>
          </a:xfrm>
        </p:grpSpPr>
        <p:sp>
          <p:nvSpPr>
            <p:cNvPr id="10" name="Wing Mark">
              <a:extLst>
                <a:ext uri="{FF2B5EF4-FFF2-40B4-BE49-F238E27FC236}">
                  <a16:creationId xmlns:a16="http://schemas.microsoft.com/office/drawing/2014/main" id="{A785D80A-3FF4-194D-A34A-793E7AE9F6E3}"/>
                </a:ext>
              </a:extLst>
            </p:cNvPr>
            <p:cNvSpPr/>
            <p:nvPr/>
          </p:nvSpPr>
          <p:spPr>
            <a:xfrm rot="10800000">
              <a:off x="4815763" y="5075181"/>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11" name="Wing Mark">
              <a:extLst>
                <a:ext uri="{FF2B5EF4-FFF2-40B4-BE49-F238E27FC236}">
                  <a16:creationId xmlns:a16="http://schemas.microsoft.com/office/drawing/2014/main" id="{F103F1C6-4A7E-8143-9B6F-114E59B0A65E}"/>
                </a:ext>
              </a:extLst>
            </p:cNvPr>
            <p:cNvSpPr/>
            <p:nvPr/>
          </p:nvSpPr>
          <p:spPr>
            <a:xfrm rot="10800000">
              <a:off x="5594350" y="4295775"/>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grpSp>
      <p:sp>
        <p:nvSpPr>
          <p:cNvPr id="5" name="Title 4">
            <a:extLst>
              <a:ext uri="{FF2B5EF4-FFF2-40B4-BE49-F238E27FC236}">
                <a16:creationId xmlns:a16="http://schemas.microsoft.com/office/drawing/2014/main" id="{484494DE-DAAB-9E45-8029-1BA2130F3F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2819400"/>
            <a:ext cx="9144000" cy="3543299"/>
          </a:xfrm>
        </p:spPr>
        <p:txBody>
          <a:bodyPr/>
          <a:lstStyle>
            <a:lvl1pPr>
              <a:lnSpc>
                <a:spcPct val="90000"/>
              </a:lnSpc>
              <a:spcAft>
                <a:spcPts val="1000"/>
              </a:spcAft>
              <a:defRPr sz="3600" b="1">
                <a:solidFill>
                  <a:schemeClr val="tx1"/>
                </a:solidFill>
              </a:defRPr>
            </a:lvl1pPr>
            <a:lvl2pPr marL="182880" indent="-182880">
              <a:spcBef>
                <a:spcPts val="1800"/>
              </a:spcBef>
              <a:buFont typeface="System Font Regular"/>
              <a:buChar char="—"/>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6458816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776">
          <p15:clr>
            <a:srgbClr val="FBAE40"/>
          </p15:clr>
        </p15:guide>
        <p15:guide id="3" orient="horz" pos="400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estimonial 4">
    <p:bg>
      <p:bgRef idx="1001">
        <a:schemeClr val="bg1"/>
      </p:bgRef>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726DF24E-0928-554C-89E3-31A1B669F76F}"/>
              </a:ext>
            </a:extLst>
          </p:cNvPr>
          <p:cNvSpPr>
            <a:spLocks noGrp="1"/>
          </p:cNvSpPr>
          <p:nvPr>
            <p:ph type="pic" sz="quarter" idx="11" hasCustomPrompt="1"/>
          </p:nvPr>
        </p:nvSpPr>
        <p:spPr>
          <a:xfrm>
            <a:off x="0" y="0"/>
            <a:ext cx="12192000" cy="6858000"/>
          </a:xfrm>
          <a:solidFill>
            <a:schemeClr val="tx2">
              <a:lumMod val="75000"/>
            </a:schemeClr>
          </a:solidFill>
        </p:spPr>
        <p:txBody>
          <a:bodyPr/>
          <a:lstStyle>
            <a:lvl1pPr algn="ctr">
              <a:defRPr>
                <a:solidFill>
                  <a:schemeClr val="tx1"/>
                </a:solidFill>
              </a:defRPr>
            </a:lvl1pPr>
          </a:lstStyle>
          <a:p>
            <a:br>
              <a:rPr lang="en-US"/>
            </a:br>
            <a:br>
              <a:rPr lang="en-US"/>
            </a:br>
            <a:r>
              <a:rPr lang="en-US"/>
              <a:t>Select this placeholder and go to Insert tab &gt; Pictures to add picture</a:t>
            </a:r>
            <a:br>
              <a:rPr lang="en-US"/>
            </a:br>
            <a:r>
              <a:rPr lang="en-US"/>
              <a:t>Overlay, title, quote, wing marks, logo, copyright and slide number must sit on top of picture</a:t>
            </a:r>
            <a:br>
              <a:rPr lang="en-US"/>
            </a:br>
            <a:r>
              <a:rPr lang="en-US"/>
              <a:t>If needed, adjust overlay opacity</a:t>
            </a:r>
            <a:br>
              <a:rPr lang="en-US"/>
            </a:br>
            <a:endParaRPr lang="en-US"/>
          </a:p>
        </p:txBody>
      </p:sp>
      <p:pic>
        <p:nvPicPr>
          <p:cNvPr id="9" name="Logo">
            <a:extLst>
              <a:ext uri="{FF2B5EF4-FFF2-40B4-BE49-F238E27FC236}">
                <a16:creationId xmlns:a16="http://schemas.microsoft.com/office/drawing/2014/main" id="{2BD36573-83F0-DD4C-81C7-848E460C63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12" name="Copyright">
            <a:extLst>
              <a:ext uri="{FF2B5EF4-FFF2-40B4-BE49-F238E27FC236}">
                <a16:creationId xmlns:a16="http://schemas.microsoft.com/office/drawing/2014/main" id="{9918D2D6-700B-F043-BBA1-8D5473A831B5}"/>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grpSp>
        <p:nvGrpSpPr>
          <p:cNvPr id="8" name="Wing Marks Group">
            <a:extLst>
              <a:ext uri="{FF2B5EF4-FFF2-40B4-BE49-F238E27FC236}">
                <a16:creationId xmlns:a16="http://schemas.microsoft.com/office/drawing/2014/main" id="{64EBBEC2-DAB8-9D46-9B6D-52B464A7C6BC}"/>
              </a:ext>
            </a:extLst>
          </p:cNvPr>
          <p:cNvGrpSpPr/>
          <p:nvPr/>
        </p:nvGrpSpPr>
        <p:grpSpPr>
          <a:xfrm>
            <a:off x="266700" y="1576141"/>
            <a:ext cx="866873" cy="838200"/>
            <a:chOff x="4815763" y="4295775"/>
            <a:chExt cx="2058824" cy="1990725"/>
          </a:xfrm>
        </p:grpSpPr>
        <p:sp>
          <p:nvSpPr>
            <p:cNvPr id="10" name="Wing Mark">
              <a:extLst>
                <a:ext uri="{FF2B5EF4-FFF2-40B4-BE49-F238E27FC236}">
                  <a16:creationId xmlns:a16="http://schemas.microsoft.com/office/drawing/2014/main" id="{A785D80A-3FF4-194D-A34A-793E7AE9F6E3}"/>
                </a:ext>
              </a:extLst>
            </p:cNvPr>
            <p:cNvSpPr/>
            <p:nvPr/>
          </p:nvSpPr>
          <p:spPr>
            <a:xfrm rot="10800000">
              <a:off x="4815763" y="5075181"/>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11" name="Wing Mark">
              <a:extLst>
                <a:ext uri="{FF2B5EF4-FFF2-40B4-BE49-F238E27FC236}">
                  <a16:creationId xmlns:a16="http://schemas.microsoft.com/office/drawing/2014/main" id="{F103F1C6-4A7E-8143-9B6F-114E59B0A65E}"/>
                </a:ext>
              </a:extLst>
            </p:cNvPr>
            <p:cNvSpPr/>
            <p:nvPr/>
          </p:nvSpPr>
          <p:spPr>
            <a:xfrm rot="10800000">
              <a:off x="5594350" y="4295775"/>
              <a:ext cx="1280237" cy="1211319"/>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grpSp>
      <p:sp>
        <p:nvSpPr>
          <p:cNvPr id="5" name="Title 4">
            <a:extLst>
              <a:ext uri="{FF2B5EF4-FFF2-40B4-BE49-F238E27FC236}">
                <a16:creationId xmlns:a16="http://schemas.microsoft.com/office/drawing/2014/main" id="{484494DE-DAAB-9E45-8029-1BA2130F3F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2819400"/>
            <a:ext cx="9144000" cy="3543299"/>
          </a:xfrm>
        </p:spPr>
        <p:txBody>
          <a:bodyPr/>
          <a:lstStyle>
            <a:lvl1pPr>
              <a:lnSpc>
                <a:spcPct val="90000"/>
              </a:lnSpc>
              <a:spcAft>
                <a:spcPts val="1000"/>
              </a:spcAft>
              <a:defRPr sz="3600" b="1">
                <a:solidFill>
                  <a:schemeClr val="tx1"/>
                </a:solidFill>
              </a:defRPr>
            </a:lvl1pPr>
            <a:lvl2pPr marL="182880" indent="-182880">
              <a:spcBef>
                <a:spcPts val="1800"/>
              </a:spcBef>
              <a:buFont typeface="System Font Regular"/>
              <a:buChar char="—"/>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7610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776">
          <p15:clr>
            <a:srgbClr val="FBAE40"/>
          </p15:clr>
        </p15:guide>
        <p15:guide id="3" orient="horz" pos="400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stimonial 5">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p>
            <a:fld id="{C40B8814-59A3-45DB-A9DC-D9CF315E22F8}" type="slidenum">
              <a:rPr lang="en-US" smtClean="0"/>
              <a:pPr/>
              <a:t>‹#›</a:t>
            </a:fld>
            <a:endParaRPr lang="en-US"/>
          </a:p>
        </p:txBody>
      </p:sp>
      <p:sp>
        <p:nvSpPr>
          <p:cNvPr id="12" name="Wing Mark">
            <a:extLst>
              <a:ext uri="{FF2B5EF4-FFF2-40B4-BE49-F238E27FC236}">
                <a16:creationId xmlns:a16="http://schemas.microsoft.com/office/drawing/2014/main" id="{1078ECF4-02AC-E34D-A17F-BE745DB8C5EA}"/>
              </a:ext>
            </a:extLst>
          </p:cNvPr>
          <p:cNvSpPr/>
          <p:nvPr/>
        </p:nvSpPr>
        <p:spPr>
          <a:xfrm rot="10800000">
            <a:off x="10843033" y="0"/>
            <a:ext cx="1348967" cy="1276350"/>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4" name="Picture Placeholder 3">
            <a:extLst>
              <a:ext uri="{FF2B5EF4-FFF2-40B4-BE49-F238E27FC236}">
                <a16:creationId xmlns:a16="http://schemas.microsoft.com/office/drawing/2014/main" id="{C911B669-7FBB-E741-BB75-6949D281EDE9}"/>
              </a:ext>
            </a:extLst>
          </p:cNvPr>
          <p:cNvSpPr>
            <a:spLocks noGrp="1"/>
          </p:cNvSpPr>
          <p:nvPr>
            <p:ph type="pic" sz="quarter" idx="11"/>
          </p:nvPr>
        </p:nvSpPr>
        <p:spPr>
          <a:xfrm>
            <a:off x="-1" y="0"/>
            <a:ext cx="5867401" cy="6362700"/>
          </a:xfrm>
          <a:solidFill>
            <a:schemeClr val="bg2">
              <a:lumMod val="75000"/>
            </a:schemeClr>
          </a:solidFill>
        </p:spPr>
        <p:txBody>
          <a:bodyPr/>
          <a:lstStyle>
            <a:lvl1pPr>
              <a:defRPr>
                <a:solidFill>
                  <a:schemeClr val="bg2"/>
                </a:solidFill>
              </a:defRPr>
            </a:lvl1pPr>
          </a:lstStyle>
          <a:p>
            <a:r>
              <a:rPr lang="en-GB"/>
              <a:t>Click icon to add picture</a:t>
            </a:r>
            <a:endParaRPr lang="en-US"/>
          </a:p>
        </p:txBody>
      </p:sp>
      <p:sp>
        <p:nvSpPr>
          <p:cNvPr id="5" name="Title 4">
            <a:extLst>
              <a:ext uri="{FF2B5EF4-FFF2-40B4-BE49-F238E27FC236}">
                <a16:creationId xmlns:a16="http://schemas.microsoft.com/office/drawing/2014/main" id="{484494DE-DAAB-9E45-8029-1BA2130F3FD2}"/>
              </a:ext>
            </a:extLst>
          </p:cNvPr>
          <p:cNvSpPr>
            <a:spLocks noGrp="1"/>
          </p:cNvSpPr>
          <p:nvPr>
            <p:ph type="title"/>
          </p:nvPr>
        </p:nvSpPr>
        <p:spPr>
          <a:xfrm>
            <a:off x="6324601" y="381001"/>
            <a:ext cx="4299284" cy="838199"/>
          </a:xfrm>
        </p:spPr>
        <p:txBody>
          <a:bodyPr/>
          <a:lstStyle>
            <a:lvl1pPr>
              <a:defRPr>
                <a:solidFill>
                  <a:schemeClr val="tx2"/>
                </a:solidFill>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6324600" y="1790700"/>
            <a:ext cx="5600700" cy="4572000"/>
          </a:xfrm>
        </p:spPr>
        <p:txBody>
          <a:bodyPr/>
          <a:lstStyle>
            <a:lvl1pPr>
              <a:lnSpc>
                <a:spcPct val="90000"/>
              </a:lnSpc>
              <a:spcAft>
                <a:spcPts val="1000"/>
              </a:spcAft>
              <a:defRPr sz="3600" b="1">
                <a:solidFill>
                  <a:schemeClr val="tx1"/>
                </a:solidFill>
              </a:defRPr>
            </a:lvl1pPr>
            <a:lvl2pPr marL="182880" indent="-182880">
              <a:spcBef>
                <a:spcPts val="1800"/>
              </a:spcBef>
              <a:buFont typeface="System Font Regular"/>
              <a:buChar char="—"/>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49953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128">
          <p15:clr>
            <a:srgbClr val="FBAE40"/>
          </p15:clr>
        </p15:guide>
        <p15:guide id="3" orient="horz" pos="4008">
          <p15:clr>
            <a:srgbClr val="FBAE40"/>
          </p15:clr>
        </p15:guide>
        <p15:guide id="4" pos="3696">
          <p15:clr>
            <a:srgbClr val="FBAE40"/>
          </p15:clr>
        </p15:guide>
        <p15:guide id="5" pos="3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Col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11658600" cy="571500"/>
          </a:xfrm>
        </p:spPr>
        <p:txBody>
          <a:bodyPr/>
          <a:lstStyle>
            <a:lvl1pPr>
              <a:spcAft>
                <a:spcPts val="0"/>
              </a:spcAft>
              <a:defRPr sz="2400" b="1" i="0">
                <a:solidFill>
                  <a:schemeClr val="tx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35814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Content Placeholder 2">
            <a:extLst>
              <a:ext uri="{FF2B5EF4-FFF2-40B4-BE49-F238E27FC236}">
                <a16:creationId xmlns:a16="http://schemas.microsoft.com/office/drawing/2014/main" id="{705FF861-6EE3-4E41-85D9-280A1D62FC22}"/>
              </a:ext>
            </a:extLst>
          </p:cNvPr>
          <p:cNvSpPr>
            <a:spLocks noGrp="1"/>
          </p:cNvSpPr>
          <p:nvPr>
            <p:ph idx="12"/>
          </p:nvPr>
        </p:nvSpPr>
        <p:spPr>
          <a:xfrm>
            <a:off x="4305300" y="1790700"/>
            <a:ext cx="35814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Content Placeholder 2">
            <a:extLst>
              <a:ext uri="{FF2B5EF4-FFF2-40B4-BE49-F238E27FC236}">
                <a16:creationId xmlns:a16="http://schemas.microsoft.com/office/drawing/2014/main" id="{89620596-E7BC-F24A-B6BD-E095655B54C6}"/>
              </a:ext>
            </a:extLst>
          </p:cNvPr>
          <p:cNvSpPr>
            <a:spLocks noGrp="1"/>
          </p:cNvSpPr>
          <p:nvPr>
            <p:ph idx="13"/>
          </p:nvPr>
        </p:nvSpPr>
        <p:spPr>
          <a:xfrm>
            <a:off x="8337550" y="1790700"/>
            <a:ext cx="358775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26147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guide id="4" pos="2712">
          <p15:clr>
            <a:srgbClr val="FBAE40"/>
          </p15:clr>
        </p15:guide>
        <p15:guide id="5" pos="2424">
          <p15:clr>
            <a:srgbClr val="FBAE40"/>
          </p15:clr>
        </p15:guide>
        <p15:guide id="6" pos="5252">
          <p15:clr>
            <a:srgbClr val="FBAE40"/>
          </p15:clr>
        </p15:guide>
        <p15:guide id="7" pos="496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estimonial 6">
    <p:bg>
      <p:bgRef idx="1001">
        <a:schemeClr val="bg2"/>
      </p:bgRef>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E38C9310-4305-B64F-804F-A20E2E1AAE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2"/>
          </a:xfrm>
          <a:prstGeom prst="rect">
            <a:avLst/>
          </a:prstGeom>
        </p:spPr>
      </p:pic>
      <p:sp>
        <p:nvSpPr>
          <p:cNvPr id="9" name="Copyright">
            <a:extLst>
              <a:ext uri="{FF2B5EF4-FFF2-40B4-BE49-F238E27FC236}">
                <a16:creationId xmlns:a16="http://schemas.microsoft.com/office/drawing/2014/main" id="{BEE888C7-7609-B94F-8C2F-0D7EE9FB3387}"/>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12" name="Wing Mark">
            <a:extLst>
              <a:ext uri="{FF2B5EF4-FFF2-40B4-BE49-F238E27FC236}">
                <a16:creationId xmlns:a16="http://schemas.microsoft.com/office/drawing/2014/main" id="{1078ECF4-02AC-E34D-A17F-BE745DB8C5EA}"/>
              </a:ext>
            </a:extLst>
          </p:cNvPr>
          <p:cNvSpPr/>
          <p:nvPr/>
        </p:nvSpPr>
        <p:spPr>
          <a:xfrm rot="10800000">
            <a:off x="10843033" y="0"/>
            <a:ext cx="1348967" cy="1276350"/>
          </a:xfrm>
          <a:prstGeom prst="corner">
            <a:avLst>
              <a:gd name="adj1" fmla="val 31284"/>
              <a:gd name="adj2" fmla="val 321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4" name="Picture Placeholder 3">
            <a:extLst>
              <a:ext uri="{FF2B5EF4-FFF2-40B4-BE49-F238E27FC236}">
                <a16:creationId xmlns:a16="http://schemas.microsoft.com/office/drawing/2014/main" id="{C911B669-7FBB-E741-BB75-6949D281EDE9}"/>
              </a:ext>
            </a:extLst>
          </p:cNvPr>
          <p:cNvSpPr>
            <a:spLocks noGrp="1"/>
          </p:cNvSpPr>
          <p:nvPr>
            <p:ph type="pic" sz="quarter" idx="11"/>
          </p:nvPr>
        </p:nvSpPr>
        <p:spPr>
          <a:xfrm>
            <a:off x="-1" y="0"/>
            <a:ext cx="5867401" cy="6362700"/>
          </a:xfrm>
          <a:solidFill>
            <a:schemeClr val="tx2">
              <a:lumMod val="75000"/>
            </a:schemeClr>
          </a:solidFill>
        </p:spPr>
        <p:txBody>
          <a:bodyPr/>
          <a:lstStyle>
            <a:lvl1pPr>
              <a:defRPr>
                <a:solidFill>
                  <a:schemeClr val="tx2"/>
                </a:solidFill>
              </a:defRPr>
            </a:lvl1pPr>
          </a:lstStyle>
          <a:p>
            <a:r>
              <a:rPr lang="en-GB"/>
              <a:t>Click icon to add picture</a:t>
            </a:r>
            <a:endParaRPr lang="en-US"/>
          </a:p>
        </p:txBody>
      </p:sp>
      <p:sp>
        <p:nvSpPr>
          <p:cNvPr id="5" name="Title 4">
            <a:extLst>
              <a:ext uri="{FF2B5EF4-FFF2-40B4-BE49-F238E27FC236}">
                <a16:creationId xmlns:a16="http://schemas.microsoft.com/office/drawing/2014/main" id="{484494DE-DAAB-9E45-8029-1BA2130F3FD2}"/>
              </a:ext>
            </a:extLst>
          </p:cNvPr>
          <p:cNvSpPr>
            <a:spLocks noGrp="1"/>
          </p:cNvSpPr>
          <p:nvPr>
            <p:ph type="title"/>
          </p:nvPr>
        </p:nvSpPr>
        <p:spPr>
          <a:xfrm>
            <a:off x="6324601" y="381001"/>
            <a:ext cx="4299284" cy="838199"/>
          </a:xfrm>
        </p:spPr>
        <p:txBody>
          <a:bodyPr/>
          <a:lstStyle>
            <a:lvl1pPr>
              <a:defRPr>
                <a:solidFill>
                  <a:schemeClr val="tx1"/>
                </a:solidFill>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6324600" y="1790700"/>
            <a:ext cx="5600700" cy="4572000"/>
          </a:xfrm>
        </p:spPr>
        <p:txBody>
          <a:bodyPr/>
          <a:lstStyle>
            <a:lvl1pPr>
              <a:lnSpc>
                <a:spcPct val="90000"/>
              </a:lnSpc>
              <a:spcAft>
                <a:spcPts val="1000"/>
              </a:spcAft>
              <a:defRPr sz="3600" b="1">
                <a:solidFill>
                  <a:schemeClr val="tx1"/>
                </a:solidFill>
              </a:defRPr>
            </a:lvl1pPr>
            <a:lvl2pPr marL="182880" indent="-182880">
              <a:spcBef>
                <a:spcPts val="1800"/>
              </a:spcBef>
              <a:buFont typeface="System Font Regular"/>
              <a:buChar char="—"/>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265302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128">
          <p15:clr>
            <a:srgbClr val="FBAE40"/>
          </p15:clr>
        </p15:guide>
        <p15:guide id="3" orient="horz" pos="4008">
          <p15:clr>
            <a:srgbClr val="FBAE40"/>
          </p15:clr>
        </p15:guide>
        <p15:guide id="4" pos="3696">
          <p15:clr>
            <a:srgbClr val="FBAE40"/>
          </p15:clr>
        </p15:guide>
        <p15:guide id="5" pos="398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estimonial 7">
    <p:bg>
      <p:bgRef idx="1001">
        <a:schemeClr val="bg1"/>
      </p:bgRef>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E38C9310-4305-B64F-804F-A20E2E1AAE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9" name="Copyright">
            <a:extLst>
              <a:ext uri="{FF2B5EF4-FFF2-40B4-BE49-F238E27FC236}">
                <a16:creationId xmlns:a16="http://schemas.microsoft.com/office/drawing/2014/main" id="{BEE888C7-7609-B94F-8C2F-0D7EE9FB3387}"/>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12" name="Wing Mark">
            <a:extLst>
              <a:ext uri="{FF2B5EF4-FFF2-40B4-BE49-F238E27FC236}">
                <a16:creationId xmlns:a16="http://schemas.microsoft.com/office/drawing/2014/main" id="{1078ECF4-02AC-E34D-A17F-BE745DB8C5EA}"/>
              </a:ext>
            </a:extLst>
          </p:cNvPr>
          <p:cNvSpPr/>
          <p:nvPr/>
        </p:nvSpPr>
        <p:spPr>
          <a:xfrm rot="10800000">
            <a:off x="10843033" y="0"/>
            <a:ext cx="1348967" cy="1276350"/>
          </a:xfrm>
          <a:prstGeom prst="corner">
            <a:avLst>
              <a:gd name="adj1" fmla="val 31284"/>
              <a:gd name="adj2" fmla="val 32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spcAft>
                <a:spcPts val="600"/>
              </a:spcAft>
            </a:pPr>
            <a:endParaRPr lang="en-US" sz="1600">
              <a:solidFill>
                <a:schemeClr val="tx1"/>
              </a:solidFill>
            </a:endParaRPr>
          </a:p>
        </p:txBody>
      </p:sp>
      <p:sp>
        <p:nvSpPr>
          <p:cNvPr id="4" name="Picture Placeholder 3">
            <a:extLst>
              <a:ext uri="{FF2B5EF4-FFF2-40B4-BE49-F238E27FC236}">
                <a16:creationId xmlns:a16="http://schemas.microsoft.com/office/drawing/2014/main" id="{C911B669-7FBB-E741-BB75-6949D281EDE9}"/>
              </a:ext>
            </a:extLst>
          </p:cNvPr>
          <p:cNvSpPr>
            <a:spLocks noGrp="1"/>
          </p:cNvSpPr>
          <p:nvPr>
            <p:ph type="pic" sz="quarter" idx="11"/>
          </p:nvPr>
        </p:nvSpPr>
        <p:spPr>
          <a:xfrm>
            <a:off x="-1" y="0"/>
            <a:ext cx="5867401" cy="6362700"/>
          </a:xfrm>
          <a:solidFill>
            <a:schemeClr val="tx2">
              <a:lumMod val="75000"/>
            </a:schemeClr>
          </a:solidFill>
        </p:spPr>
        <p:txBody>
          <a:bodyPr/>
          <a:lstStyle>
            <a:lvl1pPr>
              <a:defRPr>
                <a:solidFill>
                  <a:schemeClr val="tx2"/>
                </a:solidFill>
              </a:defRPr>
            </a:lvl1pPr>
          </a:lstStyle>
          <a:p>
            <a:r>
              <a:rPr lang="en-GB"/>
              <a:t>Click icon to add picture</a:t>
            </a:r>
            <a:endParaRPr lang="en-US"/>
          </a:p>
        </p:txBody>
      </p:sp>
      <p:sp>
        <p:nvSpPr>
          <p:cNvPr id="5" name="Title 4">
            <a:extLst>
              <a:ext uri="{FF2B5EF4-FFF2-40B4-BE49-F238E27FC236}">
                <a16:creationId xmlns:a16="http://schemas.microsoft.com/office/drawing/2014/main" id="{484494DE-DAAB-9E45-8029-1BA2130F3FD2}"/>
              </a:ext>
            </a:extLst>
          </p:cNvPr>
          <p:cNvSpPr>
            <a:spLocks noGrp="1"/>
          </p:cNvSpPr>
          <p:nvPr>
            <p:ph type="title"/>
          </p:nvPr>
        </p:nvSpPr>
        <p:spPr>
          <a:xfrm>
            <a:off x="6324601" y="381001"/>
            <a:ext cx="4299284" cy="838199"/>
          </a:xfrm>
        </p:spPr>
        <p:txBody>
          <a:bodyPr/>
          <a:lstStyle>
            <a:lvl1pPr>
              <a:defRPr>
                <a:solidFill>
                  <a:schemeClr val="bg2"/>
                </a:solidFill>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6324600" y="1790700"/>
            <a:ext cx="5600700" cy="4572000"/>
          </a:xfrm>
        </p:spPr>
        <p:txBody>
          <a:bodyPr/>
          <a:lstStyle>
            <a:lvl1pPr>
              <a:lnSpc>
                <a:spcPct val="90000"/>
              </a:lnSpc>
              <a:spcAft>
                <a:spcPts val="1000"/>
              </a:spcAft>
              <a:defRPr sz="3600" b="1">
                <a:solidFill>
                  <a:schemeClr val="tx1"/>
                </a:solidFill>
              </a:defRPr>
            </a:lvl1pPr>
            <a:lvl2pPr marL="182880" indent="-182880">
              <a:spcBef>
                <a:spcPts val="1800"/>
              </a:spcBef>
              <a:buFont typeface="System Font Regular"/>
              <a:buChar char="—"/>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026596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128">
          <p15:clr>
            <a:srgbClr val="FBAE40"/>
          </p15:clr>
        </p15:guide>
        <p15:guide id="3" orient="horz" pos="4008">
          <p15:clr>
            <a:srgbClr val="FBAE40"/>
          </p15:clr>
        </p15:guide>
        <p15:guide id="4" pos="3696">
          <p15:clr>
            <a:srgbClr val="FBAE40"/>
          </p15:clr>
        </p15:guide>
        <p15:guide id="5"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46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lank Dar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022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l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11658600" cy="571500"/>
          </a:xfrm>
        </p:spPr>
        <p:txBody>
          <a:bodyPr/>
          <a:lstStyle>
            <a:lvl1pPr>
              <a:spcAft>
                <a:spcPts val="0"/>
              </a:spcAft>
              <a:defRPr sz="2400" b="1" i="0">
                <a:solidFill>
                  <a:schemeClr val="tx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257175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Content Placeholder 2">
            <a:extLst>
              <a:ext uri="{FF2B5EF4-FFF2-40B4-BE49-F238E27FC236}">
                <a16:creationId xmlns:a16="http://schemas.microsoft.com/office/drawing/2014/main" id="{705FF861-6EE3-4E41-85D9-280A1D62FC22}"/>
              </a:ext>
            </a:extLst>
          </p:cNvPr>
          <p:cNvSpPr>
            <a:spLocks noGrp="1"/>
          </p:cNvSpPr>
          <p:nvPr>
            <p:ph idx="12"/>
          </p:nvPr>
        </p:nvSpPr>
        <p:spPr>
          <a:xfrm>
            <a:off x="3295650" y="1790701"/>
            <a:ext cx="257175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2">
            <a:extLst>
              <a:ext uri="{FF2B5EF4-FFF2-40B4-BE49-F238E27FC236}">
                <a16:creationId xmlns:a16="http://schemas.microsoft.com/office/drawing/2014/main" id="{D5E248EB-60A0-4E48-B60D-0DB90213353F}"/>
              </a:ext>
            </a:extLst>
          </p:cNvPr>
          <p:cNvSpPr>
            <a:spLocks noGrp="1"/>
          </p:cNvSpPr>
          <p:nvPr>
            <p:ph idx="13"/>
          </p:nvPr>
        </p:nvSpPr>
        <p:spPr>
          <a:xfrm>
            <a:off x="9356725" y="1790700"/>
            <a:ext cx="2568575"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2">
            <a:extLst>
              <a:ext uri="{FF2B5EF4-FFF2-40B4-BE49-F238E27FC236}">
                <a16:creationId xmlns:a16="http://schemas.microsoft.com/office/drawing/2014/main" id="{DEAC7626-25FC-B54D-9168-16E915EEF82C}"/>
              </a:ext>
            </a:extLst>
          </p:cNvPr>
          <p:cNvSpPr>
            <a:spLocks noGrp="1"/>
          </p:cNvSpPr>
          <p:nvPr>
            <p:ph idx="14"/>
          </p:nvPr>
        </p:nvSpPr>
        <p:spPr>
          <a:xfrm>
            <a:off x="6324600" y="1790700"/>
            <a:ext cx="257175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10694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guide id="4" pos="3984">
          <p15:clr>
            <a:srgbClr val="FBAE40"/>
          </p15:clr>
        </p15:guide>
        <p15:guide id="5" pos="3696">
          <p15:clr>
            <a:srgbClr val="FBAE40"/>
          </p15:clr>
        </p15:guide>
        <p15:guide id="6" pos="2076">
          <p15:clr>
            <a:srgbClr val="FBAE40"/>
          </p15:clr>
        </p15:guide>
        <p15:guide id="7" pos="5894">
          <p15:clr>
            <a:srgbClr val="FBAE40"/>
          </p15:clr>
        </p15:guide>
        <p15:guide id="8" pos="1788">
          <p15:clr>
            <a:srgbClr val="FBAE40"/>
          </p15:clr>
        </p15:guide>
        <p15:guide id="9" pos="56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11658600" cy="571500"/>
          </a:xfrm>
        </p:spPr>
        <p:txBody>
          <a:bodyPr/>
          <a:lstStyle>
            <a:lvl1pPr>
              <a:spcAft>
                <a:spcPts val="0"/>
              </a:spcAft>
              <a:defRPr sz="2400" b="1" i="0">
                <a:solidFill>
                  <a:schemeClr val="tx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Tree>
    <p:extLst>
      <p:ext uri="{BB962C8B-B14F-4D97-AF65-F5344CB8AC3E}">
        <p14:creationId xmlns:p14="http://schemas.microsoft.com/office/powerpoint/2010/main" val="46515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16BC3FA-3238-DC8B-DBA1-75372B4C8ADE}"/>
              </a:ext>
            </a:extLst>
          </p:cNvPr>
          <p:cNvSpPr>
            <a:spLocks noGrp="1"/>
          </p:cNvSpPr>
          <p:nvPr>
            <p:ph type="sldNum" sz="quarter" idx="12"/>
          </p:nvPr>
        </p:nvSpPr>
        <p:spPr/>
        <p:txBody>
          <a:bodyPr/>
          <a:lstStyle/>
          <a:p>
            <a:fld id="{C40B8814-59A3-45DB-A9DC-D9CF315E22F8}" type="slidenum">
              <a:rPr lang="en-US" smtClean="0"/>
              <a:t>‹#›</a:t>
            </a:fld>
            <a:endParaRPr lang="en-US"/>
          </a:p>
        </p:txBody>
      </p:sp>
      <p:sp>
        <p:nvSpPr>
          <p:cNvPr id="2" name="Title 1">
            <a:extLst>
              <a:ext uri="{FF2B5EF4-FFF2-40B4-BE49-F238E27FC236}">
                <a16:creationId xmlns:a16="http://schemas.microsoft.com/office/drawing/2014/main" id="{D2A412CD-C401-89F4-2B58-B3954C4527CD}"/>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03212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0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BF0261-ED03-59F5-8DA5-B69B25560BFE}"/>
              </a:ext>
            </a:extLst>
          </p:cNvPr>
          <p:cNvSpPr>
            <a:spLocks noGrp="1"/>
          </p:cNvSpPr>
          <p:nvPr>
            <p:ph type="sldNum" sz="quarter" idx="12"/>
          </p:nvPr>
        </p:nvSpPr>
        <p:spPr/>
        <p:txBody>
          <a:bodyPr/>
          <a:lstStyle/>
          <a:p>
            <a:fld id="{C40B8814-59A3-45DB-A9DC-D9CF315E22F8}" type="slidenum">
              <a:rPr lang="en-US" smtClean="0"/>
              <a:t>‹#›</a:t>
            </a:fld>
            <a:endParaRPr lang="en-US"/>
          </a:p>
        </p:txBody>
      </p:sp>
    </p:spTree>
    <p:extLst>
      <p:ext uri="{BB962C8B-B14F-4D97-AF65-F5344CB8AC3E}">
        <p14:creationId xmlns:p14="http://schemas.microsoft.com/office/powerpoint/2010/main" val="313133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Col Content Dark">
    <p:bg>
      <p:bgRef idx="1001">
        <a:schemeClr val="bg1"/>
      </p:bgRef>
    </p:bg>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4EB9985C-5290-E349-A5F4-B9C2015033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 y="6502400"/>
            <a:ext cx="703143" cy="203063"/>
          </a:xfrm>
          <a:prstGeom prst="rect">
            <a:avLst/>
          </a:prstGeom>
        </p:spPr>
      </p:pic>
      <p:sp>
        <p:nvSpPr>
          <p:cNvPr id="8" name="Copyright">
            <a:extLst>
              <a:ext uri="{FF2B5EF4-FFF2-40B4-BE49-F238E27FC236}">
                <a16:creationId xmlns:a16="http://schemas.microsoft.com/office/drawing/2014/main" id="{7A8EA73A-8E9B-3D4A-9BCA-90BAE2E3ABF0}"/>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chemeClr val="tx1"/>
                </a:solidFill>
              </a:rPr>
              <a:t>© 2024 TriNet Group, Inc. All rights reserved.</a:t>
            </a:r>
          </a:p>
        </p:txBody>
      </p:sp>
      <p:sp>
        <p:nvSpPr>
          <p:cNvPr id="7" name="Slide Number Placeholder 6">
            <a:extLst>
              <a:ext uri="{FF2B5EF4-FFF2-40B4-BE49-F238E27FC236}">
                <a16:creationId xmlns:a16="http://schemas.microsoft.com/office/drawing/2014/main" id="{11F67548-4CCF-4640-8A87-E48B5119692C}"/>
              </a:ext>
            </a:extLst>
          </p:cNvPr>
          <p:cNvSpPr>
            <a:spLocks noGrp="1"/>
          </p:cNvSpPr>
          <p:nvPr>
            <p:ph type="sldNum" sz="quarter" idx="10"/>
          </p:nvPr>
        </p:nvSpPr>
        <p:spPr/>
        <p:txBody>
          <a:bodyPr/>
          <a:lstStyle>
            <a:lvl1pPr>
              <a:defRPr>
                <a:solidFill>
                  <a:schemeClr val="tx1"/>
                </a:solidFill>
              </a:defRPr>
            </a:lvl1pPr>
          </a:lstStyle>
          <a:p>
            <a:fld id="{C40B8814-59A3-45DB-A9DC-D9CF315E22F8}" type="slidenum">
              <a:rPr lang="en-US" smtClean="0"/>
              <a:pPr/>
              <a:t>‹#›</a:t>
            </a:fld>
            <a:endParaRPr lang="en-US"/>
          </a:p>
        </p:txBody>
      </p:sp>
      <p:sp>
        <p:nvSpPr>
          <p:cNvPr id="2" name="Title 1">
            <a:extLst>
              <a:ext uri="{FF2B5EF4-FFF2-40B4-BE49-F238E27FC236}">
                <a16:creationId xmlns:a16="http://schemas.microsoft.com/office/drawing/2014/main" id="{8657C79E-B9E8-9DBB-DDDE-EF68834812A4}"/>
              </a:ext>
            </a:extLst>
          </p:cNvPr>
          <p:cNvSpPr>
            <a:spLocks noGrp="1"/>
          </p:cNvSpPr>
          <p:nvPr>
            <p:ph type="title"/>
          </p:nvPr>
        </p:nvSpPr>
        <p:spPr>
          <a:xfrm>
            <a:off x="266700" y="381001"/>
            <a:ext cx="11658600" cy="838199"/>
          </a:xfrm>
        </p:spPr>
        <p:txBody>
          <a:bodyPr/>
          <a:lstStyle/>
          <a:p>
            <a:r>
              <a:rPr lang="en-GB"/>
              <a:t>Click to edit Master title style</a:t>
            </a:r>
            <a:endParaRPr lang="en-US"/>
          </a:p>
        </p:txBody>
      </p:sp>
      <p:sp>
        <p:nvSpPr>
          <p:cNvPr id="9" name="Subtitle">
            <a:extLst>
              <a:ext uri="{FF2B5EF4-FFF2-40B4-BE49-F238E27FC236}">
                <a16:creationId xmlns:a16="http://schemas.microsoft.com/office/drawing/2014/main" id="{A768C62F-B49A-DB40-B6AC-1DD8C55868ED}"/>
              </a:ext>
            </a:extLst>
          </p:cNvPr>
          <p:cNvSpPr>
            <a:spLocks noGrp="1"/>
          </p:cNvSpPr>
          <p:nvPr>
            <p:ph type="body" sz="quarter" idx="11"/>
          </p:nvPr>
        </p:nvSpPr>
        <p:spPr>
          <a:xfrm>
            <a:off x="266700" y="1219200"/>
            <a:ext cx="11658600" cy="571500"/>
          </a:xfrm>
        </p:spPr>
        <p:txBody>
          <a:bodyPr/>
          <a:lstStyle>
            <a:lvl1pPr>
              <a:spcAft>
                <a:spcPts val="0"/>
              </a:spcAft>
              <a:defRPr sz="2400" b="1" i="0">
                <a:solidFill>
                  <a:schemeClr val="bg2"/>
                </a:solidFill>
                <a:latin typeface="Avenir Next LT Pro Demi" panose="020B0504020202020204" pitchFamily="34" charset="77"/>
              </a:defRPr>
            </a:lvl1pPr>
            <a:lvl2pPr>
              <a:defRPr sz="1600" b="0" i="0">
                <a:latin typeface="+mn-lt"/>
              </a:defRPr>
            </a:lvl2pPr>
            <a:lvl3pPr>
              <a:defRPr sz="1600" b="0" i="0">
                <a:latin typeface="+mn-lt"/>
              </a:defRPr>
            </a:lvl3pPr>
            <a:lvl4pPr>
              <a:defRPr sz="1600" b="0" i="0">
                <a:latin typeface="+mn-lt"/>
              </a:defRPr>
            </a:lvl4pPr>
            <a:lvl5pPr>
              <a:defRPr sz="1600" b="0" i="0">
                <a:latin typeface="+mn-lt"/>
              </a:defRPr>
            </a:lvl5pPr>
          </a:lstStyle>
          <a:p>
            <a:pPr lvl="0"/>
            <a:r>
              <a:rPr lang="en-GB"/>
              <a:t>Click to edit Master text styles</a:t>
            </a:r>
          </a:p>
        </p:txBody>
      </p:sp>
      <p:sp>
        <p:nvSpPr>
          <p:cNvPr id="3" name="Content Placeholder 2">
            <a:extLst>
              <a:ext uri="{FF2B5EF4-FFF2-40B4-BE49-F238E27FC236}">
                <a16:creationId xmlns:a16="http://schemas.microsoft.com/office/drawing/2014/main" id="{2AFD83FE-1F2F-3CF0-47BE-167BF0ADE255}"/>
              </a:ext>
            </a:extLst>
          </p:cNvPr>
          <p:cNvSpPr>
            <a:spLocks noGrp="1"/>
          </p:cNvSpPr>
          <p:nvPr>
            <p:ph idx="1"/>
          </p:nvPr>
        </p:nvSpPr>
        <p:spPr>
          <a:xfrm>
            <a:off x="266700" y="1790700"/>
            <a:ext cx="11658600"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59564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68">
          <p15:clr>
            <a:srgbClr val="FBAE40"/>
          </p15:clr>
        </p15:guide>
        <p15:guide id="2" orient="horz" pos="1128">
          <p15:clr>
            <a:srgbClr val="FBAE40"/>
          </p15:clr>
        </p15:guide>
        <p15:guide id="3" orient="horz" pos="400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Logo">
            <a:extLst>
              <a:ext uri="{FF2B5EF4-FFF2-40B4-BE49-F238E27FC236}">
                <a16:creationId xmlns:a16="http://schemas.microsoft.com/office/drawing/2014/main" id="{CDF27C75-371A-5E4E-A2A8-7E00914B8EB9}"/>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66700" y="6502400"/>
            <a:ext cx="703144" cy="203063"/>
          </a:xfrm>
          <a:prstGeom prst="rect">
            <a:avLst/>
          </a:prstGeom>
        </p:spPr>
      </p:pic>
      <p:sp>
        <p:nvSpPr>
          <p:cNvPr id="10" name="Copyright">
            <a:extLst>
              <a:ext uri="{FF2B5EF4-FFF2-40B4-BE49-F238E27FC236}">
                <a16:creationId xmlns:a16="http://schemas.microsoft.com/office/drawing/2014/main" id="{0503A31C-62FC-3146-963C-A3679A6988B6}"/>
              </a:ext>
            </a:extLst>
          </p:cNvPr>
          <p:cNvSpPr txBox="1"/>
          <p:nvPr/>
        </p:nvSpPr>
        <p:spPr>
          <a:xfrm>
            <a:off x="5054600" y="6616700"/>
            <a:ext cx="2082800" cy="123111"/>
          </a:xfrm>
          <a:prstGeom prst="rect">
            <a:avLst/>
          </a:prstGeom>
          <a:noFill/>
        </p:spPr>
        <p:txBody>
          <a:bodyPr wrap="square" lIns="0" tIns="0" rIns="0" bIns="0" rtlCol="0" anchor="t" anchorCtr="0">
            <a:noAutofit/>
          </a:bodyPr>
          <a:lstStyle/>
          <a:p>
            <a:pPr algn="ctr"/>
            <a:r>
              <a:rPr lang="en-US" sz="700">
                <a:solidFill>
                  <a:srgbClr val="757575"/>
                </a:solidFill>
              </a:rPr>
              <a:t>© 2024 TriNet Group, Inc. All rights reserved.</a:t>
            </a:r>
          </a:p>
        </p:txBody>
      </p:sp>
      <p:sp>
        <p:nvSpPr>
          <p:cNvPr id="6" name="Slide Number Placeholder 1">
            <a:extLst>
              <a:ext uri="{FF2B5EF4-FFF2-40B4-BE49-F238E27FC236}">
                <a16:creationId xmlns:a16="http://schemas.microsoft.com/office/drawing/2014/main" id="{36FCA1F6-210A-F49C-71C6-89FC39738260}"/>
              </a:ext>
            </a:extLst>
          </p:cNvPr>
          <p:cNvSpPr>
            <a:spLocks noGrp="1"/>
          </p:cNvSpPr>
          <p:nvPr>
            <p:ph type="sldNum" sz="quarter" idx="4"/>
          </p:nvPr>
        </p:nvSpPr>
        <p:spPr>
          <a:xfrm>
            <a:off x="11468100" y="6597650"/>
            <a:ext cx="457200" cy="260350"/>
          </a:xfrm>
          <a:prstGeom prst="rect">
            <a:avLst/>
          </a:prstGeom>
        </p:spPr>
        <p:txBody>
          <a:bodyPr vert="horz" lIns="0" tIns="0" rIns="0" bIns="91440" rtlCol="0" anchor="t" anchorCtr="0"/>
          <a:lstStyle>
            <a:lvl1pPr algn="r">
              <a:defRPr sz="900">
                <a:solidFill>
                  <a:srgbClr val="757575"/>
                </a:solidFill>
              </a:defRPr>
            </a:lvl1pPr>
          </a:lstStyle>
          <a:p>
            <a:fld id="{C40B8814-59A3-45DB-A9DC-D9CF315E22F8}" type="slidenum">
              <a:rPr lang="en-US" smtClean="0"/>
              <a:pPr/>
              <a:t>‹#›</a:t>
            </a:fld>
            <a:endParaRPr lang="en-US"/>
          </a:p>
        </p:txBody>
      </p:sp>
      <p:sp>
        <p:nvSpPr>
          <p:cNvPr id="2" name="Title Placeholder 1">
            <a:extLst>
              <a:ext uri="{FF2B5EF4-FFF2-40B4-BE49-F238E27FC236}">
                <a16:creationId xmlns:a16="http://schemas.microsoft.com/office/drawing/2014/main" id="{8C67C447-B676-CF66-8C91-53E6666435DA}"/>
              </a:ext>
            </a:extLst>
          </p:cNvPr>
          <p:cNvSpPr>
            <a:spLocks noGrp="1"/>
          </p:cNvSpPr>
          <p:nvPr>
            <p:ph type="title"/>
          </p:nvPr>
        </p:nvSpPr>
        <p:spPr>
          <a:xfrm>
            <a:off x="266700" y="381001"/>
            <a:ext cx="11658600" cy="838199"/>
          </a:xfrm>
          <a:prstGeom prst="rect">
            <a:avLst/>
          </a:prstGeom>
        </p:spPr>
        <p:txBody>
          <a:bodyPr vert="horz" lIns="0" tIns="0" rIns="0" bIns="0" rtlCol="0" anchor="t" anchorCtr="0">
            <a:noAutofit/>
          </a:bodyPr>
          <a:lstStyle/>
          <a:p>
            <a:r>
              <a:rPr lang="en-GB"/>
              <a:t>Click to edit Master title style</a:t>
            </a:r>
            <a:endParaRPr lang="en-US"/>
          </a:p>
        </p:txBody>
      </p:sp>
      <p:sp>
        <p:nvSpPr>
          <p:cNvPr id="3" name="Text Placeholder 1">
            <a:extLst>
              <a:ext uri="{FF2B5EF4-FFF2-40B4-BE49-F238E27FC236}">
                <a16:creationId xmlns:a16="http://schemas.microsoft.com/office/drawing/2014/main" id="{1F2B6EA8-4D02-717B-1065-4CF35AB53E98}"/>
              </a:ext>
            </a:extLst>
          </p:cNvPr>
          <p:cNvSpPr>
            <a:spLocks noGrp="1"/>
          </p:cNvSpPr>
          <p:nvPr>
            <p:ph type="body" idx="1"/>
          </p:nvPr>
        </p:nvSpPr>
        <p:spPr>
          <a:xfrm>
            <a:off x="266700" y="1790700"/>
            <a:ext cx="11658600" cy="4572000"/>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642862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800"/>
        </a:spcAft>
        <a:buFont typeface="Arial" panose="020B0604020202020204" pitchFamily="34" charset="0"/>
        <a:buNone/>
        <a:defRPr sz="2000" kern="1200">
          <a:solidFill>
            <a:schemeClr val="tx1"/>
          </a:solidFill>
          <a:latin typeface="+mn-lt"/>
          <a:ea typeface="+mn-ea"/>
          <a:cs typeface="+mn-cs"/>
        </a:defRPr>
      </a:lvl1pPr>
      <a:lvl2pPr marL="182880" indent="-182880" algn="l" defTabSz="914400" rtl="0" eaLnBrk="1" latinLnBrk="0" hangingPunct="1">
        <a:lnSpc>
          <a:spcPct val="100000"/>
        </a:lnSpc>
        <a:spcBef>
          <a:spcPts val="0"/>
        </a:spcBef>
        <a:spcAft>
          <a:spcPts val="800"/>
        </a:spcAft>
        <a:buFont typeface="Arial" panose="020B0604020202020204" pitchFamily="34" charset="0"/>
        <a:buChar char="•"/>
        <a:tabLst/>
        <a:defRPr sz="2000" kern="1200">
          <a:solidFill>
            <a:schemeClr val="tx1"/>
          </a:solidFill>
          <a:latin typeface="+mn-lt"/>
          <a:ea typeface="+mn-ea"/>
          <a:cs typeface="+mn-cs"/>
        </a:defRPr>
      </a:lvl2pPr>
      <a:lvl3pPr marL="3657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548640" indent="-182880" algn="l" defTabSz="914400" rtl="0" eaLnBrk="1" latinLnBrk="0" hangingPunct="1">
        <a:lnSpc>
          <a:spcPct val="100000"/>
        </a:lnSpc>
        <a:spcBef>
          <a:spcPts val="0"/>
        </a:spcBef>
        <a:spcAft>
          <a:spcPts val="600"/>
        </a:spcAft>
        <a:buFont typeface="System Font Regular"/>
        <a:buChar char="–"/>
        <a:defRPr sz="1600" kern="1200">
          <a:solidFill>
            <a:schemeClr val="tx1"/>
          </a:solidFill>
          <a:latin typeface="+mn-lt"/>
          <a:ea typeface="+mn-ea"/>
          <a:cs typeface="+mn-cs"/>
        </a:defRPr>
      </a:lvl4pPr>
      <a:lvl5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137160" indent="-137160" algn="l" defTabSz="914400" rtl="0" eaLnBrk="1" latinLnBrk="0" hangingPunct="1">
        <a:lnSpc>
          <a:spcPct val="100000"/>
        </a:lnSpc>
        <a:spcBef>
          <a:spcPts val="0"/>
        </a:spcBef>
        <a:spcAft>
          <a:spcPts val="600"/>
        </a:spcAft>
        <a:buFont typeface="Arial" panose="020B0604020202020204" pitchFamily="34" charset="0"/>
        <a:buChar char="•"/>
        <a:tabLst/>
        <a:defRPr sz="1400" kern="1200">
          <a:solidFill>
            <a:schemeClr val="tx1"/>
          </a:solidFill>
          <a:latin typeface="+mn-lt"/>
          <a:ea typeface="+mn-ea"/>
          <a:cs typeface="+mn-cs"/>
        </a:defRPr>
      </a:lvl6pPr>
      <a:lvl7pPr marL="274320" indent="-137160" algn="l" defTabSz="914400" rtl="0" eaLnBrk="1" latinLnBrk="0" hangingPunct="1">
        <a:lnSpc>
          <a:spcPct val="100000"/>
        </a:lnSpc>
        <a:spcBef>
          <a:spcPts val="0"/>
        </a:spcBef>
        <a:spcAft>
          <a:spcPts val="400"/>
        </a:spcAft>
        <a:buFont typeface="Arial" panose="020B0604020202020204" pitchFamily="34" charset="0"/>
        <a:buChar char="•"/>
        <a:defRPr sz="1200" kern="1200">
          <a:solidFill>
            <a:schemeClr val="tx1"/>
          </a:solidFill>
          <a:latin typeface="+mn-lt"/>
          <a:ea typeface="+mn-ea"/>
          <a:cs typeface="+mn-cs"/>
        </a:defRPr>
      </a:lvl7pPr>
      <a:lvl8pPr marL="411480" indent="-137160" algn="l" defTabSz="914400" rtl="0" eaLnBrk="1" latinLnBrk="0" hangingPunct="1">
        <a:lnSpc>
          <a:spcPct val="100000"/>
        </a:lnSpc>
        <a:spcBef>
          <a:spcPts val="0"/>
        </a:spcBef>
        <a:spcAft>
          <a:spcPts val="400"/>
        </a:spcAft>
        <a:buFont typeface="System Font Regular"/>
        <a:buChar char="–"/>
        <a:defRPr sz="1200" kern="1200">
          <a:solidFill>
            <a:schemeClr val="tx1"/>
          </a:solidFill>
          <a:latin typeface="+mn-lt"/>
          <a:ea typeface="+mn-ea"/>
          <a:cs typeface="+mn-cs"/>
        </a:defRPr>
      </a:lvl8pPr>
      <a:lvl9pPr marL="0" indent="0" algn="l" defTabSz="914400" rtl="0" eaLnBrk="1" latinLnBrk="0" hangingPunct="1">
        <a:lnSpc>
          <a:spcPct val="100000"/>
        </a:lnSpc>
        <a:spcBef>
          <a:spcPts val="0"/>
        </a:spcBef>
        <a:spcAft>
          <a:spcPts val="200"/>
        </a:spcAft>
        <a:buFont typeface="Arial" panose="020B0604020202020204" pitchFamily="34" charset="0"/>
        <a:buNone/>
        <a:tabLst/>
        <a:defRPr sz="900" i="1"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7512">
          <p15:clr>
            <a:srgbClr val="F26B43"/>
          </p15:clr>
        </p15:guide>
        <p15:guide id="3" pos="1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8062-3DF1-85EA-7237-79D31C3D8855}"/>
              </a:ext>
            </a:extLst>
          </p:cNvPr>
          <p:cNvSpPr>
            <a:spLocks noGrp="1"/>
          </p:cNvSpPr>
          <p:nvPr>
            <p:ph type="ctrTitle"/>
          </p:nvPr>
        </p:nvSpPr>
        <p:spPr>
          <a:xfrm>
            <a:off x="266700" y="2628901"/>
            <a:ext cx="10695590" cy="2324099"/>
          </a:xfrm>
        </p:spPr>
        <p:txBody>
          <a:bodyPr/>
          <a:lstStyle/>
          <a:p>
            <a:r>
              <a:rPr lang="en-IN" dirty="0">
                <a:latin typeface="Helvetica Neue" panose="02000503000000020004" pitchFamily="2" charset="0"/>
              </a:rPr>
              <a:t>Case study</a:t>
            </a:r>
            <a:r>
              <a:rPr lang="en-IN" dirty="0">
                <a:effectLst/>
                <a:latin typeface="Helvetica Neue" panose="02000503000000020004" pitchFamily="2" charset="0"/>
              </a:rPr>
              <a:t>: </a:t>
            </a:r>
            <a:r>
              <a:rPr lang="en-IN" dirty="0" err="1">
                <a:effectLst/>
                <a:latin typeface="Helvetica Neue" panose="02000503000000020004" pitchFamily="2" charset="0"/>
              </a:rPr>
              <a:t>Firstbase</a:t>
            </a:r>
            <a:r>
              <a:rPr lang="en-IN" dirty="0">
                <a:effectLst/>
                <a:latin typeface="Helvetica Neue" panose="02000503000000020004" pitchFamily="2" charset="0"/>
              </a:rPr>
              <a:t> as a Compelling Fit for </a:t>
            </a:r>
            <a:r>
              <a:rPr lang="en-IN" dirty="0" err="1">
                <a:effectLst/>
                <a:latin typeface="Helvetica Neue" panose="02000503000000020004" pitchFamily="2" charset="0"/>
              </a:rPr>
              <a:t>TriNet's</a:t>
            </a:r>
            <a:r>
              <a:rPr lang="en-IN" dirty="0">
                <a:effectLst/>
                <a:latin typeface="Helvetica Neue" panose="02000503000000020004" pitchFamily="2" charset="0"/>
              </a:rPr>
              <a:t> Business Model</a:t>
            </a:r>
          </a:p>
        </p:txBody>
      </p:sp>
      <p:sp>
        <p:nvSpPr>
          <p:cNvPr id="3" name="Subtitle 2">
            <a:extLst>
              <a:ext uri="{FF2B5EF4-FFF2-40B4-BE49-F238E27FC236}">
                <a16:creationId xmlns:a16="http://schemas.microsoft.com/office/drawing/2014/main" id="{705D15A6-87AB-77A1-47F2-20B8AC000D13}"/>
              </a:ext>
            </a:extLst>
          </p:cNvPr>
          <p:cNvSpPr>
            <a:spLocks noGrp="1"/>
          </p:cNvSpPr>
          <p:nvPr>
            <p:ph type="subTitle" idx="1"/>
          </p:nvPr>
        </p:nvSpPr>
        <p:spPr/>
        <p:txBody>
          <a:bodyPr/>
          <a:lstStyle/>
          <a:p>
            <a:r>
              <a:rPr lang="en-US" dirty="0" err="1"/>
              <a:t>Amar.S</a:t>
            </a:r>
            <a:r>
              <a:rPr lang="en-US" dirty="0"/>
              <a:t>=&gt;Full stack/cloud/AI architect, trainer, </a:t>
            </a:r>
            <a:r>
              <a:rPr lang="en-US" dirty="0" err="1"/>
              <a:t>mgr</a:t>
            </a:r>
            <a:r>
              <a:rPr lang="en-US" dirty="0"/>
              <a:t>, product guy, failed many times</a:t>
            </a:r>
          </a:p>
        </p:txBody>
      </p:sp>
      <p:sp>
        <p:nvSpPr>
          <p:cNvPr id="4" name="Date Placeholder 3">
            <a:extLst>
              <a:ext uri="{FF2B5EF4-FFF2-40B4-BE49-F238E27FC236}">
                <a16:creationId xmlns:a16="http://schemas.microsoft.com/office/drawing/2014/main" id="{32DAACCD-E05A-15E5-F2C8-24FE0F1A4830}"/>
              </a:ext>
            </a:extLst>
          </p:cNvPr>
          <p:cNvSpPr>
            <a:spLocks noGrp="1"/>
          </p:cNvSpPr>
          <p:nvPr>
            <p:ph type="dt" sz="half" idx="10"/>
          </p:nvPr>
        </p:nvSpPr>
        <p:spPr/>
        <p:txBody>
          <a:bodyPr/>
          <a:lstStyle/>
          <a:p>
            <a:r>
              <a:rPr lang="en-US" dirty="0"/>
              <a:t>25 Oct 2024</a:t>
            </a:r>
          </a:p>
        </p:txBody>
      </p:sp>
    </p:spTree>
    <p:extLst>
      <p:ext uri="{BB962C8B-B14F-4D97-AF65-F5344CB8AC3E}">
        <p14:creationId xmlns:p14="http://schemas.microsoft.com/office/powerpoint/2010/main" val="19291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BAB24-11D4-B1E4-94FA-4720513A4D50}"/>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3207E29-CAD1-643C-2AE0-565167752DED}"/>
              </a:ext>
            </a:extLst>
          </p:cNvPr>
          <p:cNvSpPr txBox="1">
            <a:spLocks/>
          </p:cNvSpPr>
          <p:nvPr/>
        </p:nvSpPr>
        <p:spPr>
          <a:xfrm>
            <a:off x="5579679" y="1576553"/>
            <a:ext cx="3895397" cy="4719144"/>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5400" b="1" i="0" kern="1200">
                <a:solidFill>
                  <a:schemeClr val="tx1"/>
                </a:solidFill>
                <a:latin typeface="Avenir Next LT Pro Demi" panose="020B0504020202020204" pitchFamily="34" charset="77"/>
                <a:ea typeface="+mj-ea"/>
                <a:cs typeface="+mj-cs"/>
              </a:defRPr>
            </a:lvl1pPr>
          </a:lstStyle>
          <a:p>
            <a:endParaRPr lang="en-IN" sz="2000" dirty="0">
              <a:latin typeface="Helvetica Neue" panose="02000503000000020004" pitchFamily="2" charset="0"/>
            </a:endParaRPr>
          </a:p>
        </p:txBody>
      </p:sp>
      <p:sp>
        <p:nvSpPr>
          <p:cNvPr id="8" name="TextBox 7">
            <a:extLst>
              <a:ext uri="{FF2B5EF4-FFF2-40B4-BE49-F238E27FC236}">
                <a16:creationId xmlns:a16="http://schemas.microsoft.com/office/drawing/2014/main" id="{1DB0AB36-E742-6021-ECC5-3D6871E52A65}"/>
              </a:ext>
            </a:extLst>
          </p:cNvPr>
          <p:cNvSpPr txBox="1"/>
          <p:nvPr/>
        </p:nvSpPr>
        <p:spPr>
          <a:xfrm>
            <a:off x="6863255" y="2154621"/>
            <a:ext cx="0" cy="0"/>
          </a:xfrm>
          <a:prstGeom prst="rect">
            <a:avLst/>
          </a:prstGeom>
          <a:noFill/>
        </p:spPr>
        <p:txBody>
          <a:bodyPr wrap="none" lIns="0" tIns="0" rIns="0" bIns="0" rtlCol="0">
            <a:noAutofit/>
          </a:bodyPr>
          <a:lstStyle/>
          <a:p>
            <a:pPr algn="l">
              <a:spcAft>
                <a:spcPts val="600"/>
              </a:spcAft>
            </a:pPr>
            <a:endParaRPr lang="en-US" sz="1600" dirty="0"/>
          </a:p>
        </p:txBody>
      </p:sp>
      <p:graphicFrame>
        <p:nvGraphicFramePr>
          <p:cNvPr id="10" name="Table 9">
            <a:extLst>
              <a:ext uri="{FF2B5EF4-FFF2-40B4-BE49-F238E27FC236}">
                <a16:creationId xmlns:a16="http://schemas.microsoft.com/office/drawing/2014/main" id="{80C02B62-2815-3CDD-8B77-D1E759DD0F3D}"/>
              </a:ext>
            </a:extLst>
          </p:cNvPr>
          <p:cNvGraphicFramePr>
            <a:graphicFrameLocks noGrp="1"/>
          </p:cNvGraphicFramePr>
          <p:nvPr>
            <p:extLst>
              <p:ext uri="{D42A27DB-BD31-4B8C-83A1-F6EECF244321}">
                <p14:modId xmlns:p14="http://schemas.microsoft.com/office/powerpoint/2010/main" val="1654770499"/>
              </p:ext>
            </p:extLst>
          </p:nvPr>
        </p:nvGraphicFramePr>
        <p:xfrm>
          <a:off x="1515679" y="2086011"/>
          <a:ext cx="8128000" cy="4028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60343097"/>
                    </a:ext>
                  </a:extLst>
                </a:gridCol>
                <a:gridCol w="4064000">
                  <a:extLst>
                    <a:ext uri="{9D8B030D-6E8A-4147-A177-3AD203B41FA5}">
                      <a16:colId xmlns:a16="http://schemas.microsoft.com/office/drawing/2014/main" val="3163699440"/>
                    </a:ext>
                  </a:extLst>
                </a:gridCol>
              </a:tblGrid>
              <a:tr h="370840">
                <a:tc>
                  <a:txBody>
                    <a:bodyPr/>
                    <a:lstStyle/>
                    <a:p>
                      <a:r>
                        <a:rPr lang="en-US" dirty="0" err="1"/>
                        <a:t>Firstbase</a:t>
                      </a:r>
                      <a:endParaRPr lang="en-US" dirty="0"/>
                    </a:p>
                  </a:txBody>
                  <a:tcPr/>
                </a:tc>
                <a:tc>
                  <a:txBody>
                    <a:bodyPr/>
                    <a:lstStyle/>
                    <a:p>
                      <a:r>
                        <a:rPr lang="en-US" dirty="0" err="1"/>
                        <a:t>Trinet</a:t>
                      </a:r>
                      <a:endParaRPr lang="en-US" dirty="0"/>
                    </a:p>
                  </a:txBody>
                  <a:tcPr/>
                </a:tc>
                <a:extLst>
                  <a:ext uri="{0D108BD9-81ED-4DB2-BD59-A6C34878D82A}">
                    <a16:rowId xmlns:a16="http://schemas.microsoft.com/office/drawing/2014/main" val="3766979969"/>
                  </a:ext>
                </a:extLst>
              </a:tr>
              <a:tr h="370840">
                <a:tc>
                  <a:txBody>
                    <a:bodyPr/>
                    <a:lstStyle/>
                    <a:p>
                      <a:r>
                        <a:rPr lang="en-IN" sz="1800" kern="1200" dirty="0" err="1">
                          <a:solidFill>
                            <a:schemeClr val="dk1"/>
                          </a:solidFill>
                          <a:effectLst/>
                          <a:latin typeface="+mn-lt"/>
                          <a:ea typeface="+mn-ea"/>
                          <a:cs typeface="+mn-cs"/>
                        </a:rPr>
                        <a:t>Firstbase</a:t>
                      </a:r>
                      <a:r>
                        <a:rPr lang="en-IN" sz="1800" kern="1200" dirty="0">
                          <a:solidFill>
                            <a:schemeClr val="dk1"/>
                          </a:solidFill>
                          <a:effectLst/>
                          <a:latin typeface="+mn-lt"/>
                          <a:ea typeface="+mn-ea"/>
                          <a:cs typeface="+mn-cs"/>
                        </a:rPr>
                        <a:t> solves for startup/company owners the problem of setting up and managing global teams, focusing on:</a:t>
                      </a:r>
                    </a:p>
                    <a:p>
                      <a:r>
                        <a:rPr lang="en-IN" sz="1800" kern="1200" dirty="0">
                          <a:solidFill>
                            <a:schemeClr val="dk1"/>
                          </a:solidFill>
                          <a:effectLst/>
                          <a:latin typeface="+mn-lt"/>
                          <a:ea typeface="+mn-ea"/>
                          <a:cs typeface="+mn-cs"/>
                        </a:rPr>
                        <a:t>1. </a:t>
                      </a:r>
                      <a:r>
                        <a:rPr lang="en-IN" sz="1800" u="sng" kern="1200" dirty="0">
                          <a:solidFill>
                            <a:schemeClr val="dk1"/>
                          </a:solidFill>
                          <a:effectLst/>
                          <a:latin typeface="+mn-lt"/>
                          <a:ea typeface="+mn-ea"/>
                          <a:cs typeface="+mn-cs"/>
                        </a:rPr>
                        <a:t>Entity Setup</a:t>
                      </a:r>
                      <a:r>
                        <a:rPr lang="en-IN" sz="1800" kern="1200" dirty="0">
                          <a:solidFill>
                            <a:schemeClr val="dk1"/>
                          </a:solidFill>
                          <a:effectLst/>
                          <a:latin typeface="+mn-lt"/>
                          <a:ea typeface="+mn-ea"/>
                          <a:cs typeface="+mn-cs"/>
                        </a:rPr>
                        <a:t>: Simplifying international expansions through effortless company formations.</a:t>
                      </a:r>
                    </a:p>
                    <a:p>
                      <a:r>
                        <a:rPr lang="en-IN" sz="1800" kern="1200" dirty="0">
                          <a:solidFill>
                            <a:schemeClr val="dk1"/>
                          </a:solidFill>
                          <a:effectLst/>
                          <a:latin typeface="+mn-lt"/>
                          <a:ea typeface="+mn-ea"/>
                          <a:cs typeface="+mn-cs"/>
                        </a:rPr>
                        <a:t>2. </a:t>
                      </a:r>
                      <a:r>
                        <a:rPr lang="en-IN" sz="1800" u="sng" kern="1200" dirty="0">
                          <a:solidFill>
                            <a:schemeClr val="dk1"/>
                          </a:solidFill>
                          <a:effectLst/>
                          <a:latin typeface="+mn-lt"/>
                          <a:ea typeface="+mn-ea"/>
                          <a:cs typeface="+mn-cs"/>
                        </a:rPr>
                        <a:t>Compliance Management</a:t>
                      </a:r>
                      <a:r>
                        <a:rPr lang="en-IN" sz="1800" kern="1200" dirty="0">
                          <a:solidFill>
                            <a:schemeClr val="dk1"/>
                          </a:solidFill>
                          <a:effectLst/>
                          <a:latin typeface="+mn-lt"/>
                          <a:ea typeface="+mn-ea"/>
                          <a:cs typeface="+mn-cs"/>
                        </a:rPr>
                        <a:t>: Ensuring ongoing legal and tax compliance across borders.</a:t>
                      </a:r>
                    </a:p>
                    <a:p>
                      <a:r>
                        <a:rPr lang="en-IN" sz="1800" kern="1200" dirty="0">
                          <a:solidFill>
                            <a:schemeClr val="dk1"/>
                          </a:solidFill>
                          <a:effectLst/>
                          <a:latin typeface="+mn-lt"/>
                          <a:ea typeface="+mn-ea"/>
                          <a:cs typeface="+mn-cs"/>
                        </a:rPr>
                        <a:t>3. </a:t>
                      </a:r>
                      <a:r>
                        <a:rPr lang="en-IN" sz="1800" u="sng" kern="1200" dirty="0">
                          <a:solidFill>
                            <a:schemeClr val="dk1"/>
                          </a:solidFill>
                          <a:effectLst/>
                          <a:latin typeface="+mn-lt"/>
                          <a:ea typeface="+mn-ea"/>
                          <a:cs typeface="+mn-cs"/>
                        </a:rPr>
                        <a:t>Employee Onboarding</a:t>
                      </a:r>
                      <a:r>
                        <a:rPr lang="en-IN" sz="1800" kern="1200" dirty="0">
                          <a:solidFill>
                            <a:schemeClr val="dk1"/>
                          </a:solidFill>
                          <a:effectLst/>
                          <a:latin typeface="+mn-lt"/>
                          <a:ea typeface="+mn-ea"/>
                          <a:cs typeface="+mn-cs"/>
                        </a:rPr>
                        <a:t>: Efficient, localized hiring processes.</a:t>
                      </a:r>
                    </a:p>
                    <a:p>
                      <a:endParaRPr lang="en-US" dirty="0"/>
                    </a:p>
                  </a:txBody>
                  <a:tcPr>
                    <a:solidFill>
                      <a:schemeClr val="tx1"/>
                    </a:solidFill>
                  </a:tcPr>
                </a:tc>
                <a:tc>
                  <a:txBody>
                    <a:bodyPr/>
                    <a:lstStyle/>
                    <a:p>
                      <a:r>
                        <a:rPr lang="en-IN" sz="1800" kern="1200" dirty="0" err="1">
                          <a:solidFill>
                            <a:schemeClr val="dk1"/>
                          </a:solidFill>
                          <a:effectLst/>
                          <a:latin typeface="+mn-lt"/>
                          <a:ea typeface="+mn-ea"/>
                          <a:cs typeface="+mn-cs"/>
                        </a:rPr>
                        <a:t>TriNet</a:t>
                      </a:r>
                      <a:r>
                        <a:rPr lang="en-IN" sz="1800" kern="1200" dirty="0">
                          <a:solidFill>
                            <a:schemeClr val="dk1"/>
                          </a:solidFill>
                          <a:effectLst/>
                          <a:latin typeface="+mn-lt"/>
                          <a:ea typeface="+mn-ea"/>
                          <a:cs typeface="+mn-cs"/>
                        </a:rPr>
                        <a:t> provides a comprehensive suite of HR solutions, including:</a:t>
                      </a:r>
                    </a:p>
                    <a:p>
                      <a:r>
                        <a:rPr lang="en-IN" sz="1800" kern="1200" dirty="0">
                          <a:solidFill>
                            <a:schemeClr val="dk1"/>
                          </a:solidFill>
                          <a:effectLst/>
                          <a:latin typeface="+mn-lt"/>
                          <a:ea typeface="+mn-ea"/>
                          <a:cs typeface="+mn-cs"/>
                        </a:rPr>
                        <a:t>1. </a:t>
                      </a:r>
                      <a:r>
                        <a:rPr lang="en-IN" sz="1800" u="sng" kern="1200" dirty="0">
                          <a:solidFill>
                            <a:schemeClr val="dk1"/>
                          </a:solidFill>
                          <a:effectLst/>
                          <a:latin typeface="+mn-lt"/>
                          <a:ea typeface="+mn-ea"/>
                          <a:cs typeface="+mn-cs"/>
                        </a:rPr>
                        <a:t>HR Services</a:t>
                      </a:r>
                      <a:r>
                        <a:rPr lang="en-IN" sz="1800" kern="1200" dirty="0">
                          <a:solidFill>
                            <a:schemeClr val="dk1"/>
                          </a:solidFill>
                          <a:effectLst/>
                          <a:latin typeface="+mn-lt"/>
                          <a:ea typeface="+mn-ea"/>
                          <a:cs typeface="+mn-cs"/>
                        </a:rPr>
                        <a:t>: Outsourced HR, benefits, payroll, and more.</a:t>
                      </a:r>
                    </a:p>
                    <a:p>
                      <a:r>
                        <a:rPr lang="en-IN" sz="1800" kern="1200" dirty="0">
                          <a:solidFill>
                            <a:schemeClr val="dk1"/>
                          </a:solidFill>
                          <a:effectLst/>
                          <a:latin typeface="+mn-lt"/>
                          <a:ea typeface="+mn-ea"/>
                          <a:cs typeface="+mn-cs"/>
                        </a:rPr>
                        <a:t>2. </a:t>
                      </a:r>
                      <a:r>
                        <a:rPr lang="en-IN" sz="1800" u="sng" kern="1200" dirty="0">
                          <a:solidFill>
                            <a:schemeClr val="dk1"/>
                          </a:solidFill>
                          <a:effectLst/>
                          <a:latin typeface="+mn-lt"/>
                          <a:ea typeface="+mn-ea"/>
                          <a:cs typeface="+mn-cs"/>
                        </a:rPr>
                        <a:t>Payroll Processing</a:t>
                      </a:r>
                      <a:r>
                        <a:rPr lang="en-IN" sz="1800" kern="1200" dirty="0">
                          <a:solidFill>
                            <a:schemeClr val="dk1"/>
                          </a:solidFill>
                          <a:effectLst/>
                          <a:latin typeface="+mn-lt"/>
                          <a:ea typeface="+mn-ea"/>
                          <a:cs typeface="+mn-cs"/>
                        </a:rPr>
                        <a:t>: Streamlined payroll management.</a:t>
                      </a:r>
                    </a:p>
                    <a:p>
                      <a:r>
                        <a:rPr lang="en-IN" sz="1800" kern="1200" dirty="0">
                          <a:solidFill>
                            <a:schemeClr val="dk1"/>
                          </a:solidFill>
                          <a:effectLst/>
                          <a:latin typeface="+mn-lt"/>
                          <a:ea typeface="+mn-ea"/>
                          <a:cs typeface="+mn-cs"/>
                        </a:rPr>
                        <a:t>3. </a:t>
                      </a:r>
                      <a:r>
                        <a:rPr lang="en-IN" sz="1800" u="sng" kern="1200" dirty="0">
                          <a:solidFill>
                            <a:schemeClr val="dk1"/>
                          </a:solidFill>
                          <a:effectLst/>
                          <a:latin typeface="+mn-lt"/>
                          <a:ea typeface="+mn-ea"/>
                          <a:cs typeface="+mn-cs"/>
                        </a:rPr>
                        <a:t>Benefits Administration</a:t>
                      </a:r>
                      <a:r>
                        <a:rPr lang="en-IN" sz="1800" kern="1200" dirty="0">
                          <a:solidFill>
                            <a:schemeClr val="dk1"/>
                          </a:solidFill>
                          <a:effectLst/>
                          <a:latin typeface="+mn-lt"/>
                          <a:ea typeface="+mn-ea"/>
                          <a:cs typeface="+mn-cs"/>
                        </a:rPr>
                        <a:t>: Customizable benefit plans.</a:t>
                      </a:r>
                    </a:p>
                    <a:p>
                      <a:r>
                        <a:rPr lang="en-IN" sz="1800" kern="1200" dirty="0">
                          <a:solidFill>
                            <a:schemeClr val="dk1"/>
                          </a:solidFill>
                          <a:effectLst/>
                          <a:latin typeface="+mn-lt"/>
                          <a:ea typeface="+mn-ea"/>
                          <a:cs typeface="+mn-cs"/>
                        </a:rPr>
                        <a:t>4. </a:t>
                      </a:r>
                      <a:r>
                        <a:rPr lang="en-IN" sz="1800" u="sng" kern="1200" dirty="0">
                          <a:solidFill>
                            <a:schemeClr val="dk1"/>
                          </a:solidFill>
                          <a:effectLst/>
                          <a:latin typeface="+mn-lt"/>
                          <a:ea typeface="+mn-ea"/>
                          <a:cs typeface="+mn-cs"/>
                        </a:rPr>
                        <a:t>Risk Management</a:t>
                      </a:r>
                      <a:r>
                        <a:rPr lang="en-IN" sz="1800" kern="1200" dirty="0">
                          <a:solidFill>
                            <a:schemeClr val="dk1"/>
                          </a:solidFill>
                          <a:effectLst/>
                          <a:latin typeface="+mn-lt"/>
                          <a:ea typeface="+mn-ea"/>
                          <a:cs typeface="+mn-cs"/>
                        </a:rPr>
                        <a:t>: Mitigating workplace risks.</a:t>
                      </a:r>
                    </a:p>
                    <a:p>
                      <a:endParaRPr lang="en-US" dirty="0"/>
                    </a:p>
                  </a:txBody>
                  <a:tcPr/>
                </a:tc>
                <a:extLst>
                  <a:ext uri="{0D108BD9-81ED-4DB2-BD59-A6C34878D82A}">
                    <a16:rowId xmlns:a16="http://schemas.microsoft.com/office/drawing/2014/main" val="3572356080"/>
                  </a:ext>
                </a:extLst>
              </a:tr>
            </a:tbl>
          </a:graphicData>
        </a:graphic>
      </p:graphicFrame>
      <p:graphicFrame>
        <p:nvGraphicFramePr>
          <p:cNvPr id="11" name="Table 10">
            <a:extLst>
              <a:ext uri="{FF2B5EF4-FFF2-40B4-BE49-F238E27FC236}">
                <a16:creationId xmlns:a16="http://schemas.microsoft.com/office/drawing/2014/main" id="{7E9D6D58-CA16-C2F7-F41F-DB21918390F5}"/>
              </a:ext>
            </a:extLst>
          </p:cNvPr>
          <p:cNvGraphicFramePr>
            <a:graphicFrameLocks noGrp="1"/>
          </p:cNvGraphicFramePr>
          <p:nvPr>
            <p:extLst>
              <p:ext uri="{D42A27DB-BD31-4B8C-83A1-F6EECF244321}">
                <p14:modId xmlns:p14="http://schemas.microsoft.com/office/powerpoint/2010/main" val="1112562350"/>
              </p:ext>
            </p:extLst>
          </p:nvPr>
        </p:nvGraphicFramePr>
        <p:xfrm>
          <a:off x="1515679" y="1576553"/>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760170210"/>
                    </a:ext>
                  </a:extLst>
                </a:gridCol>
              </a:tblGrid>
              <a:tr h="189186">
                <a:tc>
                  <a:txBody>
                    <a:bodyPr/>
                    <a:lstStyle/>
                    <a:p>
                      <a:r>
                        <a:rPr lang="en-US" dirty="0"/>
                        <a:t>                                    Comparing </a:t>
                      </a:r>
                      <a:r>
                        <a:rPr lang="en-US" dirty="0" err="1"/>
                        <a:t>Firstbase</a:t>
                      </a:r>
                      <a:r>
                        <a:rPr lang="en-US" dirty="0"/>
                        <a:t> with </a:t>
                      </a:r>
                      <a:r>
                        <a:rPr lang="en-US" dirty="0" err="1"/>
                        <a:t>Trinet</a:t>
                      </a:r>
                      <a:endParaRPr lang="en-US" dirty="0"/>
                    </a:p>
                  </a:txBody>
                  <a:tcPr/>
                </a:tc>
                <a:extLst>
                  <a:ext uri="{0D108BD9-81ED-4DB2-BD59-A6C34878D82A}">
                    <a16:rowId xmlns:a16="http://schemas.microsoft.com/office/drawing/2014/main" val="2478473986"/>
                  </a:ext>
                </a:extLst>
              </a:tr>
            </a:tbl>
          </a:graphicData>
        </a:graphic>
      </p:graphicFrame>
    </p:spTree>
    <p:extLst>
      <p:ext uri="{BB962C8B-B14F-4D97-AF65-F5344CB8AC3E}">
        <p14:creationId xmlns:p14="http://schemas.microsoft.com/office/powerpoint/2010/main" val="164190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24910-D07B-3DF0-D1EF-C20E6FDABB4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93F3FBC-2505-5803-E333-A88C81699A50}"/>
              </a:ext>
            </a:extLst>
          </p:cNvPr>
          <p:cNvSpPr txBox="1">
            <a:spLocks/>
          </p:cNvSpPr>
          <p:nvPr/>
        </p:nvSpPr>
        <p:spPr>
          <a:xfrm>
            <a:off x="5579679" y="1576553"/>
            <a:ext cx="3895397" cy="4719144"/>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5400" b="1" i="0" kern="1200">
                <a:solidFill>
                  <a:schemeClr val="tx1"/>
                </a:solidFill>
                <a:latin typeface="Avenir Next LT Pro Demi" panose="020B0504020202020204" pitchFamily="34" charset="77"/>
                <a:ea typeface="+mj-ea"/>
                <a:cs typeface="+mj-cs"/>
              </a:defRPr>
            </a:lvl1pPr>
          </a:lstStyle>
          <a:p>
            <a:endParaRPr lang="en-IN" sz="2000" dirty="0">
              <a:latin typeface="Helvetica Neue" panose="02000503000000020004" pitchFamily="2" charset="0"/>
            </a:endParaRPr>
          </a:p>
        </p:txBody>
      </p:sp>
      <p:sp>
        <p:nvSpPr>
          <p:cNvPr id="8" name="TextBox 7">
            <a:extLst>
              <a:ext uri="{FF2B5EF4-FFF2-40B4-BE49-F238E27FC236}">
                <a16:creationId xmlns:a16="http://schemas.microsoft.com/office/drawing/2014/main" id="{DE61DD10-BF2F-8D36-C748-585D2A903808}"/>
              </a:ext>
            </a:extLst>
          </p:cNvPr>
          <p:cNvSpPr txBox="1"/>
          <p:nvPr/>
        </p:nvSpPr>
        <p:spPr>
          <a:xfrm>
            <a:off x="6863255" y="2154621"/>
            <a:ext cx="0" cy="0"/>
          </a:xfrm>
          <a:prstGeom prst="rect">
            <a:avLst/>
          </a:prstGeom>
          <a:noFill/>
        </p:spPr>
        <p:txBody>
          <a:bodyPr wrap="none" lIns="0" tIns="0" rIns="0" bIns="0" rtlCol="0">
            <a:noAutofit/>
          </a:bodyPr>
          <a:lstStyle/>
          <a:p>
            <a:pPr algn="l">
              <a:spcAft>
                <a:spcPts val="600"/>
              </a:spcAft>
            </a:pPr>
            <a:endParaRPr lang="en-US" sz="1600" dirty="0"/>
          </a:p>
        </p:txBody>
      </p:sp>
      <p:graphicFrame>
        <p:nvGraphicFramePr>
          <p:cNvPr id="11" name="Table 10">
            <a:extLst>
              <a:ext uri="{FF2B5EF4-FFF2-40B4-BE49-F238E27FC236}">
                <a16:creationId xmlns:a16="http://schemas.microsoft.com/office/drawing/2014/main" id="{25C0CCD2-19E6-74DB-E92D-B562C54AEFDC}"/>
              </a:ext>
            </a:extLst>
          </p:cNvPr>
          <p:cNvGraphicFramePr>
            <a:graphicFrameLocks noGrp="1"/>
          </p:cNvGraphicFramePr>
          <p:nvPr>
            <p:extLst>
              <p:ext uri="{D42A27DB-BD31-4B8C-83A1-F6EECF244321}">
                <p14:modId xmlns:p14="http://schemas.microsoft.com/office/powerpoint/2010/main" val="763179322"/>
              </p:ext>
            </p:extLst>
          </p:nvPr>
        </p:nvGraphicFramePr>
        <p:xfrm>
          <a:off x="1515678" y="1576553"/>
          <a:ext cx="8777499" cy="365760"/>
        </p:xfrm>
        <a:graphic>
          <a:graphicData uri="http://schemas.openxmlformats.org/drawingml/2006/table">
            <a:tbl>
              <a:tblPr firstRow="1" bandRow="1">
                <a:tableStyleId>{5C22544A-7EE6-4342-B048-85BDC9FD1C3A}</a:tableStyleId>
              </a:tblPr>
              <a:tblGrid>
                <a:gridCol w="8777499">
                  <a:extLst>
                    <a:ext uri="{9D8B030D-6E8A-4147-A177-3AD203B41FA5}">
                      <a16:colId xmlns:a16="http://schemas.microsoft.com/office/drawing/2014/main" val="2760170210"/>
                    </a:ext>
                  </a:extLst>
                </a:gridCol>
              </a:tblGrid>
              <a:tr h="189186">
                <a:tc>
                  <a:txBody>
                    <a:bodyPr/>
                    <a:lstStyle/>
                    <a:p>
                      <a:r>
                        <a:rPr lang="en-IN" sz="1800" b="1" kern="1200" dirty="0">
                          <a:solidFill>
                            <a:schemeClr val="lt1"/>
                          </a:solidFill>
                          <a:effectLst/>
                          <a:latin typeface="+mn-lt"/>
                          <a:ea typeface="+mn-ea"/>
                          <a:cs typeface="+mn-cs"/>
                        </a:rPr>
                        <a:t>What happens when we integrate </a:t>
                      </a:r>
                      <a:r>
                        <a:rPr lang="en-IN" sz="1800" b="1" kern="1200" dirty="0" err="1">
                          <a:solidFill>
                            <a:schemeClr val="lt1"/>
                          </a:solidFill>
                          <a:effectLst/>
                          <a:latin typeface="+mn-lt"/>
                          <a:ea typeface="+mn-ea"/>
                          <a:cs typeface="+mn-cs"/>
                        </a:rPr>
                        <a:t>Firstbase</a:t>
                      </a:r>
                      <a:r>
                        <a:rPr lang="en-IN" sz="1800" b="1" kern="1200" dirty="0">
                          <a:solidFill>
                            <a:schemeClr val="lt1"/>
                          </a:solidFill>
                          <a:effectLst/>
                          <a:latin typeface="+mn-lt"/>
                          <a:ea typeface="+mn-ea"/>
                          <a:cs typeface="+mn-cs"/>
                        </a:rPr>
                        <a:t> like model within </a:t>
                      </a:r>
                      <a:r>
                        <a:rPr lang="en-IN" sz="1800" b="1" kern="1200" dirty="0" err="1">
                          <a:solidFill>
                            <a:schemeClr val="lt1"/>
                          </a:solidFill>
                          <a:effectLst/>
                          <a:latin typeface="+mn-lt"/>
                          <a:ea typeface="+mn-ea"/>
                          <a:cs typeface="+mn-cs"/>
                        </a:rPr>
                        <a:t>Trinet</a:t>
                      </a:r>
                      <a:r>
                        <a:rPr lang="en-IN" sz="1800" b="1" kern="1200" dirty="0">
                          <a:solidFill>
                            <a:schemeClr val="lt1"/>
                          </a:solidFill>
                          <a:effectLst/>
                          <a:latin typeface="+mn-lt"/>
                          <a:ea typeface="+mn-ea"/>
                          <a:cs typeface="+mn-cs"/>
                        </a:rPr>
                        <a:t>?</a:t>
                      </a:r>
                    </a:p>
                  </a:txBody>
                  <a:tcPr/>
                </a:tc>
                <a:extLst>
                  <a:ext uri="{0D108BD9-81ED-4DB2-BD59-A6C34878D82A}">
                    <a16:rowId xmlns:a16="http://schemas.microsoft.com/office/drawing/2014/main" val="2478473986"/>
                  </a:ext>
                </a:extLst>
              </a:tr>
            </a:tbl>
          </a:graphicData>
        </a:graphic>
      </p:graphicFrame>
      <p:graphicFrame>
        <p:nvGraphicFramePr>
          <p:cNvPr id="2" name="Table 1">
            <a:extLst>
              <a:ext uri="{FF2B5EF4-FFF2-40B4-BE49-F238E27FC236}">
                <a16:creationId xmlns:a16="http://schemas.microsoft.com/office/drawing/2014/main" id="{7B034BE6-94BD-D497-5414-351DD927BF56}"/>
              </a:ext>
            </a:extLst>
          </p:cNvPr>
          <p:cNvGraphicFramePr>
            <a:graphicFrameLocks noGrp="1"/>
          </p:cNvGraphicFramePr>
          <p:nvPr>
            <p:extLst>
              <p:ext uri="{D42A27DB-BD31-4B8C-83A1-F6EECF244321}">
                <p14:modId xmlns:p14="http://schemas.microsoft.com/office/powerpoint/2010/main" val="2979886215"/>
              </p:ext>
            </p:extLst>
          </p:nvPr>
        </p:nvGraphicFramePr>
        <p:xfrm>
          <a:off x="1515679" y="2254176"/>
          <a:ext cx="8925780" cy="3657600"/>
        </p:xfrm>
        <a:graphic>
          <a:graphicData uri="http://schemas.openxmlformats.org/drawingml/2006/table">
            <a:tbl>
              <a:tblPr firstRow="1" bandRow="1">
                <a:tableStyleId>{6E25E649-3F16-4E02-A733-19D2CDBF48F0}</a:tableStyleId>
              </a:tblPr>
              <a:tblGrid>
                <a:gridCol w="8925780">
                  <a:extLst>
                    <a:ext uri="{9D8B030D-6E8A-4147-A177-3AD203B41FA5}">
                      <a16:colId xmlns:a16="http://schemas.microsoft.com/office/drawing/2014/main" val="1687965580"/>
                    </a:ext>
                  </a:extLst>
                </a:gridCol>
              </a:tblGrid>
              <a:tr h="3179672">
                <a:tc>
                  <a:txBody>
                    <a:bodyPr/>
                    <a:lstStyle/>
                    <a:p>
                      <a:r>
                        <a:rPr lang="en-IN" sz="1800" b="1" i="0" u="sng" kern="1200" dirty="0">
                          <a:solidFill>
                            <a:schemeClr val="bg1"/>
                          </a:solidFill>
                          <a:effectLst/>
                          <a:latin typeface="+mn-lt"/>
                          <a:ea typeface="+mn-ea"/>
                          <a:cs typeface="+mn-cs"/>
                        </a:rPr>
                        <a:t>New Offering: </a:t>
                      </a:r>
                      <a:r>
                        <a:rPr lang="en-IN" sz="1800" b="1" i="0" u="sng" kern="1200" dirty="0" err="1">
                          <a:solidFill>
                            <a:schemeClr val="bg1"/>
                          </a:solidFill>
                          <a:effectLst/>
                          <a:latin typeface="+mn-lt"/>
                          <a:ea typeface="+mn-ea"/>
                          <a:cs typeface="+mn-cs"/>
                        </a:rPr>
                        <a:t>Trinet</a:t>
                      </a:r>
                      <a:r>
                        <a:rPr lang="en-IN" sz="1800" b="1" i="0" u="sng" kern="1200" dirty="0">
                          <a:solidFill>
                            <a:schemeClr val="bg1"/>
                          </a:solidFill>
                          <a:effectLst/>
                          <a:latin typeface="+mn-lt"/>
                          <a:ea typeface="+mn-ea"/>
                          <a:cs typeface="+mn-cs"/>
                        </a:rPr>
                        <a:t> Catapult</a:t>
                      </a:r>
                      <a:br>
                        <a:rPr lang="en-IN" sz="1800" b="1" i="0" u="sng" kern="1200" dirty="0">
                          <a:solidFill>
                            <a:schemeClr val="bg1"/>
                          </a:solidFill>
                          <a:effectLst/>
                          <a:latin typeface="+mn-lt"/>
                          <a:ea typeface="+mn-ea"/>
                          <a:cs typeface="+mn-cs"/>
                        </a:rPr>
                      </a:br>
                      <a:r>
                        <a:rPr lang="en-IN" sz="1800" b="0" i="0" u="none" kern="1200" dirty="0">
                          <a:solidFill>
                            <a:schemeClr val="bg1"/>
                          </a:solidFill>
                          <a:effectLst/>
                          <a:latin typeface="+mn-lt"/>
                          <a:ea typeface="+mn-ea"/>
                          <a:cs typeface="+mn-cs"/>
                        </a:rPr>
                        <a:t>(  I didn’t use AI to generate this name.. )</a:t>
                      </a:r>
                      <a:endParaRPr lang="en-IN" sz="1800" b="1" i="0" u="sng" kern="1200" dirty="0">
                        <a:solidFill>
                          <a:schemeClr val="bg1"/>
                        </a:solidFill>
                        <a:effectLst/>
                        <a:latin typeface="+mn-lt"/>
                        <a:ea typeface="+mn-ea"/>
                        <a:cs typeface="+mn-cs"/>
                      </a:endParaRPr>
                    </a:p>
                    <a:p>
                      <a:r>
                        <a:rPr lang="en-IN" sz="1800" b="1" i="0" u="sng" kern="1200" dirty="0">
                          <a:solidFill>
                            <a:schemeClr val="bg1"/>
                          </a:solidFill>
                          <a:effectLst/>
                          <a:latin typeface="+mn-lt"/>
                          <a:ea typeface="+mn-ea"/>
                          <a:cs typeface="+mn-cs"/>
                        </a:rPr>
                        <a:t>Entity Setup (Global)</a:t>
                      </a:r>
                      <a:r>
                        <a:rPr lang="en-IN" sz="1800" b="0" i="0" kern="1200" dirty="0">
                          <a:solidFill>
                            <a:schemeClr val="bg1"/>
                          </a:solidFill>
                          <a:effectLst/>
                          <a:latin typeface="+mn-lt"/>
                          <a:ea typeface="+mn-ea"/>
                          <a:cs typeface="+mn-cs"/>
                        </a:rPr>
                        <a:t>: Streamlined company formations in 100+ countries.</a:t>
                      </a:r>
                    </a:p>
                    <a:p>
                      <a:r>
                        <a:rPr lang="en-IN" sz="1800" b="1" i="0" u="sng" kern="1200" dirty="0">
                          <a:solidFill>
                            <a:schemeClr val="bg1"/>
                          </a:solidFill>
                          <a:effectLst/>
                          <a:latin typeface="+mn-lt"/>
                          <a:ea typeface="+mn-ea"/>
                          <a:cs typeface="+mn-cs"/>
                        </a:rPr>
                        <a:t>Compliance Navigator</a:t>
                      </a:r>
                      <a:r>
                        <a:rPr lang="en-IN" sz="1800" b="0" i="0" kern="1200" dirty="0">
                          <a:solidFill>
                            <a:schemeClr val="bg1"/>
                          </a:solidFill>
                          <a:effectLst/>
                          <a:latin typeface="+mn-lt"/>
                          <a:ea typeface="+mn-ea"/>
                          <a:cs typeface="+mn-cs"/>
                        </a:rPr>
                        <a:t>: Ongoing legal and tax compliance management.</a:t>
                      </a:r>
                    </a:p>
                    <a:p>
                      <a:r>
                        <a:rPr lang="en-IN" sz="1800" b="1" i="0" u="sng" kern="1200" dirty="0">
                          <a:solidFill>
                            <a:schemeClr val="bg1"/>
                          </a:solidFill>
                          <a:effectLst/>
                          <a:latin typeface="+mn-lt"/>
                          <a:ea typeface="+mn-ea"/>
                          <a:cs typeface="+mn-cs"/>
                        </a:rPr>
                        <a:t>Localized Onboarding</a:t>
                      </a:r>
                      <a:r>
                        <a:rPr lang="en-IN" sz="1800" b="0" i="0" kern="1200" dirty="0">
                          <a:solidFill>
                            <a:schemeClr val="bg1"/>
                          </a:solidFill>
                          <a:effectLst/>
                          <a:latin typeface="+mn-lt"/>
                          <a:ea typeface="+mn-ea"/>
                          <a:cs typeface="+mn-cs"/>
                        </a:rPr>
                        <a:t>: Efficient, tailored hiring processes worldwide.</a:t>
                      </a:r>
                      <a:br>
                        <a:rPr lang="en-IN" sz="1800" b="0" i="0" kern="1200" dirty="0">
                          <a:solidFill>
                            <a:schemeClr val="bg1"/>
                          </a:solidFill>
                          <a:effectLst/>
                          <a:latin typeface="+mn-lt"/>
                          <a:ea typeface="+mn-ea"/>
                          <a:cs typeface="+mn-cs"/>
                        </a:rPr>
                      </a:br>
                      <a:endParaRPr lang="en-IN" sz="1800" b="0" i="0" kern="1200" dirty="0">
                        <a:solidFill>
                          <a:schemeClr val="bg1"/>
                        </a:solidFill>
                        <a:effectLst/>
                        <a:latin typeface="+mn-lt"/>
                        <a:ea typeface="+mn-ea"/>
                        <a:cs typeface="+mn-cs"/>
                      </a:endParaRPr>
                    </a:p>
                    <a:p>
                      <a:r>
                        <a:rPr lang="en-IN" sz="1800" b="1" i="0" u="sng" kern="1200" dirty="0">
                          <a:solidFill>
                            <a:schemeClr val="bg1"/>
                          </a:solidFill>
                          <a:effectLst/>
                          <a:latin typeface="+mn-lt"/>
                          <a:ea typeface="+mn-ea"/>
                          <a:cs typeface="+mn-cs"/>
                        </a:rPr>
                        <a:t>Key Benefits:</a:t>
                      </a:r>
                      <a:endParaRPr lang="en-IN" sz="1800" b="0" i="0" u="sng" kern="1200" dirty="0">
                        <a:solidFill>
                          <a:schemeClr val="bg1"/>
                        </a:solidFill>
                        <a:effectLst/>
                        <a:latin typeface="+mn-lt"/>
                        <a:ea typeface="+mn-ea"/>
                        <a:cs typeface="+mn-cs"/>
                      </a:endParaRPr>
                    </a:p>
                    <a:p>
                      <a:r>
                        <a:rPr lang="en-IN" sz="1800" b="1" i="0" u="sng" kern="1200" dirty="0">
                          <a:solidFill>
                            <a:schemeClr val="bg1"/>
                          </a:solidFill>
                          <a:effectLst/>
                          <a:latin typeface="+mn-lt"/>
                          <a:ea typeface="+mn-ea"/>
                          <a:cs typeface="+mn-cs"/>
                        </a:rPr>
                        <a:t>Competitive Edge</a:t>
                      </a:r>
                      <a:r>
                        <a:rPr lang="en-IN" sz="1800" b="0" i="0" u="sng" kern="1200" dirty="0">
                          <a:solidFill>
                            <a:schemeClr val="bg1"/>
                          </a:solidFill>
                          <a:effectLst/>
                          <a:latin typeface="+mn-lt"/>
                          <a:ea typeface="+mn-ea"/>
                          <a:cs typeface="+mn-cs"/>
                        </a:rPr>
                        <a:t>: </a:t>
                      </a:r>
                      <a:r>
                        <a:rPr lang="en-IN" sz="1800" b="0" i="0" kern="1200" dirty="0">
                          <a:solidFill>
                            <a:schemeClr val="bg1"/>
                          </a:solidFill>
                          <a:effectLst/>
                          <a:latin typeface="+mn-lt"/>
                          <a:ea typeface="+mn-ea"/>
                          <a:cs typeface="+mn-cs"/>
                        </a:rPr>
                        <a:t>Solidify </a:t>
                      </a:r>
                      <a:r>
                        <a:rPr lang="en-IN" sz="1800" b="0" i="0" kern="1200" dirty="0" err="1">
                          <a:solidFill>
                            <a:schemeClr val="bg1"/>
                          </a:solidFill>
                          <a:effectLst/>
                          <a:latin typeface="+mn-lt"/>
                          <a:ea typeface="+mn-ea"/>
                          <a:cs typeface="+mn-cs"/>
                        </a:rPr>
                        <a:t>TriNet's</a:t>
                      </a:r>
                      <a:r>
                        <a:rPr lang="en-IN" sz="1800" b="0" i="0" kern="1200" dirty="0">
                          <a:solidFill>
                            <a:schemeClr val="bg1"/>
                          </a:solidFill>
                          <a:effectLst/>
                          <a:latin typeface="+mn-lt"/>
                          <a:ea typeface="+mn-ea"/>
                          <a:cs typeface="+mn-cs"/>
                        </a:rPr>
                        <a:t> position as a one-stop-shop for global HR needs.</a:t>
                      </a:r>
                    </a:p>
                    <a:p>
                      <a:r>
                        <a:rPr lang="en-IN" sz="1800" b="1" i="0" u="sng" kern="1200" dirty="0">
                          <a:solidFill>
                            <a:schemeClr val="bg1"/>
                          </a:solidFill>
                          <a:effectLst/>
                          <a:latin typeface="+mn-lt"/>
                          <a:ea typeface="+mn-ea"/>
                          <a:cs typeface="+mn-cs"/>
                        </a:rPr>
                        <a:t>Revenue Upsurge</a:t>
                      </a:r>
                      <a:r>
                        <a:rPr lang="en-IN" sz="1800" b="0" i="0" u="sng" kern="1200" dirty="0">
                          <a:solidFill>
                            <a:schemeClr val="bg1"/>
                          </a:solidFill>
                          <a:effectLst/>
                          <a:latin typeface="+mn-lt"/>
                          <a:ea typeface="+mn-ea"/>
                          <a:cs typeface="+mn-cs"/>
                        </a:rPr>
                        <a:t>: </a:t>
                      </a:r>
                      <a:r>
                        <a:rPr lang="en-IN" sz="1800" b="0" i="0" kern="1200" dirty="0">
                          <a:solidFill>
                            <a:schemeClr val="bg1"/>
                          </a:solidFill>
                          <a:effectLst/>
                          <a:latin typeface="+mn-lt"/>
                          <a:ea typeface="+mn-ea"/>
                          <a:cs typeface="+mn-cs"/>
                        </a:rPr>
                        <a:t>Estimated additional $2.5M in annual revenue (based on 5% of existing clients utilizing the new service).</a:t>
                      </a:r>
                    </a:p>
                    <a:p>
                      <a:r>
                        <a:rPr lang="en-IN" sz="1800" b="1" i="0" u="sng" kern="1200" dirty="0">
                          <a:solidFill>
                            <a:schemeClr val="bg1"/>
                          </a:solidFill>
                          <a:effectLst/>
                          <a:latin typeface="+mn-lt"/>
                          <a:ea typeface="+mn-ea"/>
                          <a:cs typeface="+mn-cs"/>
                        </a:rPr>
                        <a:t>Customer Retention</a:t>
                      </a:r>
                      <a:r>
                        <a:rPr lang="en-IN" sz="1800" b="0" i="0" u="sng" kern="1200" dirty="0">
                          <a:solidFill>
                            <a:schemeClr val="bg1"/>
                          </a:solidFill>
                          <a:effectLst/>
                          <a:latin typeface="+mn-lt"/>
                          <a:ea typeface="+mn-ea"/>
                          <a:cs typeface="+mn-cs"/>
                        </a:rPr>
                        <a:t>: </a:t>
                      </a:r>
                      <a:r>
                        <a:rPr lang="en-IN" sz="1800" b="0" i="0" kern="1200" dirty="0">
                          <a:solidFill>
                            <a:schemeClr val="bg1"/>
                          </a:solidFill>
                          <a:effectLst/>
                          <a:latin typeface="+mn-lt"/>
                          <a:ea typeface="+mn-ea"/>
                          <a:cs typeface="+mn-cs"/>
                        </a:rPr>
                        <a:t>Enhanced value proposition leading to increased client loyalty.</a:t>
                      </a:r>
                    </a:p>
                  </a:txBody>
                  <a:tcPr>
                    <a:solidFill>
                      <a:schemeClr val="tx1"/>
                    </a:solidFill>
                  </a:tcPr>
                </a:tc>
                <a:extLst>
                  <a:ext uri="{0D108BD9-81ED-4DB2-BD59-A6C34878D82A}">
                    <a16:rowId xmlns:a16="http://schemas.microsoft.com/office/drawing/2014/main" val="963445578"/>
                  </a:ext>
                </a:extLst>
              </a:tr>
            </a:tbl>
          </a:graphicData>
        </a:graphic>
      </p:graphicFrame>
    </p:spTree>
    <p:extLst>
      <p:ext uri="{BB962C8B-B14F-4D97-AF65-F5344CB8AC3E}">
        <p14:creationId xmlns:p14="http://schemas.microsoft.com/office/powerpoint/2010/main" val="122780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2A8CA-6ECB-E9C9-C9C4-C61E25854EAD}"/>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F438DE5-FC2C-5E9C-A551-7650AABF53C8}"/>
              </a:ext>
            </a:extLst>
          </p:cNvPr>
          <p:cNvSpPr txBox="1">
            <a:spLocks/>
          </p:cNvSpPr>
          <p:nvPr/>
        </p:nvSpPr>
        <p:spPr>
          <a:xfrm>
            <a:off x="5579679" y="1576553"/>
            <a:ext cx="3895397" cy="4719144"/>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5400" b="1" i="0" kern="1200">
                <a:solidFill>
                  <a:schemeClr val="tx1"/>
                </a:solidFill>
                <a:latin typeface="Avenir Next LT Pro Demi" panose="020B0504020202020204" pitchFamily="34" charset="77"/>
                <a:ea typeface="+mj-ea"/>
                <a:cs typeface="+mj-cs"/>
              </a:defRPr>
            </a:lvl1pPr>
          </a:lstStyle>
          <a:p>
            <a:endParaRPr lang="en-IN" sz="2000" dirty="0">
              <a:latin typeface="Helvetica Neue" panose="02000503000000020004" pitchFamily="2" charset="0"/>
            </a:endParaRPr>
          </a:p>
        </p:txBody>
      </p:sp>
      <p:sp>
        <p:nvSpPr>
          <p:cNvPr id="8" name="TextBox 7">
            <a:extLst>
              <a:ext uri="{FF2B5EF4-FFF2-40B4-BE49-F238E27FC236}">
                <a16:creationId xmlns:a16="http://schemas.microsoft.com/office/drawing/2014/main" id="{58FD2790-59DE-E31D-F4B6-5374CB8F0430}"/>
              </a:ext>
            </a:extLst>
          </p:cNvPr>
          <p:cNvSpPr txBox="1"/>
          <p:nvPr/>
        </p:nvSpPr>
        <p:spPr>
          <a:xfrm>
            <a:off x="6863255" y="2154621"/>
            <a:ext cx="0" cy="0"/>
          </a:xfrm>
          <a:prstGeom prst="rect">
            <a:avLst/>
          </a:prstGeom>
          <a:noFill/>
        </p:spPr>
        <p:txBody>
          <a:bodyPr wrap="none" lIns="0" tIns="0" rIns="0" bIns="0" rtlCol="0">
            <a:noAutofit/>
          </a:bodyPr>
          <a:lstStyle/>
          <a:p>
            <a:pPr algn="l">
              <a:spcAft>
                <a:spcPts val="600"/>
              </a:spcAft>
            </a:pPr>
            <a:endParaRPr lang="en-US" sz="1600" dirty="0"/>
          </a:p>
        </p:txBody>
      </p:sp>
      <p:graphicFrame>
        <p:nvGraphicFramePr>
          <p:cNvPr id="11" name="Table 10">
            <a:extLst>
              <a:ext uri="{FF2B5EF4-FFF2-40B4-BE49-F238E27FC236}">
                <a16:creationId xmlns:a16="http://schemas.microsoft.com/office/drawing/2014/main" id="{24D4D2E1-8D12-0533-55BD-E1194B446D05}"/>
              </a:ext>
            </a:extLst>
          </p:cNvPr>
          <p:cNvGraphicFramePr>
            <a:graphicFrameLocks noGrp="1"/>
          </p:cNvGraphicFramePr>
          <p:nvPr>
            <p:extLst>
              <p:ext uri="{D42A27DB-BD31-4B8C-83A1-F6EECF244321}">
                <p14:modId xmlns:p14="http://schemas.microsoft.com/office/powerpoint/2010/main" val="4141100727"/>
              </p:ext>
            </p:extLst>
          </p:nvPr>
        </p:nvGraphicFramePr>
        <p:xfrm>
          <a:off x="1347076" y="1923989"/>
          <a:ext cx="9255021" cy="365760"/>
        </p:xfrm>
        <a:graphic>
          <a:graphicData uri="http://schemas.openxmlformats.org/drawingml/2006/table">
            <a:tbl>
              <a:tblPr firstRow="1" bandRow="1">
                <a:tableStyleId>{5C22544A-7EE6-4342-B048-85BDC9FD1C3A}</a:tableStyleId>
              </a:tblPr>
              <a:tblGrid>
                <a:gridCol w="9255021">
                  <a:extLst>
                    <a:ext uri="{9D8B030D-6E8A-4147-A177-3AD203B41FA5}">
                      <a16:colId xmlns:a16="http://schemas.microsoft.com/office/drawing/2014/main" val="2760170210"/>
                    </a:ext>
                  </a:extLst>
                </a:gridCol>
              </a:tblGrid>
              <a:tr h="261794">
                <a:tc>
                  <a:txBody>
                    <a:bodyPr/>
                    <a:lstStyle/>
                    <a:p>
                      <a:r>
                        <a:rPr lang="en-IN" sz="1800" b="1" kern="1200" dirty="0">
                          <a:solidFill>
                            <a:schemeClr val="lt1"/>
                          </a:solidFill>
                          <a:effectLst/>
                          <a:latin typeface="+mn-lt"/>
                          <a:ea typeface="+mn-ea"/>
                          <a:cs typeface="+mn-cs"/>
                        </a:rPr>
                        <a:t>Or…  Can we partner with </a:t>
                      </a:r>
                      <a:r>
                        <a:rPr lang="en-IN" sz="1800" b="1" kern="1200" dirty="0" err="1">
                          <a:solidFill>
                            <a:schemeClr val="lt1"/>
                          </a:solidFill>
                          <a:effectLst/>
                          <a:latin typeface="+mn-lt"/>
                          <a:ea typeface="+mn-ea"/>
                          <a:cs typeface="+mn-cs"/>
                        </a:rPr>
                        <a:t>Firstbase</a:t>
                      </a:r>
                      <a:r>
                        <a:rPr lang="en-IN" sz="1800" b="1" kern="1200" dirty="0">
                          <a:solidFill>
                            <a:schemeClr val="lt1"/>
                          </a:solidFill>
                          <a:effectLst/>
                          <a:latin typeface="+mn-lt"/>
                          <a:ea typeface="+mn-ea"/>
                          <a:cs typeface="+mn-cs"/>
                        </a:rPr>
                        <a:t> or  </a:t>
                      </a:r>
                      <a:r>
                        <a:rPr lang="en-IN" sz="1800" b="1" kern="1200" dirty="0" err="1">
                          <a:solidFill>
                            <a:schemeClr val="lt1"/>
                          </a:solidFill>
                          <a:effectLst/>
                          <a:latin typeface="+mn-lt"/>
                          <a:ea typeface="+mn-ea"/>
                          <a:cs typeface="+mn-cs"/>
                        </a:rPr>
                        <a:t>Firstbase</a:t>
                      </a:r>
                      <a:r>
                        <a:rPr lang="en-IN" sz="1800" b="1" kern="1200" dirty="0">
                          <a:solidFill>
                            <a:schemeClr val="lt1"/>
                          </a:solidFill>
                          <a:effectLst/>
                          <a:latin typeface="+mn-lt"/>
                          <a:ea typeface="+mn-ea"/>
                          <a:cs typeface="+mn-cs"/>
                        </a:rPr>
                        <a:t> like entity/entities?</a:t>
                      </a:r>
                    </a:p>
                  </a:txBody>
                  <a:tcPr/>
                </a:tc>
                <a:extLst>
                  <a:ext uri="{0D108BD9-81ED-4DB2-BD59-A6C34878D82A}">
                    <a16:rowId xmlns:a16="http://schemas.microsoft.com/office/drawing/2014/main" val="2478473986"/>
                  </a:ext>
                </a:extLst>
              </a:tr>
            </a:tbl>
          </a:graphicData>
        </a:graphic>
      </p:graphicFrame>
      <p:graphicFrame>
        <p:nvGraphicFramePr>
          <p:cNvPr id="2" name="Table 1">
            <a:extLst>
              <a:ext uri="{FF2B5EF4-FFF2-40B4-BE49-F238E27FC236}">
                <a16:creationId xmlns:a16="http://schemas.microsoft.com/office/drawing/2014/main" id="{6B2350A7-6528-20AE-D8DF-2FF2D1B6F5AC}"/>
              </a:ext>
            </a:extLst>
          </p:cNvPr>
          <p:cNvGraphicFramePr>
            <a:graphicFrameLocks noGrp="1"/>
          </p:cNvGraphicFramePr>
          <p:nvPr>
            <p:extLst>
              <p:ext uri="{D42A27DB-BD31-4B8C-83A1-F6EECF244321}">
                <p14:modId xmlns:p14="http://schemas.microsoft.com/office/powerpoint/2010/main" val="3699031034"/>
              </p:ext>
            </p:extLst>
          </p:nvPr>
        </p:nvGraphicFramePr>
        <p:xfrm>
          <a:off x="1347076" y="2637185"/>
          <a:ext cx="9255021" cy="3108960"/>
        </p:xfrm>
        <a:graphic>
          <a:graphicData uri="http://schemas.openxmlformats.org/drawingml/2006/table">
            <a:tbl>
              <a:tblPr firstRow="1" bandRow="1">
                <a:tableStyleId>{5C22544A-7EE6-4342-B048-85BDC9FD1C3A}</a:tableStyleId>
              </a:tblPr>
              <a:tblGrid>
                <a:gridCol w="9255021">
                  <a:extLst>
                    <a:ext uri="{9D8B030D-6E8A-4147-A177-3AD203B41FA5}">
                      <a16:colId xmlns:a16="http://schemas.microsoft.com/office/drawing/2014/main" val="1687965580"/>
                    </a:ext>
                  </a:extLst>
                </a:gridCol>
              </a:tblGrid>
              <a:tr h="2764789">
                <a:tc>
                  <a:txBody>
                    <a:bodyPr/>
                    <a:lstStyle/>
                    <a:p>
                      <a:r>
                        <a:rPr lang="en-IN" sz="1800" b="1" i="0" u="sng" kern="1200" dirty="0">
                          <a:solidFill>
                            <a:schemeClr val="bg1"/>
                          </a:solidFill>
                          <a:effectLst/>
                          <a:latin typeface="+mn-lt"/>
                          <a:ea typeface="+mn-ea"/>
                          <a:cs typeface="+mn-cs"/>
                        </a:rPr>
                        <a:t>Objectives:</a:t>
                      </a:r>
                    </a:p>
                    <a:p>
                      <a:r>
                        <a:rPr lang="en-IN" sz="1800" b="1" i="0" kern="1200" dirty="0">
                          <a:solidFill>
                            <a:schemeClr val="bg1"/>
                          </a:solidFill>
                          <a:effectLst/>
                          <a:latin typeface="+mn-lt"/>
                          <a:ea typeface="+mn-ea"/>
                          <a:cs typeface="+mn-cs"/>
                        </a:rPr>
                        <a:t>Accelerated Market Penetration</a:t>
                      </a:r>
                      <a:r>
                        <a:rPr lang="en-IN" sz="1800" b="0" i="0" kern="1200" dirty="0">
                          <a:solidFill>
                            <a:schemeClr val="bg1"/>
                          </a:solidFill>
                          <a:effectLst/>
                          <a:latin typeface="+mn-lt"/>
                          <a:ea typeface="+mn-ea"/>
                          <a:cs typeface="+mn-cs"/>
                        </a:rPr>
                        <a:t>: Leveraging </a:t>
                      </a:r>
                      <a:r>
                        <a:rPr lang="en-IN" sz="1800" b="0" i="0" kern="1200" dirty="0" err="1">
                          <a:solidFill>
                            <a:schemeClr val="bg1"/>
                          </a:solidFill>
                          <a:effectLst/>
                          <a:latin typeface="+mn-lt"/>
                          <a:ea typeface="+mn-ea"/>
                          <a:cs typeface="+mn-cs"/>
                        </a:rPr>
                        <a:t>Firstbase's</a:t>
                      </a:r>
                      <a:r>
                        <a:rPr lang="en-IN" sz="1800" b="0" i="0" kern="1200" dirty="0">
                          <a:solidFill>
                            <a:schemeClr val="bg1"/>
                          </a:solidFill>
                          <a:effectLst/>
                          <a:latin typeface="+mn-lt"/>
                          <a:ea typeface="+mn-ea"/>
                          <a:cs typeface="+mn-cs"/>
                        </a:rPr>
                        <a:t> existing global infrastructure.</a:t>
                      </a:r>
                    </a:p>
                    <a:p>
                      <a:r>
                        <a:rPr lang="en-IN" sz="1800" b="1" i="0" kern="1200" dirty="0">
                          <a:solidFill>
                            <a:schemeClr val="bg1"/>
                          </a:solidFill>
                          <a:effectLst/>
                          <a:latin typeface="+mn-lt"/>
                          <a:ea typeface="+mn-ea"/>
                          <a:cs typeface="+mn-cs"/>
                        </a:rPr>
                        <a:t>Enhanced Solution through Collaboration</a:t>
                      </a:r>
                      <a:r>
                        <a:rPr lang="en-IN" sz="1800" b="0" i="0" kern="1200" dirty="0">
                          <a:solidFill>
                            <a:schemeClr val="bg1"/>
                          </a:solidFill>
                          <a:effectLst/>
                          <a:latin typeface="+mn-lt"/>
                          <a:ea typeface="+mn-ea"/>
                          <a:cs typeface="+mn-cs"/>
                        </a:rPr>
                        <a:t>: Providing  an efficient global HR suite.</a:t>
                      </a:r>
                      <a:br>
                        <a:rPr lang="en-IN" sz="1800" b="0" i="0" kern="1200" dirty="0">
                          <a:solidFill>
                            <a:schemeClr val="bg1"/>
                          </a:solidFill>
                          <a:effectLst/>
                          <a:latin typeface="+mn-lt"/>
                          <a:ea typeface="+mn-ea"/>
                          <a:cs typeface="+mn-cs"/>
                        </a:rPr>
                      </a:br>
                      <a:endParaRPr lang="en-IN" sz="1800" b="0" i="0" u="sng" kern="1200" dirty="0">
                        <a:solidFill>
                          <a:schemeClr val="bg1"/>
                        </a:solidFill>
                        <a:effectLst/>
                        <a:latin typeface="+mn-lt"/>
                        <a:ea typeface="+mn-ea"/>
                        <a:cs typeface="+mn-cs"/>
                      </a:endParaRPr>
                    </a:p>
                    <a:p>
                      <a:r>
                        <a:rPr lang="en-IN" sz="1800" b="1" i="0" u="sng" kern="1200" dirty="0">
                          <a:solidFill>
                            <a:schemeClr val="bg1"/>
                          </a:solidFill>
                          <a:effectLst/>
                          <a:latin typeface="+mn-lt"/>
                          <a:ea typeface="+mn-ea"/>
                          <a:cs typeface="+mn-cs"/>
                        </a:rPr>
                        <a:t>Partnership Models:</a:t>
                      </a:r>
                    </a:p>
                    <a:p>
                      <a:r>
                        <a:rPr lang="en-IN" sz="1800" b="1" i="0" kern="1200" dirty="0">
                          <a:solidFill>
                            <a:schemeClr val="bg1"/>
                          </a:solidFill>
                          <a:effectLst/>
                          <a:latin typeface="+mn-lt"/>
                          <a:ea typeface="+mn-ea"/>
                          <a:cs typeface="+mn-cs"/>
                        </a:rPr>
                        <a:t>Referral Agreement</a:t>
                      </a:r>
                      <a:r>
                        <a:rPr lang="en-IN" sz="1800" b="0" i="0" kern="1200" dirty="0">
                          <a:solidFill>
                            <a:schemeClr val="bg1"/>
                          </a:solidFill>
                          <a:effectLst/>
                          <a:latin typeface="+mn-lt"/>
                          <a:ea typeface="+mn-ea"/>
                          <a:cs typeface="+mn-cs"/>
                        </a:rPr>
                        <a:t>:</a:t>
                      </a:r>
                      <a:br>
                        <a:rPr lang="en-IN" sz="1800" b="0" i="0" kern="1200" dirty="0">
                          <a:solidFill>
                            <a:schemeClr val="bg1"/>
                          </a:solidFill>
                          <a:effectLst/>
                          <a:latin typeface="+mn-lt"/>
                          <a:ea typeface="+mn-ea"/>
                          <a:cs typeface="+mn-cs"/>
                        </a:rPr>
                      </a:br>
                      <a:r>
                        <a:rPr lang="en-IN" sz="1800" b="0" i="0" kern="1200" dirty="0">
                          <a:solidFill>
                            <a:schemeClr val="bg1"/>
                          </a:solidFill>
                          <a:effectLst/>
                          <a:latin typeface="+mn-lt"/>
                          <a:ea typeface="+mn-ea"/>
                          <a:cs typeface="+mn-cs"/>
                        </a:rPr>
                        <a:t>  </a:t>
                      </a:r>
                      <a:r>
                        <a:rPr lang="en-IN" sz="1800" b="0" i="0" kern="1200" dirty="0" err="1">
                          <a:solidFill>
                            <a:schemeClr val="bg1"/>
                          </a:solidFill>
                          <a:effectLst/>
                          <a:latin typeface="+mn-lt"/>
                          <a:ea typeface="+mn-ea"/>
                          <a:cs typeface="+mn-cs"/>
                        </a:rPr>
                        <a:t>TriNet</a:t>
                      </a:r>
                      <a:r>
                        <a:rPr lang="en-IN" sz="1800" b="0" i="0" kern="1200" dirty="0">
                          <a:solidFill>
                            <a:schemeClr val="bg1"/>
                          </a:solidFill>
                          <a:effectLst/>
                          <a:latin typeface="+mn-lt"/>
                          <a:ea typeface="+mn-ea"/>
                          <a:cs typeface="+mn-cs"/>
                        </a:rPr>
                        <a:t> refers clients needing specialized global services to </a:t>
                      </a:r>
                      <a:r>
                        <a:rPr lang="en-IN" sz="1800" b="0" i="0" kern="1200" dirty="0" err="1">
                          <a:solidFill>
                            <a:schemeClr val="bg1"/>
                          </a:solidFill>
                          <a:effectLst/>
                          <a:latin typeface="+mn-lt"/>
                          <a:ea typeface="+mn-ea"/>
                          <a:cs typeface="+mn-cs"/>
                        </a:rPr>
                        <a:t>Firstbase</a:t>
                      </a:r>
                      <a:r>
                        <a:rPr lang="en-IN" sz="1800" b="0" i="0" kern="1200" dirty="0">
                          <a:solidFill>
                            <a:schemeClr val="bg1"/>
                          </a:solidFill>
                          <a:effectLst/>
                          <a:latin typeface="+mn-lt"/>
                          <a:ea typeface="+mn-ea"/>
                          <a:cs typeface="+mn-cs"/>
                        </a:rPr>
                        <a:t>.</a:t>
                      </a:r>
                      <a:br>
                        <a:rPr lang="en-IN" sz="1800" b="0" i="0" kern="1200" dirty="0">
                          <a:solidFill>
                            <a:schemeClr val="bg1"/>
                          </a:solidFill>
                          <a:effectLst/>
                          <a:latin typeface="+mn-lt"/>
                          <a:ea typeface="+mn-ea"/>
                          <a:cs typeface="+mn-cs"/>
                        </a:rPr>
                      </a:br>
                      <a:r>
                        <a:rPr lang="en-IN" sz="1800" b="0" i="0" kern="1200" dirty="0">
                          <a:solidFill>
                            <a:schemeClr val="bg1"/>
                          </a:solidFill>
                          <a:effectLst/>
                          <a:latin typeface="+mn-lt"/>
                          <a:ea typeface="+mn-ea"/>
                          <a:cs typeface="+mn-cs"/>
                        </a:rPr>
                        <a:t>  Revenue share model (e.g., 10%-15% of referred revenue).</a:t>
                      </a:r>
                    </a:p>
                    <a:p>
                      <a:r>
                        <a:rPr lang="en-IN" sz="1800" b="1" i="0" kern="1200" dirty="0">
                          <a:solidFill>
                            <a:schemeClr val="bg1"/>
                          </a:solidFill>
                          <a:effectLst/>
                          <a:latin typeface="+mn-lt"/>
                          <a:ea typeface="+mn-ea"/>
                          <a:cs typeface="+mn-cs"/>
                        </a:rPr>
                        <a:t>Co-branded Solutions</a:t>
                      </a:r>
                      <a:r>
                        <a:rPr lang="en-IN" sz="1800" b="0" i="0" kern="1200" dirty="0">
                          <a:solidFill>
                            <a:schemeClr val="bg1"/>
                          </a:solidFill>
                          <a:effectLst/>
                          <a:latin typeface="+mn-lt"/>
                          <a:ea typeface="+mn-ea"/>
                          <a:cs typeface="+mn-cs"/>
                        </a:rPr>
                        <a:t>:</a:t>
                      </a:r>
                      <a:br>
                        <a:rPr lang="en-IN" sz="1800" b="0" i="0" kern="1200" dirty="0">
                          <a:solidFill>
                            <a:schemeClr val="bg1"/>
                          </a:solidFill>
                          <a:effectLst/>
                          <a:latin typeface="+mn-lt"/>
                          <a:ea typeface="+mn-ea"/>
                          <a:cs typeface="+mn-cs"/>
                        </a:rPr>
                      </a:br>
                      <a:r>
                        <a:rPr lang="en-IN" sz="1800" b="0" i="0" kern="1200" dirty="0">
                          <a:solidFill>
                            <a:schemeClr val="bg1"/>
                          </a:solidFill>
                          <a:effectLst/>
                          <a:latin typeface="+mn-lt"/>
                          <a:ea typeface="+mn-ea"/>
                          <a:cs typeface="+mn-cs"/>
                        </a:rPr>
                        <a:t>  Joint development of premium, integrated global HR packages.</a:t>
                      </a:r>
                      <a:br>
                        <a:rPr lang="en-IN" sz="1800" b="0" i="0" kern="1200" dirty="0">
                          <a:solidFill>
                            <a:schemeClr val="bg1"/>
                          </a:solidFill>
                          <a:effectLst/>
                          <a:latin typeface="+mn-lt"/>
                          <a:ea typeface="+mn-ea"/>
                          <a:cs typeface="+mn-cs"/>
                        </a:rPr>
                      </a:br>
                      <a:r>
                        <a:rPr lang="en-IN" sz="1800" b="0" i="0" kern="1200" dirty="0">
                          <a:solidFill>
                            <a:schemeClr val="bg1"/>
                          </a:solidFill>
                          <a:effectLst/>
                          <a:latin typeface="+mn-lt"/>
                          <a:ea typeface="+mn-ea"/>
                          <a:cs typeface="+mn-cs"/>
                        </a:rPr>
                        <a:t>  Shared marketing efforts and revenue.</a:t>
                      </a:r>
                    </a:p>
                  </a:txBody>
                  <a:tcPr>
                    <a:solidFill>
                      <a:schemeClr val="tx1"/>
                    </a:solidFill>
                  </a:tcPr>
                </a:tc>
                <a:extLst>
                  <a:ext uri="{0D108BD9-81ED-4DB2-BD59-A6C34878D82A}">
                    <a16:rowId xmlns:a16="http://schemas.microsoft.com/office/drawing/2014/main" val="963445578"/>
                  </a:ext>
                </a:extLst>
              </a:tr>
            </a:tbl>
          </a:graphicData>
        </a:graphic>
      </p:graphicFrame>
    </p:spTree>
    <p:extLst>
      <p:ext uri="{BB962C8B-B14F-4D97-AF65-F5344CB8AC3E}">
        <p14:creationId xmlns:p14="http://schemas.microsoft.com/office/powerpoint/2010/main" val="171860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B806-400A-7F00-4B67-25CB51E8B332}"/>
              </a:ext>
            </a:extLst>
          </p:cNvPr>
          <p:cNvSpPr>
            <a:spLocks noGrp="1"/>
          </p:cNvSpPr>
          <p:nvPr>
            <p:ph type="sldNum" sz="quarter" idx="10"/>
          </p:nvPr>
        </p:nvSpPr>
        <p:spPr>
          <a:xfrm>
            <a:off x="11468100" y="6597650"/>
            <a:ext cx="457200" cy="260350"/>
          </a:xfrm>
        </p:spPr>
        <p:txBody>
          <a:bodyPr anchor="t">
            <a:normAutofit/>
          </a:bodyPr>
          <a:lstStyle/>
          <a:p>
            <a:pPr>
              <a:spcAft>
                <a:spcPts val="600"/>
              </a:spcAft>
            </a:pPr>
            <a:fld id="{C40B8814-59A3-45DB-A9DC-D9CF315E22F8}" type="slidenum">
              <a:rPr lang="en-US" smtClean="0"/>
              <a:pPr>
                <a:spcAft>
                  <a:spcPts val="600"/>
                </a:spcAft>
              </a:pPr>
              <a:t>5</a:t>
            </a:fld>
            <a:endParaRPr lang="en-US"/>
          </a:p>
        </p:txBody>
      </p:sp>
      <p:sp>
        <p:nvSpPr>
          <p:cNvPr id="3" name="Title 2">
            <a:extLst>
              <a:ext uri="{FF2B5EF4-FFF2-40B4-BE49-F238E27FC236}">
                <a16:creationId xmlns:a16="http://schemas.microsoft.com/office/drawing/2014/main" id="{CDA45CE2-4611-D614-38E8-D8D1A3FEB3D5}"/>
              </a:ext>
            </a:extLst>
          </p:cNvPr>
          <p:cNvSpPr>
            <a:spLocks noGrp="1"/>
          </p:cNvSpPr>
          <p:nvPr>
            <p:ph type="title"/>
          </p:nvPr>
        </p:nvSpPr>
        <p:spPr>
          <a:xfrm>
            <a:off x="266700" y="381001"/>
            <a:ext cx="11658600" cy="838199"/>
          </a:xfrm>
        </p:spPr>
        <p:txBody>
          <a:bodyPr anchor="t">
            <a:normAutofit/>
          </a:bodyPr>
          <a:lstStyle/>
          <a:p>
            <a:r>
              <a:rPr lang="en-IN" b="1" i="0">
                <a:effectLst/>
              </a:rPr>
              <a:t>Development Roadmap for </a:t>
            </a:r>
            <a:r>
              <a:rPr lang="en-IN" b="1" i="0" err="1">
                <a:effectLst/>
              </a:rPr>
              <a:t>TriNet</a:t>
            </a:r>
            <a:r>
              <a:rPr lang="en-IN" b="1" i="0">
                <a:effectLst/>
              </a:rPr>
              <a:t> Catapu</a:t>
            </a:r>
            <a:r>
              <a:rPr lang="en-IN"/>
              <a:t>lt:</a:t>
            </a:r>
            <a:endParaRPr lang="en-US" dirty="0"/>
          </a:p>
        </p:txBody>
      </p:sp>
      <p:graphicFrame>
        <p:nvGraphicFramePr>
          <p:cNvPr id="6" name="Content Placeholder 5">
            <a:extLst>
              <a:ext uri="{FF2B5EF4-FFF2-40B4-BE49-F238E27FC236}">
                <a16:creationId xmlns:a16="http://schemas.microsoft.com/office/drawing/2014/main" id="{68E58F5E-7D8A-5C92-604C-36ACE486C3AA}"/>
              </a:ext>
            </a:extLst>
          </p:cNvPr>
          <p:cNvGraphicFramePr>
            <a:graphicFrameLocks noGrp="1"/>
          </p:cNvGraphicFramePr>
          <p:nvPr>
            <p:ph idx="1"/>
            <p:extLst>
              <p:ext uri="{D42A27DB-BD31-4B8C-83A1-F6EECF244321}">
                <p14:modId xmlns:p14="http://schemas.microsoft.com/office/powerpoint/2010/main" val="3289954137"/>
              </p:ext>
            </p:extLst>
          </p:nvPr>
        </p:nvGraphicFramePr>
        <p:xfrm>
          <a:off x="1759169" y="1007325"/>
          <a:ext cx="9144001" cy="2901100"/>
        </p:xfrm>
        <a:graphic>
          <a:graphicData uri="http://schemas.openxmlformats.org/drawingml/2006/table">
            <a:tbl>
              <a:tblPr/>
              <a:tblGrid>
                <a:gridCol w="3332343">
                  <a:extLst>
                    <a:ext uri="{9D8B030D-6E8A-4147-A177-3AD203B41FA5}">
                      <a16:colId xmlns:a16="http://schemas.microsoft.com/office/drawing/2014/main" val="4244693394"/>
                    </a:ext>
                  </a:extLst>
                </a:gridCol>
                <a:gridCol w="2479315">
                  <a:extLst>
                    <a:ext uri="{9D8B030D-6E8A-4147-A177-3AD203B41FA5}">
                      <a16:colId xmlns:a16="http://schemas.microsoft.com/office/drawing/2014/main" val="483451173"/>
                    </a:ext>
                  </a:extLst>
                </a:gridCol>
                <a:gridCol w="3332343">
                  <a:extLst>
                    <a:ext uri="{9D8B030D-6E8A-4147-A177-3AD203B41FA5}">
                      <a16:colId xmlns:a16="http://schemas.microsoft.com/office/drawing/2014/main" val="3112795341"/>
                    </a:ext>
                  </a:extLst>
                </a:gridCol>
              </a:tblGrid>
              <a:tr h="344996">
                <a:tc>
                  <a:txBody>
                    <a:bodyPr/>
                    <a:lstStyle/>
                    <a:p>
                      <a:pPr algn="l"/>
                      <a:r>
                        <a:rPr lang="en-IN" sz="1500" b="1">
                          <a:solidFill>
                            <a:srgbClr val="000000"/>
                          </a:solidFill>
                          <a:effectLst/>
                        </a:rPr>
                        <a:t>Phase</a:t>
                      </a:r>
                      <a:endParaRPr lang="en-IN" sz="1500">
                        <a:solidFill>
                          <a:srgbClr val="000000"/>
                        </a:solidFill>
                        <a:effectLst/>
                      </a:endParaRPr>
                    </a:p>
                  </a:txBody>
                  <a:tcPr marL="78408" marR="78408" marT="39204" marB="39204" anchor="ctr">
                    <a:lnL>
                      <a:noFill/>
                    </a:lnL>
                    <a:lnR>
                      <a:noFill/>
                    </a:lnR>
                    <a:lnT>
                      <a:noFill/>
                    </a:lnT>
                    <a:lnB>
                      <a:noFill/>
                    </a:lnB>
                    <a:solidFill>
                      <a:srgbClr val="F9FAFB"/>
                    </a:solidFill>
                  </a:tcPr>
                </a:tc>
                <a:tc>
                  <a:txBody>
                    <a:bodyPr/>
                    <a:lstStyle/>
                    <a:p>
                      <a:pPr algn="l"/>
                      <a:r>
                        <a:rPr lang="en-IN" sz="1500" b="1" dirty="0">
                          <a:solidFill>
                            <a:srgbClr val="000000"/>
                          </a:solidFill>
                          <a:effectLst/>
                        </a:rPr>
                        <a:t>Duration</a:t>
                      </a:r>
                      <a:endParaRPr lang="en-IN" sz="1500" dirty="0">
                        <a:solidFill>
                          <a:srgbClr val="000000"/>
                        </a:solidFill>
                        <a:effectLst/>
                      </a:endParaRPr>
                    </a:p>
                  </a:txBody>
                  <a:tcPr marL="78408" marR="78408" marT="39204" marB="39204" anchor="ctr">
                    <a:lnL>
                      <a:noFill/>
                    </a:lnL>
                    <a:lnR>
                      <a:noFill/>
                    </a:lnR>
                    <a:lnT>
                      <a:noFill/>
                    </a:lnT>
                    <a:lnB>
                      <a:noFill/>
                    </a:lnB>
                    <a:solidFill>
                      <a:srgbClr val="F9FAFB"/>
                    </a:solidFill>
                  </a:tcPr>
                </a:tc>
                <a:tc>
                  <a:txBody>
                    <a:bodyPr/>
                    <a:lstStyle/>
                    <a:p>
                      <a:pPr algn="l"/>
                      <a:r>
                        <a:rPr lang="en-IN" sz="1500" b="1">
                          <a:solidFill>
                            <a:srgbClr val="000000"/>
                          </a:solidFill>
                          <a:effectLst/>
                        </a:rPr>
                        <a:t>Key Activities</a:t>
                      </a:r>
                      <a:endParaRPr lang="en-IN" sz="1500">
                        <a:solidFill>
                          <a:srgbClr val="000000"/>
                        </a:solidFill>
                        <a:effectLst/>
                      </a:endParaRPr>
                    </a:p>
                  </a:txBody>
                  <a:tcPr marL="78408" marR="78408" marT="39204" marB="39204" anchor="ctr">
                    <a:lnL>
                      <a:noFill/>
                    </a:lnL>
                    <a:lnR>
                      <a:noFill/>
                    </a:lnR>
                    <a:lnT>
                      <a:noFill/>
                    </a:lnT>
                    <a:lnB>
                      <a:noFill/>
                    </a:lnB>
                    <a:solidFill>
                      <a:srgbClr val="F9FAFB"/>
                    </a:solidFill>
                  </a:tcPr>
                </a:tc>
                <a:extLst>
                  <a:ext uri="{0D108BD9-81ED-4DB2-BD59-A6C34878D82A}">
                    <a16:rowId xmlns:a16="http://schemas.microsoft.com/office/drawing/2014/main" val="1101811354"/>
                  </a:ext>
                </a:extLst>
              </a:tr>
              <a:tr h="580220">
                <a:tc>
                  <a:txBody>
                    <a:bodyPr/>
                    <a:lstStyle/>
                    <a:p>
                      <a:pPr algn="l"/>
                      <a:r>
                        <a:rPr lang="en-IN" sz="1500" b="1">
                          <a:solidFill>
                            <a:srgbClr val="000000"/>
                          </a:solidFill>
                          <a:effectLst/>
                        </a:rPr>
                        <a:t>Research &amp; Planning</a:t>
                      </a:r>
                      <a:endParaRPr lang="en-IN" sz="1500">
                        <a:solidFill>
                          <a:srgbClr val="000000"/>
                        </a:solidFill>
                        <a:effectLst/>
                      </a:endParaRPr>
                    </a:p>
                  </a:txBody>
                  <a:tcPr marL="78408" marR="78408" marT="39204" marB="39204" anchor="ctr">
                    <a:lnL>
                      <a:noFill/>
                    </a:lnL>
                    <a:lnR>
                      <a:noFill/>
                    </a:lnR>
                    <a:lnT>
                      <a:noFill/>
                    </a:lnT>
                    <a:lnB>
                      <a:noFill/>
                    </a:lnB>
                    <a:solidFill>
                      <a:srgbClr val="F9FAFB"/>
                    </a:solidFill>
                  </a:tcPr>
                </a:tc>
                <a:tc>
                  <a:txBody>
                    <a:bodyPr/>
                    <a:lstStyle/>
                    <a:p>
                      <a:pPr algn="l"/>
                      <a:r>
                        <a:rPr lang="en-IN" sz="1500">
                          <a:solidFill>
                            <a:srgbClr val="000000"/>
                          </a:solidFill>
                          <a:effectLst/>
                        </a:rPr>
                        <a:t>Weeks 1-8</a:t>
                      </a:r>
                    </a:p>
                  </a:txBody>
                  <a:tcPr marL="78408" marR="78408" marT="39204" marB="39204" anchor="ctr">
                    <a:lnL>
                      <a:noFill/>
                    </a:lnL>
                    <a:lnR>
                      <a:noFill/>
                    </a:lnR>
                    <a:lnT>
                      <a:noFill/>
                    </a:lnT>
                    <a:lnB>
                      <a:noFill/>
                    </a:lnB>
                    <a:solidFill>
                      <a:srgbClr val="F9FAFB"/>
                    </a:solidFill>
                  </a:tcPr>
                </a:tc>
                <a:tc>
                  <a:txBody>
                    <a:bodyPr/>
                    <a:lstStyle/>
                    <a:p>
                      <a:pPr algn="l"/>
                      <a:r>
                        <a:rPr lang="en-IN" sz="1500">
                          <a:solidFill>
                            <a:srgbClr val="000000"/>
                          </a:solidFill>
                          <a:effectLst/>
                        </a:rPr>
                        <a:t>Market analysis, feature prioritization, resource allocation</a:t>
                      </a:r>
                    </a:p>
                  </a:txBody>
                  <a:tcPr marL="78408" marR="78408" marT="39204" marB="39204" anchor="ctr">
                    <a:lnL>
                      <a:noFill/>
                    </a:lnL>
                    <a:lnR>
                      <a:noFill/>
                    </a:lnR>
                    <a:lnT>
                      <a:noFill/>
                    </a:lnT>
                    <a:lnB>
                      <a:noFill/>
                    </a:lnB>
                    <a:solidFill>
                      <a:srgbClr val="F9FAFB"/>
                    </a:solidFill>
                  </a:tcPr>
                </a:tc>
                <a:extLst>
                  <a:ext uri="{0D108BD9-81ED-4DB2-BD59-A6C34878D82A}">
                    <a16:rowId xmlns:a16="http://schemas.microsoft.com/office/drawing/2014/main" val="3215532642"/>
                  </a:ext>
                </a:extLst>
              </a:tr>
              <a:tr h="815444">
                <a:tc>
                  <a:txBody>
                    <a:bodyPr/>
                    <a:lstStyle/>
                    <a:p>
                      <a:pPr algn="l"/>
                      <a:r>
                        <a:rPr lang="en-IN" sz="1500" b="1" dirty="0">
                          <a:solidFill>
                            <a:srgbClr val="000000"/>
                          </a:solidFill>
                          <a:effectLst/>
                        </a:rPr>
                        <a:t>Development</a:t>
                      </a:r>
                      <a:endParaRPr lang="en-IN" sz="1500" dirty="0">
                        <a:solidFill>
                          <a:srgbClr val="000000"/>
                        </a:solidFill>
                        <a:effectLst/>
                      </a:endParaRPr>
                    </a:p>
                  </a:txBody>
                  <a:tcPr marL="78408" marR="78408" marT="39204" marB="39204" anchor="ctr">
                    <a:lnL>
                      <a:noFill/>
                    </a:lnL>
                    <a:lnR>
                      <a:noFill/>
                    </a:lnR>
                    <a:lnT>
                      <a:noFill/>
                    </a:lnT>
                    <a:lnB>
                      <a:noFill/>
                    </a:lnB>
                    <a:solidFill>
                      <a:srgbClr val="F9FAFB"/>
                    </a:solidFill>
                  </a:tcPr>
                </a:tc>
                <a:tc>
                  <a:txBody>
                    <a:bodyPr/>
                    <a:lstStyle/>
                    <a:p>
                      <a:pPr algn="l"/>
                      <a:r>
                        <a:rPr lang="en-IN" sz="1500">
                          <a:solidFill>
                            <a:srgbClr val="000000"/>
                          </a:solidFill>
                          <a:effectLst/>
                        </a:rPr>
                        <a:t>Weeks 9-30</a:t>
                      </a:r>
                    </a:p>
                  </a:txBody>
                  <a:tcPr marL="78408" marR="78408" marT="39204" marB="39204" anchor="ctr">
                    <a:lnL>
                      <a:noFill/>
                    </a:lnL>
                    <a:lnR>
                      <a:noFill/>
                    </a:lnR>
                    <a:lnT>
                      <a:noFill/>
                    </a:lnT>
                    <a:lnB>
                      <a:noFill/>
                    </a:lnB>
                    <a:solidFill>
                      <a:srgbClr val="F9FAFB"/>
                    </a:solidFill>
                  </a:tcPr>
                </a:tc>
                <a:tc>
                  <a:txBody>
                    <a:bodyPr/>
                    <a:lstStyle/>
                    <a:p>
                      <a:pPr algn="l"/>
                      <a:r>
                        <a:rPr lang="en-IN" sz="1500" dirty="0">
                          <a:solidFill>
                            <a:srgbClr val="000000"/>
                          </a:solidFill>
                          <a:effectLst/>
                        </a:rPr>
                        <a:t>Entity setup API integrations, compliance tool development, onboarding process refinement</a:t>
                      </a:r>
                    </a:p>
                  </a:txBody>
                  <a:tcPr marL="78408" marR="78408" marT="39204" marB="39204" anchor="ctr">
                    <a:lnL>
                      <a:noFill/>
                    </a:lnL>
                    <a:lnR>
                      <a:noFill/>
                    </a:lnR>
                    <a:lnT>
                      <a:noFill/>
                    </a:lnT>
                    <a:lnB>
                      <a:noFill/>
                    </a:lnB>
                    <a:solidFill>
                      <a:srgbClr val="F9FAFB"/>
                    </a:solidFill>
                  </a:tcPr>
                </a:tc>
                <a:extLst>
                  <a:ext uri="{0D108BD9-81ED-4DB2-BD59-A6C34878D82A}">
                    <a16:rowId xmlns:a16="http://schemas.microsoft.com/office/drawing/2014/main" val="1623968812"/>
                  </a:ext>
                </a:extLst>
              </a:tr>
              <a:tr h="580220">
                <a:tc>
                  <a:txBody>
                    <a:bodyPr/>
                    <a:lstStyle/>
                    <a:p>
                      <a:pPr algn="l"/>
                      <a:r>
                        <a:rPr lang="en-IN" sz="1500" b="1" dirty="0">
                          <a:solidFill>
                            <a:srgbClr val="000000"/>
                          </a:solidFill>
                          <a:effectLst/>
                        </a:rPr>
                        <a:t>Pilot &amp; Testing</a:t>
                      </a:r>
                      <a:endParaRPr lang="en-IN" sz="1500" dirty="0">
                        <a:solidFill>
                          <a:srgbClr val="000000"/>
                        </a:solidFill>
                        <a:effectLst/>
                      </a:endParaRPr>
                    </a:p>
                  </a:txBody>
                  <a:tcPr marL="78408" marR="78408" marT="39204" marB="39204" anchor="ctr">
                    <a:lnL>
                      <a:noFill/>
                    </a:lnL>
                    <a:lnR>
                      <a:noFill/>
                    </a:lnR>
                    <a:lnT>
                      <a:noFill/>
                    </a:lnT>
                    <a:lnB>
                      <a:noFill/>
                    </a:lnB>
                    <a:solidFill>
                      <a:srgbClr val="F9FAFB"/>
                    </a:solidFill>
                  </a:tcPr>
                </a:tc>
                <a:tc>
                  <a:txBody>
                    <a:bodyPr/>
                    <a:lstStyle/>
                    <a:p>
                      <a:pPr algn="l"/>
                      <a:r>
                        <a:rPr lang="en-IN" sz="1500" dirty="0">
                          <a:solidFill>
                            <a:srgbClr val="000000"/>
                          </a:solidFill>
                          <a:effectLst/>
                        </a:rPr>
                        <a:t>Weeks 31-36</a:t>
                      </a:r>
                    </a:p>
                  </a:txBody>
                  <a:tcPr marL="78408" marR="78408" marT="39204" marB="39204" anchor="ctr">
                    <a:lnL>
                      <a:noFill/>
                    </a:lnL>
                    <a:lnR>
                      <a:noFill/>
                    </a:lnR>
                    <a:lnT>
                      <a:noFill/>
                    </a:lnT>
                    <a:lnB>
                      <a:noFill/>
                    </a:lnB>
                    <a:solidFill>
                      <a:srgbClr val="F9FAFB"/>
                    </a:solidFill>
                  </a:tcPr>
                </a:tc>
                <a:tc>
                  <a:txBody>
                    <a:bodyPr/>
                    <a:lstStyle/>
                    <a:p>
                      <a:pPr algn="l"/>
                      <a:r>
                        <a:rPr lang="en-IN" sz="1500">
                          <a:solidFill>
                            <a:srgbClr val="000000"/>
                          </a:solidFill>
                          <a:effectLst/>
                        </a:rPr>
                        <a:t>Select client pilots, feedback incorporation, quality assurance</a:t>
                      </a:r>
                    </a:p>
                  </a:txBody>
                  <a:tcPr marL="78408" marR="78408" marT="39204" marB="39204" anchor="ctr">
                    <a:lnL>
                      <a:noFill/>
                    </a:lnL>
                    <a:lnR>
                      <a:noFill/>
                    </a:lnR>
                    <a:lnT>
                      <a:noFill/>
                    </a:lnT>
                    <a:lnB>
                      <a:noFill/>
                    </a:lnB>
                    <a:solidFill>
                      <a:srgbClr val="F9FAFB"/>
                    </a:solidFill>
                  </a:tcPr>
                </a:tc>
                <a:extLst>
                  <a:ext uri="{0D108BD9-81ED-4DB2-BD59-A6C34878D82A}">
                    <a16:rowId xmlns:a16="http://schemas.microsoft.com/office/drawing/2014/main" val="1298560712"/>
                  </a:ext>
                </a:extLst>
              </a:tr>
              <a:tr h="580220">
                <a:tc>
                  <a:txBody>
                    <a:bodyPr/>
                    <a:lstStyle/>
                    <a:p>
                      <a:pPr algn="l"/>
                      <a:r>
                        <a:rPr lang="en-IN" sz="1500" b="1">
                          <a:solidFill>
                            <a:srgbClr val="000000"/>
                          </a:solidFill>
                          <a:effectLst/>
                        </a:rPr>
                        <a:t>Full Launch</a:t>
                      </a:r>
                      <a:endParaRPr lang="en-IN" sz="1500">
                        <a:solidFill>
                          <a:srgbClr val="000000"/>
                        </a:solidFill>
                        <a:effectLst/>
                      </a:endParaRPr>
                    </a:p>
                  </a:txBody>
                  <a:tcPr marL="78408" marR="78408" marT="39204" marB="39204" anchor="ctr">
                    <a:lnL>
                      <a:noFill/>
                    </a:lnL>
                    <a:lnR>
                      <a:noFill/>
                    </a:lnR>
                    <a:lnT>
                      <a:noFill/>
                    </a:lnT>
                    <a:lnB>
                      <a:noFill/>
                    </a:lnB>
                    <a:solidFill>
                      <a:srgbClr val="F9FAFB"/>
                    </a:solidFill>
                  </a:tcPr>
                </a:tc>
                <a:tc>
                  <a:txBody>
                    <a:bodyPr/>
                    <a:lstStyle/>
                    <a:p>
                      <a:pPr algn="l"/>
                      <a:r>
                        <a:rPr lang="en-IN" sz="1500">
                          <a:solidFill>
                            <a:srgbClr val="000000"/>
                          </a:solidFill>
                          <a:effectLst/>
                        </a:rPr>
                        <a:t>After Week 36</a:t>
                      </a:r>
                    </a:p>
                  </a:txBody>
                  <a:tcPr marL="78408" marR="78408" marT="39204" marB="39204" anchor="ctr">
                    <a:lnL>
                      <a:noFill/>
                    </a:lnL>
                    <a:lnR>
                      <a:noFill/>
                    </a:lnR>
                    <a:lnT>
                      <a:noFill/>
                    </a:lnT>
                    <a:lnB>
                      <a:noFill/>
                    </a:lnB>
                    <a:solidFill>
                      <a:srgbClr val="F9FAFB"/>
                    </a:solidFill>
                  </a:tcPr>
                </a:tc>
                <a:tc>
                  <a:txBody>
                    <a:bodyPr/>
                    <a:lstStyle/>
                    <a:p>
                      <a:pPr algn="l"/>
                      <a:r>
                        <a:rPr lang="en-IN" sz="1500" dirty="0">
                          <a:solidFill>
                            <a:srgbClr val="000000"/>
                          </a:solidFill>
                          <a:effectLst/>
                        </a:rPr>
                        <a:t>Marketing campaign rollout, sales training, client onboarding</a:t>
                      </a:r>
                    </a:p>
                  </a:txBody>
                  <a:tcPr marL="78408" marR="78408" marT="39204" marB="39204" anchor="ctr">
                    <a:lnL>
                      <a:noFill/>
                    </a:lnL>
                    <a:lnR>
                      <a:noFill/>
                    </a:lnR>
                    <a:lnT>
                      <a:noFill/>
                    </a:lnT>
                    <a:lnB>
                      <a:noFill/>
                    </a:lnB>
                    <a:solidFill>
                      <a:srgbClr val="F9FAFB"/>
                    </a:solidFill>
                  </a:tcPr>
                </a:tc>
                <a:extLst>
                  <a:ext uri="{0D108BD9-81ED-4DB2-BD59-A6C34878D82A}">
                    <a16:rowId xmlns:a16="http://schemas.microsoft.com/office/drawing/2014/main" val="3079406323"/>
                  </a:ext>
                </a:extLst>
              </a:tr>
            </a:tbl>
          </a:graphicData>
        </a:graphic>
      </p:graphicFrame>
      <p:sp>
        <p:nvSpPr>
          <p:cNvPr id="7" name="Rectangle 1">
            <a:extLst>
              <a:ext uri="{FF2B5EF4-FFF2-40B4-BE49-F238E27FC236}">
                <a16:creationId xmlns:a16="http://schemas.microsoft.com/office/drawing/2014/main" id="{4E5CB64E-DAE4-F3F7-CBCF-840F595B13A3}"/>
              </a:ext>
            </a:extLst>
          </p:cNvPr>
          <p:cNvSpPr>
            <a:spLocks noChangeArrowheads="1"/>
          </p:cNvSpPr>
          <p:nvPr/>
        </p:nvSpPr>
        <p:spPr bwMode="auto">
          <a:xfrm>
            <a:off x="0" y="90100"/>
            <a:ext cx="65" cy="276999"/>
          </a:xfrm>
          <a:prstGeom prst="rect">
            <a:avLst/>
          </a:prstGeom>
          <a:solidFill>
            <a:srgbClr val="F9FA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1592B36-1F89-EF89-A83E-E84E8F6334F3}"/>
              </a:ext>
            </a:extLst>
          </p:cNvPr>
          <p:cNvSpPr txBox="1"/>
          <p:nvPr/>
        </p:nvSpPr>
        <p:spPr>
          <a:xfrm>
            <a:off x="4393324" y="4246179"/>
            <a:ext cx="0" cy="0"/>
          </a:xfrm>
          <a:prstGeom prst="rect">
            <a:avLst/>
          </a:prstGeom>
          <a:noFill/>
        </p:spPr>
        <p:txBody>
          <a:bodyPr wrap="none" lIns="0" tIns="0" rIns="0" bIns="0" rtlCol="0">
            <a:noAutofit/>
          </a:bodyPr>
          <a:lstStyle/>
          <a:p>
            <a:pPr algn="l">
              <a:spcAft>
                <a:spcPts val="600"/>
              </a:spcAft>
            </a:pPr>
            <a:endParaRPr lang="en-US" sz="1600" dirty="0"/>
          </a:p>
        </p:txBody>
      </p:sp>
      <p:graphicFrame>
        <p:nvGraphicFramePr>
          <p:cNvPr id="11" name="Table 10">
            <a:extLst>
              <a:ext uri="{FF2B5EF4-FFF2-40B4-BE49-F238E27FC236}">
                <a16:creationId xmlns:a16="http://schemas.microsoft.com/office/drawing/2014/main" id="{0A775CB6-0ABE-3EBE-1603-C8594E803C56}"/>
              </a:ext>
            </a:extLst>
          </p:cNvPr>
          <p:cNvGraphicFramePr>
            <a:graphicFrameLocks noGrp="1"/>
          </p:cNvGraphicFramePr>
          <p:nvPr>
            <p:extLst>
              <p:ext uri="{D42A27DB-BD31-4B8C-83A1-F6EECF244321}">
                <p14:modId xmlns:p14="http://schemas.microsoft.com/office/powerpoint/2010/main" val="1110978619"/>
              </p:ext>
            </p:extLst>
          </p:nvPr>
        </p:nvGraphicFramePr>
        <p:xfrm>
          <a:off x="1759168" y="4163909"/>
          <a:ext cx="9144001" cy="2313090"/>
        </p:xfrm>
        <a:graphic>
          <a:graphicData uri="http://schemas.openxmlformats.org/drawingml/2006/table">
            <a:tbl>
              <a:tblPr firstRow="1" bandRow="1">
                <a:tableStyleId>{F5AB1C69-6EDB-4FF4-983F-18BD219EF322}</a:tableStyleId>
              </a:tblPr>
              <a:tblGrid>
                <a:gridCol w="9144001">
                  <a:extLst>
                    <a:ext uri="{9D8B030D-6E8A-4147-A177-3AD203B41FA5}">
                      <a16:colId xmlns:a16="http://schemas.microsoft.com/office/drawing/2014/main" val="545756982"/>
                    </a:ext>
                  </a:extLst>
                </a:gridCol>
              </a:tblGrid>
              <a:tr h="2313090">
                <a:tc>
                  <a:txBody>
                    <a:bodyPr/>
                    <a:lstStyle/>
                    <a:p>
                      <a:r>
                        <a:rPr lang="en-IN" sz="1800" b="1" i="0" kern="1200" dirty="0">
                          <a:solidFill>
                            <a:schemeClr val="lt1"/>
                          </a:solidFill>
                          <a:effectLst/>
                          <a:latin typeface="+mn-lt"/>
                          <a:ea typeface="+mn-ea"/>
                          <a:cs typeface="+mn-cs"/>
                        </a:rPr>
                        <a:t>Resource Allocation Estimate:</a:t>
                      </a:r>
                      <a:br>
                        <a:rPr lang="en-IN" sz="1800" b="1" i="0" kern="1200" dirty="0">
                          <a:solidFill>
                            <a:schemeClr val="lt1"/>
                          </a:solidFill>
                          <a:effectLst/>
                          <a:latin typeface="+mn-lt"/>
                          <a:ea typeface="+mn-ea"/>
                          <a:cs typeface="+mn-cs"/>
                        </a:rPr>
                      </a:br>
                      <a:endParaRPr lang="en-IN" sz="1800" b="1" i="0" kern="1200" dirty="0">
                        <a:solidFill>
                          <a:schemeClr val="lt1"/>
                        </a:solidFill>
                        <a:effectLst/>
                        <a:latin typeface="+mn-lt"/>
                        <a:ea typeface="+mn-ea"/>
                        <a:cs typeface="+mn-cs"/>
                      </a:endParaRPr>
                    </a:p>
                    <a:p>
                      <a:r>
                        <a:rPr lang="en-IN" sz="1800" b="1" i="0" kern="1200" dirty="0">
                          <a:solidFill>
                            <a:schemeClr val="lt1"/>
                          </a:solidFill>
                          <a:effectLst/>
                          <a:latin typeface="+mn-lt"/>
                          <a:ea typeface="+mn-ea"/>
                          <a:cs typeface="+mn-cs"/>
                        </a:rPr>
                        <a:t>Development Team</a:t>
                      </a:r>
                      <a:r>
                        <a:rPr lang="en-IN" sz="1800" b="0" i="0" kern="1200" dirty="0">
                          <a:solidFill>
                            <a:schemeClr val="lt1"/>
                          </a:solidFill>
                          <a:effectLst/>
                          <a:latin typeface="+mn-lt"/>
                          <a:ea typeface="+mn-ea"/>
                          <a:cs typeface="+mn-cs"/>
                        </a:rPr>
                        <a:t>: 3-4 members (Full Stack Developer, QA Engineer, DevOps Specialist, potentially a Compliance Specialist)</a:t>
                      </a:r>
                      <a:br>
                        <a:rPr lang="en-IN" sz="1800" b="0" i="0" kern="1200" dirty="0">
                          <a:solidFill>
                            <a:schemeClr val="lt1"/>
                          </a:solidFill>
                          <a:effectLst/>
                          <a:latin typeface="+mn-lt"/>
                          <a:ea typeface="+mn-ea"/>
                          <a:cs typeface="+mn-cs"/>
                        </a:rPr>
                      </a:br>
                      <a:br>
                        <a:rPr lang="en-IN" sz="1800" b="0" i="0" kern="1200" dirty="0">
                          <a:solidFill>
                            <a:schemeClr val="lt1"/>
                          </a:solidFill>
                          <a:effectLst/>
                          <a:latin typeface="+mn-lt"/>
                          <a:ea typeface="+mn-ea"/>
                          <a:cs typeface="+mn-cs"/>
                        </a:rPr>
                      </a:br>
                      <a:r>
                        <a:rPr lang="en-IN" sz="1800" b="1" i="0" kern="1200" dirty="0">
                          <a:solidFill>
                            <a:schemeClr val="lt1"/>
                          </a:solidFill>
                          <a:effectLst/>
                          <a:latin typeface="+mn-lt"/>
                          <a:ea typeface="+mn-ea"/>
                          <a:cs typeface="+mn-cs"/>
                        </a:rPr>
                        <a:t>Project Management &amp; Coordination</a:t>
                      </a:r>
                      <a:r>
                        <a:rPr lang="en-IN" sz="1800" b="0" i="0" kern="1200" dirty="0">
                          <a:solidFill>
                            <a:schemeClr val="lt1"/>
                          </a:solidFill>
                          <a:effectLst/>
                          <a:latin typeface="+mn-lt"/>
                          <a:ea typeface="+mn-ea"/>
                          <a:cs typeface="+mn-cs"/>
                        </a:rPr>
                        <a:t>: 1 Project Manager/Product owner</a:t>
                      </a:r>
                      <a:br>
                        <a:rPr lang="en-IN" sz="1800" b="0" i="0" kern="1200" dirty="0">
                          <a:solidFill>
                            <a:schemeClr val="lt1"/>
                          </a:solidFill>
                          <a:effectLst/>
                          <a:latin typeface="+mn-lt"/>
                          <a:ea typeface="+mn-ea"/>
                          <a:cs typeface="+mn-cs"/>
                        </a:rPr>
                      </a:br>
                      <a:endParaRPr lang="en-US" dirty="0"/>
                    </a:p>
                  </a:txBody>
                  <a:tcPr>
                    <a:solidFill>
                      <a:schemeClr val="bg1"/>
                    </a:solidFill>
                  </a:tcPr>
                </a:tc>
                <a:extLst>
                  <a:ext uri="{0D108BD9-81ED-4DB2-BD59-A6C34878D82A}">
                    <a16:rowId xmlns:a16="http://schemas.microsoft.com/office/drawing/2014/main" val="258828999"/>
                  </a:ext>
                </a:extLst>
              </a:tr>
            </a:tbl>
          </a:graphicData>
        </a:graphic>
      </p:graphicFrame>
    </p:spTree>
    <p:extLst>
      <p:ext uri="{BB962C8B-B14F-4D97-AF65-F5344CB8AC3E}">
        <p14:creationId xmlns:p14="http://schemas.microsoft.com/office/powerpoint/2010/main" val="50203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834DF-CE3B-80A3-E489-FD4F4297675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82DF5B-743E-C04D-0EBC-04435CB6F64E}"/>
              </a:ext>
            </a:extLst>
          </p:cNvPr>
          <p:cNvSpPr>
            <a:spLocks noGrp="1"/>
          </p:cNvSpPr>
          <p:nvPr>
            <p:ph type="sldNum" sz="quarter" idx="10"/>
          </p:nvPr>
        </p:nvSpPr>
        <p:spPr>
          <a:xfrm>
            <a:off x="11468100" y="6597650"/>
            <a:ext cx="457200" cy="260350"/>
          </a:xfrm>
        </p:spPr>
        <p:txBody>
          <a:bodyPr anchor="t">
            <a:normAutofit/>
          </a:bodyPr>
          <a:lstStyle/>
          <a:p>
            <a:pPr>
              <a:spcAft>
                <a:spcPts val="600"/>
              </a:spcAft>
            </a:pPr>
            <a:fld id="{C40B8814-59A3-45DB-A9DC-D9CF315E22F8}" type="slidenum">
              <a:rPr lang="en-US" smtClean="0"/>
              <a:pPr>
                <a:spcAft>
                  <a:spcPts val="600"/>
                </a:spcAft>
              </a:pPr>
              <a:t>6</a:t>
            </a:fld>
            <a:endParaRPr lang="en-US"/>
          </a:p>
        </p:txBody>
      </p:sp>
      <p:sp>
        <p:nvSpPr>
          <p:cNvPr id="3" name="Title 2">
            <a:extLst>
              <a:ext uri="{FF2B5EF4-FFF2-40B4-BE49-F238E27FC236}">
                <a16:creationId xmlns:a16="http://schemas.microsoft.com/office/drawing/2014/main" id="{91AFAE09-857A-CD47-0295-46F196E6B038}"/>
              </a:ext>
            </a:extLst>
          </p:cNvPr>
          <p:cNvSpPr>
            <a:spLocks noGrp="1"/>
          </p:cNvSpPr>
          <p:nvPr>
            <p:ph type="title"/>
          </p:nvPr>
        </p:nvSpPr>
        <p:spPr>
          <a:xfrm>
            <a:off x="266700" y="381001"/>
            <a:ext cx="11658600" cy="838199"/>
          </a:xfrm>
        </p:spPr>
        <p:txBody>
          <a:bodyPr anchor="t">
            <a:normAutofit/>
          </a:bodyPr>
          <a:lstStyle/>
          <a:p>
            <a:r>
              <a:rPr lang="en-IN" b="1" i="0" dirty="0">
                <a:effectLst/>
              </a:rPr>
              <a:t>Partnership Roadmap for </a:t>
            </a:r>
            <a:r>
              <a:rPr lang="en-IN" b="1" i="0" dirty="0" err="1">
                <a:effectLst/>
              </a:rPr>
              <a:t>TriNet</a:t>
            </a:r>
            <a:r>
              <a:rPr lang="en-IN" b="1" i="0" dirty="0">
                <a:effectLst/>
              </a:rPr>
              <a:t> with </a:t>
            </a:r>
            <a:r>
              <a:rPr lang="en-IN" b="1" i="0" dirty="0" err="1">
                <a:effectLst/>
              </a:rPr>
              <a:t>Firstbase</a:t>
            </a:r>
            <a:r>
              <a:rPr lang="en-IN" b="1" i="0" dirty="0">
                <a:effectLst/>
              </a:rPr>
              <a:t> like entity</a:t>
            </a:r>
            <a:r>
              <a:rPr lang="en-IN" dirty="0"/>
              <a:t>:</a:t>
            </a:r>
            <a:endParaRPr lang="en-US" dirty="0"/>
          </a:p>
        </p:txBody>
      </p:sp>
      <p:graphicFrame>
        <p:nvGraphicFramePr>
          <p:cNvPr id="6" name="Content Placeholder 5">
            <a:extLst>
              <a:ext uri="{FF2B5EF4-FFF2-40B4-BE49-F238E27FC236}">
                <a16:creationId xmlns:a16="http://schemas.microsoft.com/office/drawing/2014/main" id="{04F09F63-89DE-6FFD-FAEA-2F62391C06B2}"/>
              </a:ext>
            </a:extLst>
          </p:cNvPr>
          <p:cNvGraphicFramePr>
            <a:graphicFrameLocks noGrp="1"/>
          </p:cNvGraphicFramePr>
          <p:nvPr>
            <p:ph idx="1"/>
            <p:extLst>
              <p:ext uri="{D42A27DB-BD31-4B8C-83A1-F6EECF244321}">
                <p14:modId xmlns:p14="http://schemas.microsoft.com/office/powerpoint/2010/main" val="2474179690"/>
              </p:ext>
            </p:extLst>
          </p:nvPr>
        </p:nvGraphicFramePr>
        <p:xfrm>
          <a:off x="1759169" y="1007325"/>
          <a:ext cx="9144001" cy="3689180"/>
        </p:xfrm>
        <a:graphic>
          <a:graphicData uri="http://schemas.openxmlformats.org/drawingml/2006/table">
            <a:tbl>
              <a:tblPr/>
              <a:tblGrid>
                <a:gridCol w="3332343">
                  <a:extLst>
                    <a:ext uri="{9D8B030D-6E8A-4147-A177-3AD203B41FA5}">
                      <a16:colId xmlns:a16="http://schemas.microsoft.com/office/drawing/2014/main" val="4244693394"/>
                    </a:ext>
                  </a:extLst>
                </a:gridCol>
                <a:gridCol w="2479315">
                  <a:extLst>
                    <a:ext uri="{9D8B030D-6E8A-4147-A177-3AD203B41FA5}">
                      <a16:colId xmlns:a16="http://schemas.microsoft.com/office/drawing/2014/main" val="483451173"/>
                    </a:ext>
                  </a:extLst>
                </a:gridCol>
                <a:gridCol w="3332343">
                  <a:extLst>
                    <a:ext uri="{9D8B030D-6E8A-4147-A177-3AD203B41FA5}">
                      <a16:colId xmlns:a16="http://schemas.microsoft.com/office/drawing/2014/main" val="3112795341"/>
                    </a:ext>
                  </a:extLst>
                </a:gridCol>
              </a:tblGrid>
              <a:tr h="344996">
                <a:tc>
                  <a:txBody>
                    <a:bodyPr/>
                    <a:lstStyle/>
                    <a:p>
                      <a:pPr algn="l"/>
                      <a:r>
                        <a:rPr lang="en-IN" b="1" dirty="0">
                          <a:ln>
                            <a:solidFill>
                              <a:schemeClr val="tx1"/>
                            </a:solidFill>
                          </a:ln>
                          <a:solidFill>
                            <a:schemeClr val="bg1"/>
                          </a:solidFill>
                          <a:effectLst/>
                        </a:rPr>
                        <a:t>Phase</a:t>
                      </a:r>
                    </a:p>
                  </a:txBody>
                  <a:tcPr anchor="ctr">
                    <a:lnL>
                      <a:noFill/>
                    </a:lnL>
                    <a:lnR>
                      <a:noFill/>
                    </a:lnR>
                    <a:lnT>
                      <a:noFill/>
                    </a:lnT>
                    <a:lnB>
                      <a:noFill/>
                    </a:lnB>
                    <a:solidFill>
                      <a:schemeClr val="tx1"/>
                    </a:solidFill>
                  </a:tcPr>
                </a:tc>
                <a:tc>
                  <a:txBody>
                    <a:bodyPr/>
                    <a:lstStyle/>
                    <a:p>
                      <a:pPr algn="l"/>
                      <a:r>
                        <a:rPr lang="en-IN" b="1">
                          <a:ln>
                            <a:solidFill>
                              <a:schemeClr val="tx1"/>
                            </a:solidFill>
                          </a:ln>
                          <a:solidFill>
                            <a:schemeClr val="bg1"/>
                          </a:solidFill>
                          <a:effectLst/>
                        </a:rPr>
                        <a:t>Duration</a:t>
                      </a:r>
                    </a:p>
                  </a:txBody>
                  <a:tcPr anchor="ctr">
                    <a:lnL>
                      <a:noFill/>
                    </a:lnL>
                    <a:lnR>
                      <a:noFill/>
                    </a:lnR>
                    <a:lnT>
                      <a:noFill/>
                    </a:lnT>
                    <a:lnB>
                      <a:noFill/>
                    </a:lnB>
                    <a:solidFill>
                      <a:schemeClr val="tx1"/>
                    </a:solidFill>
                  </a:tcPr>
                </a:tc>
                <a:tc>
                  <a:txBody>
                    <a:bodyPr/>
                    <a:lstStyle/>
                    <a:p>
                      <a:pPr algn="l"/>
                      <a:r>
                        <a:rPr lang="en-IN" b="1">
                          <a:ln>
                            <a:solidFill>
                              <a:schemeClr val="tx1"/>
                            </a:solidFill>
                          </a:ln>
                          <a:solidFill>
                            <a:schemeClr val="bg1"/>
                          </a:solidFill>
                          <a:effectLst/>
                        </a:rPr>
                        <a:t>Key Activities</a:t>
                      </a:r>
                    </a:p>
                  </a:txBody>
                  <a:tcPr anchor="ctr">
                    <a:lnL>
                      <a:noFill/>
                    </a:lnL>
                    <a:lnR>
                      <a:noFill/>
                    </a:lnR>
                    <a:lnT>
                      <a:noFill/>
                    </a:lnT>
                    <a:lnB>
                      <a:noFill/>
                    </a:lnB>
                    <a:solidFill>
                      <a:schemeClr val="tx1"/>
                    </a:solidFill>
                  </a:tcPr>
                </a:tc>
                <a:extLst>
                  <a:ext uri="{0D108BD9-81ED-4DB2-BD59-A6C34878D82A}">
                    <a16:rowId xmlns:a16="http://schemas.microsoft.com/office/drawing/2014/main" val="1101811354"/>
                  </a:ext>
                </a:extLst>
              </a:tr>
              <a:tr h="580220">
                <a:tc>
                  <a:txBody>
                    <a:bodyPr/>
                    <a:lstStyle/>
                    <a:p>
                      <a:pPr algn="l"/>
                      <a:r>
                        <a:rPr lang="en-IN" b="1" dirty="0">
                          <a:ln>
                            <a:solidFill>
                              <a:schemeClr val="tx1"/>
                            </a:solidFill>
                          </a:ln>
                          <a:solidFill>
                            <a:schemeClr val="bg1"/>
                          </a:solidFill>
                          <a:effectLst/>
                        </a:rPr>
                        <a:t>Partnership Definition</a:t>
                      </a:r>
                    </a:p>
                  </a:txBody>
                  <a:tcPr anchor="ctr">
                    <a:lnL>
                      <a:noFill/>
                    </a:lnL>
                    <a:lnR>
                      <a:noFill/>
                    </a:lnR>
                    <a:lnT>
                      <a:noFill/>
                    </a:lnT>
                    <a:lnB>
                      <a:noFill/>
                    </a:lnB>
                    <a:solidFill>
                      <a:schemeClr val="tx1"/>
                    </a:solidFill>
                  </a:tcPr>
                </a:tc>
                <a:tc>
                  <a:txBody>
                    <a:bodyPr/>
                    <a:lstStyle/>
                    <a:p>
                      <a:pPr algn="l"/>
                      <a:r>
                        <a:rPr lang="en-IN" b="1" dirty="0">
                          <a:ln>
                            <a:solidFill>
                              <a:schemeClr val="tx1"/>
                            </a:solidFill>
                          </a:ln>
                          <a:solidFill>
                            <a:schemeClr val="bg1"/>
                          </a:solidFill>
                          <a:effectLst/>
                        </a:rPr>
                        <a:t>Weeks 1-4</a:t>
                      </a:r>
                    </a:p>
                  </a:txBody>
                  <a:tcPr anchor="ctr">
                    <a:lnL>
                      <a:noFill/>
                    </a:lnL>
                    <a:lnR>
                      <a:noFill/>
                    </a:lnR>
                    <a:lnT>
                      <a:noFill/>
                    </a:lnT>
                    <a:lnB>
                      <a:noFill/>
                    </a:lnB>
                    <a:solidFill>
                      <a:schemeClr val="tx1"/>
                    </a:solidFill>
                  </a:tcPr>
                </a:tc>
                <a:tc>
                  <a:txBody>
                    <a:bodyPr/>
                    <a:lstStyle/>
                    <a:p>
                      <a:pPr algn="l"/>
                      <a:r>
                        <a:rPr lang="en-IN" b="1">
                          <a:ln>
                            <a:solidFill>
                              <a:schemeClr val="tx1"/>
                            </a:solidFill>
                          </a:ln>
                          <a:solidFill>
                            <a:schemeClr val="bg1"/>
                          </a:solidFill>
                          <a:effectLst/>
                        </a:rPr>
                        <a:t>Outline terms, referral processes, co-development plans</a:t>
                      </a:r>
                    </a:p>
                  </a:txBody>
                  <a:tcPr anchor="ctr">
                    <a:lnL>
                      <a:noFill/>
                    </a:lnL>
                    <a:lnR>
                      <a:noFill/>
                    </a:lnR>
                    <a:lnT>
                      <a:noFill/>
                    </a:lnT>
                    <a:lnB>
                      <a:noFill/>
                    </a:lnB>
                    <a:solidFill>
                      <a:schemeClr val="tx1"/>
                    </a:solidFill>
                  </a:tcPr>
                </a:tc>
                <a:extLst>
                  <a:ext uri="{0D108BD9-81ED-4DB2-BD59-A6C34878D82A}">
                    <a16:rowId xmlns:a16="http://schemas.microsoft.com/office/drawing/2014/main" val="3215532642"/>
                  </a:ext>
                </a:extLst>
              </a:tr>
              <a:tr h="815444">
                <a:tc>
                  <a:txBody>
                    <a:bodyPr/>
                    <a:lstStyle/>
                    <a:p>
                      <a:pPr algn="l"/>
                      <a:r>
                        <a:rPr lang="en-IN" b="1" dirty="0">
                          <a:ln>
                            <a:solidFill>
                              <a:schemeClr val="tx1"/>
                            </a:solidFill>
                          </a:ln>
                          <a:solidFill>
                            <a:schemeClr val="bg1"/>
                          </a:solidFill>
                          <a:effectLst/>
                        </a:rPr>
                        <a:t>Solution Co-development</a:t>
                      </a:r>
                    </a:p>
                  </a:txBody>
                  <a:tcPr anchor="ctr">
                    <a:lnL>
                      <a:noFill/>
                    </a:lnL>
                    <a:lnR>
                      <a:noFill/>
                    </a:lnR>
                    <a:lnT>
                      <a:noFill/>
                    </a:lnT>
                    <a:lnB>
                      <a:noFill/>
                    </a:lnB>
                    <a:solidFill>
                      <a:schemeClr val="tx1"/>
                    </a:solidFill>
                  </a:tcPr>
                </a:tc>
                <a:tc>
                  <a:txBody>
                    <a:bodyPr/>
                    <a:lstStyle/>
                    <a:p>
                      <a:pPr algn="l"/>
                      <a:r>
                        <a:rPr lang="en-IN" b="1" dirty="0">
                          <a:ln>
                            <a:solidFill>
                              <a:schemeClr val="tx1"/>
                            </a:solidFill>
                          </a:ln>
                          <a:solidFill>
                            <a:schemeClr val="bg1"/>
                          </a:solidFill>
                          <a:effectLst/>
                        </a:rPr>
                        <a:t>Weeks 5-16</a:t>
                      </a:r>
                    </a:p>
                  </a:txBody>
                  <a:tcPr anchor="ctr">
                    <a:lnL>
                      <a:noFill/>
                    </a:lnL>
                    <a:lnR>
                      <a:noFill/>
                    </a:lnR>
                    <a:lnT>
                      <a:noFill/>
                    </a:lnT>
                    <a:lnB>
                      <a:noFill/>
                    </a:lnB>
                    <a:solidFill>
                      <a:schemeClr val="tx1"/>
                    </a:solidFill>
                  </a:tcPr>
                </a:tc>
                <a:tc>
                  <a:txBody>
                    <a:bodyPr/>
                    <a:lstStyle/>
                    <a:p>
                      <a:pPr algn="l"/>
                      <a:r>
                        <a:rPr lang="en-IN" b="1" dirty="0">
                          <a:ln>
                            <a:solidFill>
                              <a:schemeClr val="tx1"/>
                            </a:solidFill>
                          </a:ln>
                          <a:solidFill>
                            <a:schemeClr val="bg1"/>
                          </a:solidFill>
                          <a:effectLst/>
                        </a:rPr>
                        <a:t>Collaborative work on joint solutions, shared marketing strategy</a:t>
                      </a:r>
                    </a:p>
                  </a:txBody>
                  <a:tcPr anchor="ctr">
                    <a:lnL>
                      <a:noFill/>
                    </a:lnL>
                    <a:lnR>
                      <a:noFill/>
                    </a:lnR>
                    <a:lnT>
                      <a:noFill/>
                    </a:lnT>
                    <a:lnB>
                      <a:noFill/>
                    </a:lnB>
                    <a:solidFill>
                      <a:schemeClr val="tx1"/>
                    </a:solidFill>
                  </a:tcPr>
                </a:tc>
                <a:extLst>
                  <a:ext uri="{0D108BD9-81ED-4DB2-BD59-A6C34878D82A}">
                    <a16:rowId xmlns:a16="http://schemas.microsoft.com/office/drawing/2014/main" val="1623968812"/>
                  </a:ext>
                </a:extLst>
              </a:tr>
              <a:tr h="580220">
                <a:tc>
                  <a:txBody>
                    <a:bodyPr/>
                    <a:lstStyle/>
                    <a:p>
                      <a:pPr algn="l"/>
                      <a:r>
                        <a:rPr lang="en-IN" b="1" dirty="0">
                          <a:ln>
                            <a:solidFill>
                              <a:schemeClr val="tx1"/>
                            </a:solidFill>
                          </a:ln>
                          <a:solidFill>
                            <a:schemeClr val="bg1"/>
                          </a:solidFill>
                          <a:effectLst/>
                        </a:rPr>
                        <a:t>Launch &amp; Review</a:t>
                      </a:r>
                    </a:p>
                  </a:txBody>
                  <a:tcPr anchor="ctr">
                    <a:lnL>
                      <a:noFill/>
                    </a:lnL>
                    <a:lnR>
                      <a:noFill/>
                    </a:lnR>
                    <a:lnT>
                      <a:noFill/>
                    </a:lnT>
                    <a:lnB>
                      <a:noFill/>
                    </a:lnB>
                    <a:solidFill>
                      <a:schemeClr val="tx1"/>
                    </a:solidFill>
                  </a:tcPr>
                </a:tc>
                <a:tc>
                  <a:txBody>
                    <a:bodyPr/>
                    <a:lstStyle/>
                    <a:p>
                      <a:pPr algn="l"/>
                      <a:r>
                        <a:rPr lang="en-IN" b="1" dirty="0">
                          <a:ln>
                            <a:solidFill>
                              <a:schemeClr val="tx1"/>
                            </a:solidFill>
                          </a:ln>
                          <a:solidFill>
                            <a:schemeClr val="bg1"/>
                          </a:solidFill>
                          <a:effectLst/>
                        </a:rPr>
                        <a:t>After Week 16</a:t>
                      </a:r>
                    </a:p>
                  </a:txBody>
                  <a:tcPr anchor="ctr">
                    <a:lnL>
                      <a:noFill/>
                    </a:lnL>
                    <a:lnR>
                      <a:noFill/>
                    </a:lnR>
                    <a:lnT>
                      <a:noFill/>
                    </a:lnT>
                    <a:lnB>
                      <a:noFill/>
                    </a:lnB>
                    <a:solidFill>
                      <a:schemeClr val="tx1"/>
                    </a:solidFill>
                  </a:tcPr>
                </a:tc>
                <a:tc>
                  <a:txBody>
                    <a:bodyPr/>
                    <a:lstStyle/>
                    <a:p>
                      <a:pPr algn="l"/>
                      <a:r>
                        <a:rPr lang="en-IN" b="1" dirty="0">
                          <a:ln>
                            <a:solidFill>
                              <a:schemeClr val="tx1"/>
                            </a:solidFill>
                          </a:ln>
                          <a:solidFill>
                            <a:schemeClr val="bg1"/>
                          </a:solidFill>
                          <a:effectLst/>
                        </a:rPr>
                        <a:t>Execute joint marketing, regularly assess partnership efficacy</a:t>
                      </a:r>
                    </a:p>
                  </a:txBody>
                  <a:tcPr anchor="ctr">
                    <a:lnL>
                      <a:noFill/>
                    </a:lnL>
                    <a:lnR>
                      <a:noFill/>
                    </a:lnR>
                    <a:lnT>
                      <a:noFill/>
                    </a:lnT>
                    <a:lnB>
                      <a:noFill/>
                    </a:lnB>
                    <a:solidFill>
                      <a:schemeClr val="tx1"/>
                    </a:solidFill>
                  </a:tcPr>
                </a:tc>
                <a:extLst>
                  <a:ext uri="{0D108BD9-81ED-4DB2-BD59-A6C34878D82A}">
                    <a16:rowId xmlns:a16="http://schemas.microsoft.com/office/drawing/2014/main" val="1298560712"/>
                  </a:ext>
                </a:extLst>
              </a:tr>
              <a:tr h="580220">
                <a:tc>
                  <a:txBody>
                    <a:bodyPr/>
                    <a:lstStyle/>
                    <a:p>
                      <a:pPr algn="l"/>
                      <a:endParaRPr lang="en-IN" b="1">
                        <a:ln>
                          <a:solidFill>
                            <a:schemeClr val="tx1"/>
                          </a:solidFill>
                        </a:ln>
                        <a:solidFill>
                          <a:schemeClr val="bg1"/>
                        </a:solidFill>
                        <a:effectLst/>
                      </a:endParaRPr>
                    </a:p>
                  </a:txBody>
                  <a:tcPr anchor="ctr">
                    <a:lnL>
                      <a:noFill/>
                    </a:lnL>
                    <a:lnR>
                      <a:noFill/>
                    </a:lnR>
                    <a:lnT>
                      <a:noFill/>
                    </a:lnT>
                    <a:lnB>
                      <a:noFill/>
                    </a:lnB>
                    <a:solidFill>
                      <a:schemeClr val="tx1"/>
                    </a:solidFill>
                  </a:tcPr>
                </a:tc>
                <a:tc>
                  <a:txBody>
                    <a:bodyPr/>
                    <a:lstStyle/>
                    <a:p>
                      <a:pPr algn="l"/>
                      <a:endParaRPr lang="en-IN" b="1">
                        <a:ln>
                          <a:solidFill>
                            <a:schemeClr val="tx1"/>
                          </a:solidFill>
                        </a:ln>
                        <a:solidFill>
                          <a:schemeClr val="bg1"/>
                        </a:solidFill>
                        <a:effectLst/>
                      </a:endParaRPr>
                    </a:p>
                  </a:txBody>
                  <a:tcPr anchor="ctr">
                    <a:lnL>
                      <a:noFill/>
                    </a:lnL>
                    <a:lnR>
                      <a:noFill/>
                    </a:lnR>
                    <a:lnT>
                      <a:noFill/>
                    </a:lnT>
                    <a:lnB>
                      <a:noFill/>
                    </a:lnB>
                    <a:solidFill>
                      <a:schemeClr val="tx1"/>
                    </a:solidFill>
                  </a:tcPr>
                </a:tc>
                <a:tc>
                  <a:txBody>
                    <a:bodyPr/>
                    <a:lstStyle/>
                    <a:p>
                      <a:pPr algn="l"/>
                      <a:endParaRPr lang="en-IN" b="1" dirty="0">
                        <a:ln>
                          <a:solidFill>
                            <a:schemeClr val="tx1"/>
                          </a:solidFill>
                        </a:ln>
                        <a:solidFill>
                          <a:schemeClr val="bg1"/>
                        </a:solidFill>
                        <a:effectLst/>
                      </a:endParaRPr>
                    </a:p>
                  </a:txBody>
                  <a:tcPr anchor="ctr">
                    <a:lnL>
                      <a:noFill/>
                    </a:lnL>
                    <a:lnR>
                      <a:noFill/>
                    </a:lnR>
                    <a:lnT>
                      <a:noFill/>
                    </a:lnT>
                    <a:lnB>
                      <a:noFill/>
                    </a:lnB>
                    <a:solidFill>
                      <a:schemeClr val="tx1"/>
                    </a:solidFill>
                  </a:tcPr>
                </a:tc>
                <a:extLst>
                  <a:ext uri="{0D108BD9-81ED-4DB2-BD59-A6C34878D82A}">
                    <a16:rowId xmlns:a16="http://schemas.microsoft.com/office/drawing/2014/main" val="3079406323"/>
                  </a:ext>
                </a:extLst>
              </a:tr>
            </a:tbl>
          </a:graphicData>
        </a:graphic>
      </p:graphicFrame>
      <p:sp>
        <p:nvSpPr>
          <p:cNvPr id="7" name="Rectangle 1">
            <a:extLst>
              <a:ext uri="{FF2B5EF4-FFF2-40B4-BE49-F238E27FC236}">
                <a16:creationId xmlns:a16="http://schemas.microsoft.com/office/drawing/2014/main" id="{15011F9F-5302-5259-89A4-0F0681903305}"/>
              </a:ext>
            </a:extLst>
          </p:cNvPr>
          <p:cNvSpPr>
            <a:spLocks noChangeArrowheads="1"/>
          </p:cNvSpPr>
          <p:nvPr/>
        </p:nvSpPr>
        <p:spPr bwMode="auto">
          <a:xfrm>
            <a:off x="0" y="90100"/>
            <a:ext cx="65" cy="276999"/>
          </a:xfrm>
          <a:prstGeom prst="rect">
            <a:avLst/>
          </a:prstGeom>
          <a:solidFill>
            <a:srgbClr val="F9FA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4B510261-35C3-8397-4DFF-33D4B5D61493}"/>
              </a:ext>
            </a:extLst>
          </p:cNvPr>
          <p:cNvSpPr txBox="1"/>
          <p:nvPr/>
        </p:nvSpPr>
        <p:spPr>
          <a:xfrm>
            <a:off x="4393324" y="4246179"/>
            <a:ext cx="0" cy="0"/>
          </a:xfrm>
          <a:prstGeom prst="rect">
            <a:avLst/>
          </a:prstGeom>
          <a:noFill/>
        </p:spPr>
        <p:txBody>
          <a:bodyPr wrap="none" lIns="0" tIns="0" rIns="0" bIns="0" rtlCol="0">
            <a:noAutofit/>
          </a:bodyPr>
          <a:lstStyle/>
          <a:p>
            <a:pPr algn="l">
              <a:spcAft>
                <a:spcPts val="600"/>
              </a:spcAft>
            </a:pPr>
            <a:endParaRPr lang="en-US" sz="1600" dirty="0"/>
          </a:p>
        </p:txBody>
      </p:sp>
    </p:spTree>
    <p:extLst>
      <p:ext uri="{BB962C8B-B14F-4D97-AF65-F5344CB8AC3E}">
        <p14:creationId xmlns:p14="http://schemas.microsoft.com/office/powerpoint/2010/main" val="354870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1D886-2D7F-E8AB-CB8C-C77B6EECE27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108176-66CE-D569-E580-39C00C4A3E48}"/>
              </a:ext>
            </a:extLst>
          </p:cNvPr>
          <p:cNvSpPr>
            <a:spLocks noGrp="1"/>
          </p:cNvSpPr>
          <p:nvPr>
            <p:ph type="sldNum" sz="quarter" idx="10"/>
          </p:nvPr>
        </p:nvSpPr>
        <p:spPr>
          <a:xfrm>
            <a:off x="11468100" y="6597650"/>
            <a:ext cx="457200" cy="260350"/>
          </a:xfrm>
        </p:spPr>
        <p:txBody>
          <a:bodyPr anchor="t">
            <a:normAutofit/>
          </a:bodyPr>
          <a:lstStyle/>
          <a:p>
            <a:pPr>
              <a:spcAft>
                <a:spcPts val="600"/>
              </a:spcAft>
            </a:pPr>
            <a:fld id="{C40B8814-59A3-45DB-A9DC-D9CF315E22F8}" type="slidenum">
              <a:rPr lang="en-US" smtClean="0"/>
              <a:pPr>
                <a:spcAft>
                  <a:spcPts val="600"/>
                </a:spcAft>
              </a:pPr>
              <a:t>7</a:t>
            </a:fld>
            <a:endParaRPr lang="en-US"/>
          </a:p>
        </p:txBody>
      </p:sp>
      <p:sp>
        <p:nvSpPr>
          <p:cNvPr id="3" name="Title 2">
            <a:extLst>
              <a:ext uri="{FF2B5EF4-FFF2-40B4-BE49-F238E27FC236}">
                <a16:creationId xmlns:a16="http://schemas.microsoft.com/office/drawing/2014/main" id="{7D08B49C-F627-1F20-E3D9-22115BCFE66A}"/>
              </a:ext>
            </a:extLst>
          </p:cNvPr>
          <p:cNvSpPr>
            <a:spLocks noGrp="1"/>
          </p:cNvSpPr>
          <p:nvPr>
            <p:ph type="title"/>
          </p:nvPr>
        </p:nvSpPr>
        <p:spPr>
          <a:xfrm>
            <a:off x="266700" y="381001"/>
            <a:ext cx="11658600" cy="838199"/>
          </a:xfrm>
        </p:spPr>
        <p:txBody>
          <a:bodyPr anchor="t">
            <a:normAutofit/>
          </a:bodyPr>
          <a:lstStyle/>
          <a:p>
            <a:r>
              <a:rPr lang="en-IN" b="1" i="0" dirty="0">
                <a:effectLst/>
              </a:rPr>
              <a:t>Outcomes of either integration or partnership</a:t>
            </a:r>
            <a:endParaRPr lang="en-US" dirty="0"/>
          </a:p>
        </p:txBody>
      </p:sp>
      <p:sp>
        <p:nvSpPr>
          <p:cNvPr id="5" name="Content Placeholder 4">
            <a:extLst>
              <a:ext uri="{FF2B5EF4-FFF2-40B4-BE49-F238E27FC236}">
                <a16:creationId xmlns:a16="http://schemas.microsoft.com/office/drawing/2014/main" id="{CB8E186E-9F39-9240-FB9D-046C2AA0313B}"/>
              </a:ext>
            </a:extLst>
          </p:cNvPr>
          <p:cNvSpPr>
            <a:spLocks noGrp="1"/>
          </p:cNvSpPr>
          <p:nvPr>
            <p:ph idx="1"/>
          </p:nvPr>
        </p:nvSpPr>
        <p:spPr>
          <a:xfrm>
            <a:off x="266700" y="1790700"/>
            <a:ext cx="11658600" cy="4572000"/>
          </a:xfrm>
          <a:solidFill>
            <a:schemeClr val="tx1"/>
          </a:solidFill>
          <a:ln>
            <a:solidFill>
              <a:schemeClr val="tx1"/>
            </a:solidFill>
          </a:ln>
        </p:spPr>
        <p:txBody>
          <a:bodyPr>
            <a:normAutofit/>
          </a:bodyPr>
          <a:lstStyle/>
          <a:p>
            <a:r>
              <a:rPr lang="en-IN" b="1" dirty="0">
                <a:solidFill>
                  <a:schemeClr val="bg1"/>
                </a:solidFill>
                <a:effectLst/>
              </a:rPr>
              <a:t>Financial Projections (Combined Approach):</a:t>
            </a:r>
            <a:endParaRPr lang="en-IN" dirty="0">
              <a:solidFill>
                <a:schemeClr val="bg1"/>
              </a:solidFill>
              <a:effectLst/>
            </a:endParaRPr>
          </a:p>
          <a:p>
            <a:pPr>
              <a:buFont typeface="Arial" panose="020B0604020202020204" pitchFamily="34" charset="0"/>
              <a:buChar char="•"/>
            </a:pPr>
            <a:r>
              <a:rPr lang="en-IN" b="1" dirty="0" err="1">
                <a:solidFill>
                  <a:schemeClr val="bg1"/>
                </a:solidFill>
                <a:effectLst/>
              </a:rPr>
              <a:t>TriNet</a:t>
            </a:r>
            <a:r>
              <a:rPr lang="en-IN" b="1" dirty="0">
                <a:solidFill>
                  <a:schemeClr val="bg1"/>
                </a:solidFill>
                <a:effectLst/>
              </a:rPr>
              <a:t> Catapult (In-house Development)</a:t>
            </a:r>
            <a:r>
              <a:rPr lang="en-IN" dirty="0">
                <a:solidFill>
                  <a:schemeClr val="bg1"/>
                </a:solidFill>
                <a:effectLst/>
              </a:rPr>
              <a:t>: $2.5M additional annual revenue</a:t>
            </a:r>
          </a:p>
          <a:p>
            <a:pPr>
              <a:buFont typeface="Arial" panose="020B0604020202020204" pitchFamily="34" charset="0"/>
              <a:buChar char="•"/>
            </a:pPr>
            <a:r>
              <a:rPr lang="en-IN" b="1" dirty="0">
                <a:solidFill>
                  <a:schemeClr val="bg1"/>
                </a:solidFill>
                <a:effectLst/>
              </a:rPr>
              <a:t>Partnership with </a:t>
            </a:r>
            <a:r>
              <a:rPr lang="en-IN" b="1" dirty="0" err="1">
                <a:solidFill>
                  <a:schemeClr val="bg1"/>
                </a:solidFill>
                <a:effectLst/>
              </a:rPr>
              <a:t>Firstbase</a:t>
            </a:r>
            <a:r>
              <a:rPr lang="en-IN" b="1" dirty="0">
                <a:solidFill>
                  <a:schemeClr val="bg1"/>
                </a:solidFill>
                <a:effectLst/>
              </a:rPr>
              <a:t> like Entity:</a:t>
            </a:r>
            <a:br>
              <a:rPr lang="en-IN" dirty="0">
                <a:solidFill>
                  <a:schemeClr val="bg1"/>
                </a:solidFill>
                <a:effectLst/>
              </a:rPr>
            </a:br>
            <a:r>
              <a:rPr lang="en-IN" dirty="0">
                <a:solidFill>
                  <a:schemeClr val="bg1"/>
                </a:solidFill>
              </a:rPr>
              <a:t>  </a:t>
            </a:r>
            <a:r>
              <a:rPr lang="en-IN" b="1" dirty="0">
                <a:solidFill>
                  <a:schemeClr val="bg1"/>
                </a:solidFill>
                <a:effectLst/>
              </a:rPr>
              <a:t>Referral Model</a:t>
            </a:r>
            <a:r>
              <a:rPr lang="en-IN" dirty="0">
                <a:solidFill>
                  <a:schemeClr val="bg1"/>
                </a:solidFill>
                <a:effectLst/>
              </a:rPr>
              <a:t>: Potential additional $375,000 - $625,000 in annual revenue (based on referral share)</a:t>
            </a:r>
            <a:br>
              <a:rPr lang="en-IN" dirty="0">
                <a:solidFill>
                  <a:schemeClr val="bg1"/>
                </a:solidFill>
                <a:effectLst/>
              </a:rPr>
            </a:br>
            <a:r>
              <a:rPr lang="en-IN" dirty="0">
                <a:solidFill>
                  <a:schemeClr val="bg1"/>
                </a:solidFill>
              </a:rPr>
              <a:t> </a:t>
            </a:r>
            <a:r>
              <a:rPr lang="en-IN" b="1" dirty="0">
                <a:solidFill>
                  <a:schemeClr val="bg1"/>
                </a:solidFill>
                <a:effectLst/>
              </a:rPr>
              <a:t>Co-branded Solutions</a:t>
            </a:r>
            <a:r>
              <a:rPr lang="en-IN" dirty="0">
                <a:solidFill>
                  <a:schemeClr val="bg1"/>
                </a:solidFill>
                <a:effectLst/>
              </a:rPr>
              <a:t>: Projected $1M - $1.5M in initial year sales, growing 15% YoY for three years</a:t>
            </a:r>
          </a:p>
          <a:p>
            <a:r>
              <a:rPr lang="en-IN" b="1" dirty="0">
                <a:solidFill>
                  <a:schemeClr val="bg1"/>
                </a:solidFill>
                <a:effectLst/>
              </a:rPr>
              <a:t>Conclusion:</a:t>
            </a:r>
            <a:br>
              <a:rPr lang="en-IN" dirty="0">
                <a:solidFill>
                  <a:schemeClr val="bg1"/>
                </a:solidFill>
                <a:effectLst/>
              </a:rPr>
            </a:br>
            <a:r>
              <a:rPr lang="en-IN" dirty="0">
                <a:solidFill>
                  <a:schemeClr val="bg1"/>
                </a:solidFill>
                <a:effectLst/>
              </a:rPr>
              <a:t>By introducing a </a:t>
            </a:r>
            <a:r>
              <a:rPr lang="en-IN" dirty="0" err="1">
                <a:solidFill>
                  <a:schemeClr val="bg1"/>
                </a:solidFill>
                <a:effectLst/>
              </a:rPr>
              <a:t>Firstbase</a:t>
            </a:r>
            <a:r>
              <a:rPr lang="en-IN" dirty="0">
                <a:solidFill>
                  <a:schemeClr val="bg1"/>
                </a:solidFill>
                <a:effectLst/>
              </a:rPr>
              <a:t>-like offering, </a:t>
            </a:r>
            <a:r>
              <a:rPr lang="en-IN" b="1" dirty="0" err="1">
                <a:solidFill>
                  <a:schemeClr val="bg1"/>
                </a:solidFill>
                <a:effectLst/>
              </a:rPr>
              <a:t>TriNet</a:t>
            </a:r>
            <a:r>
              <a:rPr lang="en-IN" b="1" dirty="0">
                <a:solidFill>
                  <a:schemeClr val="bg1"/>
                </a:solidFill>
                <a:effectLst/>
              </a:rPr>
              <a:t> Catapult</a:t>
            </a:r>
            <a:r>
              <a:rPr lang="en-IN" b="1" dirty="0">
                <a:solidFill>
                  <a:schemeClr val="bg1"/>
                </a:solidFill>
              </a:rPr>
              <a:t> or </a:t>
            </a:r>
            <a:r>
              <a:rPr lang="en-IN" dirty="0">
                <a:solidFill>
                  <a:schemeClr val="bg1"/>
                </a:solidFill>
                <a:effectLst/>
              </a:rPr>
              <a:t>considering a strategic partnership with </a:t>
            </a:r>
            <a:r>
              <a:rPr lang="en-IN" dirty="0" err="1">
                <a:solidFill>
                  <a:schemeClr val="bg1"/>
                </a:solidFill>
                <a:effectLst/>
              </a:rPr>
              <a:t>Firstbase</a:t>
            </a:r>
            <a:r>
              <a:rPr lang="en-IN" dirty="0">
                <a:solidFill>
                  <a:schemeClr val="bg1"/>
                </a:solidFill>
                <a:effectLst/>
              </a:rPr>
              <a:t>, </a:t>
            </a:r>
            <a:r>
              <a:rPr lang="en-IN" dirty="0" err="1">
                <a:solidFill>
                  <a:schemeClr val="bg1"/>
                </a:solidFill>
                <a:effectLst/>
              </a:rPr>
              <a:t>TriNet</a:t>
            </a:r>
            <a:r>
              <a:rPr lang="en-IN" dirty="0">
                <a:solidFill>
                  <a:schemeClr val="bg1"/>
                </a:solidFill>
                <a:effectLst/>
              </a:rPr>
              <a:t> can considerably improve its global HR solution portfolio. Thi</a:t>
            </a:r>
            <a:r>
              <a:rPr lang="en-IN" dirty="0">
                <a:solidFill>
                  <a:schemeClr val="bg1"/>
                </a:solidFill>
              </a:rPr>
              <a:t>s can potentially help with </a:t>
            </a:r>
            <a:r>
              <a:rPr lang="en-IN" dirty="0">
                <a:solidFill>
                  <a:schemeClr val="bg1"/>
                </a:solidFill>
                <a:effectLst/>
              </a:rPr>
              <a:t>market leadership, drive substantial revenue growth, and enhance customer as well as investor satisfaction by facilitating expansion plans for customers as well as allow more customers across the world to use our offerings</a:t>
            </a:r>
          </a:p>
          <a:p>
            <a:endParaRPr lang="en-US" dirty="0">
              <a:solidFill>
                <a:schemeClr val="bg1"/>
              </a:solidFill>
            </a:endParaRPr>
          </a:p>
        </p:txBody>
      </p:sp>
      <p:sp>
        <p:nvSpPr>
          <p:cNvPr id="10" name="TextBox 9">
            <a:extLst>
              <a:ext uri="{FF2B5EF4-FFF2-40B4-BE49-F238E27FC236}">
                <a16:creationId xmlns:a16="http://schemas.microsoft.com/office/drawing/2014/main" id="{0206DAAD-403E-4DDC-DED9-F52B34E62364}"/>
              </a:ext>
            </a:extLst>
          </p:cNvPr>
          <p:cNvSpPr txBox="1"/>
          <p:nvPr/>
        </p:nvSpPr>
        <p:spPr>
          <a:xfrm>
            <a:off x="4393324" y="4246179"/>
            <a:ext cx="0" cy="0"/>
          </a:xfrm>
          <a:prstGeom prst="rect">
            <a:avLst/>
          </a:prstGeom>
          <a:noFill/>
        </p:spPr>
        <p:txBody>
          <a:bodyPr wrap="none" lIns="0" tIns="0" rIns="0" bIns="0" rtlCol="0">
            <a:noAutofit/>
          </a:bodyPr>
          <a:lstStyle/>
          <a:p>
            <a:pPr algn="l">
              <a:spcAft>
                <a:spcPts val="600"/>
              </a:spcAft>
            </a:pPr>
            <a:endParaRPr lang="en-US" sz="1600" dirty="0"/>
          </a:p>
        </p:txBody>
      </p:sp>
      <p:sp>
        <p:nvSpPr>
          <p:cNvPr id="7" name="Rectangle 1">
            <a:extLst>
              <a:ext uri="{FF2B5EF4-FFF2-40B4-BE49-F238E27FC236}">
                <a16:creationId xmlns:a16="http://schemas.microsoft.com/office/drawing/2014/main" id="{93A73728-F74D-AF0E-1CC5-D3415CBADACC}"/>
              </a:ext>
            </a:extLst>
          </p:cNvPr>
          <p:cNvSpPr>
            <a:spLocks noChangeArrowheads="1"/>
          </p:cNvSpPr>
          <p:nvPr/>
        </p:nvSpPr>
        <p:spPr bwMode="auto">
          <a:xfrm>
            <a:off x="0" y="90100"/>
            <a:ext cx="65" cy="276999"/>
          </a:xfrm>
          <a:prstGeom prst="rect">
            <a:avLst/>
          </a:prstGeom>
          <a:solidFill>
            <a:srgbClr val="F9FA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909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A6233-9693-2DA4-448A-71E90F3477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6FA3A-7D34-01D6-98AD-B14EC0A8F007}"/>
              </a:ext>
            </a:extLst>
          </p:cNvPr>
          <p:cNvSpPr>
            <a:spLocks noGrp="1"/>
          </p:cNvSpPr>
          <p:nvPr>
            <p:ph type="ctrTitle"/>
          </p:nvPr>
        </p:nvSpPr>
        <p:spPr>
          <a:xfrm>
            <a:off x="3763254" y="725961"/>
            <a:ext cx="1191806" cy="855703"/>
          </a:xfrm>
        </p:spPr>
        <p:txBody>
          <a:bodyPr/>
          <a:lstStyle/>
          <a:p>
            <a:r>
              <a:rPr lang="en-IN" dirty="0">
                <a:latin typeface="Helvetica Neue" panose="02000503000000020004" pitchFamily="2" charset="0"/>
              </a:rPr>
              <a:t>Fin!</a:t>
            </a:r>
            <a:br>
              <a:rPr lang="en-IN" dirty="0">
                <a:latin typeface="Helvetica Neue" panose="02000503000000020004" pitchFamily="2" charset="0"/>
              </a:rPr>
            </a:br>
            <a:endParaRPr lang="en-IN" dirty="0">
              <a:effectLst/>
              <a:latin typeface="Helvetica Neue" panose="02000503000000020004" pitchFamily="2" charset="0"/>
            </a:endParaRPr>
          </a:p>
        </p:txBody>
      </p:sp>
      <p:sp>
        <p:nvSpPr>
          <p:cNvPr id="4" name="Date Placeholder 3">
            <a:extLst>
              <a:ext uri="{FF2B5EF4-FFF2-40B4-BE49-F238E27FC236}">
                <a16:creationId xmlns:a16="http://schemas.microsoft.com/office/drawing/2014/main" id="{89BF96DB-7366-8AC2-5C00-2DA4584B3511}"/>
              </a:ext>
            </a:extLst>
          </p:cNvPr>
          <p:cNvSpPr>
            <a:spLocks noGrp="1"/>
          </p:cNvSpPr>
          <p:nvPr>
            <p:ph type="dt" sz="half" idx="10"/>
          </p:nvPr>
        </p:nvSpPr>
        <p:spPr/>
        <p:txBody>
          <a:bodyPr/>
          <a:lstStyle/>
          <a:p>
            <a:r>
              <a:rPr lang="en-US"/>
              <a:t>25 Oct 2024</a:t>
            </a:r>
            <a:endParaRPr lang="en-US" dirty="0"/>
          </a:p>
        </p:txBody>
      </p:sp>
      <p:pic>
        <p:nvPicPr>
          <p:cNvPr id="3076" name="Picture 4" descr="That's All Folks! - Cel">
            <a:extLst>
              <a:ext uri="{FF2B5EF4-FFF2-40B4-BE49-F238E27FC236}">
                <a16:creationId xmlns:a16="http://schemas.microsoft.com/office/drawing/2014/main" id="{860D387A-AF03-8EE3-4625-5E293D016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654" y="1581665"/>
            <a:ext cx="6568646" cy="489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71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riNet PPT Template">
  <a:themeElements>
    <a:clrScheme name="TriNet">
      <a:dk1>
        <a:srgbClr val="0B0134"/>
      </a:dk1>
      <a:lt1>
        <a:srgbClr val="FFFFFF"/>
      </a:lt1>
      <a:dk2>
        <a:srgbClr val="FD5000"/>
      </a:dk2>
      <a:lt2>
        <a:srgbClr val="DFE1DF"/>
      </a:lt2>
      <a:accent1>
        <a:srgbClr val="FD5000"/>
      </a:accent1>
      <a:accent2>
        <a:srgbClr val="1C02D8"/>
      </a:accent2>
      <a:accent3>
        <a:srgbClr val="FFC701"/>
      </a:accent3>
      <a:accent4>
        <a:srgbClr val="45D8B4"/>
      </a:accent4>
      <a:accent5>
        <a:srgbClr val="7F3ED6"/>
      </a:accent5>
      <a:accent6>
        <a:srgbClr val="57CCF6"/>
      </a:accent6>
      <a:hlink>
        <a:srgbClr val="0B0134"/>
      </a:hlink>
      <a:folHlink>
        <a:srgbClr val="0B0134"/>
      </a:folHlink>
    </a:clrScheme>
    <a:fontScheme name="TriNe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t" anchorCtr="0"/>
      <a:lstStyle>
        <a:defPPr algn="l">
          <a:spcAft>
            <a:spcPts val="600"/>
          </a:spcAft>
          <a:defRPr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spcAft>
            <a:spcPts val="600"/>
          </a:spcAft>
          <a:defRPr sz="1600"/>
        </a:defPPr>
      </a:lstStyle>
    </a:txDef>
  </a:objectDefaults>
  <a:extraClrSchemeLst/>
  <a:extLst>
    <a:ext uri="{05A4C25C-085E-4340-85A3-A5531E510DB2}">
      <thm15:themeFamily xmlns:thm15="http://schemas.microsoft.com/office/thememl/2012/main" name="TriNet PPT Template" id="{4D7833AD-530B-8446-B13E-E18571DA048D}" vid="{17812F8F-F506-DF48-A094-2471BEE14275}"/>
    </a:ext>
  </a:extLst>
</a:theme>
</file>

<file path=docMetadata/LabelInfo.xml><?xml version="1.0" encoding="utf-8"?>
<clbl:labelList xmlns:clbl="http://schemas.microsoft.com/office/2020/mipLabelMetadata">
  <clbl:label id="{67b039ac-f578-42c6-9b5b-aa1b5bb0388f}" enabled="0" method="" siteId="{67b039ac-f578-42c6-9b5b-aa1b5bb0388f}" removed="1"/>
</clbl:labelList>
</file>

<file path=docProps/app.xml><?xml version="1.0" encoding="utf-8"?>
<Properties xmlns="http://schemas.openxmlformats.org/officeDocument/2006/extended-properties" xmlns:vt="http://schemas.openxmlformats.org/officeDocument/2006/docPropsVTypes">
  <Template>Office 2013 - 2022 Theme</Template>
  <TotalTime>9929</TotalTime>
  <Words>676</Words>
  <Application>Microsoft Macintosh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Avenir Next LT Pro Demi</vt:lpstr>
      <vt:lpstr>Helvetica Neue</vt:lpstr>
      <vt:lpstr>System Font Regular</vt:lpstr>
      <vt:lpstr>TriNet PPT Template</vt:lpstr>
      <vt:lpstr>Case study: Firstbase as a Compelling Fit for TriNet's Business Model</vt:lpstr>
      <vt:lpstr>PowerPoint Presentation</vt:lpstr>
      <vt:lpstr>PowerPoint Presentation</vt:lpstr>
      <vt:lpstr>PowerPoint Presentation</vt:lpstr>
      <vt:lpstr>Development Roadmap for TriNet Catapult:</vt:lpstr>
      <vt:lpstr>Partnership Roadmap for TriNet with Firstbase like entity:</vt:lpstr>
      <vt:lpstr>Outcomes of either integration or partnership</vt:lpstr>
      <vt:lpstr>Fin!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Sameeran Amarnath</dc:creator>
  <cp:lastModifiedBy>Sameeran Amarnath</cp:lastModifiedBy>
  <cp:revision>2</cp:revision>
  <dcterms:created xsi:type="dcterms:W3CDTF">2024-10-25T14:02:44Z</dcterms:created>
  <dcterms:modified xsi:type="dcterms:W3CDTF">2024-11-04T22:30:43Z</dcterms:modified>
</cp:coreProperties>
</file>