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obster"/>
      <p:regular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regular.fntdata"/><Relationship Id="rId23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0f2f853e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0f2f853e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0f2f853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0f2f853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0f2f853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0f2f853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0f2f853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0f2f853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0f2f853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0f2f853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0f2f853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0f2f853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0f2f85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0f2f85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0f2f853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0f2f853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0f2f853e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0f2f853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0f2f853e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0f2f853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0f2f853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70f2f853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0f2f853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0f2f853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kbox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obster"/>
                <a:ea typeface="Lobster"/>
                <a:cs typeface="Lobster"/>
                <a:sym typeface="Lobster"/>
              </a:rPr>
              <a:t>KKBOX </a:t>
            </a:r>
            <a:r>
              <a:rPr lang="en" sz="6000">
                <a:latin typeface="Lobster"/>
                <a:ea typeface="Lobster"/>
                <a:cs typeface="Lobster"/>
                <a:sym typeface="Lobster"/>
              </a:rPr>
              <a:t>Customer Churn Analysis</a:t>
            </a:r>
            <a:r>
              <a:rPr b="0" lang="en" sz="100">
                <a:solidFill>
                  <a:srgbClr val="00000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%3CmxGraphModel%3E%3Croot%3E%3CmxCell%20id%3D%220%22%2F%3E%3CmxCell%20id%3D%221%22%20parent%3D%220%22%2F%3E%3CmxCell%20id%3D%222%22%20value%3D%22%22%20style%3D%22shape%3Dimage%3BverticalLabelPosition%3Dbottom%3BlabelBackgroundColor%3D%23ffffff%3BverticalAlign%3Dtop%3Baspect%3Dfixed%3BimageAspect%3D0%3Bimage%3Ddata%3Aimage%2Fpng%2CiVBORw0KGgoAAAANSUhEUgAAAcYAAAFgCAYAAAAhJ9naAAAgAElEQVR4Aey9V7McOZoleAB3D301dTJlVdf07rTZrtmYrdn%2B%2F5d92Ye1bTGtKhX11SoiXAAYO%2BeDxw0yyewkM5mVJCNIv67dgc8BHHzapZQSNr8NBf5GFPi55ve6c6875hLgOgcXHKAd2NoDyUUACckFpBSREOBiAEIEQoALAYgRiAkpdmjCXEusW6SmQZovEa8WSFrmcNcL%2BPkS%2FnqJctmirFsUTYTvIlyIUG%2BKESk0SLGGHcjEVU%2FL3S1vs7jrdeL%2B%2Bj0svme9%2Bp9jHT0c19624RzcatvjZv%2Fmvi4AXZsQvUeqSmA4ACZDYDJC2p4gbo2RtqeAlgnibII0GyNNh0i8rqqAqsQgDDGuR6hiaSVypC0%2FABA80InmpHs%2B7Rw8bCng8j9%2BEV6TtO6rtr5W%2FdYOvLq%2FdsposX5gs72hwK%2BkgNsA46%2Bk4Ob2X0WBdVBYf9Drjr%2FuGO8hGKXotBAvOEg7l7QABL3Olq4F2haproG6Rlo2tt20SF2H1NaI9SVSc4nYcr%2FVNXFRIy2WwHwJLGr4pS1l04GLbwN8IDAmgRzLSUCOCALlm3oZWtzAlYp6czrj%2BfoBF6DnGoKs0EbgRwBMAkpVWMeSM2DkOdKh%2F8U2ItYBkQfLEmlQAqOhljQdIU5HwHQMCAwJiCMkguZoAIwGSGUJlAX8YBt%2BsAdXTuEKB196OB4vPVAVSFwKL9AmWNu%2F1TxF85YeDZPAvC%2Fhy%2BvXAeHrjvGuNx1%2F%2BYmbvQ0FfjkF8rTvl9%2BwuXJDgfdNgTcB4JveS%2B6kKRy6gsOwgaIHwMXFCEdgJBgK3BZIl5eIF1eIl9e2XC8QlzXcYo7B9TmG12fGxRHgyP2JoyRnaYsLHdB18JGA2AEpaCEUkgfiX%2Bc8vGcJ7KeS9bjWH1xHLh2z8vfAoUOeLCMBl1xWD4Cq5AoUCY43514BSz6E7%2BUzfIQjsXwL58k1d3AE%2FXYOf1XCEfzITXJd9OsC8CUMxByWB7dxcf9zdLt7KAYViuEA5WSIajxCMRmicCMU3sG7Ai7XX9UWR57pSW6dXK443xsarcjyhg22iw0IvoE4m8O%2FKQU2wPibkvMTeliWCN6M7RKOCRhIhf60rTMikH%2FoZWx5vH6ZYj0ACAXslCGCtnvBW88l2RshvqxJHZpEri3AR4o2OxShha%2FJ3c3hFgu4q2st8fwS6fwiA%2BMVwnyBJGBcwF1coLy80MAtrotcTUEwyUjr%2B7dSRBsFiCkFiWhBca3EtgnOl%2FCe3auvO7eMi1s%2FYpXsj2Sq5RXP9c8z2aSJLHUPb3EmshRJ87buWOciebHYaN7Li3L5CTIEfIJja8JOfjSWUeVMPNY%2F1MCLd7rbV%2BiuWtQH%2BygHA1SjIdxkAj8dw88mcLMx3GgEPxrADSh%2BLcRp6pt5h5g4cSDf6uFZcD30pr2s6qaNG%2Br1FGL5Va58niuRq79AO8k4U55U3dcu7q%2FL9%2BnyfDqTdO3izeanSoGNKPVT%2FfJvWe91Ls4GzP4BHE05fAfT44ljIs8k2BAnk%2BC1dqmASx4%2BGkAKa3wv8tSQLm6Lg2eKSXo%2F6QIjBzqKJ40bSqVHLAtE5xCcQxc6tMs52voabrGEXyzgL6%2FgLy9QXBrQlZdXKOZz%2BPkcrlkCTY3UNUhdixRN%2F%2BjagPIqoLqi%2FJJAmMWRq3UGJlME2tDqqFc0kOTaeEbiKOvY04hrG3b7cdnWduxm%2BF%2B%2F3raTwIP063%2B9iDSvXxKnkoY3x%2FXc%2FEKpVcnYsqirH79ALoMAhF%2F2pkwEr5uykSsFmtEIy8kUcThE5UuURYGiGqKsBvCTEfyEADmGy%2FrKtDtF2pkgbXEZI%2FgCgZwiPAqUhEfEjI%2BqqrA4F3pVugTqJws1NUfmdwWOLBO52ciiss0QOAX6uWbkWntwVNXsG%2BZpDac2K9oWgN7Rk2fDnfaU%2BPTWG47x0%2Fvmb13jdVDkzdoXm9IPm6ZTS%2BikVwugLoucnBNvYMBY2IAWHYroQAmhDePkrjIv6BJiigg0kqHorSNHE%2BG4JndDwxFHroODa9IA2yWgbWqEy3OEyxPg4hLu%2FAL%2B%2BAj%2B8BDl8THc6Sn8xTmK5QK%2BXsC7iIJWLWz9lUOqPEAdmQ4MkIrKhuQeIzR0Zi6Exzgac7DV%2BN3r9Hi%2FYAmCECJQHqjXCU6GTbfp4OoFYv1uwG%2F9Dg3XKyDgmZc5pvy0%2FD1sZUizPoFpsx6WRVr9qI9kaVSMXJYMkIL2dUCxWsEv5hifn0uvWkaHkhMdik1JOxr0UG%2B5MwP2t5Fu7SDd30O8v4d0dw9psIc4GKArKrueemHimYeBI7%2Bt3mOTINLTSmgSBNanIAGJpLyTlXXcZbthnW0y5VnJQELbMTNMyt9ND7T2Zm3UJA6ia4IAuKfPRnTbU%2BLTW284xk%2Fvm79VjV8FRd6sASXZoOZdzw%2FKSgQmVjTOiYOcjD04vHHwTARHL%2BtRFwlwER1BVECloVUsDd%2FJJxBgZUkqLiCiCBEFdX7XS1sulwjnc8TLK8TrU8TFGdxyCSyXcNdXcNeXKBZzW5olPEWroQPLzDGT4ystKblwW2XNppXkFmzJGKh9bhsQ6a%2FEkhSn9kY3xilrQPcFil7HyPMkXA9KXGusNwDTbj6nR%2FZfiAO1L1G4DNSEsZcuWLswP75%2FRX8mvwgBhZaVuaiwPYPhzcUZtK2OhpiGndzms2OM6AKBiJMAWsfS0Ib6xAK%2BKOEJelUFNxgijYaIsxHC1hhxbwtxd4YwHiJQ%2FDrbQrW3h3K2BVcVcNRtVqXu1QSIXDrrxAlGSppUcTJlnGMW8zrjpEl1LqvvZTcaTvIZfXXIEVL%2FWVhdrD5WF15cOK%2Fza%2BTQZv%2FNXz2%2B2f94KbDhGD%2Feb%2Fura%2FY6UORDCYxNBhab%2B3OIpLiLP6%2FBzAvcbFAyjoJnzeAij75oUsIyBTQpYJRdEHifuAIfEYqI6KMxCHx%2B06CoG7jzE7jHJ8CPx8CjY%2BDoBGl5BtQXZghD7jJ1ZnRDDaSLZqHKd1QDQzrWg9xmSmi7hC4av4siAoMWPhuHcC3BH9d5oYjUVI3GofTg3a%2BJIBQx%2BrLQYN3TkWvi2gpPqUHUI3pgJYDmUVwMUcKA6k0O5qvjPC9UtQexrgKQ%2FOAVCGcwzu%2Fg3KSgtSjrpTt6kM1vFKJyOz87X%2FPqqoVDkOjSIxQOkSBDHWzhUaaEMnbwtNS9miN1FLCb5KCbjhCmQ8TpGGk2gr9%2FG%2FjmS%2BDBHZSjIcrhAJ4GPN5qSutaARfF0zKASiY0YCtjBVxe8yK6ysQEX5mFrJ3n940IwSQQVg%2FeaKBKKth3zJIJAn2pB79aZUlINuD4E7J81Ac2wPhRf973VDnN4DWSaqCNmt1zIONwE%2FPQA0ikpWMckE3UyLm9TFW8tJIoOmCYPEo%2BgwMtB8IU0LULtFfXiIs53HyOYr6Amy%2FgrxdwJxdwRxfAyQXS8QVwcQHfXALNtcE20Ya6Pw6tRDA%2Bm64D5PZUDpaFvEfWKdFIMpJj4LVB4lUNkdzNAyg5NdaHl9CAiGuN3AI7Z2CXiox6QNEArjXQ4rP6H%2B%2BzW03Pym1SrX%2FcOnvDY9zv6G%2Bpf%2F1TMjYIZaXizSdsYFfZbi5VPYP3ArTET9FfnV%2B6envmzHWB0Dtfm7dZ8uQKeFeCPGwRjVOT4pKAmKg3NBolisdFDgPooqvh52YcBbrJNAm47hAeHZnBznSMYmcLaXcGNx3DyVWkki6Z7h%2FSL7N9EGglQbVvzKpIRympKWcZnAiZiFW0dU6cIK9jve17rn2%2FrO9WFUXwNcKtbXJSswHHNYJ85JsbYPzIP%2FC7VK%2FncN50LwGiDAQwquUKGT9w6OZuQcChqLIftwg6eSiWLshFtD6iptENII6ojF7PSKVDQGf%2F5ldoT46Qnh%2BienoE9%2BIE7vwa7uIKrqmBpgFCXlAjpQUcFoZWMgYSgmUOjMOh8bQU59oQSaDzqAjKcBjoTsouC6AynabElnQt4KCY9VZas6LScxkQ9UOu1hyU%2Beo6Am1nGMO%2F%2Bs8%2FeRHImAaNx5LErnadPc%2BK2VF0SatXliFTkgP0apDnZeJq17hBvkO325oXd96jJX1X5244RrPI4TejO0fmPFkJvfPlfe8q6RQ1cIQEx8gB%2BvJR4lTqi0Ph0Q5YpxvXEZrZ8B5aC3tyklcNlo%2BO0dEtZGcqQAx39uDv7sHf2oW7tQPQcId%2BleVQLiPkEk0HSQrxu1gtyQ3rk3CSwu9FOpEm5LS9AeP6l1pNangpF1ngrnHrb2j4G3B8A2E%2BwsMbYPwIP%2Br7rpIGZcMdM5Khex9FpzwmEStN8W1457UcUDjeBhcQXIfgyDWSszTrU4rcUtMhpg5peQ3Uc7jjYxTPDoHnhyifH6M8PIG%2FngPXc1DoyYXcXZKpYgDKYJyhBksO5hkURAwOesbJ2q6dE4BrSCW3KoTRbYlslUZaGgFREcnCk1XhwMsKkePIIjlyoBLr5TVRiIBAGWjFS3M5uM4WkvLvI7hp33R0OkfOVtf3AEqdXocQuxvdoupnX1gDdcYtju8ss%2FgzrVfMq47ToAldP33J96%2FAk5MaM3hRaQ3bM4gTkHvdKVDKrZI6P%2BqWMxduj5Ne2L41vzefaaJzSgN4X0WgDQ6OlsBNQDFvJR7F1RXixSVwfY10cYF4cgac7MLtbyHRkIcWrsMx3HCEyMAEXDLt5AuZ6UpRNttgnm6sJg8mG7D2yPJRNMtv2DPCMs5hHdbEzLlKP1mJ5v03%2FcnZzYGPhQIb45uP5Uv%2BBvVgp3%2FT76Vz%2FUxbozHHXYc2mJ6uKJx0WVJnaeCldCsixISQagTUiD4glAybRsf7BpjX8KeXcKeXKA5PURydAifnSGcXMqKRJSmNZ1ILnxrE1GqhoY9LBEiHSGOPkkiULVjp2E%2BLVq45IIv7MeyUQO0lADLwol4rcqH1a%2B%2BQzjBvBMYVx9iDIkWKNNYgh2xO8HSEl6i2KBBnY4VZ4wAuEVwPhNwvvLgrA8NC%2Bjlxqhzg8yAv8a8scKljo59Fj4BWLyFKDmsXu4AUAmJHOgfRm5xTr5vjtyuvapQXS%2Bn%2FNGdglTOCRDn%2FG6JIBKp9O885Atl%2Fm2ckFJ1DWVMETTeNEp5RdMTxOunzuvxeTpT48zRCYrCDvJCukbQNDjF6RL6AolJy6oMKicuYUXgmFqJudwvgsr9ty94W0t4MaTRCqoZwRSnL2IIFFI2ihORyBOl1wrkdcuIQQlA5VWZNViycXt7UZK3vA%2Fpu%2Fc4r658798qlm90PkAIbjvED%2FGjvo8gvAd8rL%2FjJOQ6qHEn4n3q3kOAlVktIpXGPspGgfYQ3qz%2FxiF2D2C2A1KBILUK7RLu8VhQa%2F%2BQEBZfHRygfHcNfXMMvarjQivNClZAGEami32CQHpKxTRXrFAUiwWg4ynFPMyj6CM9YqFwUnUZ8UZaf5dFSFqoGjAS1lIaIoTB8zYYsAgdycwx%2FRj7JldKzcVBmhJikdZUjxNChvUK8RXeFbd3DQVgDaQZFA0HeSxGyrGJeBkdZehrXSPEm9XYCZnI6XCi%2BZJ0Ytq7rtI4t6dkhdFwIkp0BQI7c448XKMM1yqIVM2zxTQl4tlDMzcg4iinLb0Zw1HfOutqsuCTnzX%2FiB0mTihMJM8DpmoiW7%2BOEhWHyaITkE0pOHGjU5J1ccSgeJhDScpWAmaiLZfg9BmGg%2F43n9yRAjo1bJBje3QPu7SHe20dkHNrZDHE8gR%2BM4MoKBa1h82eU5SpBkdgssBTTrHoTlDlhUJn7SUhm5nkB5wH9j%2B3%2BTQD4c%2Bf6%2BzfrD5cCG2D8cL%2Fdb1bynwDf2pNfd47GMy2jvHjqCD0qck4alQwEQxPQlRxC7VdocAwoF0uUV5cI56fozs7gzk9RXZwiXZwDF3PggqK0Bbp6jpJekFWEK7NMlnxp9muk3kj6JnJ21GXRwKIhJ9PkN9o9ponLYjeUEumGzFUo6gt1ajl4gHRrhL3BCBhsa8AXF1MZF4OBxQyln54bDhXdxQ0HSEOeHyAQDAmSHOjJJU1GKDmwr4x%2BTMSq0Vv%2BmDQoMWBk%2BXkd923CwXOsCv9QdkvRX9Z1crBmmcnBiiumrtQmAlxL95vBUFwv60ud8LxFcdXANQxhx%2Bs7oLmJHcsIQaleAvVSUYBiXSM2DQi4qW3EkUp%2FR%2B68rMAgCx1dcCReTkitWYd6MvDkJmmVy3%2FewxdFBmDD984ltD6hKzoBcOUcytKj6jwqiloTJyje%2FFivaqBzIOiGiyVwdIX09ARpOgEmDCSwhfL2AQb7OyaaLsidJngCu4qU26EmcpzcUGxObj%2FrP0ndLB0wLj03ob4lbcDxZYJ8InsbYPxEPvSbqvk64OuvfdO5zkUsqeeTD%2BMAFQ0cZOHp0LQd2jagiREtx3UPjOU%2FH1C0SxQXF2gfPUP4%2FhHcs6coj58JICkCpJiLYllKLmn5SFGdHkCE5QDfWhgzR4mlYnp6dMNS7IC%2FbFHOaxNF0n2ADvs0DKI7gS%2FNVkZ6UOO4yNV46tw6rs0hXGOnH6Ec7WRn9UEOrD0BtqbA7syc17cnwLZln4hT88vrhpUMSchLUZs57n02xVYbxrFu%2FK%2B1Ir6YlaXt91yN6eb4DUwY2XF41x7JaSQ1MxyTcpKHteP6bnZTf%2FPNOouClVGkzaB4ZTpbnF9Cy9klcHqBdHaJcMZA6leI7QLxOsqKNNYd0qRA3KkULFwRiqR%2FtXiytFniPKaioU1RSsxMrpiLgj4wsDrdYnzE0iXMyw6hSJiUJSapwCAwe0cpS2UIaJMiFMWrBs3FAs2zc6StEcKMotaRsoO4uweo%2FpIwHA5N98gwdHynBemDjJdISXKoEn0TrGluZdxhXCs%2FwV7h%2F%2FoOkNfsBxvO8RWifOS7Gx3jR%2F6Bf656bwI%2B3vNz51pENDbUKYINg8jIhSHrHsnNpNAiUOTFSDMX51rc0RHA5fQMjsvFKdzVCdziYhVDk%2FEz%2BY%2FWrfR%2FJNch9onsaRaLqU6MfKM0R06RTxxooMKUUuah4SJDz3kFFVAIAkfr2Sz2FJdXwTGeJ7NH5JieNO7AbA9ptgc3oLM5o7kM4cbMQmEDMZ3WMabzes8tVohViVAWoEtEFjJiGB2GfD8LK27avoRwS%2FsEQA7f%2FfoGw14CSoIJU2zk38vgaIO7USxfkIFR7%2B1BklyRGEcL4q0we5wUNA1cXcPNlxZLli4xDJ4w57JAYoDxukGkewVFthTRtkuEeoHIZclzNdyyBeo2gyInNfQnNEtjcoc0tCLfZsYxJs5mjTpOEpxDRfcPV6JUkLjSxNgMIiDdbmaWaZHK9jBkDNaBuHTqIzlZ8Z%2Ffhn9wC9X2FOX2DH5rArc9QRhWaAuPrrB38X1qXwRvVwjAua%2F3cDJG6TYnVW%2F4vQkcefnPnXvD4zaH%2F8AU2HCMf%2BCP8z6K9nOA17%2FvddesH5NqiWK%2FlFCnFk1sNTAwosio9BhzZr7sZGUYjo7Rffcj2h9%2BRDg%2BRjw%2BxqBrMUoU%2By2BdmkcUa%2Fc6Qd2mX9yQDWdnoELL2KYGuPw0FIkGJDKgG4WEScRRc1AAAnl0sEvHdAWcJ0ZxThylyOK4LaB7W2kgx3g9o5cBcgBRnKCsxnSbGquBzSSUbqlCo7iQE8jGxOVUjeoReJQg6u%2BCoQ4QaIp6W4QzxhG28%2Fjbz8Mq9o5mtAansnNgnWWTlAfyO7gHKS%2F903r1QXZ949MWCzoyE4%2FmQQ%2FGsKnCRxdKBgRSNyzcdGia9ZlFjTuyZOS%2BOII7scnCC%2BOgLMrOFzBdUtFHCK3KFyhLtE7c8thjktOWGgoFIPE7gMUGGY%2FSIK6%2FB0L02u2ReQn073kJtUMgrkHlV2HqosYzjs4R0fRAt3pEvOLazTPXmB85wCTOwfAvQNFt2FarKIcIIpjtXKo7ZABFxhXKJwcjGzyIuvpdeq%2FDHikwZsAcL1%2FvOmavn9t1n98CmyA8Y%2F%2FjX7XEq538P7Frx4jR1hK52VuF%2FJPjDS979AytdOiRnlGC9MzuOfHcE%2BeoXzyHO7qEvHqgkJE6SejI6AyBZINQBwkjTvkUN%2Bb0%2BdhP6%2Bkj2PBOH5ltwm6DqQ2IC1pgcr0SQUwGyHNhkAxBsoJ0nAKTGZIE4pDt4CdbSRZO26Z9aPyEQ5lEUmukIObFhrMEBDJ5ZniT64IBkt2DQGRxSN2WLwW41r7YvZ0zLLRfLFquzq1DmK5qjona0s9aP1o%2F%2FabNS9ZXZHH9tU%2Bz5ktj3RrvJDnPIGfNpwMxSZr3hy8XSC4ZvBDQOifORqhYMi3nR2LbnPF5M1LuKsFPP02W3KV1E02iPUSccnMJQRFyyuprCMluUOHkqJ4gZFHjOL5ZQFLsTw5b9Jfhk%2Fyj2XkISMyg0DwaqJmbALcWQvXLtAtW4Gku7wELs%2Fh9rfhKf6ejVGMSgzo5pEnK%2FLOUUzeG0GEXD9uqHjzbda2fg4c1y7bbH7gFNiIUj%2FwD%2Fi2xX8V5Nbvf9251x2TPxyNMlJAqJJcL%2BrlFZrlFbpnL9A9eYbi6RGGz04wODpHdbVERRFdbCVijaC7RQfnO%2FgqwhfksBg1pReb5nhz0i3mEZ1ASXEoUZQ%2F%2BaFlP0i5KvD5HbxSIE3hdnbhdveB3T2k3X2knV2krS3ErS1gSKAcS49IcZxie%2FbpkbLrgIBECJLfLyDWuJ1BIuv2JBbNRbIVC2d%2Bh%2BRszbNQsLW6VP5yHOUzQq2BWsafmydln8TVgbWNl4CvP%2F6TB9gJBepmJJr8yv5eCXIJfERtlrcXV%2FfguFrnF9DAabGUiJU5KSVildFODVzOtcSTC3RHZ%2BiOz9CenqM9v8yJnCOqigBVoSq8Qv8ZMNo8R5J4BgSnnraPXUuOXIS7KbG%2Bvbn4C%2FHlD%2BoL5eRkXs6wM0HYnaK8vYfRvVsY3tlHcbCHcn%2FHEi7TzYT2WaxuiOjIETNWxbBSKq2elOvrV7nAV%2Fd%2F7tr1c5vtD4MCG47xw%2FhO772UrwPA1x1TQegyQO6ga1Bwxk7Xi4tjdOfHSD8%2BQvjhR6SnhygPz5Au5tLrlByRsySUkVxagqT0ThySOX83S8SeB9LAI0MVjtWmlyKYipOgIQXjkObg1XKhiDPjK3a24MgR3joA7txCun2AdHCAtLeLSBP%2F6RTwFZKv5HPYD7esl7YzR7FOcGIDR06LCpO3dUMOLZYfcvMs1klx5sxxXg%2FrQfDli7V3c%2BMav2IH9bcP8rJeqBX7%2BdLBl4%2F2IJkNe3tRL5%2B59soVNywfxhUwZkhX3fsHUQJZwU2nmfM0dGH6LnQt4vkVmOsyHp7JWMlPJyinE7jJVNawvm4VpJsiTvlYtq0SPq%2BXh2BFdwvysgRE6YcJggr0Lqoqs4qcSEhSBg4IUdwqU4h1XC4vEI4HwOklwsUC6WKJ4rpDVSdxjzTciaWFyOuSpmkCYoax%2F6UDItvkz4Hjy19ls%2FehUeCXtoMPrV6b8r4FBd4IgG94BmFKMU2XS4SzU4TTE4Tnz%2BGeP8P45Ajjk2MUiyuUbY1yECwOKmf9edClzyMtF6WJo4FKRyMZO71ycOe76cJAK8bIYNBBodG4zYDTJXMAjgdwzP%2B3vYt0%2BwFwcE8xNkE3idnUlglFqGOk0dg4w5xSikMujXVYCm0TUgQCNP6wbtFzeD0srISf2auCRezP6dY1ejGqDgWC%2FXm7khDAI3wj8WgdEnjzOlzl624kuKunmyNCLu7qKDf6M5mWa2%2Fnq8id6Q0CnPUbDbQ1AZAbgxWzNwJae4xtEg95SyZQLAfSv4YtIJLzno7gb%2B%2BivKZ7zgLpigmgGc7vGvFqjng9FxfZnTaITS3rVbp1MIA4AwLw4SynOEgGApc7hWVsEfeoymTfUApVWXAGEUfCmD6TUqZ28PEa5RLwp0vEw0s0ByfSKeP2NsLOFGF7jHZUoR3QerlE6U33uU6Zn9vegOPPUefDPrcBxg%2F7%2B6n0NoS%2BviI8t%2Fpp5OuP2CD8RlDsL%2BNQqO0euZi4okVolghyvXiK8MNj4MdHcD8%2BxnB5jWEzR1EEuJGDrCzkO5Zd8rokXZFZm5INsEWm%2FywfrTfEWWrk1UyeFowNfSeZCQMRA2ZRGFfwOxO4nW3gwWdwf%2F9%2FwH3z90pdBBrM0Omea4niyH9kMCL8mEWHdJ0Keq06ZraM5eELe4x63ZrHKPXNMCeJb942Whuk2Bt7QvYP4hXrx3i8P9cf5zX9sZVq8%2BYzZgDk1evQa082cLQn3TyPkfMIjLqGK2Fh%2Fw6bGhCQ%2BjuMW7Pz%2FTG72YrPMwaOpg%2BkDyctc%2BN0AI9tuUYw24ano3%2FdAUdnWprnxwgvjiX2XC6pF1ygKhxKz0DyhdZ6Npsb48RyUkSHfMaLpbyAikYCKHlKOugLGM3ilZMtZmkpAoO4B6TFHPF0ifTiEuH5OcLuMfDwFnB1gPBgH12xh66coRlRL11KGtHXtaeM6vzKn0w%2BI4cmGzax6C%2F7NYDZv5%2FP%2Brky9O%2FarN8PBTY6xvdD19%2F2qZo650dmDsIilhiPYJ2pn99zYOy7l3UtntERhhZjtBgKHT2DQdu8KE%2B4jaHLYjcNlXJ%2F6HKwbgbuzg7gTPP05AXC80N0xyfoTk7gTk7lglF1DarYmSsZEwBXHMgy2LEcElWasMysS1tFcWEZNG7zPLdpnu8LhXmLoxHieITI7As7M%2Fi9bfi9HcTpBN14Are1g%2BGd%2Bxju38l%2BjAq5YxakGuxvnLltIkBqWKxW0sKow5dy0C8Acoyvjkr9vt2gj5GLattrcMcHmYciP5z97Pb%2BIf1Rvubm2Ou2VKSby7Wlb5nfd%2FOtby66Od9vmTGQwUi%2B7uZla0OwHbxpSS9dZDfePNJKroDtxt1Z2i3GY82fnGDMYAS0br1eAtcLdFdzhKs52stLNBcX6BgU%2FnJhy9kc%2FuwablHD0wWEFsdsDpyElA6xMtccZtdQvk4ZDDE8nSW%2FZtJkiuwpXhW7yZB6nBjlcHNMpOx3ZnA7U%2BDOLtK9PUumvM%2BA5Vtw5HQnI8V0VUxYfR2boLFSLIf0n5oX2c8EIB0AACAASURBVJeTrlK6ZJLRrlUT5%2FWklf6YPpMEJLD3nDb32R77HnvTnkhB02G%2F9M3yp9us3j8FNhzj%2B6fxr38DOzpNzPkTN9VnPZeWLofo6gd4aV80bNoAd%2BNbp%2FAk3XIVu5I6OgIVOyrHGAaWIThoYGMoMooaGZKN6ZyaS6Srcy3u20fw%2F%2FJXuMfPgeUCaBbmE8d8iSvDkpwBmL09j5Tm4lDAUZzJuKaxA2KjEHFMXMyIJ6pnxywQTGDhjQMZ76O6cxvuy8%2Fgv%2FwM8e4B4p19NKMx5tk%2FkU7bAw6Aelm%2F4ovtiEW20W4%2BwmttlF%2BN9RqPWN5MhP7yN63XLrM3rV%2F4uiHtp1et37Eqx%2FrBviprx9af0oPY2uk3btp9fItNPt504c3z31SitTvzJaytGmcWr3JPmzT4oT63HADbW0pVxQg9RQwoY4Pueo746BDhxyOkb58hzp%2FDXRJIa3GbReXhB4V8RdOgRANLbt2GFjXD4sWEEYNBsC1zOsKIOeZJJFBVSqoU4Wv6atbSeRdPShQvzrX4BwcoHtaKM7vwCfNZhXHIOUEVKJ4uOsa1E8AI%2Bx0jLdFYh8LbHIVIkYhygGBmFdF7NcPrIxaR6vzHeLhrFKYU2LTtJjpe0c8Sdxtd1%2Bi92fxdKLABxt%2BFzL%2FyJexH6kvGH%2FRix1WgZoFRHiI17eR14vl0n27tRylyiryGFvTMRsDOTXc%2FiiltiquQWgWtRlv6p80RTw61pJNj4PQE7ukh3PMTOBrWkENULFKOi9bplcBWwbPzJFpuFfZOC2XGAc0piHhcRiR6XlfmMO%2B2x3CjMRINNqYzFNs78PsHcAcH8Ldvwd2%2BBWxtA%2BMtVGWFUdYSKtjJzXjzCwn%2BhhvecPgXPnTtst%2FsQWvPfHnz7d%2Fw9ne8%2FMbX79089WZrdSUPadJiR7hr4essGVW8Q93kAGE6Qbi9BxxfwJ0yz%2BYcYLCBZWN5FucdvGPs2KjIbsmVSmwy8JXisTKAec3weJrbMEwhU10x0wsnfgwGbym8agLl9TWKE4ZwDaioAz08R3h4AJwfIE2GCAziMBiYzycDoHMCwHjAAkKCvUPL43R4IVDS9UUvtlwkjE0gSUTWl7Lm4jF%2FQp6cpFp8I0%2FyRuNGf3LpiqCbjfdNgQ0wvm8K%2FxbP10hi%2FI3EVeQRKYKhwQGjjCgfXx80mWIkWngyCLSJEPsOy%2BDXAi9OYiP7OaOqMB2U00ycs3HKoRjbtIoNfDeHuzqX%2B0X73fdIz4%2BAF0fwl9dgbE3fcubvUUr0aFncQwlw4cAhnKQ4jTof5o%2BlyIkWrer8NPWPCIuEEAtlSsBoCn9nH%2F72AfydWyju3oLb34fb3gFm23DVGBiM4fwARRpg2DKfos3mZVOzmV7%2FFq3td3kGmXLfsc2WSLvbysnY3b%2BFjpF2GJbu%2BBTp2Qnio2PgyYksTBlLl2BD%2F0c38CizbrAqGNTdY4ka1zKo8rpmzDybDDUHjxbBosyRK6TCNTRwVxHlfIHhk2PFtU1Hd%2BFPr5Hu7yHc20fYdkjkWBlhkImsCYxs811Ax4g6JePAluD72diVAS3LIcgFsjkyJqv650q6kGWsK86QN%2FScOaezBoqcCG%2BA8Xdpiq99yQYYX0uWP9jBrN8wsDOukZ2GYdjY8Zg5nQOGZRMwS05Zeeoi0%2FFJVCnnMBP%2F9OIbOkAwpmmgQQpDj9H0noY1V5doj08V4ST%2B8ATphyfA8Rnc8ZlcNTha0CFavVc6RO7TOCJzt9I9UfSUJBZl0GiF41I5HTzLQhEbneyZa293hrS3Bdy%2FpSXduQXcPgB2dxHHOR9fKiwPIq1YO48iUrdkEjzTHf7BvtumOG%2BkgCQabCw0tmLovQHb89gsZ3cniAc5Ni2ti7emcHQBeTGGX9YKRedjsNBxjINOP1amMqPtlqfLBXWNbB8U53PiRfErY7QyYbNDoBw0UrzaWeozWrFettJFcrJGcE6MAnRrG45tcjy0BM%2BZ86T4lkXvmzonqcp3Se6Uek1NXMm5mvnyOsDJWJlUIRhmcCRwaqIgamVg7IVEb6Tg5sT7pMDG%2BOZ9Uvc3erYp6G8U9eK48iSTOgt2RjFh%2FJMZMm7281CJZtg7FY86pxmqnDJgLNBh6TrpE0vGGz07hzs8QXz6HN13j5AeP8Pg%2FEqLXzbgIiEtZZfUpWQuk5rMgpFE8j9tKTFxQu0SGpdQirt0qCIDRhdys4gPHiLdu2vBuWkYcbADd7CLuDUz0dqQGdwHSEVlRhYUXQUnbkMhRFlfVn%2Bg6NW%2FEcU3j3nfFKDwoFOOTsuE4ZjyitIEiuWDhaUD2xrFnAwccHIBnFwiPjtBICd5zITGV6Bl64VrMS8CtkdTbA0nKPOEKbYBXd2ijcz2wvbuFR6OPow02CF4DqLHiJF5fYHluMJiUsHd3gZdOgb3DzB8eBsF016NKgUpV3QcX4hTZNox9jGqJNgImZuSuTbpp8ug%2BLK0pf6zF4324tW%2BY8owrBel5nZMjlFIagC5EYK875b4%2BudvOMbX0%2BUPddRUguxV1qMUsJsdSB2NqGDAqPWrJc%2BdUNIaTqkZSYscHnP6ykiBuQ3pqL%2BEb5fwRy%2BAH54gfvcI4T9%2FRPfoGSrGquyiOrhSPklGakYOUTPkbDjDAaA3RqD%2FGUHSRQVxrmnsWZUK5F24IZIbAnfuwf3lT8BXX8IxewWDP3OZTRGrCtEz%2BRQ1Sr3zv9ktqLqc9fdSqDwlX5%2BZv0qGzf4fiwIUGHSMUiNzFMvd2Lcdiif9cAS%2FNQNuM99nUEoyAmT47hkYOCAMDhGDVyLqOnS4jgFbyWGCSuHmqMOsQ8QycgnoHIOJO5RccgDxQXQY%2BAIDRg%2FndG9hxkBKnn3OfKAtBkzluewQyMVuj1AMh8r6QgCke4n52Sp3CILSZVnwAunv2VAlObkRj4pR5KdYtVkCoe3w8vXfK7vrpzbb75kCG2B8zwT%2BLR5PLoycGTuKeeSxoxkwrnoYX5R7koCDHKO4xhtklJizpN7RHPTRdBiEGmU3R%2FvsKeqnT%2BEfP0P56DmKw1OML%2BbKTj9wQRFLlJSWLhhSUDJHX5Toi%2F5xliPR3OUZtJmxLyNNS0NSlomKOfpm2yj2tlHs74orDHfuor33OcLBHfhBBT%2BsUAwGKKqBKsPcfhW50Cx1YpByLqyn3B9zhgZWncXaNObforX9Ps9gU5XkgW1HPpbEELZuTn647gWVOWGyclsWcA8T%2FHgMd%2B8W0p%2BvMD4%2Bx%2F7RIUYnJxjOAxaM09uaPpB8HOO6DqmAlnUs20iBipwi10wz5RwWCOJe6xgQQ0A1p0EZDYROUF%2FWcC%2FO4D87gL%2B%2FB%2Bxvg7k5Oe2jFTc5SOab5E%2BcKS2tOSGUGwatU63fZtM41U94%2BRoyr8Ss%2Fbncn%2Fvdzfr3o8BmLPn9aP3ObzJgtK5lwNgzj5lT5JNtpJFohx3Pwl4yW3nPVlEvYmIaPU86mhbDZominuPih8e4%2Fqd%2FQfHDE%2FinhxocBqMJKoKUlJcRgX5kIy9AZJoh17UySJC%2BUFnsHSK5AAIjubyWWRUcRpGz%2BCEwuQ139y7Sn%2B8j%2Fd19dLdvox4foK22LX8sAc4gX75vNHJgIly6WlB%2FSfRjHYS3nhkYAEb5YqU56d405nduYr%2F%2FjXKMZ5Ll%2FH0jodB05nlLrkTy16VD%2F6iAkkSPx%2FDMoMEky3UHf3SO8j9%2BwPQ%2FHqF5dIjlyaGc%2BysGkhgOUIxHcMNKsXkZ21egGD2qosCgLNG6hEVolF%2BUXB4ne6N5i9E8ojtfYvH4COn5NgZNiwHVB7RU3ZmZe5NLKMpS1tEUwtRth6ZrBOzSNdLdyEubCouEZJ2Uf9ls%2F0vc%2B0UX%2Ff6f7lN442Ys%2BSC%2BMmegFDpZV5K%2FX9%2Btcu%2BSXY15RAg4Ml4I1Jg5QRahslL1cE0rc3V%2Ffob47Cni06cof%2FwRsx%2BfwZ9doGo7lDSWcY24S1oAKpIMI5DUjWKkuq6G53OZyYKiVcplWULp%2F5gRqEKabgFT6g33gYN9JM7y7zGGKQN8b8MPt1AVTEBkxhCRIq8sT1KklsIpuonV28k0X%2FJjscIcUCURFiranP2%2FHGo%2BiK%2F9KRSS37SkmJKuPHQukvO8uQxpP%2FQSkt6yk82LQFNogtb6Ai3ZuhBR3buDQfAodnZQ3b%2BN9vwK9fkVkQq%2Bi3B1iwEchhKy2iSqC0xD1SknJLPDVHTtYFg49qsQ0XYUjxpEp3ktP8u67tCd0s3jUkEmiv0tRBrmUILCoOhwmJS5PdNIW24eFNtEhByOTzpKGsxla9XVtxaHaZPY3op8dW6z8btTYAOMvzvJ3%2F6FEsvIsIX3cvDv5aTZppuASJ1NXhjRjJ1dnBZ9tuisT2GsBhaKiBoUl5conhyi%2B%2Bf%2FRPdP%2F4ri4gyz81P41MDR1JPJ9VyLRF%2BLAWfdA3CASNe1LFeL1EBhLRXdJmeCDQ6ucSjosz8eIE13gft34f%2FyFdyfPkdkIO%2B9HUs2W5UoaOousRlz4AYFgO6rRiDmecXO7KvNqhMNNbMPMqOXRV9vgNRPFt6exJs7fmcKSHxKX1aKI3MYQCY0brO4Q0EApEMn4FC%2BahaswZWoq4RFlTCnGBYeO63DeDBFerBQYuzLpy9w%2FeQ5woszFIdXqOYtZq7C2BfofEJbJDSxwzWzg3iHqmRwiEr6ybEvcR2XuI4MQkgfxRJp3iI8OkJ7eA5PUDy6QPWn%2B6iYxooB0RHgqwqjYiCxLdUelMrol3JcYYluCMoRjAvLzkMph9SL%2BVKKd2RdTR9g3px1j%2Fagzd%2FfkwIbYPw9qf2O72InoajGjG6Ii%2Bo2q6eJgeJEV%2BFI6SLBmbhFrnExKAFtQQOGpkGqW8STMzSPX8DTBePHx%2FAvjlE0C5RNC5ezzSaKRJ3FqUxNLd2La8zlgjoV5tWTeIhl6TiCFczbA0yncKMtYG8PuHNHwBi%2FuI%2F48B7ieIIwnigPIC31%2BOMAabkdyTlwQDDRk7SVZEIlxrWqKreCKktBbTZH1VRB4chX9Nhs%2FPEpYBKNHhF64amyQ2ruZxyVcZSMNEORJK82DZ65SpALZC7Jggmm6fIRJnChRTkbYLTL1FMn8NMTFC8uka4bdAS4LC51PmHgPWg8xnRnbGaKjkTfYMZtHQ7MV5jvZmi6hv2nQyzOQWtXAiqtaovbO%2FC7UxTbU%2Fixhx%2BWEvcr2Ln6IUttbZU1uOm5mQKZBCsg%2FeN%2Fuk%2BihBtg%2FAA%2BM7kidl6JFLPIsrdEzf1KOkWJU1UfiqECCg4SoUXRdCgIeqfncEenaJ6%2BwIK%2BiY%2BfY3xyhjHFojTuGRRmxTJgpnfz%2FWpCQLuco20DxtUI42osvYoy23O6X3MJwKgEmMHiwT3g84fAg3twd%2B8gHuwjTmfoJlOLfxosWkgscrxwJT3mQEcrVwqyjCOUPjRv22hCcbIFi6Y1DpkM%2Fbgmd5x3N6sPgwIEgs4xFmqSQQx9cSmKdIxVy%2B%2BZc0faZI%2FSEPrDRtNJRhp0ASP68XIZV%2BjGzIrCyBUB1dYYW3cPgNtnwN4LxB8O0f7wApfzY00SGbuV3N5wRDcgr2fTujR0AS0NyiqP8WgMtv1ly9yhlOIa5xqvawFj3QXEsysMP7uFyRf3UNFCNhWIdNlgb%2B0j%2FUioQ5UA4wTHnFvSdIzkK%2FXTZE8zPLNQVZvetOi%2FZUveAOPfkvq%2F8N3GS5F9khbPelV%2FL3Gk99YQRrCzkUtsUdQ0rFmimNuCJy%2BQfnwC%2F%2BQ50vMXCMdnSvvDPD2xSBK1kmOkpIdiHFPlJc2YQxMsD17J%2BS87LaN9AH5YKNMFlBR4H%2Fj6S%2BCbLwH6Ju7vA7OtnGC4QLKk6%2BJozSaIEXao%2FyRIcvBgc8yc4Pq4wIIIJE2ETGbThE29LEpw2lNks%2F4QKCBfowTlgKRLA783rVPl4iM00TFydJZXw%2BIC8zz1zxRsVGwqcGgHJdoy6yrZMqdjAacbjxXWrRsOFd%2BUxjUMWO4vl7Jupg6QHkzmoG8TMlpTF0yKRkO1RItTti0afQmvEQmITYvYdegu5ihrlq5ESh4hyEwVBYOV00iHYeKUCYRGb8adckLQC3wEi9ItGkBq4iufx9z41%2FvAh%2FBNP6IyboDxg%2FmYr%2FQS9qWMIdzkWeGZXClaBU0uLi7hzy%2FgaIhwfgl8%2FwjuP79DeXqGaegQ6Q9RRiyy3o5DAAGqooVgcqg483UDVMOE0YAh6CLqrpWbF3u3n0xQPbirRRzi%2FbtIe%2FuIu3tw4xm8H4Di194%2BRxxt2c%2F%2BGXyEoKigrTnWpGSnuTY26NmkmjUkV8gBkyHw8kfTOoOjjS0fzNf81AvKb8n4ogqjJl9Yc0mS72v%2B9PzWBCVykr3ExDseyW2dchHHlGQMacjgOQ6DlbgyKWIN7u3BjwcY705Rfn4HeHSI9OhQBjqLq2s0oZOfbaSu0ZWoqhI%2BdPDzTqBG69WyrDQpZN7H2HRILdNpRQyZqPvFBVoGsl82KBcLVE0r0W65NTXXo0ElgKQuhOJhcshsxtaiTYCq%2FqtG3VuNWxfom%2Fmn3lb%2BFvXfAOPfgupv%2FU7jiAQM1qP6nmW4QWzQbJtgGeG6Dn65EChSf4jDU6TDU%2BDb74D%2F%2BCvK5RzF1gRpXGFZBixpbCMWDhiQe5OIikGYLT8emHy2LDBfzjFfXINZhBCHKMstuPsPUfzD38F9%2BQDpq8%2BQyiEinS5oCVRzAOE4wPiW9D1M8j%2Fk4MeF1rIddaAywGCS2j4tVSaQwE5%2F7MAKFKUQuqGipuCbYeSGIH%2F8LakH5FgrzbGMVaj%2Fa2mAkic8XNHwptA%2FJxC1k8ZREmBkdMZ8neQiV4etzShazaSCP5hhcG8fg4slwu4P6KoC9Y%2FPsFjOsWwYRZXdySOUXKBQca7uMKBBTTlWXk%2BK%2FsWzSkfpULZRQS9SvEbbdOgWS1RdJ46yvL0rLrSaMlor5KPrHPXyDNhvwMj238eJsq%2FF4zfp0XgfayFS%2FPE%2F50dXwg0wfgCflPPKHkho3k4goQkq45%2FSCMA0bHSvSEDbAIslcHGFeHSC%2BOTFainOTlCUUUYCzrXKM8XBZCjTcXJilpGAMUj5KEowIw1rlJeRwcULjKczhINbiA%2B%2FgHvwGcp7t1HcvQ3MdoEwhjIeMCIIbXIYXUcBxTk6dBKTFTGhUrxU9vzMNVB2y8gkVBHlwU6fRaPC2tCQ8ZCuJ%2FJ%2F48BBsKRlkqyTPoCPuSmiKCD%2BkO4%2FnJGtRABAye%2BYAUGRcBQAwHKIEihMvJ%2FnhTk%2FIn0Ty84pyEOh%2B3PaJ3J4NJyhqwRFrVtD4MvbKCYVRne3gft7qJ4fY3lyhu5qIaMwtqNUklNliisgtg1c6FRGPprtl5lCGGCiZhwKikspablcAt8fIp3Osfhqji7WGO%2FuYLITMZiOwWhPnn6Q7E4ERUWGMi1jD4B8jnSmBMhsiibXjU2b%2Bd0psAHG353kb%2F9Cdh%2BaspvVnFSI8heUHEmRbChcyk7wXQu3WCJdXCMenSI%2BYczTJ2i%2Ff4xh0aIcJxT0S2Rn71qUvlTcR7pFMGuFLF8p6gk2qNC3kCDJ8ascDVCNhgjffIXu%2F%2F6%2FgK%2B%2FRumY8Djn2wuVDXJMY6WAzdReahhQDYYxomQMSfkfSpgGUK%2FoCul6Ag0gWDTNnG%2Bmy8Yps1Dmj1nQeZtZDgjkGq0Y9oYD1tvTdnPH34YCBCsGrl95C2bdGsWNZiFqUhBFqLBoFeKgOCe0XJ20VOU1jHfqFB%2BVyWOIsTI9o7FOSpJI8F2%2BKuBHJYrJLZSfH2D0YE9cZPWfj%2BH%2BNWG5aMH8pOTqIid0NMrpApq2gQ9JGTo4MUTp5btbFw4N%2FWyzVbW%2FWgDHV0g4xjw2uBpFbDFQOXWMBM%2BK6d448bOoOATGjtynyXzU2Fl36lQJjrLa5qTPFAh%2Fm4%2F0Cb91A4zv8%2BNrittPf22muBKh5E7Bps%2Bx3TqA%2FeVt%2FPW3JwGB8YXsuJRA0XhPnYzBl31AauljuEQ4OkL48QnSo2conx2hfHYMd34BHzuUdLNQfBiyXjR8Z9wrToMp5oyg3JNcKM3wYsqz7nKgmJV%2Bewbc2oO7vY%2BCBjb3HyBtbRvXSktZWSdkWVausjUum%2F2arshO3HR2C0TOupJPYFFMdpQp0BOiP5zPU%2BTqOUBxri6Fk4mnjGqbvx8GBdhWaMlpbd8%2BvHGLKn%2B%2Fye9rtspiF8lB8RAB0NpL3mdvybo7TRLVrwgwlF6YCwbFmZ4Kb7a13S21XSa3npCje3CMcHKFjkvbomkay1cabM5FTpWu%2B9R1KrxhcgLklRTfR9Tsh7GDO77C7N8PUZ61aE4WKO7fQvEAwAGTdMvzXxPPRD2%2F2rQFsiA9GA7PxgQjgAGnbfckUQVe%2BUPw15Kh1txFLA6r6NX3oVfu2%2By%2BngIbYHw9XX6boxzYqcDQ4N3rQ6Jyw0XOllNAqWSqZlwgy0wJHK1rc3bMxTcRfp408%2FRjzloJCAz%2BrfkzEs3em0vE83O0P3yP5f%2F3P5H%2B%2BgizqxrVdYMytUgVI8dw1jq2hzI7nWeqnSDXDIErO7bQmFNbWtENlCexPLgN99lnwDefA3%2F6Am5%2FF346ZSBKA2mhGbvtDUBpJp11RDawWRYQGb2vBjAOjnYf%2F%2FYDnoauNVB86WPwejGZhEX79Xqb1eT7pRs2O39UCsh7kdafqy9pX5Rgw3aopiFr5TxLzIO7uer0X5%2FXmXXrej15VpFner8ePme9TTHe6p0K1c4M%2FvO7GBxfYPFP3yP%2Byw8I8zmWoUMIDrFk0HFOFglYnvaqGHFWGhicwFJYtYVDXUUsfUQTErbO59g%2Bb9EezlHfOodbthgy1utsAjdkUIDSIlHRH5J1LW8i4XhHjaq5MrG47OE2tbT6vlSHtQqLA8%2BiaXLUMlUTx1loKrwZ6NeI9Qs2N%2FT6BUR650v6jii9AhvrjeCEz2RTV6MXntAAJnd2dsTVZp71ZbEKBwyJVj2d7wMKxmYkt3h4Ajx%2BCvfXR%2FCPXiC9OJG%2FVdMFRXPLCQTkk6WHy%2FDBEho7mpkzPBcDHjPnHEVGNByYbsPtHMB98YUWPHwgThGTUbawy5V4DYGsbusn8pFcr%2FUz2s5VftPp1fW64IY%2Bq%2BObjQ%2BMAgaHFBuu%2F3qQ7I9qnzsStdqV%2FTntSTzJrb6zrV9jfceOvPK3LGVU48cjcY%2BeGV3mLdIyIpydIZyeobm8RksRaU0dp8IAmE6775zsz0r4HRBkWMZ2WQLLgLjojOPsWtBdpN7akm%2Bj253CbU9AFQX7IcWnXNNlibGFg2aU5CyLPF4I4my63FexX%2FfdT8%2Fo62fUWbtElOH%2BS3TrL9%2BsX0uBDTC%2Bliy%2F5UEDQ3Fi5IochZl0Yqb4sUShsFbJZpDsKwy%2FrZBRudOw0Zf0FZSHl3QyHWM5%2Bo7x%2FTFczFEyX913z5D%2B6a8on7xAedkglgO0fonLMmCYkhZOT2MWezKQFa1CPTMRcHAiMHKqydBv0zHSrT3g88%2FgPn8Ad%2B8%2B%2FL37cKOJgDy1dPOghz55vM1vQ4F3owAxQHrz%2FnZxdcYqahDvwfAn4NnfYHDI56wDwc3ZX77FzC7Dz%2B%2BiHE9RPT3E6Nkh5k%2BOMG8PgWaBUVFgyETZngEBHJjgm0EH6O6x7FpxdiWfUVaIZYfzQQdPo7Vlh3R4gWX5BN28RvHwAMVnB8BkADceKmcjJUX0j2yaGm1KKMcjxDHVHsR7c0%2FhpvYVdN22uU%2BRKcXLsvLNoeTIQZPT1BiT79O9v5wcn%2FyVG2B8j03ARHzm0Nt3XOkPOEPk5DI7NBOg6CPIyP6aPUq4lJUo5OAoW%2FF0IO6UrbwLLRgEOYYG8fQC6dkJ8NencP%2FzEarzC%2BWcC0WJrvCo%2BYWZoUI5cqjTaGXvRv8xgjKT%2FRa0eJFu0SHNZkg7jHF6D%2Fi7r%2BC%2B%2BRyJjvp7%2B0DrkJjOgmXdWLq8x5bz8T%2FaQNFEpn1t%2B8Gba1lj9p1GCMCr8iSzvyGvX5bDvHLyF%2B4ytFx5ew%2Fl3i7KyRDDEUOOe3jmYmRi7TbCd9aXmZGDkVTbFNGkIHBkEUdxoKTH1z5gzrzGSBg1AelsjrqLaBZLlFSfFA7V7V1Uo5G5RNEfk2NAF9WvQd%2FHPvtIrrUsDEQPzgIyYTiH4CSa13JAoe5dI4jZI6yT7xeSYXNZpsAGGN9jU2CHlTWpgLAHwyws0mxZrV76Cxm9SLxJXUj2WWDLpnWop7VmQutaNIkhqRqUdYPyao7wrz%2Fg6p%2B%2FRfXoBQanlyjaFm5YKHoNE7AmN0D0LeZKf0N8jSjpvE%2BjAmbCIJdIn8PZFJhO4D67A3x1H%2Bnze8BntxH399GNx7IELJjklbEg2f1k%2BfAeibd59MdNAaGgtIw39czHdKAf1bkjQzWO%2F3ZQf3tw4D0viRJvHvd2W2blGqmL35tJrzgpK5STGZonR6ifHGJ%2BdKpHUuxJIzpalVK6Mx4S4LySHjMzB39JPosW7UbHFg1wco1YHKJdNCjqiLIawU2G6AYFAkFtPESVBhY8v42WTaZXvGuyzCd7uMIyy3ByYTNsEW6lQ9Vh0zJq9t2Lp1WwzZ9fRIENMP4iMr3bRcxwEVww%2F0Cp7skvsq1m6xP2oX5hg1%2Fv4Gzd7GRk0KqIrghoXIM61XDtEuOrBqPDS1z%2B64%2B4%2Fn%2F%2BEdPrJYZtQMFsF0zoW3kMfYGirHAVExY%2BaDZZUlRLQKTvF0W39KsgxziaAXduK6Sb%2B%2B9%2FAh7eQdyeIk5HDBinGTLz0TlmvciiLXXMdyPN5q5PnAL9YP1SmydNbIxf44rYEXoXB26vAWTmlMxSu7%2Fx3QjLSWxXOIlJB7tTVLMpqq1tTPYPMJ%2FNUC8WuD45XuWP7K1AB2WFcTVAxeCuDBfHHKIsSg5QLtcjSmwWDODfIcxr4PgSk2qMavcAwRXWBTnhHFaoaIwk7jT7d0o8SmqZXp3P1l4%2Fsf5JdXuOklxkL38yPeVPLt0ceCMFNsD4RtL8%2BhPqH5L%2F54md9XFTiKwA0fQEbPe9KoUBja3jmYg1xE7KerdYoDy9gDs86C%2B5ywAAIABJREFUVX645ocjFN8%2Fw4xROkpG9jeLVZmhMaJM3aFYdhiTgxzOpOCXTpH%2BgiFh6Qv4gx0UW7tw3zyE%2F%2BYhwoM7CHdvIyrod4nUWILjIY1%2FqAvJ2S6yBuTXE2nzhE%2BSAivxZ8%2F5kQrsMOwEPcZJ3ppPEAjUSXpyGUjapf0N%2Fbl3WysOq%2BaqETWTEI%2BAYn%2BEMt3Clv8L%2FK1tzJ9YSquCfrT0dqI6REWhi1NCJ%2Bd9yGbADwqUTPTN%2Fla38h0eyPe2Q%2FfoCKes0YM94MEu%2FN4MxWwEilEpGqVahcE7yAba2tw4DOxy%2FVRtq7u46XWXDU4a5NrFZ%2Fw29Hk3qn6Yd22A8T1%2BN7ZHGtvwn8n%2BNfnNXKJZDAgrc2unXQwbODnNKF%2FCIECkb1RKHQSMx2fAd08R%2FvE7pH97hOp6iRETsk5KuFllTu4hgBkEaE1Xdi18NcFwOAHaANd26GInvUhTeVQHu8AXn6P43%2F%2BE9N%2F%2FjLi9hWYwRGCcSj6nSaioEymYJJaiISv%2Bqj7vkX6bR3%2FEFFDDNzCxWubBW3lE18GxP259yODwpTuMu1wH2HckG9s0Z62dY2aZDtXIw4%2BGqGa3MDvYRvXZHTT%2F7z%2BiOT7CgI79IdwEIxCgUkJES1WKeRh32NJXpS6gWzZAE1ClgFEKWDw6wuXpGar5fYwK4mFpoeOqSvdqciw1ioSnckkxfSKN9tbos0YQArNsFTJAGiBmN5UNNr5Vq9gA41uR6%2B0uZlu0hSBIljCv%2BRjN4giC5kgvx%2F%2Bc1NSU6xSF0DHZAcsauLoGnh4D379A%2BvY5wuNDpKMT6frc0Fsqe0ejGL7Teos6ki9RtA64ovNxEgfoqyEK5kvc2wG%2B%2BgLh6y8Qv7wn%2F8Q4GikbBju2Zuh0DpHPv%2FUsTuLzRPbtiLG5ekOBNQqQY%2BQEcMU55pbLS6z95va2dg%2FbY48D%2Fbo%2FYlevXfyWm7qfkWrEmbKRewTv0VCqQr%2FhgnFOI0Zf38NOvYQ7utAS5w0WTSMOUWJhToQZ7YbcGm0GGJyDub4ZaEDI69ASKBcRITTAs1PjEruAkhbit530jYzbKhGPkhdzjEhSrdAKVUEA8ntYbuunJkIV56hjRslfS5e3JONHc%2FkGGN%2Fjp2SjpHiG%2F2l5qhhWvZwodxJyYMQtBk9uI8GLndNsPgfeKZkqzpdIxyfAt8%2Fh%2Fv0J4nfPgONzdE2NNB0gziqbUYZWVqbqKkQvJm9lXjhGWGaYOM5q%2Bd7bW6i%2Bfojym88RP7%2BP8MUDxOkWAsNWZe6WTs2pZGf2EhE1NCOn0U5iN7Su%2BB5Jt3n0R04BTraY8kl%2Be6uB3CrdD%2BZayzqTx9nmDA57ULSjFhjiV5OL7yGnx3yMzPpRFpq01opbGpWJJo2A0df3MT3Yx%2BLff8Di337A8ukR6vk1sGwxGQwxHA7lg6hk3qzkslPw88rTTLVEkyLqRB%2FHAj4WSCfXqJeP4a9qTEOBwlfodkZaGK2qkJ0BTfhMUsN6EhhZvtKVKz9IHiddVrTLrhu%2Fmi6f6AM2wPgeP7zN3l6JjJ17NVd056BBKIGRa%2Bon2Py9YoJaUlYmvsDxBdK3LwSM8cdD4OgMjjEchx6pAtoioojUeZjTsExSmf9N%2FpBMPUAxbEScDhF3xnD376D46iHcn75Ae%2F824r07OadcoVBwjA0paQ3BtfSIISpFlEjFNFE6udFdvMem89E%2F2to%2FB3MbynO3WA3sPQH6gZ5X9tf251br%2FubVgXfcIDjSb5CJwalKkKTELFDJsVEyM7i1jdFBhdR1SMzMkX0Z4%2Fm18plSnEl4YgQbxR3OFSU3yefxNGO4EuZpFR6uaoTLJbrk0U63UI7GNnndGilZgMz16LJFy1yKSJU%2FIKoLWv9m4H97J7ul%2BTXaNOInhk3vSJZP8bYNML63r04DGgJKEA%2BWVed6W9856CRMo9CWfopk8Jj7jRAVKFZp4ecLhOsF%2FLdP4f75CbqnL9CcnCEy2s1sIIvTrq3RLefKRcfOTPENOxBFszIpZ3gpinYYOPzeLeDPD%2BSOgc%2FuAnu7KEZTMPMigw5EZrjoEpSUGEA1KFAw%2BLJkp9Q5dmiY0so7lAwvJ3HweyPg5sEfMQUkdZD%2BfY3LyRwPwfDVZUUKYgB%2F%2FTrv9CJEO%2Fluf5lYWL6AClPHd5jPLiU4jAaVaEGKgDYsUdyaYVp%2BheHuDJPdbTRPjhGOL9CcXysQIu%2FxBfWGJUKMWLat1mVZYlQOzGe5i5LQsK7pusXl81PUgwKjymE0m8IPHAqGkKN8N1qkq45h37IOUflMyUczXgjnqRLfrhHnZlbxbgT5hO%2FaAON7%2FPhswAzbJvEkwWU1O%2BbxKAfhljNAzxkqINEpxZWyKF0qLBUzZDCqTfFvzxBPj9F0VwiDgOFkinI2QDxt0VzXKBiKqjDjGwPGiJrZzQl7NAMfVnAP7wD%2F8Gf4L%2B7Lkd%2FPZiiGExSp0kzTpqEdWsZwZCZ0WrrmAYizT0bloOFOkZjVQlEH3iP1No%2F%2BqCmQQdGM0%2FqecQOIlPirx0jnlynBttgvq0OW1%2FA3oVWeAPK9UoEoiTZzdRDrCmXtqFPAMraYHUwxvrULt7OF6WSCxWiMi%2FQI9dVC7kwFQxETaKtKTvtzTmBjwMxVGBUERstuo2BXlBotWlwfnSlpeDGdYHtnD25nAD8YWAAb%2BjmuTBUYpsoSfVOsKl46W42zqJokENQ3E9d3bhYbYHxn0v3XN7IPs1tJxNHDInuZVBkRLaPXsNtRdMPMSQwXR0X%2B%2BSVwdIr06Ck6Zsl4cozicq5ZJh2Q2woIzRL%2BskYZE6ajGSp1Zkt0ypBV1I0sAdS%2BwOzebYzu3UX685foPv8c8WAfRTVUp5UstmZOKa%2BAySwIZ6nsV1KDtp30nsprxwk1A4dTb0kx7ea3ocA7UsDA5wYIBT7sI9LH93p57tu2AWLepnpBB3KnUtTtdyzIS7eJj7X2TlBkdChl83CyEucB%2Biu6aqSoOJSw%2BOkQ%2Fs4uBjFiQs5tOkI6rpGOKB5NuO5atCmgJegWHm3TYlkHVLRYdR6ti1iSC40dAoN2XMwRHp0gBE5ktxCxDT%2BuLM6q94qaw0D8FMvyR1CkaFZB4PJkQyfWQHFt027a%2FP0vKbABxv%2BSRO92QT%2BxzVq%2Fmymx%2BrZxkh31FAJOE7QyaXDR1ALG9PQI8dvHCP%2FxHfxRg3TVWEaNsUdbOoR6gbTssFuOMBlNLS5jCMp%2FyJDHjQMWAJZlgdHDOyj%2Bz79HePgQ3d378JMpYu93wVBxNa1ZGTycIwHzx5lyhWHkGNg4UgzEiDrjoczXlV%2BOA9bmt6HAO1KgB0bezm2N82ugqGj3sjgx1wfhYHaDsECgGSTZVoeWyukdi2K39WJd6gJpvd12FpijYPQo2uSwj0RTd3gaqTGKYoKbDlH4XQxGA6TJAMXWFN2%2FH6E7O0QTO1x3jWKqKugG9Yh021h28KMxhsORnrFMSdeiBnDpEOIxwjllSbfhthi%2BfAo3Gpo7hyalDCHH7DxmhS79o7SW5mvcA2HGTpGu3%2F5VNPqEbt4A43v72BL6W5T85NAl%2BjxRue8Vkb8oPAaulAm38sUta4TlQpyi%2B%2FEJ3PdP4R49R%2FnsBLFxWAyMo6vKSqbggdZqgTNYxm9sZCCDEGRJlyomZB1jfOcAg7u3MfrzFxKj%2Bu1tDNwA6DjFzsY%2BNENnL5eeM7uIcB7K8KnM%2BSiOltZyOS5jYJZxOg%2F3o9l7I%2BDmwR8zBXpJH9esJ9ds07TM1mSME7JOS2g6RZThPuOJMroMrbcJnn48wPDODqqDrV9HrX6eR9syWgUQgNjIqW9kV46ADOEI1mz%2FEvTQUdkjDkvEbYLcrizB3VVEcdKguLyCn1%2FJsrSknp85Omj5XZRQomPfgXFX6aE5ILYHh8EiwnULNPOIehdYbncY1juY7m5jOJ2iHNPqlUEADOqoZ2SCb3MRsbyTJp6mDa9dswHFt28aG2B8e5r98jvYsQh%2BwRTnUpZHc4goSo%2FRgFagzKsYkJZLtEcnEp0W3z9G8d1j%2BMeHGLw4w2IywmIyRjGgfqJAqTyMZqVG8%2FIQa5mZ06k%2F5XQ65WyK4d99jeIf%2FoLi1g5wsAOPCYZdgRgSUgl0peWCo2GBd4z7qF5vZvH0r5QakabhDsWgVG5jRs6RuVz1G8zSfzklN1d%2BhBSQMSXnV714hUEpCIbLBt2yRreo0S6WaBc0MLP9jpagdYvYMYh%2BwGB3C3ujr341MAo8BIoskIej76LQz3R2BEtGe3K02Gb%2Fyxbf8kOuPLpigDCqECZjuNMWxVGNInQoLi5RMDJVUYKGN2k4RKwKLEKDRddKVMuYxoMcv7hiOLjlEjWWOHvW4Ww8x7RbSm8o45qqQMnoOMJnilHNzcvRTqEsZavAWa4yduS5a6%2F02ADkL%2B9EG2B8Da1etXB7W7Pn%2Fn7NEPvEw%2FKRYmQKxlJkKhmKLAtFqPFdg3hxgfDoGdz3T%2BAeHwKH5%2BiurhFDjY62qqVxc2UXMZBivUCqBmhTq2DGNu8ugPEU%2Fs4tuK8%2Bg%2F%2FqCxRffgE3shQ36CplLedckrHDbdor5aRRQWbkpls0w3AzMaelq2bRkWbiNrXuJ9ivId%2Ff7FBP99%2ByAP1g0q9%2FybNtMt%2Ff0a9ppZwNI%2FJDSFP7369%2F%2BvQo2%2BLViK0L7Im6e%2FUkbbzyUdal3fbZeI%2B9q3%2FQ%2Bi32zcW8GQuXB1a71t5ndWA9Mif18uNyeXIbIYDwBlpSylGdkzmb0DlGa5rX4JoTx0hOsGY80UaA2C0yONYGhATErukQ2g4hg6LciM4vcUVxRt1iOJtiMJvBjQhAWRqTVRc9F8UCsnSkB%2FWXqk8ONMA%2B2dOg7xs9fSSepLhVHC6P6inGk0l%2FWMBXDp7Wq%2Fd2gHkLX0ZUVG6cXQscvThiumFRS%2BjgS%2BtXfBL1hAQwajPkT0kXjfMa7jFpN0CDMWo%2FhGfg8VECU8%2FRmIfiXcvEYd%2BHbUP7qliedPAgo2rlr9Ov3nZc6%2B%2F7FNYbYHzNV%2BYAy2W94axvv%2BYWHeoH5n7N9kglu1QjDPFGP0M2ZmcOvsqJ2C3h6jn88RGKbx%2FDffsU%2FuQK8arBEh2uJknhE4dwGDCkW8OEN8xx4y13In2hmE1cok4Hf3Ab5d%2F%2FBe4vX6P9%2FAGa2Y6ibgw6zXeRBhnsGGtcvdDGLnUo6%2BYrEYzNNPsOl2M22mTVJDnsfB%2FRr%2F%2FufZVIE%2F76GXcW%2Bq1WOtlftDbscPBM8oPjwGc%2FZnsnOLAtaDTWcwkujJTy8iPzLVox2kpwTT7Ufwuu7YvxTtvOD5EhRh63BcT2OiYEZuD41W25UhzwVST52LFF2jft%2F%2Bot0r%2FxCPN5wtqbBYcxxilnSFuVWw%2BkwzxTqbVIHXXUjfTUTJ0WGErt9ALl40P4wzN0TYOubo0znNt2qE1sKuEIQYKCSBq7ZF2g1I%2Bs5tk1Lo4uMf%2FXR9j%2F5ksMv%2FkS7tYM2C8QC6%2B8ifyuNHSRb2IPaeT8JCDh1MOiO%2FFDq5%2Bz0kYAq5K2WUmbKaxOGUoKzDiQMrUwM9A0d7fQTAbATonBdonw6Ajp8SnC6RzFIqBYNJiMKwxHI9QpYhE71Iji9hhEnFk9Jr7CZOkweELRKr%2F%2FHE2xQDlt4bbMcK8JjUI1Mrg%2FI%2B3QjYpFl6uIRM3kcOnOYRKiVWNcfaibjV8yvt1c%2FfFvbYDxDd94BW6aKr7hop85zPttyMpTNc1cY1aYB0Xp92y88yvg7Az%2B2RH8j8%2FhnxxJOa%2BZMxLqkUdJUSaj4ZBxELByJsheyhmuZfrGeIg0HAEPH8D%2F%2BSvgz18jbW%2BjG05RdlIoyrgmVZoqr8ZHVeGmp2uXneu1Pw6eNHb4A%2F767%2FWriyYw4Yhp9fzJ5%2Bfhnl552zhEHlw%2F0ZckIw95ET5byGiX8j4OSDyut%2BnPimfRA8wZwUTcN6hmLatvYQINDu5qY%2Fpj27lIOp6K%2FB4bPFlUq1tf5pvSk5ZWCtOl6UwmBK9mFQhY4rgolqe%2FLg8QCAWGQQGzCYipWSI1Nbq6Rlsvxe0Fxu%2Bl1fW3T%2BCfHskgpZHYtEEzr%2BVHS10iPd29L80SuhzAVQM4iiPLQq4QFGO2MWHZHIP5RyehRBrvwA0KYGekCtJlinZm7C0UL2aSiLbkzAS83qjMaYxyqPaf7oY0qw%2BUVXv5CruAn435Tfkj89jtjhF3J%2FBlwnDgERh8alEj0id5GYAmohyUsjFgVNYF47My8TE5R%2B9RyUK8QrWIGC2YELlDM1yimVzD780Rt4aIPtwE9FdAAmsTLIvmuyyPQgtZU2bs5bUZXm53ufxqgy8zArmCn%2BxqA4xv%2BPTvOoPSoGIjVOaqbPCjJWd0NovlDJXBhJn9on1yjO4%2Ff0Dx1ycoz65Q0FLVBRDARijg00ghoKiH7BhoeDS2EWzZAswI7hIqdvcHB%2FD%2F7Qvg64cIn%2B0jTSo59o8b6ygUunBss6HhDZXeHM40yuxUpgcHVv2EcWuJp9fAgiB1Y%2BzAiYwZa6zozX2Kzzhy5h%2FbGB%2FBwZbfp4cji55CTo9RWMjpDF6a7PMJ4kr5HMNBGWpymONi2LsGAhz47ONrgGcRvMT5fL49S8YlAu9ciozWfflXIkSFBGTZIlzTAhRxLhYIyyW66wXa6wXiYoE4XyAtlhbnt651HcWdNBDjQrBsFgu45dKAMFAkyGD1FUqFMjRDNedLaKHBCUGR%2FoRcGMs0f4%2BBLxT0HvMl6sNjVPtDFGGbsWUsCIUmqQbgIoCInglHGoprF1X7T%2FPOaz2lCyhikqVqeWcf7TLAXdWoGSP1bIHmcimdvquXAu0RTLRKS1N%2BP7p5LMhB%2BoiiZLkDwqJGOrlE9yNQdgtM7mxjemdbH09tJzLPKqvSe%2FtnGwAWKEuG3lQptjOboG3AsafRBhh7SvzKNRvX%2Bk8zbrEEPTBacGG6%2B9N%2BpegiqF8JT46w%2FP%2B%2FQ%2FnsGGDUDAIjow5XEcNUYJpGWCZgSd3ksELaGnEUBa5auNMansp4OuIf3IL%2FH%2F8bwhd3UVPBX5YYMvN4wwACzDVnoCjj0%2FWCbrZfooC0PpnJ678oPyO3yU1wW%2FwbBxwCSeZC6I9q15seakjXUIrreFmvhxOQ5h2NoHaO%2BiVxNtknTY4BWZw%2FTB6Vsxi2VlAO6CqNfOs0ESNzYJ5s%2F4u99%2Bqy60iyNPcRV4WCIiiSZGZWZtV0V89LP83%2FX2t%2Bwrz0rK7JykpJEirkVUfN%2Bra533siECBBgAIMRpAXR7kWtt3MzcxdPr4C5s49ASIH4XLsJo9ZzoCXJeQNENTgMhIrmFsk5WMUpnZFH4BPXTFQX%2BOZaanu1bk2r860fnnqX%2FPqXP3ZhYaLKy%2FeyuVWdYM3p07sswEaHKbdncykBUa59pMWWptVbSIN%2FwNcqKwMjMibURLr%2FcPBd4ih3QdsC1Cr5Urb5y9U%2FOZEVZsca%2BwaPxYa9J87hIsBM%2BZndI0%2F5tq%2F25XFDHVsW81mU80XhzCI6i6XajZbbctC27YRplDlZu1DiWf1xHbImG1gwMXCGdtGtk5LO77ppPVW%2FasLbfuVtLnS%2FGCqgy8%2F0bZvtGm35tQtQ2I8cm5qdgfJS4%2B1GJ1vqtQ9OF5vmXtgvN4e7%2FSUQdFEKhE0DzSIycAeBsQUv6hdWmm36p%2BfavvsVOVfX2rxfKnyslHZYJsUkwNgnfWDJi3n2xRpbxCbQ1bpSKp6g1%2F5m6cqf%2FOxij%2F%2BXsOjJ9LiSGUNcanSHs%2FahIb9FVNF1%2FAHIADv1FI%2FTqTc%2Fj9E6vQTEJfJiMGFbgRo8v4dGfEugSH4QYyIEyJT%2BhF6H7hkymQK5ZYnYBJXkiagGK%2BCgwt%2BNQAUpw8hvUh9xn6b2cUkGksLMnN%2BJEs5YRYyUDtaoRpQh8szd5AUPeyXd0hmEtistv7128aKMGiHdpgRwdnwDjeFq42qq7UK7PEcvrHGaLfi3VqT1Vr1GiUauMRWBUeXgW92fB3eW2hf7%2F%2BxyAAsk2N6XBcyTtkLtXGDvbmEK7a8Z8txaGhgmstz28QJNOi1wK2%2B%2Bua5Ts6fatKE827Sdmfl%2FV0U3sJaKYaLk2LRmkTMP8AgwjSjwGl4P2iz3aqfVpp9%2BZE0rdTNa62hBmcr%2F%2BbstxbAOo4ZY3HF%2BYssZD1%2BWCAMnarlWkPPfm2pYui0fXyqq0fHXliUCzhj2ZSlA1BZUCCFoH3TsOGSbl1D0yevBn6ACt%2FBJO6B8T07NRNlE80RKHrgeQOjsKPhBq6NdT2ECc26b07V%2F%2B%2B%2Fa%2FrXFzp4gfhpKwY1Z8HhVJwBPYE1gb0EGCeJXAOM68HA2Na1Jp99osn%2F%2FHcNf%2Fhcw2NEqAeeZEzKYtviIkdlXanAbMTuo%2FCl%2Bp6VvsPRDXDJcDqqGUQ4wM94FiAGETOamewm0EwNC9h53yh2%2FywyTTvOptNmOTlzM%2Fbm8tghPwCE8D62iDjGxxFZ4zaBo7P39wBgp30j6K4OnOfJL6zjDRaApDfZetyTtdYI7VdrtZcrtedXas4uBfe3Pb1Qe7W0qLR6daHZi1MT6qh5Hgw4zuZ4pcSgJEB33atCBVKNrGVUYNcbbhG9l2ilGkCxsigVmLDfXxP44G%2FxOBxepJhP1DeeyZPtBDjm5dVKy%2FVS1dmFjjjGCasKiodiLJqvLAwsNo2lRy6%2FQdHIMtoDztV6hyuKPpxfuuk22jQbO%2FsHGOtHh1paLLqyuUl3fqkJhx3DPRaIg2OPsbX%2FZHo3FOU4YWOyalRsBg1r%2FMc12j461dXDQ9twzthXBRixY%2BZ0Ho6fq%2BJIO3wxo4zjPdAkMs1VMi26B8fcHNeu98B4rTnigcnzfQZNJmw3r9A%2FiE9X9AL2vOJmA%2F7ZqYq%2FPFfxH1%2BpenGpEq7QE4OVXm8FG8gB%2Bz7su7Dq5cgnRDQdq3F2FT9%2BrOrhQ%2Bm%2F%2FU7dv32p4ulDCXXuhhUl3EEoHXRTkoYTsVfGtG4crx1vaYBf7avg%2B4J%2FC1CiKUxMMwcGnTX%2BBTByD%2BHBfMHx%2FI1%2F0CZNKdF3SfQXhNksZtjLJYsGiDSMYIi9giCaK9qld71T9j3I2Il4QeOIQPqOmO6lYXWlfnmpfrOxGJTTIXpMJbaNuTu4w2G90bDaql%2Bu1aMEc7VWt1zakf2wgTBvVZ5fqjy7ULVeBxqTqTmkUjjh9s%2Fiz%2ByFBRSL%2B9jQNKq5eAAgRQUQAUKOUTLHiLQjLyQSnxO8VFQnvpE9BB%2BRa3B7w7bVpkfRZ6sBdstNQ7ua7%2Fdc4uXuv9Ru6Wskfr2Z3%2BmJ0lAmO%2B9nv7SUutnEouzZb57oYddpXVRar1sNl422G5Txeg2TSjj%2BgCvmj%2FEDWLJ4qRHPdoPMja46Nd%2Bc63Ra6Zi9xelMNSJpVkYFXnF6oeCEvWQcYLevxk26dvOZkLe926fw67i7B8Y39DMEjL98vS0YA2j8Y7XGH%2B%2BY%2Bf4P0Siij4F9gpVmL85V%2F%2B2Fij8%2FU%2Fmnb0LTlI2EKftV4f7K%2B4%2BsJO1PDkWOQlMsPba9mlVr%2F4yT33%2Bq6r%2F9QT1HR%2F3%2BE1X1VHVXqbiiDL26slczLbSd1arVq1br1XOYKd9Wm%2Ft3GYOCMNAeIcY0F7cTRMW4sDAgN5m7Owgxr%2Bj%2BhjPgC87xi%2F6DOjqdbE%2BWiDbEm0WQh4yvjJrAHCMeiyPvVSYATN9MA32fATAIqHdAk60gBDXGoNSev1L79TdqsZddrQ12LX45L5bqL1fqL1bex0KZRpgFIXHgZy4W8grRlSZDrxn72nhQYo4QAEKewdEnPCSxvTlEjm9KHJqbKGS9mF1gZsD5ErQL%2FwGUFqFGotEm5r77HZ%2FrvBIAeG66%2FdIp9W1nsxB7yLHqbMxDwNBghTcn7xGzUMzt6QpEm%2Bf%2BfN8rXYJXnqrWdII%2F1EHrYlA%2FLTX%2F7LEOjw513hU6u9yq1amWG7zjpNNsarxMhcjZXPXQex%2BYIpkT5RzHptDV80tdrZe2m1wcHql8fKxqjoISmrqdDy%2BoymmylbxeoRjfMY6vf9k%2FvU2Yfei7d3cPjN%2FSp98Fijkqg2j84z3PZgFKVNgRVW2l80sV%2F3yh8r%2BeqfrnqcpnlxLeMua1OkQfiHO8pwB3CMGM1TgOaWqUaFSpW0zUf%2FRQ%2BpffqPwfv1f7yUdq2GvYDqqWvfeLWElnzx09flWTKn2sH4PY5bLfX%2FctQOsblBK3Qv%2F7ZwCCoKewmabymO8h1nxP%2BIiD6az%2BYZYB8xq4SsLlhAwsmUDRL2kcGc5yXrFgstgz657aRg2NDn6h5ekr5hFtE2LRrrVoDeN5TCja5y8MjN3ZuVrEpXCDF0u1AOPV2j9E7wWeV5Des9%2FHD03oOv%2FYvYqjkDib0H9eQFKHzCEG%2FxagZbmH%2BSeHdfsE71fgbQk%2FpHCXHvXJeD61ozVzvU6kTSKOQc3tC%2FDS8ME7lkOcfUhKlD0UiVIzp0Wq%2B7GM8gCzuSvJ3EpVSSKQeyO1%2Fve%2FGIvT4qYKbzQskLoeg4xSi5NDLQ4PbdPYXWx0NUhXNlVpvPdZe%2BE02LmU7UAxKaGqcONp8VC0Un%2B%2B1vay0eb4lVYPTmzjOfvoRMV0YlDEcTkeeqypSi12FY4qvQ3wvU2Y799Av4wY98D4hn7yxM4E8Q1hxmBoIGT8MYrTdQAUK%2Fb6tppeLqWvT1X8%2BWsNf%2FpKxcsrVX1pTx4Np7xNWVHGhGI%2FAAWE0CyrLEJlFa8Hhxo%2BeazhXz7X8Mcv1H7%2BVO18Yc83rO454BhH5PaoU7F4xE4LkZ7s3Z%2BiQTRyGd9QrV%2Fk69xf71d49slCEJaJboinYADitIXo2yA0O6bDhH1PfCCuNaJTNCwT12lQRAKA3R%2F%2FBRoYMwMZEkl2%2Fnsq1latT49H77TghzYoXB3KLVf81hqulhouVxoulxquVvFbrdWvQgEGEaPWoRwjbAh79t96lV0XJ8QDtLj8AwBZhCG6x9ghKb%2Bw%2F4VxPXaFXV2pmWEyEdIRKkI7cA0nAnH1FgB1Zxwn5ZqAMVoQoEsapqhe5jFpRaTY5zOeJVDwkiFp%2F7J7i%2FPuWGA4shBCAAAgAElEQVSAapQrOMK6qjSfzoQ%2FYcYD4xz7Pf7znq3NOvAkg8LT3oTFxSdUWuC%2B3xiiepSSagHEXt6GK%2BIkhWLRNPv4kR6VmJ%2BUWmLj%2BeJca9q%2Bb6It4Z17bJdpqUpFbf%2BMoZDToh08aME2zfNLnf3nV1bwKw6mmhxMbcpiHp%2FTesJ2Zz84R5WjvrmdxtdRELfJDzO3xql%2B%2BPf3wPiefZRBZjyp8n3PJniJWcZG9asL6R%2BvVPz5G%2Bkvz1Rcwf8VPqutGbZ2%2Ft1bQSGthC2eqryiBtkQtejwWP2%2FfK7%2B33%2Bv%2Fvefqn%2F6SF03%2BAcoooBgMEXZBqcALC1ZdWN0DKHuY1%2FsPat8p6OHMA9SGcjFXZhSQFsgsfvFt0OwEDHXmPYkU1R7IoHomyUJHRfGRWigBrFmz82g4oR8ANluf9h5DVLbL62iPwyN8OOiZmswBBCLU5xDXGl4daHh1XlcTy%2FtDWbgmLKLldgbHNaNVf9rPKQgqpvg%2FxaXgojw0dLkKCU0G0OcCShOcFtm7o0xE9wuILQpBx%2Bm2%2BAognrzs%2FS%2BiBPn%2B0JVH5wb4UsGH%2BDgsNGmBkpErtgZltkjEG0TruPcRt57zQBIewGmsfdq0GQU5psEvpOKQ4AxdwyTDwMue3fErMMxuPffWQjQT7s%2Bzv3ql%2B89vt27ZVr8eHEgLzTSUsKSoemTEy0enmjdbDU5O9NGne0bm2WjKSY6iFDdlix0C6nmPMhSLWLuFo5y0ALXsi%2BXuqQ%2B84lmHz9UyeIZqo4TBLh7FmLmio23r9WNMTkGxfw8Dnjbu%2FH3u3h%2FD4y39Op3rZAYKPlH9Hyfr%2Bw1eqq1yDxa6cWZij99Jf3pnyq%2Beqni%2FCoMcVGzhsvrS2vp9U1vLxkQqQItVE4Z2DaqDo5UPTlU8fsvVP%2Fxd%2Bq%2B%2FEzN4UJt16gcah1waDCaq3O4Q%2Ft6w%2FzLhMQcgPXTWXcyVSBO939vboHEhQTldD%2FSmyhCwKlwD62HhEZrBrhl8V20bkJLJH7wDIACH8ZiPlbytjFgQxLAayxZEIojW9ynYTrRqH31tVavvlbfcuw0ovLOWs0Y1xfr%2BGFCgfkEv4p3pFUOKg5qWeR5gAuI4GIY21WFGDMBIqJMOEM7t6cuoQSEnqc9scCnmrCyV1jg0VDV1WD3ZcENI0KlonH1%2BNqJiAu1xM0iUYMdLchiYtAU8G1xmYhkA%2B4OhjoWbwYXxmoS1ZrDTlsNbuPAZXej5xpBcbBfB%2Bh7Duehnq%2FjTuedyxl9SRnopx%2Fkj3KaY0UbllYshKs3ysSiIC%2BwGEeLjx7o4%2F%2Fzj%2Fbzevqnv2u1fclqSOjKsXCYeu4WalC8g88GMMHJstYMTfNm0OZ8rdXzc53%2B45n1CuZPjnTw4CBMvci%2FKjRAH1Ll3oa%2B3QwDbbv57gdpqw80kXtg%2FJ4dwwDJfxkIbz7He2Y5k2IjPc%2FA%2BJWKf75Scb6Ujg%2Bl45nKbau6KdX36UgdfKsuJhZZ9RdrE8jJYqHy009U%2Fu4LlX%2F8nYbffmQjYM57OygqLYpKbV1oWwUR80SA%2BLBP2aMwweo%2FuJd7YMy99YZrUOBAsWS2AQGDKLUFv%2FCryTsDAyIva0aGVJRUdyQI7zID6k7hMswalAyfMFCzkgu2fnhs0XIlIW6%2FuNSA8%2FjVWsNqpebP%2F6H1n%2F%2B32vUq03FzX1lI5z0%2FGASLPhEFo91ZCO6Q0xYsGi5LbbvOnldMbguUZ8I8Ao1QsxRG%2B1D%2Bwt4RQ3Pqi7q%2FzYdwEFCVmjTSbC1NunCYDSZyyLVFfVVl0eDAUUxoRybNyob0%2Bl4NSmF9nAiBI%2FzDvtKc1koiT9YK1pnJLZjBywAZQAbnCefo9Z05eMOin%2FEuNZlGvSHiNLW7M3rzRocn8DJOebkT6TrhG0G%2F72OJ7%2BLSoMgCB01bO2nAW09eJLDgKKX504daPDpRvZjr8uxcm29e2nwDUxN7tSKOQqEG0oMEG3tHvP0silrbFhvTtdbPztQ9mKtbVJph%2FP%2F4JC22Wg0TFsvJIw5t8RYgd1uY295936b5pYS%2FB8Z37CkGCX9cb%2F2x53d%2Bper81E6Eu388V%2FHyXBWr%2BYrtGogPqmiVqnquqmtUdVsvX9mXwO1VycHArOi%2F%2BFj6t3%2BRfvsbDYsDjJ3SpIldjJ7lZcmuQuyFNShkDJzVyEq19iq1anfk%2Bh1r%2FCuJBjHO3EjifNBgtE04QAchTf8Fd5XP2QyzgKDGg01zbBIB19%2B2auAAEWtyZNJ6YwP6YsWhtVufMgHXV67WcY%2FZRBPu1mYvn%2Bl4hVJNjDczPxA2Fj4wplzRYrQ9Xxiq2%2BQBVQ04FGuJxn6hQcLmEcG9AF5mYFwnDxlhXG4Oz3aCASyRTpggTDhFfhKmCIAP3CIg4NJ5Py%2Ft4Vn7M8YMnJjbD9Ee71HqoQYoBaVC7UDMSBuLi1zjuLpbRlxL1MEtYO4MIB7E2O%2FyqRNgqcvGFoNbzsuW4Hx4Du5tN7JzRrsX73iDHaqTDltVdxbssPOLNFH4cfuxsCpKLR4c6aMvP7eSHY4%2FGpx%2FWESMXCLtu3KHRxtMu1TKMoSehVClZtNp%2B%2BxcaxbVx8fS8bFP8rHvWnfyd9fl1wR839Ua98D4XS30Ft9vAqOjdL3KV1eq%2F%2FqN%2Br98ox6Xb%2BeX3kzXpLQD4H5oVNcTVZOZqm2lao0jaBxCgX2FyoOZysOFit9%2BouJ%2F%2FEHD00capnU4Ia6TaManL3DaOMQvRC5Nu7GCQTGZq66nKttQ%2Bbf23W7v4y0q9isNYloNsbX4KwiYNR4RpJpZoYcAQmxO42etUIhf%2BrXY%2Fy1XavEhylmCuAS7uFJzcan2%2FFLtxZWKq5WKq7XFn%2FWm0WTbadImmzWULgb85fZawO1XnK8SoB3ITbl4wThAcpc5IK4j6UBUxhIDAArQs5YnuIRoODnQ7gySLJ4AxgCN%2BDdALLhjmMNKkylbAOQRi4RYSMQeIVZJwX8lIDMYAqpI%2ByNF2jUihykTFcjlt1iWdAniBUpaeDoz9suiJLvwgAdKLgPcWKst%2FkgBRiqa2iWH9TMtRhp9iMCNhV7kZlRMZYsSvtO%2F0frB%2FVqbGMUt%2FMM6i2hjgDovQshkfnioT373pY4mC31T%2Fqe%2BObtQDUuJHDuz0tQH%2FYGqthR%2Bjfi5rFSXU3XbXpvnF9rWpbpHj9Rj4zwt7THLTfctNRkD4vj%2BW6Lc%2BU%2F3wPgOXexJ94Z4fPMPgvniwraK5VenYSMGp4Gs33sy7DG1cbBw8nSCijxxOZsOl2%2BTJw9UPX6o4YtPtP3ssYqjQ5W2acO2KRxBs%2FfVqrH5GlO6szNm66RZjOc9Dcpqig7JygTgDRX4lb9GomgEyle3HRSafR88CSXTG87Q3GytHYphvA3nMZZP%2B4XDciktl%2Bn9NhxqLwHCpcqrpSq%2Brzcq4BSb1r4zoXZBPMk0wAJTiSppWe7E4EHzd2ECMenirGm5v7o70QqFQ6nC69G%2BjgkEEucXSJvcoyUijig4tEpD0QbQxcTCXpRsLwndZszH1fcJMIOv5d8MfLltgysNsSLjOMDc3K1Bk3LtJTEWr6Z5FfaHqW2swBP7m30fi8JVv9URXnzs5SY8CTH0qQ7HXXkaJHAdD%2FVdu6cmGX%2F73vfMfcTraP4S2aJi%2B%2B0xd007Ux64uZifhc1i6ofHXsRenZ7p4PRM1UWn4QKbUgRLKBTFaSMoECCe3lqjieRLVX2nybpVebrS%2ButXujiYa%2FL0WNOPjkO0cKNe0BkvGFLlbj5Hsa%2BH%2Bd7t8AuOcA%2BM79F5BsAMhOmaBxScQ4FXm%2F%2F4yp5CEHcNqFKn43oY0yUnlldNOP1VpwkEp%2Bu1XTfef9DDB6r%2F%2FY%2Fafv6xNkczVdNaM6KgKFBjPI44tvFhxUx6RHao2EzLmSbVVJWNgQMTOfoGYmt6t6MC71H5DygqE%2Fy2if0uRQQ0dsBBi5ni44gTMeg6fuwBXl2pO7tQe3au7gwu8MKOovv1WsN6ral%2Fm%2BAq8VU0cKIK6AFX2VrMZU0WxOkcQo1Zj8WfiY5ByBKzgNpMCDKzvgiKLg7N8igROMNPRp7QdnV%2Fu8dt1RBHhiW2kX3Pfaph9mCWKmmgGpoCUEghTBzIDof0iJTjwGHPgaD9BkeqaKKf0RrMA%2BRcn9BC8rPRKsoMILI%2FGMCI0T9%2F0VYo%2BwQHGos6uFmffEb9ice2g10dFhZXrzZrO%2BkGoL24MNCG%2BzkrxWXvPJTPZcirDJaMMY7eZdzkOMafzOGxnYLKVNqj9uKKN2ji4qLO34HO8BjEtkp5ONPh08d6stlo8%2FdTra9OLSpfVFNh%2B5n3brclLpPD1RspoFh3AE1Zt1r947m%2B7jZ6NPmdpp8%2BNJfJounm39vMmbcJczPdu%2FB8D4zf1YueYARiYCWiktTubU81esd39pUK7MtQo%2F%2F6VC3cYtuomlcapohGOLw1ieBQpcbOsGuS%2Bze2EMK2qT86UPHpRyr%2F%2BFsNjx%2BqnU8NoBM00pjL3leiTBgOM%2FE7cQgsAIy4a4o3HUQxFrfkcxQT1fquOv%2FCvsfkDa4lRHGJRQhM2NXGdDBpitJy2H5CrCyqSobwHCbtPSqDWHD11hrFldpqJTjB%2FvzSv%2B70TN2rM7WvAMgLtReXcdzSeq0SNfxtY1V7tEArTHEwlbAoDBtHRGkc%2FgwmBcdk8MhyOItx8X%2FJSRbBYYW0NPYOY28NsovbBtfGwBrEnuf0Z5SCYuYxECgWXm2inWxrSOIWS1IW8guvqgCMdYXymHey2BKyrxigQvsbZzw9yHvU8Lko5m7iW5SXDuA58rP415IUGiDFjwonm8C0qBtxxcHxUI4AH8pK%2F3lfLZUtlwZTEPrV88btBS7GbjFV8kJjVOzcfN%2F36uZmr5U5Tsm8gLFAx%2FWCc4%2F6JY7Y4nlOxMCtUKnyYKrF0xMvlE7XvVbPL6UNdpiV%2Famy%2BvBpLLhRTvaStfcp0RQu7Ohj%2BeJC3XalxdPH0rL1vuQwg9OHu4xKwqVDK7yayV1BN3ocRLfkurt7cz%2Fml3f8eg%2BMqYPzgPFjEnXsCGeQnAjJKGGSFb02HMODu7W018T%2BIEftlP%2FrHyr%2F339o%2B9dvtKzQIqtsF4YYlFnuJNBaw80FAxHxaIO9Y6%2FuZKHijx%2Br%2FONnEgcOf%2FRY1WKmOfRjwEFwTLJYdbNSrDUTc2qifhKe9THI9qrbdgIe7bvJaDqUCMNdGdvel7VhdKeynKkqZ8a7DgfscOim%2BYXaSZhdYLwwQdePODhlRwlmibH8Ujp9ruH0hbpt4x%2FiUk6YGDhNAqN6%2FIVuW4s%2FqwaN4lazdCqFFykzVi5TTdpSkxZDc%2BhScAlZVGjiQ0f6Lwm3jYoAYVAp2wYSpC81sB%2FmsFQkcYaYR2SO0B8htNzEz%2BQvaGBwa9wb4fZDwTkznBGzcvWoIQ8yCyDy2iEePfb4iJgyBtiOrgZIUiJHj9Km7CN%2FypXSJTmDYwJCXtuBgrduIxb%2FmiCbQ8QBfnpOYlAM9BG4UPDQGMYks9bDyUKLydTmKI6D6RRiQ9YGcJhcWQQZWIJppK4oLFlkHNm7td%2FpHwqNdKhgwRKJ0RoIbHb7o5jwxFrIV8KxyNY0FklVudDsoND04krTswttXy11sVxbzFrDG6JVzOk7dlKAvoK0wYlHAvoW0fzFoPZvS%2FWzF9Lnx%2Bp%2Bc6huzhq9cc%2FOplPV1SQWEbDliQPPe7w0%2BH4BE%2F1F3%2F5a%2Fu6B0RPw%2BmzgyT8mlL1qMHQhRHAZIdhpq06bstOU8%2BwQmyIiG1rpEmD8m6r%2F%2B39pVTe6rKRDlZq3haZmTljdcqxMoW5S2tkxJwwU207FqlP3ZC796%2B9U%2FV%2F%2FhwpOy3j8UHQS%2BxWm9hCITGMshKk0ZdqFRGY3bg2MTDYP5t0Q332%2FWzdw3pxJtzXRKDQLLmsLGARWsCLnKB9EUBzjMxVn4q2k1Uo6W0qvLqVnL6W%2F%2FUnD3%2F5kxZntcnT4LnaCACJ7v1VtsXc9nWoKgZlOVCbXaRwvUZRTqatjTLihb1IUj6RRF4w79ea3fbDdKE0AGOMgj9bII4gxhDnHS%2Bl5NUbY%2FCFfAZyAREb99TyCmBMHokgMc1nZF2vMiFFe5LlPl6e9CC%2FVMRXLI9KLgwBgL0xtHnM9PiJkuJtIZ%2F%2BNcmIGCqB0ZTjbBhink4UO6qnFhxaJJ0kACMSCxGLHfjCIACS8N8fl%2BW2WNzfcu11TWXftmFpkX3ITHLdnyIRp9QBqo%2Be0UHWwUDXMNTu91PTluTbdVlfrS0uejsq55uU0uXor1GCKU5biRA7b2to2ttdkO6j7O3vcLw1wzeOZGvyobrfhKg6t9%2BkUP0Jxtqa1l1lnUNJUWtOZuN%2BPp93Xd2ufX0ise2C8raO8VA0AQhqJLWAAU2zFoG7OTsi0Y7IN2qIhutqqeH6u6i8v1F8sLcVkIs6Y2H1nOzKSrTiCBx%2BR2Hbh2qkZVLeDutlU2wdTDV8%2B0eTxQ1WLYzsGx%2F4r%2F12bXPnl%2FdUTmf0XjtZCnMZBsMJ%2F5gT7usRtlRyJNHhft3%2F1Uhevnqt%2Fdab%2B9EIdotCXF%2BpPzzRZvlK9XImTJ4oOF3v4C516zV%2FVeCPBvqy0uBqxKG7I4ARBFCt30F0Y0VvISed8V6%2BNVjnf0pdBaHPYm2km4nUt%2Fu1hIkgOfzNMWhEmiQn1uH1JRbz47QEgpxk5XCvvbazGtayvxyWFnG%2B%2BXquaHxJSv%2F5hD%2B6pOjnItSxTDZiTVMXf9pXJUX62K0WZnxzp0RefWTN1u9pq21xa6xbvRz5vNZ3jGOc%2FImJnLxdTrtLAuW0aPX%2F5QuWLQsULdiEXPg4Ll3nY1MJZurGSjaOHLs3h9gjxPfMpdAX3i6OfrVF%2BwozvgfFNjc0qOh37wmrWYlAWlJwIUOHkuxCntCOYaDhZZrPVBMfgf3mh7cXKCgpMtvmAKAzj6tac4nyCCKPyoaNd2xkYq%2B2g9miizWcPVHzxRLMnjzQ%2FOFFXlzaMZmENv%2FoBzds3tdrP897iyhjKzHXERUip8YJiGzzTvjhRYdJ1unj%2BUpf%2F33%2Bq%2BeaZ2uevtH1xqvXzM%2FWXVzqZF%2F4BipxqATCW7rNBkz6O%2F7J2oKlHEIuQIbC%2FFd5J3E92km1rvW9pk%2Btc1JsCxmr9O0AxU%2F1rgyS%2FzCnffN4DUA5hiCCNW0CR1wFUpPM6Vxrfc0o5r30dx1xHDsU1ipzD5zz213HYCL8Pe%2FPbm55hDp1PippTyNeIF%2Ft%2Bb0rjp36%2FODnS4suFuk2rixevtLlYqvEJIq2mFQp24csKnQL2CwFGFuM17iBxLbJp9OxqqemLUtOXEx3OCh2cHGlezywlwPkASk%2FsfbvvAMEk5nX%2Fd%2BFrlr3LnfDpeoP91E3yk%2BV3D4y3NDWDhNVTDJYsamLQ8Y7BEwoQ3l7vWvs7rU6vNP37KxV%2Fe2kflex71BwQiiiHSWknwOxCsTGPAX6h6cDw5WDiXv2DQ1X%2F8qmqP3wq1LYrq8QnTza3lPH%2B1b4FvOvmZW1McFTZrcmZnH3A5RVtp%2BLySsPVhYa%2FfKXtn%2F6q%2FsVLawxPz69U4ld0u9WsxJdoFVKCZINXc0oCIjd7sYEyJC7URQjD%2Fjg2N3EexpUIty9lvnsTZcnv85Xwo%2FsxVb8FTPZhiTOKtwt7Iz2%2FvxkunoM8Xk%2FH2acqeF6kPOL99XRy%2FjdBdJwGYfb5JNBy%2BvsypOxSfa6%2Fz2kBtlGea8H2UW%2FcQeBvNI8fd8B5I%2FzP%2BVjOJipPJpo%2FPtbRx4%2FUbRptX1yqazZW1imxWYSe4HoST0do3Nq5AEA2%2BPipZhs2tN2Lc00WU2l6oGpGPP7bK00hUvYeaFrwWQUKzvFm1%2F6cDfIT5n0PjDcaO08yewVhf9GoFtwjg4VZxJT2%2FGJV3XTejypenEucs%2Fg3fB1uQzehG1RBkBl006nFp3jmgHBPi9p7BZuq1XpoVDw%2B0uxfP9fkD5%2BrXhy6VIxJ8hyT4RvFvX9MLWBzBntraa2nyxK3LNkZDr%2BcPpHixZn09Tfq%2F%2FwPdf%2F5N1UXl5pvtqp91BJi11nYxiMuNSiGGjyG6XDsVncx25PYD8vhgnggXI%2B%2FpMKStBGvdxA9ehulye%2FylVijsAy20Z%2FH6DWKtecmb9uLI2qAFHfjPMbvIwPiZ0Dbx8nfcvygmHmuxNdId8cV%2BibqEGmmNOIyqh%2F5xbbFfrPydW6UaAGkETU3SY6bnx0uN8curxs3BB41Q77lOk7nRqyf%2FhEV9KrU9NGBTj77SMO209mmU8u2jX3C1urb8KeMy7eKvW66xhrEuOHrtO07Hzw9PL%2FQ%2FGCh%2FviRiiAvVlzqMRPKlU4aQaZ96Z1xkubKYWiF3GA%2FfYv8ZDneA%2BMtTW1btjQYsgiVd0zwMNpF%2Ft6H2jTajM8vNHx9pv7ZmUqUOPDkXyN%2B7W24XeIppOKo4MGg2LeI5ZJ49mCm%2FuBQ9WdPNPnsqaZPH6rs6pihv4IBeEvzv8OrtHSwAi5eYtgLzv46UWMf7GJteHGq7r%2F%2BLv3jG9XPXmmyXmveD5p5z7C2Ag2KHBjAZBs%2FxEjcO4cdcbhOQv3NK%2FUgGiYmhN1vDydqcqNDd%2BlR5fG3%2Ff21IJlwXwPFTMyJk3%2FRhDluvo7ziHeRz%2Fj7baDo7ylPg5zBM%2Be7L%2Ftt6YxZjtu%2B824HphTH2pB5CER9Il6UlSru04m44%2BdxM157n5PMLZ2VtXmfdNTeFH4U9Se9xRkIfVafzHVojrHV5nKtZokCTR30hxNJujZEnd4rRPsh%2FNFa6lVV6radmrOlmldLdY%2FX6g8aVOW9%2F44KA%2F5rWbxbI9Vi01iCeAuH9R4Ng3qygfMnbYKfLbN7YLyl6RkHOO7lLLOqwZBe6vEawmoMMSinYJR4nujVn12p%2BusLlX9%2FpQ7tRmzXMLLnXzQizXVCqzlCSmGYT%2FrrXog5hs8fqf7XT4JTPDlWWeEiGJsMhnd4KqGIiEju%2F97QAjBwySyjKmtNp3RUnAZhpg57wX6r5uULNX%2F%2Bi8oXr3S0bTTpes2GwQ63y0kcvcSpFBVHhUEs08%2B5kpBtF%2FJmVaKmfDQFCY8xtg2DuNg05xoyjgqfqXsQvjFg7e%2F3%2Fb0DDqcQHFYklu%2F3HFzOJHN7e2K%2FD%2Bt3Tj7yGIch%2Fz04RmqRfw4bdoMAJH%2BOu08wvRtrke7DOZ1dZaI8Oe0oA%2FWIPHM5Iundyx3nG%2BEJu08%2Fx%2BXb%2FntO783XXerfJ9Kbk%2FvhvngxLlUHU82fnpg73F6iGNaqO19rfbHxqSSuLFxiG5rxOJWEeuBXdbLAmKvQcNWoO11aFNvM5iqPZ6qOph7SKPhxugqmLLQcjhDgOnFUjm9ca3a7Ufln11o%2FXD0%2FwJTugfFGp9D17B2CaXi4N8fIuYkcA4Vko4H76NSVnRqcd58CjC%2Blf56q55BYvM%2BUhabseUEcsVE0DcWgFmEc3CDitkYtIPvkRPV%2F%2F53q332q6vgwTjW3Onzsk%2FksPNNRw%2BWN0t4%2FRgsAVgFYGNOjtm9ccjvjTxK9%2Fq2aVy%2B1%2Fes%2FVC0vdNDhiSacJYBrPpGkxiFznvxc%2BRsBIstrwDG%2F9wo6CIUXLrZXTLaphCWtHDzFylGDwBB3TGjyfb7uckqxb3vPuwxm18NncORtFOM6GEXoeJfvc7lyXMZ8jpvz4du1agGSI04vvke5crp7PIwEHSZxnjlMXMkv14mqXc9rX5YI%2FVpZUiKE43e9xXIO6X1e2yQ8vlanfdCf7Y42Y1FeLvCnPLFp19H5St2y0Xn7QqvTCx92zgkpZuzsIzYUwNg%2FxFMW%2B%2BX90KpfNurO1tq%2BvNRmPteMk0gOZtpy2gk0qkLxKKraDZ1NOibYzHJ%2BHS3p%2BZUGw5sa9WdrqR8%2B43tg%2FLY29fwMQEKBg0GKlxK0UjEKL%2FB9%2BfWZyn%2Bc%2BnDYjpXWpBIDarLNR%2BzglQbiiss2gJLTt0sVx0fSk6n0xVMVXzyVHp1IVbiMw7MFAzvObI%2BTHTi%2F7kObuN%2FWdD%2Flt5in9FOIPZ23PQpBJFBu4uT7rY9uai8uVBed6sVUFSIo%2FNXC%2BQ%2BNCY89gpjQJ1BLgBtUw%2BrBUTUr%2B6RapvB4O7HXFThGROW7DtuhS45wC8nO1CZAJgV8jbJHkqOwN5IOUAlw2WXvxACYvHeXwWaUjskfz%2FswRCONnGYu0%2F7dPv4O%2BBKoRdz4nrnLiB8olAEtvuV0CJHLFqGdlz9ff5%2FTiu%2BoPoVyHNnvyxLlJyzhbv7lXL0WSh9tT3kz4M%2FxzILASmRhHoSZV72odfDkRP2q1dXFldbqAuAwGUL73fjF3nrsTdLGrd3O4UayVL%2FqdPXyUprUOpnXqo4Xbhd7YUr7ktG39MKYe6cBxi2YW%2B7naJifJs97YPyudk7jA%2F%2BkZgB8Ll3hU9GLl5eqvjlX9U9cgy3VMDk5EX0rTeAsOX%2BOfxng9q4%2FxJ4j6tUnR9JHmGd8rAFgPDwQVroc2Ap%2BZi8WCOMwumWy3%2F3h%2BF2dcft3T1k7yo6T41k9s7igzekBuwzptmpWS3Xnl9LxRPUhwIgLLXxWdgZG3IlhH6Yi7fHmJXS%2BWnxIRwCQ496I1TaEDAJNcGQDWXXqGqV2Ffg2jj96HlP1G9XdfXKFY0CMyVUGMINOTj6FjXcZXEb5pfL4eyKGOZ199jmxDJI5flzJIsqR3%2Bdw4z3A%2Fbddurk904tdGXYB9iAXeZBG%2Fkv3eb9z%2FCkH2ZVr9ILbxCnuovjmDdz9jag%2F2aOlHUivGEx4vCpVLSY6fHKiopWe%2FfMbrVngFbUPaC77Ql0TGvDY1aKhik6DF%2BtIRvrCwLh8damuKjR5cKj5ky78NENfLNxKUo7cQLsxGr0bvbxrtZ%2BsKX6OjO6B8Uar0%2B3ZKz5ePjgAuGSfEM802DVWMH29itOlpn99peLZpcRmOMdMwUlWiNLgQGJ%2Fibnf%2BNy51iwnA7Saz1R9%2FlTVf%2F%2Btmk%2BfqAMomZfYIln7kYOF8ebBhnhwrDeKef94rQUSWNlNGouLONB1OhRWdmqGRj0q7m0Tjtt7XOb19ldacIwXzgCseYpbsMhUHh4AACAASURBVKw0MyYGZJYIZ6YL%2BTOfdoQ1v4TE8%2FIGO7cjNDmRXeSozQ754pF%2FI8UEaDw4asTP33g5zjnfRyr7vALwctz9%2B4ifgXaf1j7dfdgAr9hnzOnn%2FPJ1HG%2F8bv8%2BNw15jdOOFHdxdmLUcZkIk5%2Fj6mZLTU1qOX6%2BRqrp3yw%2BTY%2BEz79r4T6Qh1xTL5ChL%2FNa9clCh08f6fGXn0kXjbZXTbi6sy0jXrDS%2Fno6FBpjfls2ttJ21ai7WGlxttQU%2FYhyrmox93mfXd96TmAfOcH0AxqUFHtiHbjvqw%2BkeX60YtwD4y1Ny4Co4PIKeW%2Bx2vSqt2h%2BDerniCc6TU6Xqv%2FrpYbnl%2BrXTXjKT75PLZqzSUdwme3Q66pvVBa1DlRrMpup%2FvIT1f%2Fz39Qe1t7PZC%2FTjoRxHsAxMnA8mHl48%2BAmgb2l0L%2F2VxZt0liIMREdYSdauF%2FW7C82a9UNCjc4mQ5H4WgPVz7OB7vUOMm%2BaDjOgR1m%2FjIXkUExP%2FMJCpvAxBQ4yDCELERzmYjka0pyBATXSPItoBgxcvx0pQj5VSLpo5z33%2FaBUsZEcukSFASARLCcYP7%2BZk7PWqk30nFL7YZoJuWRn7%2B5BKPnlF2AbM47ipmLHd94dyNeDsB78tylFd2RwTBfI9Ub%2F6aPZljJYd%2BVNwL%2BvI%2FRkhQ2NE2RUlSzStXxTEefPNLTVavzvz3T%2BdUzL94XVRxsnkXXcJtxaHNt2oNSzXbdShdrXZ0vNXl1qcWs0uTkwOqGfd%2FYDKRcVD78mHmAHoT9yLJk33fFz9swP0Hu98B4s5HtH7W3%2FWFXF2pt%2BIrP1F7attb84vghPT9XiYnG%2BTq4RavVpKFcFmqQyMH9Gdl6tXCU84l0cKTq0yfSJ4%2FVf%2FLQXCj8C2GDHPuI9WTgHzMYcn%2F%2F9%2BYWoJUscqIde9ocLp%2FwWBdCPdG068Q%2BLUb6aPw2HZ6I4vT58I4T5w6a0prYBuE1AJJBIvzukSxaNb%2BTwrl4weFDQexzMlPt9C2IfK5Houg8XgvHi9E3w%2FP150iBd3sQGnNeOYcYPZHeHtD2o%2Bl6tqQV%2BexBKZdlnD9i%2Fch7l88bQTGXL6cDGOc89vfjdLjf57%2FPJ8qa%2B2SfLnXM9XA37cqSU91f96mld5l75MO%2BsfYRfu470yK6mUU6PpZLhBsappVmj4%2F1qJcPwb54ea6BPXLGg%2BvP9k0UPhT%2B6PN0FifmGdtOq8u16rNLlcdTzdcH0gQahMi2UAUJokncuIhXKQNtz82v4%2B8eGG%2F0M6tHHEUDgpxu2GGmYc6hU7HdqufoobNL2y0Oz88ljpgiDqI4H9WDU%2BNC7bTUFBs5NFtJoe1t5F%2F95onqP36m9umJmmloky1SPESubHuhIu3TzjlNA0D2IL1XvrnRVfvHdMICmqg1aufWkspi6RBqYouIs2jMaJpu0Brt4aHUBBtGjGlMDFjNhFutYPugMkE17Wg7nbkZ4yHDF%2BnDcaZzEVFvBxhZ5Zg4ZWKSrxQ73%2Bf091XZf8vvctg9ACRKlWh5AFoGh4wSu%2BcdEGVAi3QzDkT1yCPyCQDNYfbvc2kC2PYgyvtdWr7PcSI9f4egjtqC2x1A7oM5ix0oWow6%2FpjBcL8QyWEjvVyKKGm8y7WKd7uCptrmkqavLtUHo3xDGW3q1dsmF%2BkRQwpqADjWD%2Bd6sKh1dXah2Tev1PQrFK%2FVMgk8TuNoOk7QKI2m2e0bBxdIm9VGxdmFpidzLR4cqFjg8Qk3irENgXSMXopFEC2UW3TfWnf57h4Yb%2BldbNBKjoHizDxWZSjQlIOKrtHw8kLFP15q%2BOZM3Tl2i61JigkjG9zsKVaFPd7jHJy9Qzv1xRPLYq7ysycafv%2BxhkdHwhl5rSKI9RBeKhj8yPPRLCu6cEMGN%2BQJcUtZ71%2FFlE2WW7FXyzFNzGNzblCTMLlAsxiNYWNWssLIFhhwmKYF9aCeg4MdPRPhRKARr2Nf6s4IHjXEpgQmTjLVsALPuMfGBD732G3vvu%2B36wCVY%2BcrTRB%2Fe1CJmsXbHXgm4AqgiXLt4xL2elmvf0tp%2BUK48W8E5s4jypHj7%2FKPJK5xiuNy8jni7MsxLqsJ%2BKiUN9Ml%2Fj5mymx08bfAk9Hbn%2F8WcOLH7Gc0ocgHtWHLZX441eJorsOPHujo6WOt2lN1pys1HCtlTji2B0r8qQ74Zo699%2BAcezWbRsPFUuvLpbaXS03KuY%2BhYvHo4%2FZ8niRTCCkIDch4ZwlIT3xba%2F787fZDlOAeGG9pRY8DNqxZfbW92CPsJszOTtMXF5r85zN1Ly%2FUNls7AcC5dIjjIATsC5Y%2B4ggFHEw0ZmWth9OZ%2BgcnGj59aGfh5WKqaYMxeRBfvE6gt9MWgzYDor5O0760P9XCh%2FONCe0thf6Vv8KNlR0x%2BKyhhHq4pO1aHwTN%2BYpqOlUthssTFfOpFx9VhyMGjJuRUSFl7W2LaufKcIEj20SIVGkN49AyNpJmmZUpd96DzKT%2FhyMgQexzevk66nRnOX6f7%2FN1FJahzOsUJy4ZPG%2BCUIjndpxoIopj8NmDGInu84s84tlh9p%2Bc9a7I43JcL6bT8%2Bec7yj914K%2B64vI4F1j%2F2jxaC4r5XHw8RC%2BTTvMLjhvlUOKC%2Bno4Yl%2B87sv9bKf6Pnl37TZbsTpGfw8hjHlABQx52DxZu84nATTa9g02ixXWl5c6WheaX68cDwWkjgY53BtfpaWXFu2%2FGhV%2FmASvgfGN3SFV12IMvAwXwxa01JDq%2FrFucr%2FeqbtxZUaH29UapJOPkeSD53kBA6AtGsKH4M0qaeaLhZqH55o%2BekDbT490aKY2aSjgDvBXyEaZTam5YiqMCEoh4mPrTIBHhGVNxT5V%2FsautZjX2o700Sb6QjE101rl1n9lmM3sGdEVF2rwvsHJ2c0aT%2BQ%2FRu08PqNGvoZNfgMijVaq%2BxWBlvRF6zd8baDenx4yQk4SWwHg2eMHG%2FsmZudevM5RfRr%2FnnD99fe53D5er0A%2B6Kl7yOx5RiEyG8XlqB%2BoBX2ILpPOd7nMr4WL0tTHSFz4nl74PZyOv%2FX6kZL3xaed%2FEL4fm%2BZNfu6JprL%2BL5thRvBPvJHxlG0BS04DPHyDYNAJfFqgcPjnVUHGu4avX8L%2F%2FUBs1rzqXkaDwc4nMYgbdqiIdEg2PSAhi7zVbrq7VWF1danCw0KfB0U6vpt96TrxDDQsswZ4IW4jTgJ2%2BFnyfDOwWMt%2B0P2CPJG9o2h%2Bea70E2c31TjpcKseZk3Ui4YvrqQv3zC63OLlVvOx30tTm%2BoS610aBt3yb7OU4%2BK21XdNZ2mp0c6uAPv1Hxr1%2BofHSiYcKJ5KX3E0NsyuSEC4kNcDRSrTRirTC0VdMMec%2FZ%2B57R39CKP%2F9rVtU1K2AOIu9LdQAaviBNGGodbKdqqqnbfTnF280QWsamEIhQ4fIrDcRh39HCbdTVwx0WYyO4dsKiiAVIgMKImZK2HkQ5iQu9lHez7Ft8T4zzuwQullMReP%2BepxyescioiL8AlDF4ZZCIa4TL331NUe1eMAHgDrRSuo5r4Nrnk9N1Wfw6f6ON9sDvuUIdrBwC8U2%2FVGKn44KEfSevA0KTJnCqv%2BegyxNpsZVAXEvBmR09CiWhLQOcsmhBSuP8iGfN0k4l7vy8QRHwyDyyADCXwdzX3lkHr8nJVRr1Qir%2Bz3qx9yakHrhmw3yCxbPtG3H9ga%2Fm1g5FdFypfFxr8vRA9epAQ19hnmvPXUODknUcicYCHw9P9olKezaDTT0uX660ONyoedBanJr2ctQ0vVptI19MRVAQxFSN9t%2BN2xC3ul9H737WhvsBMr9zwBhELCbxuPNutpUnojeVgtjlZ1%2FxjTqpQvSAMsym1%2BTFSu3XF1q%2FONf2%2FFLHw0QHmqivC3WTUpuh0UXTWERx1E21GEpdtoMum05HJ4ea%2FesXqv74ucrHAONkB4yUyzZCpgCYhPQ%2BS9A0AmBsOfER4huurG%2FW4%2Fs%2Bf1ubfN%2B0PpTw3ovBKwL9WcaCg9MHSmxQy4kOhpnaeqZtXekKxWAOmd62JqzUAdDAbRxEFgWqop8apwIAC7v1y7xN1Bkuk%2F7Iao3xNmhvZo2CkIzbCEAaA06GCIcxUYlxSzpOy1eAImuS5u8AQk55%2F86FjlLlj04n8k22bfm7o%2FFPir97Jmq8z2Xd5cVrlBS9MLDGmYPSbuyX77h28jAIR5d4mtFUFqcQhbMxOVAXD8JhiuB5l4COMQrwkT%2FvQUccNeDFBdmi%2B4liIiaEp8qLFGtV9j6wmlworoGRhY%2F%2Fo0Fxus0TGslh2M64cV9S8w%2BIuHfoLHRJR6GaeKul7Bq1fWtO0iRjOlU1LVU%2BAhgXqpcHGi57ba%2FwDxz9xfYAJmYQmoLzF22ahDRF2lw16oeljo83aj9q1c8GTvT2QQgtri%2F7XpNpiGbdc1YIitHpfkrt9SG1227wv8fNnQLGd2mHa4CYtLlMSEArBgErzKuNuufn6p9dqFi3IfLsEHFg84Y7pjQNmcyeeOHxHtdL1YMjlY%2BOJX4nhyqm0%2FBkb%2BKRKCDjzFogpjgBhHmSBo16l6r9quLQB6CALxBWt29y7O2TL0Ixxkfq0DI09Q5vEsDR1okL3DVe0IDd4%2FUbIrzh76bILgHFPnQmxWR5vZN3gERgx8v5xDXC55RyOlxvhON59yq%2Buzp%2Blz8kCWkKmNPI1d6BYsoOAogJgIkkUySl5XmE20Q3bSwjzOmmhHL%2FEDzDEBrY1CXhpRc11BeOhjyIGi72SC%2FV0%2F2TwiTRIKKXKDf%2FkkOu2%2FiaCuJEQ0JkwPZiJTrrA8LE3LmuiwEwaadDlmob39M4sRhk0TCZ13r45KGGZaeL7lzLy6udPbRdTMLpWQM7ceTe%2FkFbflCzbixSXZ5fqZrVmpQT%2B1ml761yM26YrPHKuLQkJbfxqMh34PZOAeN41TK%2Bf1M%2FeTX62seYQI7PApUTsznqBS1U9hfbXvVspmHdasNJ8Z1Ut7hgKsRJ2tYg3fY%2Babs8PtD85EDTxycqjxbSdKKCA4sTB2BA9eAO59QQAf6s8c%2Fg91lpEPRMwV8r7P2Ld2kBE8c3EVBT7ndJ9VqcDChpNF37ZlDJQHSDrgQA7F%2Ba4F%2FjNPffIh2SHnGQkWEAyZig5RIQ3YUL0ByXL8AlcavOM7fFPk8Ai%2F1XAMyWAQFfJpIom3UGxwDGmF%2FEDdMZi%2FB4SpxhSx7WLvHLWDAiBjfgscgMwrwDzhQX61Rzm9b%2BDQmBuzTXcXR1%2FVzn0ctfyC3tRFvQjtY25cDsutSkqoOTpoGaQV3baVpP9OSjx6o3pbZnG531ZwGMReLI89LC3gzpD5%2F3Y%2B4ZRZv1cqWLswtVB7WOD040rWZ0m7lMuPu86owlyt0GRYbHnQLG7zPeMyhyvfYjkbyCxwvKqlF%2FeqUWYHx%2Brtm2V11PNFS9fBxx33t%2Fi03pugptMYxtsUmsjxaafPYkzlg8WmiYTewyjuQxADe58ey3OqQVffwti4AYkGZ0YpX3fer3qwsbjZkp%2BRuq70B0cHyHavqWf%2FK3N0T9Hq8DbBLAvJZu5m4yp7ZP%2BCYo5i85vetlTBxU5qRyYD%2BHKHP3yq0SQBhpRF336RJy%2FG5fRs%2BFUUCX0QQ78ve6zhkFGIb0hLpnmCVlCHH8F8Seupe4BvY%2BO9HBarghUoVXDH4xOFBn7y4iJd9E42JikwF89DrXe1Rsw3d%2B%2F0u6Qg%2FYW7UfXxy7sUVghRrMhqBdaL53wizj8ORI%2FbrX7B9zVZPYH%2B%2Fw9JTaxty4WzC06AFHTt7Axhq7xsvzS00xA8GuEU37ihDJkxN50Yr2q3p9j%2FGX1J5vW9ZfJTBmUKSRroEis9yTFMJSSpvOPlGF27evzzS8uPReH27EmrJRy8BBk7GJGcoG%2BVBU7IaI1fD0waEWv%2F1E9aePVT44UD8PjnE3vfO%2BS4v2KxqTfZgQePvGxoz7CT2e5W%2Fbu7%2BqcDRQbiSuUINv%2B8vUIocJMHAq3xU1R%2FmW6y4dF2mcYNxncag%2FJ2KfoSRfST7uM1CN0%2BFrfp9rHguoHD9fczF59jsv%2FHKcSCfSimaLcPv346aEe2vsMg9OJMoXVQyukLCAHwSVdHb%2FIR4NlTK%2Fy2JUc42WCPIPSiWsBeEIQ22GHFyexD25nIkrbYfW0hR7hElQaqAELFNTUbabrZbb45dxpTLpjESLL6NfaG32cNBXxfTCds%2BLierjmeYnC2uZdstOzYq99HAqXpkbj1rTL3n%2FlfSbzVZXZ5eaHkx1%2FPhE%2FQnq24NKjtsDFBEP0Levjefv14rQW8bHh%2F53J4Hx2xo%2Bg2IGRDoo3%2B%2B%2BueMKCW3Ul0vp2YWGZ%2BcaXl2pODxQMZuZ8%2BvqUhypyKoMkUfV1xandoDjRN5bnH3xscqPH0nHBxpmuJWIQcG%2FvrNJiDcsffYj4w7pEoPWk9v7lqYcH%2FpY%2BkDK55l7oyzjiZhbPl8Jmu8jnFfGN1L4vo%2B7UjCWMpVOieQ9RcJEuJx%2FAM31vDL47cPk7wY5g913p5PD7usaqbye%2Fz6tXR1G0GJhP%2BgYu09OLqqH2C84EadMvQEzS0ai7BkkEcyxN5lT8faD04xxDreIBiUEnTRjOqKVmRrMAhbC0rS9j4Gz%2Fs2uPcd1y631y7vSarSt28lesEK8PK5JcOz4VS59sk99FBzf4cMjLXWl7WZjwSDendBqjcYkhQSNqX%2FaTavlxVKzw5k2V2u1663FrXCNPW2MbnTq09FwGBflre%2Bhs99Go986oR8x4J0DxnGDj%2B%2FHbbgDwJGZxg4cGYyo%2FjPJz9cqvzpT%2BeJS9Qo%2FqXHKxlCysi01mc7s%2BWbbdSpZtW071ZNSHadmH0xUPn0gffJAw6MDe8UfaohcqIYz4k0uGPUsxhgsHuXhtYWVWSgyjGZ74mjHdfk%2B929qj%2B%2BTxi8jbGrUa4XNwHLjSlBW37EKCa2cG0B2LZm3eSCLRD2cvCl7RPRz9LwJHuHiHUXIZdtnEoCWBYtO2B8zGO3j30xnXwbuzHXtBJSRDvk6nV19cxpxHZc1l8jlsUIQVSQcxDZ9zRWhTuk%2BLzI8tk2M0%2FndxGWngLgjTUcS4x0Lw%2BAZAxytKMUHpxsZMoNyO%2FCae3553uTi5CiUKReV6%2B4%2Bvc%2FPua4fxBXTLSvcBLDR4miZ0sAGmLJQPZ2EoJrDh6e1Hjx5oGHZ6ht9o6urSyvYRG2D5ct9Q%2F3Yq3U%2FJsnXZrnV5dmlAXL%2BYK75ZOF8rA3MfpF9QO9bJtPSu0Zb7hww5i57U0ftAPDm3uLuOdbCFuBcrKWvTlU%2Bv1S95OgiO%2BMUwFjWsUKDY9ziVbXrhaZzzWb30Vx6cqTKwPhQegC3WIVWOaPSP5OAQL387NkdbuQ8SW2zFCQtk6xcv%2Fvr27ZAJoH5Srx8P77CjiTKuiOZb5vHjXD0YwaN0Sd3r59zvhmwEkDtwvI9%2FyXwGZXJAODPr6fjKtz4FilFOgaylHSASmoOmzTkUZavBBzlYVyKZ4%2FKcTFznk4nUMqA5IWgWbsY94SDCCfuwx6j8gLVSe85T4sHzTWGRnGgaPCdlMvNTPqI%2BrwHFriZ2ye3N8m6LFH0VPuoGR%2F8OhLbffswbqIG0DIADBeV%2FIVjiQBIDPjrKY4lsbsNkDx5fGKPWVfLS33zPI0tvF%2FsFizBbZMa%2B5U4BGjUqm%2FwhLPR5emlJouJikmh%2BdE8SdSw04Frp8FSOUacn0F6tAD8MNrv3Utxp4CRAfRtHZRXNx5cadn0GlDa8LX3IKleLVU9u9JwvtVkqNThZgk15w5vNUzWWl3dqcPmselUt73KaaHJwxPVX36s6skD9QdT4QAgi4vyag8PFCZiNowO%2BkP587RnFZ3%2FM%2Fn0zH73js4xv619cphf3jUISCKL31H8mNQRiPv0M0rAmUHyx2G%2BI7lbPgdhDiAaf86ljDz5ksLssss3I2DaAWz6lpkmE%2Ftx%2BODcYpiM30cJ4EZjiZVLNMrDr8bc1834o7QNaGkRkZLK8yqt7wKEgvaGRjX2c7mdnTQnOIRXKTtlQEbK%2B%2BSAPS8q3F64J%2BtDgcTmH3mvkTTNHeKfGNvGPce4a%2Bf8Llc5AWSuXULW%2FVci7j7uX%2F9sdxZNU6a8rUKFwljfdIuC0TUAZsfZiXgDGFTOK00ezjV9uND8wUL9Za922VkDNR8hFeAWpjfYjKLgg61jt%2B21vFypPpt4n5I2YtGBxjHtPdh29PYW%2BS7aksfJ7bE%2FrLd3Chg9Tt6wasmd4gG14w5DHGH%2FmPkd7pfWrbqrVnp5pfLZleqLRh0rssk0pjceVgYMZUs1FfuJtTenu7ZVPUiTh8eqf%2Fupho8eqJtP7QTAflPtgDpciKGmjigpCAIb3LFSNjgyGA3c9ocT%2FhJ%2FgDlLmnnx8GENw%2FcvzXV6FvDweqqESr9MSR1x9N7iOb98Pfr3epNAbxQnShWAZBzOZbkBcjlKDvMmEavTg1g5HWKN89zXwVUdh3GcCB%2FtEc0S6aU0IvMA031SFjvjbAIqiXg0xmmITiGu%2FAdK5bRsemHAC88tjD9T2G5Qxd58zwHfVdgt4hIRBw2cIwhXic%2FgAeN0XKDxTPZxGDjzD4LOc%2BZeXc%2FclQkEicL7UBrJLfvma9Tnzd9%2Fyi9eTlBf2sz1DIAyvYqWjjNcvejpBf0BxOp5raqeafpwrsWjA627tbar1m094A6R%2FUj%2BS9w4Bv%2F4AEbpCUVCgLGYlXrw9IGdBOCCzv1q0xr37BsZkExjbrZTbtf8PV9vhvtQnu8cMH5bw%2BbOyWF4vvnr21795Ubdi6X606WKi40KtFMZRHWdjoKJWWdNLQYYZ7VM4lSGfjZV8fiBqs%2BfqnlwqDbvK7IvgMs39lMoQBpspj8smFkBewbHqtAco1fCHpKJoOeS31%2B%2FswVMCccUPd%2FTvpl65isrlLxKye%2B%2BM4dvDeAsUoggJZF%2FJuLxKQHIDiDz8wiodt%2BSODABnEfRCOD2eUT543mfjvNNwLn7ltLOz2lkBtCaPUhN5cLm8qdyZI7QCwkCBAfnbQKDX7wD6FAMMbhD5NPCI%2FAN0wOcMIQvWkR11gY3rI7GPfa8qYfwVmNwNBdFn8WeIgGox%2Fjnj%2BkfT61c0fGHa%2FffGeBa6B%2F7IfAwxMgeT9eKF%2B0N%2FTJHzaKbMU%2BT2ONTofnxXEdPjtStBq1Pm6RAU7n5vLCJjdvkOSg8CGEWst20qpZbX9F4hSO3MpQX7LFo9wKH9h6JU9%2FUHoT5pf39qoAxd85NMLz23HXqz5fqvzrT8GqpYdUY0DRhQrJSDoqAu6Wu6UKBAPHClEFSqDtZaPjoRPrsifrjWi2rLAARWyNEsN5MhxjEqpgBzzEyuCLDPRYEwMMILT24Sp68At9RolyN733Ng%2Fl7R%2FxFRaD1bk7EIMjmjkxhMpmFGFA5r0wCRfzCupfvUWvSJ%2Bl0jUuAQn6XrlwYN5lzc3GgiP4Lbmh3n1%2BPOMOch9PxPxEo0iFmfkYcF8AbrcP7nOA%2Bn%2F03hl2KyyUlaIfUWYPUon9SCc7N4lLnEaI%2FotjTEJI%2B69iEM2zSwJnbzO7Jolx2J0c2iAoJj5jU5gVFnE26A9goitNOnCRsTY7H%2B2u%2FXMVoxGv%2F5mp9S5Br4X%2FqB%2Bbrbs56%2BlMzui0UlLjCPUKHTFfoBvtUjWBomJ48faD1WaOz6pJdRLuVq2yfGItB9ycOvEjfx%2BYVtmtsmk7%2BbVsNNZq%2F%2B9ESqe%2F%2Fpe3525V1%2F%2BkXe%2FerAMbccfTSzfv8zNW%2FttNwvtLwz1P1Z0t1DAz2%2Byz3ZHEV06gbOvXYL06KODoKV2%2BzqfTkWMOTE%2Bnxsfoai0ZOjg8nAACjhRg22mUCx0rMSQOOFDDRZJfL%2B9xp2qY58b4jjXTv0gB2e4zbhuZyk41fZmqZP77N9X1b2oXYEekoVOSbyEhgDdkAQEn8aIwcAZa%2FGQgTNvlbTnucnhNy5Z1%2B4qAyOQNA45frFWnwPcB1D2YRIuWxC7Yvo515WxiX8kz7fgGMab%2BQMZ7K4HME2cNCHGqA5JSG0iZPvQ8Cjz6zKNYKZ6kspJs4Sotb8fjCf%2BaSmCim5lEvS2CCw6X%2B%2BUcJadObolSqRZhd9dJzbp0P5Uqbuj9dVwtAg04wZkxHsGNsPafNeVvkiqKMND2Y6Ojxkc5PLlWi%2FLdh%2BybOjI2UEIGTCMDIPWc2kt6gtum13TRardYq52EHuW%2BtD6V1frxy%2FCqAMTefwYYJsNsbiS%2F52de2V3G%2BUvnPU3UXK62LtOkMONpZcjriiH1u%2FA82hSr8857MVD45VvXlU5WPDtRPmJDh0QZTjrqXqiFU0L3S49BRr45jhczs5Xsmf5QMAPP2jMf5%2B3OMN9shP%2F%2FSr5AO%2FstE7s31IcTNXwrtto8U3ialN%2BcRX4IwB4HnTQaf%2BJrBKPd27CMFAQxCbmo%2BKquLt0uHVKIeuawRN4gl3yL%2FyM1hR5xcfjvOg%2FRfSysF3Kcd6e6JdeTn77vhyb54rO%2FYE%2BwKADEO%2B%2Bas0XhH8XutLRUl16h%2FLjTeXEiErYUSDywcdzQM4qBpSsk89WkbmFXxX9qvjzqkNo2u3Fc13d14vfseKV9fOF%2F7%2BDM8RB%2Bm1k9cYizQ412Mgc6KfV5Uc%2FgBCwSUlVCWmYY4dY5ryuNDDc3avp3hDi11jQzcYFac2vVhcKLL5UqvXp3q8NGhDucHsaf7ju1An%2F2S%2Fn5VwHizY64BYgZLFALOAMYzdctNEj8MmiROjvPQGkYhHvo5vqjtxalQdVWr%2BvixgbF4dKBhGt4ifJQUG%2BIcA5OoG2OEwYlow0SE42QS0TNxSqIq3qLOHuLb9x9YlPfOcYtut8wRvE0bBedjUCC4xYWZXAbY3Bwn7%2FJMP%2B5EkU5gn0cA0Bi89vlmAAyiFzlfT4d3Ef71dPK3BA67fBMQu66RZvyb0yF8lC%2FyT6zeNYDdlzGXLVo7xUuEjzGWRaGIQzlxHu82%2FsGt%2BCR6iXnUVtmWMRwDcGqHOTuU27AZBgwNiIN9VzKH2MMkjDUlDYySpqN65%2B4dVzPd59ER8fzSkAAAIABJREFUJb4lwAf2ym1pw3rUYmKscrXY02VN%2FUqzuN7R9jgV50gqvNbMpjMtjhdaHB%2BoW0vtple39eh0X0SVceSeuMd0RUS7XAUwlotKB8Vh0A7yGYHcXaQntMmvDhjp1PyLQXHj335QuWpUnq61GVptqx69mjhUGNdJlbS2vWL4Ri3WjfjZjdVHD1R%2B8VTd0UJIWVnVcn6ajzJKhIfVsed31ryDC7WhbYg4Es0LjyHmGOPEjiBGeWrfKPP94zu2QKKiNPoONMYA8I7JOlqkc73HAgyvp7on07uwe3TcA1YaPxH3tnT4EmlFOvt0d%2FnxYVfPm2CYwTSnkbnB6%2BmQBHQxfsyl2N%2FzM2nzw5SprlTWtWazqeY4z59NVLLVgKJaXamb1WrmE%2FXTWnVd%2BQfHCDgOeJy62qq92mh7uVSzXGvYtGq2raUqLESRrtRF2AZvzZXCO17%2Fc1mvv7r1KdfQgJsfbg35077sh85njCJGtoIfXL8Px97X1U7d8d2Mazi76gt20HbWqS6T%2BVRHJyfqVqWW3VLb7dZav5zoU6oO93uIpvoAWtqt7XpdXS3VVFsdPDp0xa0F%2FC1NAF29CZRjEM1RbwuXv30o118dMN5s%2BAyS%2BcpyzEdLna19NtlqUWiopKOtVHZSW%2FVaVYMWRWWn4eq2nsQAXv30oYrPP1J7VPugUBCPiW6bWAuM9rOO%2FRTU0TEDYWVNR2RFhVCmhsawksYl034i3Cz%2F%2FXNugUwG8zW%2Ff5sr%2FZJ%2FhN%2F309vEvj3MfjWfv%2B%2FwjiL6b5%2Fn%2FtvreWfOMMfah81vuEa8XdK79FMYPgBau8gRJYeP13xPaeXbUTr%2BlEDRokz2oxDbYeKUthrgbsvJRJXBrtZ0Mdfk6FCz40PNjo5ULWYqZzN1hzM1J3GdziaaTuvIm%2FSZe6%2BWWj8709nXz3Xx7JW23ZWa1cbOrStMpcpSE5xpl4W6IvbyU01fu7jqr70dvUiixXHTjL7%2BbLex39ejZGoAc%2FeZY2QpHf2NVm9ZTdR2jZq20TB0XmTQ%2FrlBp4upjh4cq7katF5udqA49KV1CgE8DvgmF9qKRU7fcabjUpddpyerJx42DmeW3iPhO9vllwqKVOzOACNdxXAx9xUKndHDac3Nfh%2BiGXWthqb1Ke8Np1mXtbk6zDI4iLj7ywsNL668d8FoWHSc6F6on7IxPWiqTsdNZ5enJYB1MFU3r9V8dqLiyULV0VRFXahmYyURERra4y7NUERNDGtEq%2BybUGbsHzHlCCPmIIUGa8w8LFr9znH46w1AO3tSo0jABA%2BiYV6cfWD63d3Bm3D03o8Ofo5lBy0fWoDoTO7YIndiNG0kA5dEn8Up8tmWzmYJ9LPBIhOuKEcUxztpkRAUzn9c0z1FdD3SpyiyPcQgdtyFS9QxYrnECetSOind%2FD0nT3zEmllkSrAx4cp1M2V0GnkxltJNZYPTaxdTc3oGWhNmlDMqlZw%2FCijOpqrmM9WLuer5TJMFv7km87lKH71Wq5rXKhe1%2Blnts%2F9KCHlqAyZXPakMeOX6QsNlpWFbqV9xgjweXlCRxOaRH5IWFH4qNVVr5%2F7zMvb9a5tHWXTjPksdpw5tN1AwtTE1DVu91PbvfRn3xfskFhw4xbSBPRwdHZXK7RuISRlKfeksDEuvwkg6Ak7ncx0%2FqbVZNXp1VqgpWvs%2FrZLRPhIt1KKKIpSiChyXkCdOAzaDmqW0Pe9UF62q%2BZAOAKds4RCDceDRQnZwjZ5HsbDPLcGVMAzf%2FO59WubHjnungBEsokPZu2dPMAhibFzAfbGaGppG%2FWardj7Vtp7ahVuNBP%2FFWu1%2FvlL7%2F%2FxTzTeXanCHpFLHDWKMSt2cCSkt1o2OGCwVv179g4UalG1%2B90j9YyZ%2FoUlXaNGGyjleVRkMXcXgBv1iXFdFoRkT1Eo8scdIeRlbaPGZ%2FlGRNkS%2FMbPffziMieH7p%2FbhpDAMnOdA84ZrLFoZbWAUEQra0W0Ld4EBOWHrWAWbrSce44S%2BSiec24sInUOHBTHyQoU9tPSzuMrnZuIcnrM4pbblyDEIDG68IAEJEH1Pe43IgulWGhDOIvbPCOUsWceVuBxkv9K7TI4dhCdAkXEdKcZ1lONOrEXW3utL8yNKQYZ7cNiNL5eJb76JwZrecWmPpto8WXjcV9Op6tlE9cFC04O5pr4uDIYAokEQkwxEgWVweXn8cy0RpVhxBkBrnRddVc1L1ZOZin6h4dVE%2FaJQvy40TCt12A30tHWl1m0Sto8Q9W210brsdVwUqrtBkxYxL8opKKPs99AYKN7eoP7JRs8qQxkw33NYR1eP%2Bvld08NdG3SLsy8B%2BTQUnVzqH1%2FoGIuWIeeMoUIFYqiEoDMOH36y0HK5VvEVOhJb9X0sEKE5Xi7RJsa6aE%2BM%2Fq2l2pbqrgqtXsIMNOYwa2u%2BMk9iJCHhYm4A3vmPdzYLQURrEWv%2BwgyADv4A7bNP8ge%2FuzPASMswPgBG9iBMpbgm1t8aoqY2sYJkxY%2B%2FRrtIgstY9xqeLdX%2F%2FUzd5caKAeVQacpEVKUtHQw5LStNUZrpWzX4s1pMpU8faPj4RMMh7t%2FQpJMqi5bCvCOvRpmH%2BY%2FbrIyTxq8%2FBTSmIe3yUon7v29rgTS1Tfy8x%2BEmC%2BLuxVEmIu5BVrn55wESI8d9E%2FyUF1FeSDHhAVX%2Bj54hBryluX7GhLkWOJggAPbjYJeBhmiDU%2FSgycG1avDe34xPFGC%2FnI6S8Abjd8ZgDB4TPdPzDITpfU45DzITUVIJzVjvTXGKMH8QJaiay4%2FUJEwn2Bu0q8N8Td9DNTrFe3ggfXys4cFBgOJ8ZlCcJXCcHCyCY8yHcqdy5UUFRDL2yWjXWLTE6Q3RFsYqbIanlbSoNcxKDRx9VJfx69haYN%2BdBQ7k1yTYdWpLdAJKCw3Y22cOAovuPQ%2BHtBBIIJmlgnl%2BRg9Fe6Ziv%2BPlh0iDKlGiWBBF%2B90ojgePB6dHh5fXZD0eWFCvSaVpVWt2NFW9qFUg%2FcJ8pm3NXZZDGzbUXhSGQwFy9lYPWz7rQWvcYi4KlQeVKvoEaZkXnnmrh6VFLkuMuVxaY2DwBKlwP0z75PR%2FjOudAkYaiCb3gEf86PZPhAEwozMhCHXqfAgmnm4aSfgSXDcatq3KftAEUZtFBUy8QhXsKOlVpdp5LU697radikml%2BuRQ9fGB6klt2XRI6mNCJtL3Y%2FTdfZq3tgBUIU88U45bQ8VLpn8Key0a2sJhYwr37numNEGZ5f6VVi4pJuHA2diLqQ%2FG1ttWxZRDqVP6tjcLEeyOZoVgKdKE%2BNleL50kYc418qm7UlUHIct1SrTFlyBEGbhdJ4jVPkiq%2ByA2vetNG%2Bkw%2FnE8PUtXToNZTFUczlUezlQc8DxTwaKPM0Q5YBtRpx3nT61EgzIIxuSIQMtJ5T1F5gLSFZYQbQcHmIE4CuQapEXKjiP9lt7Jn3J9xtf8jb6gO%2Fj22l%2FGwVs%2F7kOPWnb%2F8g7debjSfdNKs4OZFgcoB27VbtuQfiQJlX2UE3g3J6IB26bVer3WbFNqjiibxZa3gOhpLxN3tJbocLnhAH7Ustx%2BRz98SE1%2Bp4DRXerZ402gcI%2BUthOCuPXhW7AO0EMxBvXRYdlruGo0rFofI4WSjf3QJBdVAYxJ7AMw1pzBGBpi1bTW5OEeGGNtHwMmr0Q%2FpA6%2F62Wh%2BxGrvQ3hddhEBMwPGmeSX04EcDYzKKyswFBBOQoq7JPNrfiR9rlYgwGKOJFvBy%2BiCs8sgDGJRYmf9iZ5xx9Y53uYAhQg8s%2BnGMR%2BJxINO64344q4ijgB1mCMjeJH3KzT5R9PhkSYAI9KmqARCggbFCfS4Uw6nKs4Wag4Xqh4cKDywaGKk4N4Pl44TEE44rDw60tNG9l2N0rvlvNqNAktXSeUN%2BAM%2FUezuUjMpCCcLmfC9fiaWyWivPbvjmBHm%2FLdBDrR211bZvqbQTEC%2FqKI8mt1f88XCDMYYgDj4nCuxdFC%2FXbQlhODRuMTka1F81xp39SoMAEo7Sw2E%2FUcNJu6KoQpiG67NHaZHuHmz6empOFH8HT7njX56aLfKWCk8zMwWWRDO9qxQ%2Fa6AbjhDDz2kmwwzDmLpxsNp1fS5UbFuvOkp4N9VhnhfZhwqJe2dal2UqibhGinPJxr%2BvhE9YNDlRAPE79erVH3Oyb7T9fPdzynHYVN9UzT0LM7kW%2BCWIQWQbJtIE%2F0Ej8WT%2B3QqUFhBzEi4ju7J4v9Q4AIGLAolqGUTn6ocABv8TlAObNWJosi%2FO4GRciAwGOkCacaeULB0wrcSGcI3sWbaKJpGfuhaH7iSam1Y21s1ULcZSlIEn%2Bak0OKgRLMBK6OY4UqlUcHqo4OwztTMqcQB2cnUwpzhvNp4hLx4jQxt2hABFAtzi29TZFLHu0WLWIn%2BckEaQxSVMQSnMTZuWeIuPsjNf7LpHP0cQdukaPzM8jGvhvP4CX5%2BS%2Ff5%2BddHmkRkoVIo%2FcEHeU4%2BnKHbqkkw3lW6%2BD4UEcP1mpWjVbnzInYM%2Fd%2BIeG8p7mvOyMXznJ1tdTBsla3ncW5tF7MReuxTCO%2BRbluzST5cNuG8hv5eCzQz17k7PP4EO%2FuDDC6T4Opi4mYxDgQQESo9tLvPUI06GqbXuCxBl%2BoOAtHPXy43KjcoJoRNlKohMfMG1Q1vfpyULsotfGeR6EBERLA%2BOREk4dH0mQSxFW90nkcXql9iB1%2Fp8qUKBuTLyAoFkQ7imdAY4QEFdwRYVPVeMk7xKbrvteqb1RXmBzU3nPDCbbhqsM0Ibg29pFx8VcBon3h%2FWI4uwoQKwtth636dpMALsYR4iUTHoNj2K9CJyi%2BQTcpMGQAhhtE07NgEYYfXkCxlzbqtQXAAUif2wQgywuzalFbA7RcLEIrdDpRPZ1q8sVT1b%2F%2FTOXxQTQOzUF5XKYQ5Y7vvTDw9%2FTNzURhA7hjjykgjXZjP8pSGfYQaW%2BqChAlTo8LfeN5msCIp%2Bug9PoT8zcDrduJuIBsyiN1qdvZ4VJ7XsuIQPwl4EwjwUH8noTzywh5t%2F6lbkgMZrUOTw51%2FHCjq9NLDVWcYxmmNtGu7jf3S8wS2rndNgbGzXKqdnvok4T2M42OcEdbkSr3bzRg9BijhDBu4gyKH3ib3xlgpCNYxNAHdADEKUSZ2RtEiMJ2G%2FYY7aOOvGrVvrpS9%2FJSWjYqmiEc8bICR7uL1NKqqut7NW2rbVuqXExVHUxUPDpUwcHEs4mG5PfRw8ETNFbCHhB3a6p9cLXx5LOyQszTXMCYmvEU9zF1rXHHC7iVoAbWVETZyqDXhuHzgMg87zPanAYsQVxUhY9cNAbhKi3jZPBxykGhLVJ6j8gsngqtTOIyptJOjW1cvWonbU4ywCYQr0oG3EHtfKPLWTrBhb1BjhOaHmo6w9RhomHObxp7hPOJyrwnOK01TGsro6CQUnPiy%2BN5fE%2BNY7EZmJCIlUe7AYx3Se0DMVnnWeBYNkdhgZD2Mj090nxj5jEHaU7%2B8rh3ury3ZrBv4pu7IodKnJsf%2FWGXAiTVP%2Fdv4h4T4I45nHFfRwkiCej2G%2F8STWeOJ9L9xqBv%2B8ELtAwAbxvplnCk80P8sZTxkV2TygcPHzw40uxwbuWpAo8loRAcC5C0sIi2iJHasRpbN9qst%2F5t1zNNcNiAkpTbL%2FWhO2DfC1H%2BEShG1%2B%2F7%2Foeo3I%2BUxp0BRotrEsfolmdvMZw5WFMVWzAGCFMXcMQdcd0XPqds%2BxJgvFJxtfUekQkG%2B5CEZ3CGtr99mzZtp23XWzW9Zm%2Fm0ZFkYKy9%2BmZ6xco1TbRMDH6kDrxPNhHUxH3QZ%2B4DA15aze4aKXMfTOiY1CYAEcljY4btKlrKnQ0uAhIBq%2BQEmzGEll9ZTsJUDBOGog8H2XBTEMQi3AY2Pu8unDSwV4inFpZvpGySA7UCYNiPaxG9Dj4poW87i2HxsbvtpC2c48FMk2qu6dFc8wdHmj48VvEofmIv8HguLSYaZpwPWmpTDtoi4VCUjbNEMa%2BwUoQXj8F1AWTMHUvG7KWJhT%2FmJmHSkCwqgrODe%2BCMxL61GDeANTn6TnU1yLoJMoVl4RH9ML66BbJEZtc%2FGRyjDZmtGRqiu%2FbeoRIpdswMaJkk5zijZN%2F69ocAI9rgh0iHQv8Q6bBm4w8x%2B%2BxwocOTTtPDuaoZimNhxhL73ymc51AsRqhLLNg6bQHG1VbNprHUbcJCzQnTU4ynfQ84S%2Fd72AcTjEdS5ZvHScT%2BIP%2B9M8Do%2FkkDwMQJFStrA8Y5Ze64tOLEL6D3hJpexbLVcLbyiRqIURGLwUHQnRCIvFWIGQinA7Rtp7YpNTmaq%2Fz8sYrHx96n8aoM427spiCQPl%2FRI%2ByD7Pi7VihzKaNFSB4K%2BUp94z5xHDsgDdV1pAsMGASCcIDYIFqBAC8rXnCFjaFD9aVK7MDSviSOrr3qgjgkE4eafWnep1RBHgfDkbbDcL4nosyJTT0cL4GqtfpiXa3%2BMLzDlHiM4Xe4UHl8aJFoecL1UDpgbxAFGeRlpW1mo0B9cknInmmlgr1GCsLUSLZlVNvZRuNEncA0g2XmG2K0EI59TeZGLChijrEfnxcEri8B85%2BD7J9NOx3IDZNDja4p7V2Y%2FWLGfcwcNvBEgAzE1CmtdVy%2FVB2nG2NjlMWN21y6XdlufP%2BlP3r%2FF3dxRaHJrNL8cKL5wdQaqihMtbb3jL1Gj43cIJZuMD9YGPZ2yYcSznq11RQ7U2y7dyCXFnksIhnW7hBaLi1bSCutU528J9KH27J3Chhp5kTffDgqdlKsuLyQ97FOXh8HgcTWrBlULBvpbK3hYiMvzxPBhABgBwUwMmHs9JgVc9vJogWA8bdPVT4%2Bsoq6XSj1jbkH6AK0z6zqh9v3d6xkcfqJ4Y%2BZxyRMNeQaRC8T3T2xDRoQETgJYmuD%2Bl7TCtsv9g7tTdKKNnksFOYmgysId38x%2FSsWQ0Vtd2XFZpDWoQ7PHlyL27IqHGd3eHWZVNJspmExMdhVRwtVhwsby9cHc1XTiUqOMkPkdbiwVmiYR2DXV6vFNAIDcCvXoNGaFnJNr6qRZkhE3AY4iA5FIkwpvI%2B4WyTkNopVfGw98C6kHiwGoxGjJYOWIXOpk5IbAVhyGot8dbvT2OYOIgHPyZSUj5GKkI6Z%2ByiFTPxEpJvfGYgNfJGTeZC0yAUYjcOsTTI4jgqUwW6cD%2Bn%2Bmv4ANRwEVGWlCfpWs0Lzg4nmhwutu63azRaHYKmHzBLs9oZRumJfnbMaOZ9xhXbq1VaHCxxoxCEHSCGQS0AzUZtmHJEKfx4d7qNYRPl7avwIkR4%2BsMudA0a3Lx0BMAFqliPQiWGEzQSBu0OLAQ1UAyOgeLW1lxnWOp6IhGNy2yNbIR%2BkSr%2FT8SRyslD5%2BRMVDw9NbPoebcHWBBCnyHiOsNnAB9bhd7U4dEmQ95iMmRDG%2B6Dv8S7AMfNC7kvPUN4PaqtBa3upxmNLYvMsVkwpeaHkgRCLLogOhICguCJj4NW4RStVl7XHGidLFNg0VqHNrDmG6xMNx3P%2FigeHGk6OJEwlMjc4n6maT4USzWSxCDOjQB2PYES7hUWwmEXkBdxgADeH6zLT23uUcP19%2BHWMAuaBual0tdRj9I5QOy4s3SceIcEhLx1q3MCxConGjozSv28Wn1HGiEC%2FJB4j8k6AaC6RdFJ1Yl84iG0AZQb3VCf3aQp%2FS1lywfY55zfvf2Ux%2Fua6vn36P4QYldwyx%2Bd946rUZFqaYzw4XvikjfXVNo0hGmoIHSzu8ooDf82Js1wtt%2F8%2Fe2%2FaHUeS2%2F0itypSUnfP9IzH9nN8j7%2F%2FZ7qv7vEzHrtXbSSrcr3n9weQmVWiNBIXqVhNdpdyi4iMBAJrIBCeb7VXTi9PECALHkT5WPQsTSEIQRiR%2FVJkwFFEKX8%2BGL5JyfMUjDOZucsIGZmao%2BQk%2FzB5c9VqXhF3arEn4pBsU2RyQMuO6DrGSmqisc6MtYvld5dW%2Fsv3WufFfnDjgAuVHISDFnZ7GALDbGW6fBMUn%2F9LZ74nZuiWnJP4wq%2Fna9ARFTg4wTqeYARF01jdbMRdyQuC7stOA5qhluZM7CXMO92Kow1YgswfIhgrs2pT2vav39nmhxda%2B4eltmENIDtNbBsbLzb6ETjDvCAbXJcslSCRNj8sO9bLlthm5N0dFQDDWJIHRAxIGlswPR%2Fg0tLhR%2BHKXB8VLMMm3OvhEOVc2DgjQ%2FARjKq%2FgKdr%2FdwBCrjcYt6SWzE%2FiVVIXTU5W4tLX9bvFdyXFwgfKaAdY3p48A91sAjpkoRz9pEuxPlaiGfz4DrfvbzXPUv0mf7meNAoyMIHb%2F%2ByC42ppdEvq%2FxB6VDEP7j%2FJTdC5dG3eXDh9mJrr757ZfurDoAqch93m7odY0iwmxCKJEaprB9M%2BVZxpfYtQhDYOYB9XPICRinv02hwhKmriTD37OTVl3zF1yx7loJR%2BAfyaG76ebgymrRbgZPZvje72pu9b60kGnUPlt0yJFUcqOXnmGXfOI0WK4vaKiKyvnthxV%2B%2FVxj02Pc2kZx87FncZmzHIYKbSfJrovSP%2BS6RJP%2BQLD4El%2BNPqkkwTwaF%2F0TPocUCMVkgCIUaAVbLGiM61EPZg9gVcepkz6t8n8HJBtY7RhaZ6qKxmtSA%2F%2FGj2X%2F%2BzZoXW7lFq%2B2FrL%2Fi8sLsYis3KvOBmYWJbsGAhrG3fhiMCGjcXwhGcn76cHbBiNKm6FUpb8yhu3CQgGDg6RPTxcixsEkZnvogAIp4ORUNjZ5yzG8yeL0JF5JccZta3TRpuQjCUXeC2KAtKRaq6%2FVVwKvpVDiKa%2BCPwqrOw5CFMzWmsv6PeiEqWuq6G9zreSk9AwbRXLZycKSpvLF6A%2FecVj%2FyfF32G5wDp3v%2FabCzCN%2BBwDK07SWC8aW9%2B%2F0qghTBgbtBAQjR0xl5rBR8KILjqACc9qZVkJgLxoCbpqxAqgtXVx3pueOQM1mgy%2BW9P%2BsxGzgvwcggkgLja81EfLpHxN9gU0EiXtQjs2HXWvv2yoarnaxHuUwRiLIYYX4ESWAJoPl41vlN1dj0Ymslu2i8vHDXGOF7%2BiusIZEvu47ThxzRDzGw8xXPx09AIM2UhSSPC8fwiNtOoTBk13KRqYU1O997c2JJwsByeuYHzSb2EvyBgIOtNUqddmGTUqZt3C0ayyMmopmb2jZ%2FfqWMSJzjShpIRF%2FXxvOphgERI1%2FYRJZwdYV%2BewCEgnRKEgF4IFhoaN7vEFowN6oRTJMCMY%2FZniq4RNM7NL2QkoCHIUMlGSRc%2FQbteJYfT2jv7fCvp8lD7NUof2pC2VzTPpAQ5n4KofwmjsxB6VopEnCvhVWhF%2FCPaupK3xLNSGgCi%2FgWRHJ%2BFieUpSZHkdvSjMNm1Z%2F5VX%2BgE2ClYDK%2BGctgIl5wYy9fvrCG1IXOEmPqx9O5AWuCph1nDnASGRGow76YHElgwZjyiH%2Bw4psfKHiMlzJWV7gQjmYcrx6cIC7OSzACYAklZB9aNnMu3GPyuHerj%2Bg83AO71ro3K8EIk4KBKQ2cL1aWYMQ9NpKvkqi%2BQnNCBNzULy%2FkMh2qSEYOU%2B0RirhhGVBkfAD5pz0ATnBM3q1LYopuLTqX%2FHgzrqswOoKTinp9nq7pTDszDCyZGDolc%2BguKhtZ6vCX76386w%2FW%2FO3P1vztT1b96TurSOzwYuORyWRFQrNm%2B56SJBG4YsPKk9Bzq5DxIbc7R0JgNUSckTij9yUQPMh1lBlUphFFfxGcfKLfCOG4lhj%2BzJUBZ3YuTP3rvd6qTFisGcAi4RzgIcm3%2FiLa0GNbmSyQLek7icwNBtxlzbrbFaJEUVQQiCIcmceatHRE%2BTmjCgdXVBaaUf%2BzH3LzOrykd2LZ6L1A2f9SOM6k53JApVav%2BUOdMlx8oRCCEb5U2qZp7OXLUusREYIkQdEf4yC8Y%2BScZ3kOwJNbHqArKn%2BQxaggRJbFsWNYuUT%2FSzBqBw5aXHDpDcWd9e0TxMZ5CUYRQRDgOCorCe4aUrqx%2FZBQX3tI%2Fdh21l%2FdmLH5KXNIMCnC0eXfCQFLtFXFujPTPI%2BVtRWEy%2F%2F4vRUsrGZekQGA9s7WOkWllFmwEZgA2vyRU%2BkEh8CZdWlNcMFQ9YXisPmtIRTzUkfumbLJkFFmuiDl36XZD5e2%2BfGV2V%2B%2Bt%2BJvf%2FJ55R9e2vinlzZebq1nCQX7EJIlp%2FSxwjIf%2BIHmZiQUGA8IB7ZBku4Wb%2FSZGL0Y7iVuvowZxg4Rfn2OSYnZg04Hl8lGY7SlrFV7NBtJLhR%2FtgJQMENnieEiFsy8PX%2Fsoirf6jLZZ9BpSVALulPL3lh8p1uIWReGOWktJ8kD3GKMD4giUTkr%2BAt0pScrfApckGnco%2BhR7WzlD38E7m6dEx%2FD3PSopO%2BbLcnffYwl7Fyh8Kkj%2BBgWo9QfITf2jGWKYRg9Ol%2Fbhk1mNTkRs6y75EOdChR7A%2Fo32jplxJyVYJy1cy3IJlXXZBWcCMGIBaBoMfRdkzugvb6xctd6cAPCrCjEhJT5hGt2B68rayY0rkLhzvbqhRZWD5vGRnbYqGobGjRyUmdVvrwDe1UcUFvenjL%2Bz7dvEB%2FULiJMsudzueGC0Vn%2Bwvgh5LYcjNTKxatLK7%2B%2FtOb%2F%2FNW2%2F8%2FfrP73H83%2B5Qeb%2FvzSuqa0lvWC5CqVAtbbph1to8X7vu6R6NY%2B9t7lrSkQ8SJIzs2CMLlECDWWVtDHxTOshfppE%2BVRDUbD2QJSAs3efyF0eShviLtBhfBsW2AJ2MQ5%2FdTLowxz9PQopwYY5xgUMNv8KN9GysvodQjK6JQzWrc4ZLGGmxahq13j9b75C%2Fzd6uTyT7ZBUV7LX1bjyPN1C0vN5zMgAK7YGxGXvM9ND1ahzG9JiA%2FkQoFhrhe0atmRx1nI80WmpxiTCqHILE3sWcoayBIXKkE9TkuzIJbr%2FAgHTwRRZyMYIVzWXckVBNGJwgmj54furhAqWYbyDLGbxq%2FXNr3dYyYoTQ5VEI5abC1qxE8QTIHQeBjd9xc2%2Fut3VrzasKuQQpR5Ke%2FEV9c7AAAgAElEQVSTS0KDqrKKIJCk4qOx8Xz58BAAFRIp0nCjfXHN5KLck%2B4bcx9umeWSGhWVu8%2BtRlzlxb%2F92Yr%2F%2BKuV%2F%2Fk3q%2F71R7MfXtj0amu9GAjblbH1GMsmPOBAgV2SaO5O1%2FovMYIUdM4VQgS6ADzwKaRwXOCjkRsMC0EkgRD%2F6lVhkfrXucBA7Mulr%2FHJ57o1CG3kn596a95lmX0uYVJwZmFduyCkXlqSTmIiEE0fzMIakNO0PtuVECcF1Xa6CVEmuOsb3L5WOf3j7TrGwCzEx5ZWWJq59Eo%2BPt0T3WtLE%2Fw78u1JEOgTBDdXGGaydpTk4%2FzS%2Bx%2Bj3RWo79ymsENDgaY7NyRYM5ftc9gKJ61wZ5e2uWjsBbttjGS0QXAWGJSKsBa9oOy7JiSE4gdru8neX%2B%2Ftzdsre%2FF9Yy9JQ4hw1PRVAACY6%2BeEiddCWk2Mi7t%2Fy9epefKCMTXVfwYOcInLqUc7GpjvQ9ZN1tee%2FBtCLZXzUdslWPG2s%2Bq%2Fr638ZW924wtY2WQY9OLukXuUodBP2pqKndmt3Nj%2Bx411%2F%2FGdbX%2B4sIuGXa4HG%2FZkI2de0qxno%2BKqsi2JpxHWSOF7D%2Bx%2F9vV%2F7OfwDgnFUETEfiPIAK%2BB4C9LzaPtWGNKrlMYg4SNc3jUKi2LqLvCmhcvrf73v1n173%2Bx8cfvrH%2FZyM6c9q2YRk3CiJF1iyhBeAZg1qSCy2CYYBRr3K%2FPQzDk4PD5aArwW9iqC7mQVFHf9XJK8W1L2ZBEi8jJ8mFRASM9PBZ83J%2FbCQaWvQCm2Q4nrGnL7ug%2BAifbXffF70URta9zYK13uTLhCq3So6sdR2HMa0jJwT3dWDF51LdmFdnyi4K4ZrXumN0%2FStG7It8or4WlsXRHSqp0X68zf5Ov%2B5w%2F0AfR%2FYlpAdn92wJWR2D90kaBO9m%2BgLXmi2W1u5xiC6q%2F%2FO0vVpZX9vq3nXU7snv5Mytqawgmw0wkInuqbBxru2nNfvntveIx%2Fs%2Fmz%2Fbjv3xnU8VUFXwQ4bp46Hi3tvDT4PP9vOm%2F4%2FlLv%2BTrlT95wXgMio8JSheMhJMjGE1ZPzrSb9Uecs%2FyQmc%2BSK%2FJyve9Vb%2FszN52youpBOAMQn4sRiu16aKV4S4gjH6sJmu%2F31j%2Ftxd2wT6MpPTqGARkfRitI6JVQrGypqitU6bKcFMcf8jz9YNCIHmzGoWhwrzRWFNA8iDmWiQYlYDBOY7HIDujhqFWfWnVxaU1f%2FmTFT%2F%2BYNP3lzagFROFxybENcy6klWGkwkXIZsJw5wVsEXGnHEwbUf12V8psRGll3N9B3eXW6sWP8Ix57JxEgd3f66q33oaba6bnm9xEsrj%2FA5IZi5wa4vzzawjC86FsSxi0ihaP7tonU6x%2BnwuktWcshZH6BIFxNeMYoW4o7eRlTiJyHsxYrmOYAoIYoAIp9PG0WHNwuslpL0F9ZH%2BBQOf%2B%2FytT9Z4uGNfpKJJMAJtFH%2F3rOEz2b64sD%2F9%2BCfb7wp797a3PQpILKWpqspqbeqOpOxtGCtNH7DS7c27nZJa%2FOVfv9PuLWTl7WnYBglGBiy8WiDNJRwP8C13BMEXV3tygvFTXyi4J%2FCDHoRl8UTPvjC2o427zvfKozGshojCmtUYsCmGGshV5FVpxjZTpOKqPPkuE9DS2qW9OkVpMCjIIrnAp3r8%2FOwxIHC78sTAcKbu7%2FRrlzg5aNaqfj6ndD7%2FiHySJUU5cL6UfYxvO7823X28hvb6G4Go%2BG0cEcL6BbR5lpQ2l4tn63bW5x9717rMeZ772NS%2FElpEBpfWEDwWOwMhOrUCzYtq9hFYHGLJlUgAT9AqaVg1Nb4e%2FomUAGROWTwV%2BjgrwegIFCmFWuhOJwUjMPcHwbD%2BZjfoyFPNAyIcsSb4T5S2bsM14hHNiV0V6lo%2F%2FOmkgSMC0bcSknoafvUQqKGRnieRneZX3S4U131N4choCOrnsVCe9%2FJ%2BXi%2FMlztHNB%2BNczefZv31e5%2FPDyGwglECNI%2BHBWfU8Jif1NGI%2BqXouloKx6Mm5svE0HzjD3ACG%2BIvj%2FO4Jx802ZWaRtM%2FDt%2FwcIXzjHvinPIKJO1Ee7EECaea4BpeX94zOxHkpdHbD%2BnNmzjZf89OMAJpPCciFzSaGBSKBeR639vwttXR8y1iMbpgpA7uFdVnYESGEW3V0zRWvNj4Hmbs1ah98zwjiRIjrygS951WQqbL6GTRfy4dCyQffY7jHpL98CeXUtx3VjCvfA33HOsEXVla6h%2B9IEkdRnDEoD8s%2Be3vMJ7vHxCWsOaL7%2FEn5KS5l%2FgBiHnuR1dtRZke3OZTi4uwXHVDATiJh9X97CV0rdfmJ%2FBAdM6Bm7dUyspP%2FAjupTTOY5XvnbRs4%2BJiI6sRq05LiiKfLnSB44w1p25AOE4ABbWZt%2ByHybqOkBz3cDtI410rcD416J6NYEwc%2BNEpQANBkQJQE6ibbNz31r%2FbKYG4CIHsG7IYXaDmvEMOJB0JyiGh84ut1ex6QPaSFl%2F66PvbRRsFu6nr1Z6yi0EGJTIonv8eEQKgV0BeIO0MkIAD0L4eHZz7z4WjBy9C2i4gXSt2huznWdvr0WDcidfpKrTkpSzvPR3cp0AUTdwLFfmFC6zv1pwLxWxthqkklWf8WeMgcZXoBKX5w1dDO%2Btnx31ifGSZ42dcq65Qdt%2Fvuq31E7knYoi%2B6DMnzSFKMG6O0lhq%2FtaNA9dVQiNRwJNb7YrrGM3afrSGKFftYBTKDsX1qgXDogZt%2Fu64W56cCHxW3Ti1qeZV1%2B57GuphUItbjIVNN70Nb3Y27phk9sX5ygUowZmuVEcZTESbdGIhkgaMxOFbdnb3SLwkoTzKvpAGOmnxv8L17%2FsZz%2FX%2FOQSCyG8vmLhMZgsTdPvAj4sgdOFI%2BeWen0Mm0okXoRgvOyDuGAiuXN3em2919%2F4C8TF67rBOuzzfkPTEtQu%2FJWBECf6VqcUDSHyZxuo8G1kdZxyFcJyvQyCq6Prmqu45nCIPxYvWgA01sKoK22xrazZsYbZEGAvuRNWncidFJOZ3JRwLU2acfrB921sXezryCr0m6rlLdbFW4%2BnJg%2FVsLMbEeSKFWWGF6hN9JvHPAtfJxpvextc32iuP%2BURlhCgqBbGJTLHyQtfRcguiC%2BtGO6SX37%2BwEotR8xwUS2ryt6OVy3LhPYQsZ1DPyQ%2BD8%2B7gIgDRgDNBvAL%2Fw1JAELp1R4wi5dfCUUpV3MuxsYaYl3aSd8t1%2FfT5%2FGMQEPWEBSEYJhFHBS71iyhKhCAk58KQNGauwKh4WJApKPOdekdQdJ7nM9o%2BvpfPzu64hq1cpozy0cqqts3Wt6IiC84sHJPHhTtVzlIFPsH9PI4bHtchGPetVeweMykNQIrGBbZCov5xiAP0Ewf%2B2QjG9UB2k90RAaPyuUSnKCzG8fVOgpFF0NqIUzktQRYLo4MYdemZTQi8Kdh%2F8QcEYy3hJyGY7lm0I5At9wGWSWwJhAiFkv8w1LfGwrc5T5pLoCc5HgtHv2YHAfANocNkOXdELuXDUhTRp9LkCF3e5YTud9dv%2FjYweApvlWsTgItsVpDTvaAZMWJ3dQs3shR55hYku%2BDk3yIwg355FI%2BXUll6OTrO56LLg3M6Ew9c6fH6NlcEWf2CQGSPRqxGziEETSEp4QWq4mIpYmUogiISjLf9YLu21brx7cR2bQ5%2FmKSCdpKufE7D5zw07fAprHx74J%2BVYMxB7kfHkDR4reEpbOwnm657s7d7m3akbWN%2BES8ZyDZlMCG3BtOSYpSR8mtkiQbW4g%2BvzBpypILfTLNEqjlnmGTMoTm9n%2FQR0mhzpHx7ZJ9rD4RDuckgdjCQxA0y4lofj%2FBD0IFvtwyFK8aH%2FtNgmMscuk%2BXdpc2qe1%2FPOVPYpS%2BJNrX8zpR5lscco7xW7z7k%2B8MEC79c6GoaY5QVFieIReqGnI8gNa0HCE47gqXgabjd65vL1iLUj5czlo68v0CUBxy%2BURZTlq2XTfuUq03tQ2980oSi2s6KaxHjwZ2XolwxJXadb3t9q1d9JXnA873zHiNGyxhA7X6J%2BAurOX5aR3PSjDOmA%2B3GKBGa5FVgLBDMN6kYCRQxjUhLRrWYmKCZTSENIZwpRJgM2ExsunsDy8lGNmPBUJmDRDWIfv2ecYNXyvJez1XanBHb%2FK0MH9OvYEIZ0kUHybCDMALDel2y6MLR1QaJSOjjARkWCQhQBfhSLu0t%2F5xL5IJ6LWcu57slx%2BwYN1%2B%2Bv8I4A%2FwGQmr8IMetbisWXScyYqXQIRuyeLiliOtgBVIl56tUb9uUmXWN%2BI8v0b1bnn%2B1G%2Fpu%2FVxobGtPginF1ZjvamUHq7Z1qIDNiWGb0IfVNUPDZSf7jP%2FaHKlIhi7vpmjXpX%2B7UAhdLVTDarFhU%2BuunJSp2clGAG%2FmJz8NOAw5pEirLjvBgnG8n1nY8tmsOCCYUNIMmXlNFAbkKKe8Rj36atLK7670MayJCQntU7Boli8ppSd50qciEWqqYmeFMr%2FWJ1xonZEaH5Rwo%2B0Zj42wLHIliIqtrYmfRRQxlkvg8HPhHKueIH%2BYryEoAz2nA9P4oj2v1hmd%2B1Sfudd6y%2F1EnYLbHnm7S%2Bu7MWNhyCEMYs3zxaj82owMzNxJ2l%2FUeBH7wq5MD%2BOZ3qrbj7cty1feRpnC94dsupVfDMyrK4qu7jc2sVFZ6S%2FJOoeaPCDvyn5%2BOxlIeMJ67jNumGwfdta31%2FEtIQbIsFWk1okNJOaTgMin%2B7FWQlG0Bi6iROQXFu%2B4SZWXd%2BNNu16K65Yx8iWKiEXQwsinw3zjrjD2CYvkWtsNotQfHVpU0XEKZPWEKijWhF%2F0CywDqWKZ77K8dMIeH76dSCwMFqsfPCm0AO9PFmFGEFBejJ%2F7hgVVledXK4Xxp4Ccm09rqqcwGkKRY3Ve%2FUnvx9o3f1PLjWIJWlQ1ONt%2Br%2B8J%2BgL5izrEJeqC0KOGWhDSWiWel73sF%2FZY456flQwvXu6fWDpHLbzVK9crcuv5ytlETh8I3q0qkMwXrZ2fdOHiQG8EHQencpVBuGAG6aQiEbdt50EpJKFAWNgmHCcX5vWahzpRiLmBAF7RoIxhWLqjRBQWIFTYcMwWt8OVuwHq3ajDR1Z5AubEHDaABXspNXobeg%2B84ZNaXZZ2XSJ38FzIE3kQAK5quYY9gER4pB64eqJUs%2BHx4TAbYQm%2FCT1cQw8oQjp3AUgxdxqXAnEwB3uPP5LweqfkPX9pdGqyvl5cuDH%2FODzaFvQDcnksHPYOk74xoS9C0JoKukqLchk8xzzJ9R%2FBogcgwspf0aVJ1kEmAmWmlZwz4HsAYQein6JYLyw7WVnVb13z1soJliMWoIkPcaxBD1gWPTDYG3XWc%2FuQzHsBVO9ZwGVK2QuFLOFpMel1OmcnY1gFFKk%2FbhQg%2B%2BJ6HCiE0E1sOt0b3U7WrXDSe7bqyDfkvExIU2WB%2F5ApIgwBCMb147bQvstqgjLMbyotmXhlHlFkM7ejazUgKk%2B%2F309CIAXjQOJORiqU6oLtXiWDCLmEFUe60OaMWXAWZKut7G%2BF49mweqtZg3%2FVmrr3V%2Fv05%2Fkm2Q1plBMROSXhDGZt%2BXmTtTEPGMKxqwSlH8415gPP3E8d1wlH0x%2BNROGeNaoNddMC11cXtrFZWdl%2FV4UJHji%2BRISEkruGuMKekMgtmy%2Fxqbt4r8R0yESCiUmXuw8dfbpfQIj3%2F4RHogz%2BnMT3vHgVMSgYCCw5mbocYqPVrH%2FYh%2FRp1rX5vMYlGWWUTgF8VicLO6vKxubwqYNO7RKarp7gcCcKAcQ2bAVXzx%2FuSnrGQH3ZD8lSdY76GIsJZOe8Q%2BcNf4WQefWiIu1EKTCft6nwnJf9TJAZ2lsloJLrcMeZdHn4xoCjo8FK%2BtnAVIpl34uFIbCAR7yOoVhHhPyeZxbzRt5nB8sJ594tBR6imfh9QDWfCOiyf%2FCTTqO4nXb7cb4eVBhlvE6Enqz4rnckyeuJ17DeeEMnqW6eKVbjOFmnd8%2Flz65k7OxGIVuNBYtnQispHWQghHVhy2n2GNRUW0%2BsYyVKKYX8xdgCURqf04sRrarqQvTrjdamogW5RPSkKh2rKYOQlFWY2kVWxDh2JEWtRolJzcEnn6HkrmK4MNKz3sp9Pwrl7suHLnrzAEMMfe4lE8xl%2Fduh1O2mEdnGZQN9jOr6bfX%2F1p33ZX2td72eO8RJaXAzCPknK90PTivXM3J539QMtQIhi4iQHA9JOFzWHts%2Ftw0lTWbWmkuGb2iCQGWcwwGX%2ByU0OYu84zD4AlN3FRfLMYZJzM2ns7J%2BQhGl3XuC4ctyT3miJAVR6LbdjBCURkMIJ3Je%2F7YS1jreqQRxQBCBa0qK5rCbFt7NCrWYqzZ1yJXcqX6qFM7GnC0cUSc%2Fpbnfx8fAo7QhSBF2vFaIWoWfPN6xpUW7ELSBSJCUksvgqmqdowxGkwe6wLWGYfqrz6SeZkst7p9Bqd81QLlu3wQkFFYvyqv8bS0prtOjpFA3F1zDmfw5H%2BTFp0H3mDfGRSnEt62LJZYb5xvcOyAwWwpn5zj0QfyrPxpnyimkxBqCEZf4I9wZFMEQQQU4yFZkY6qgTsxuVJCsevwxrlwFJwD7gtUac%2BvfP2ksH%2FPEfS4OHrygtER4WRaw%2BRGnKGj9SVRp4P142DjfrCLt61tX3c2dKPtmsJ6Jf5ms9nSNu1kyD9Q1zMWBrOyK2z689a6PzdW%2FeWlFezFSIFysrEerJhGq3DNaudw37WdCWxQ3muw%2BTbYKGoe5%2Fq4iPwjty66FT4hwCG8Bu7SFgkSMIVSIwba2Dg12omcazRenEDa9FYLyVmuUUs3RrCVExsO91aOBCD0wvvITuYTuM7Fzov9qbZippKX3k98LAL43g0xrsWb7tmjubozuruOu4kd4UVtbG3ba6NibBKUES26iiTWzCMOZWl9WdnAPqhlYyWbiDPNoTYgsFpzxGPR2WCVkRGnU%2BsaDdq1HtxpfQE4YRzAK8K7pPkkviuUpLt%2B06nWG4vBHN7IOcYt41d7CtsEXIreyqawsqms3o5W1L4YX%2BO7aKyA8WEQYAVUsdZ7qG0cK%2BtY1jGSFo7F%2Fr5JcVliMFDO13jL2izAGWtPoUu3PpN3fwpu38rT8aQF4xqwTATXY2HlWIrR9cVo%2B2m0%2FThave%2Ftu7d7q9909qYfbbchogpyqKzuC9v2k9Vo941ZR6xOZ1Z1Zt3F1rp%2Fe2nNjy%2BtZDNPypSjjQ07ubtgHNGu0J6Yi6xoE8HY2jh2Vpe11ewU%2FxBc7VOj5w%2F%2BTEFS2tU98uHaEIsxIHA0ZeaGYaDs%2Ft7YZI0NYyNih0FArFKAZWkE05CajGAcrZo6q5R7l1XPeBxg3sGMZaG41YGY9P9cUbu%2FWHTBmJ6Nk0AzwmMWjnfvEXAai97xM3Vi0L6O2GmIL%2Bc9KRiHsrK%2BrK2SUGxi%2BsID5EaYPQIUnBS1BCMLDjo2fwO3E8oSDLywqqANV2A9Y5UPD5RXF%2FUP8HF3B8uj1EzBqPFP2jar5DVDUZiKToKRZOLkTZVgZEkaiomEaGNYBAUCkR2MOY6s366lHBKR2rVm%2B51JSOJWLcvBCraukps14i2AufANTrAvXLG87YPXwhAev76%2Brfxj3JOy9BgNf9M2D5TZGOgoMMQXy5CAsXE%2FfqJ0L0fV%2FEkrxZ3Kfo2UDY0ymZ9rPtF%2BtqWjtyEYHPTlm0LlbF%2BecyaJicTgIegD1zOeQPThPRdvWRtwLS068A5bnAEat%2FMpspi%2FvJ7L3eFEbTxEQ3d4921VHq4%2FQYE0qEaPYe1vz8egKn%2BgZb4fnVw3kc%2F8UeKYq8MnUTXwpBby1lkdkz7mj1p%2Fqs6XG1Iy2dRdPM9r8FSwX0HQI%2B4X2CLA8nf4Hrhleisehibm9h%2Fx5ElbjJ%2BCy6HbqNC2K%2FgPlvtBabMgA4Eg2gdJairahJiBoidCsb9WLtIo7f7SVW0vMgvQD0bmp3r%2B%2FOxLIZAaZWAuURjNLMQ7K0J6wn3%2Bjp9TPcdCKlBR9J8dVsMjuYH36Z9V%2FMTzEAIxLD9R8Os9kj5x7w9b93cl6Va38xUfMGXKJPqgyzUKV%2FUPYUahbHFdaHUuxfeflFkVfzKnCavV96Xy9sE3wNeIYsXDwjrvmGNXuXBve3MqKJACMX4eueoC8oN2KUOh7MttBU7o3llZjMkg1%2FDVPQbEEMs1sBgVnQWGHEsiBdFmuG%2FEGJlPxL0QFmMgNAfBwTviwhmqWpP71LN7rEs%2Bnz8OBALmgUi%2FWvNBx7VbhOH6VkcW5Wh%2BJnfqUp5icp1G297%2FGAx6RbxNVJ9vzuMDfO0DNvUAvXnwJhZIHjadny2hJ3f1ympZyVEXmq7AUMfrOf4Wpcff4urtgvOkf46uFB%2F24XyuEjIJ1dWXCTSHWNBmCETjZxCOii8wWlrxQCc8awz%2FFIzZ%2BgzTpYLWPn5UKGfFEzien8UIjkOFhBC4RECx4bD1TA4DdSYS9cRREJoQtzwQw2WmrMWq0roeIT8ZIaNghWw1wi3d82eHQ%2B0EMP1H6QI4ELcMDAgniWs%2FQrAs6Oe%2FOYAmAjnmaFUfOWKYanLFdNUk8IwTFCL%2B%2FI35lGP04Y8C%2By%2F%2Bzk%2FDBwi6wrI0LNQuwHaB5sZNlAWnqwJRVcw4ppuFl0RT4PnccQWk9cnzdwdg%2BP7QFRJurGMkkHAA2PEMpxh%2FzuMi8jfWR8JPqasIV7lUXVCqbrTh1PZpfGePTuF4doLREQBoOQNlrl4qnJhcqeyMocAbnzfMcQL%2BEIqSmzGIKgZIXctqdCR7af6VdcgLDnCdrlpHbXhYTwHP598HkDLjwrVbpbGKm6m9Ou7CalSUKlhPAeku1IPw%2F1jQ72VclCYwXSDOL41R429YdSaLPx8PIJBw47g6n%2FG43NfyC6ySYNIEbySjpknhJjK0JH69Taf9kJR6u5bgxO3lvd6xHCMH3TyHixySHI%2F%2FFjA7mIAtfI9gwqlUhD5VjqvqWmhzYBLExiJ%2FpdnUO1w4iqJA3ArHqnbcjxO7PjvB6PDNkc%2B6JyIVS2W9IWP8OIDlCKZJppn0o3D9wCHYK0sjuS7uVGeMLGh10%2FB4oOi9uulPbnPrnhjuz687tyCFW67lovi4wHQGiJbrlqNwK0Ofe%2FxcWMrrPgvNvJ%2BaNy3nODsC5S39OCrxfBlkBm7cmluxSzFSB1GuSQQXcwo4aZxLecg5habIE7To8aImO2NeIyYKyVsUbXFYFzkjLBEzIULI4%2Brb3IRw69ADDuF7tRVEnyo3rU8xabgnjHTfE%2FJTB76IYByYl6TttebCtd8M%2BRjwXvXh1E7PSjBq0jgRoklj1jr5FkNDN9nYjTaybEdzjLFSXzhDG%2FUw4hVNavlF1dRW1pRdfOgKzIl6PEjyU1TWuVLWqY3cdX8guvSViQBXyguuHYTdkeXnLlPoFaJOobcIThgCgnQtTF2gpia86oDeubpmDCQjWN9%2BPl9BABg5S064ujRLppm4SKHnuIDhOrOmqXTpuZT1dhynzoG9Ld7yoXXv9ecOJcOfb5zTCV%2BfgjGEVEz06bP5J3U8Ag0rPGUVyxv9vhSRFQRlsScevKIEI%2FmooSUxUW8UOcyrueJPz3SRd%2BLBiR3OSjAKto4PPy1YGcWancJ68vnte21WjAXJ4m79VNKRDg7lSg1XDS6FqmnkTpVW5A5UYTqJcH6nTvwfdSH87xndunr8fPoYEAjhtKA%2F2eGaAJPZHh9Z5M89tyoXgYjGjND0ZzwXK48AHa595PBB0QEdvSTPnPXf%2FYPVqjd390YesOaD9ScUV6yYxJAfEzcOUYc92035DwyQgtEV2LRk4lqy1s%2Fpp%2Foa3x5yIDn9%2FNTLZA8WBv6AIPvmTblwimjRlcWoyNO0vgGBfh5wiGBk%2FaKvZ4y1niE8BS1ZjAHrsBj7yBVNAgH%2B5rEyQwBq8Bepjfn%2B6Z2cj2BMSKe2Is%2BAW4yY91iLfdsrVyouAs%2FlBtNL1paM0UlRTK1CMGIxVvK%2BelknOfZtzL%2F5TETuhA7xJmXKjZGFn48PD4HwEjge3Frzc%2F5d%2F3g1eCYJRB5xnHIeGXBkJabbNYTiLAi9LY0Q7gXla1zotaGVp3CUleqs984fncPons3c%2Bf23VNTQv2d%2FxCLVBtluklQca7xSVMS3K7BmxYAD18KrYOMuQKxI4XbeFMDrHgrEWIoQoljJH%2BL7eJ9S%2BDlSb%2Fnqp3zLORcD1r1dAN5FlOAG7DTGPbsNmyYQW1GUg5EcILGSKKemUmEyIxX8VnOMRP6T9UteGpeM1M16QFB4n1s8XZiej2BMGIsSoDTmFwP9%2BL9734%2BxUvAN6GJiQpi1qRgoqIwMObEvMkvBWFXWy%2BUWWPZxpTpOpzl03I2fV3q2HhXZx%2Bfjw0IAZgbQgfUBvIVF3dMjBFUQsqsvrgx5NReUPsfIuEAoUnUp451ead6rr6CUlzzuw6rQXU7pRA6ou9Q%2F8TouuAJP9BX8LGgLqDp0kzaDsFUuGXsKRm7SBGDzP5euMwiP4JnjgOdHj7KBJ39MWPjRAwSdbyWIZuhIQJIZiNgK9p5VncAHpRNGEnBisItQJSc10f%2BTstp4YekZkFMi9YkM5jMTjKAt1E8fBe4xZSeMbvCNiklZRKzqvJYRnBWSkRCeh11EBjEF39RKJg4%2B3fJzJuzN%2B4jR%2BNCoCc1MTR5QZ4zA58OjQSCF48ELkuCdObrocitQgk9C0ok93afsUO7lFlGXzFM4j3GV5xyXt%2FiGroqGjXIH3Xm%2BWCAAfGYJFpw35hyzkMOdYq5yJEih0zWfdTQ6g5ZgXFQUNSXbCLLldygR4lXevuMx35K9OI%2BjBJQsxmW85pfx3a5gOHyISK20fpscqw7rIBV5SbAWRSPJQzP4ZiAqNfmv8z%2Feq3fPCMu3nvZRsvy0u3jX3q2MdkKJ%2B1EJxEkQjlB0izGwLkJy4vBIxFi2URaKzmKgIDwRmvxSQIqEaCJYo67Pk67uioSvWg%2B1ZP4LgnQh54S84CmF3loIHp1%2FEKwzt7x%2Bi990rrMU0Bl9WV7UlKIAACAASURBVPXn6OnnXt6%2Fhc990%2BeVe%2Fj%2BSGyFiy1B5rQIWaVQZI4RskUocuS%2Bzzt6tKruL9VnmkzhKzLNT4ShJ6fPe%2Bd8zPEp5M2SSl%2B8Yl8OAZKza7lGpsJcRjHV%2BaXsk0EhRcOnFXy5hlukNKbyeqdfLDhYzk4V7GdmMQJmgO6AB2eS%2FFiMwyjhODK%2FmPHdEojOToVwhF4QnqzAGCATeQO5H1hc7MK4wevyoXQpijtxq%2FX52akOg6fdL6wAQCyscyKlNTCwEnBewseHBKY0XQQi%2FxGVvAhHn3d0AUo9b9brxpsWlOe4SAaU1xxdXb47gGNsncwQeqD%2BuDhMsCRxJXz9fqAyYO%2FzvuA6l204TKjzsb9sz8sIm7IavTx3Z7jqJJXej7X3hO%2FH980fnB%2BeQYIrWCgqVRajKyP51VTJak4%2F7FTirm9RELtpkGQ%2FS93yThXnPicn%2FHdmFmPMK85A92uY0xgp4bAYk7Elo1ysCnelzgMgQpd91wwnI6xFPRfSHbMzimGCcZ97ur8qd8Lj4El3LQnRMRSySEia0aHvi1uOPxG5Cz5ZJRKucb16BhYdhfnMrxkzwvCC8gWGkUkpx8Ly4A5nt7V%2Fh2YerMpD9SfoQlDU7ETAM%2BC6xhV9X19z7usaIy6A56HQZtnD76XtaCToUneiDytUHlY7lyvxpUBcAlIQDbisv1MeabcaZRHybFUsQeb3lgfwRYJu%2BN36l7efiKV%2BNhajUARxJALW2GFMaI%2FENPMpvSB1JoxQXGlC%2BEPAylpEc8q664Y%2Fck4Dq%2BY%2FUur59kNBIK0AMdhPN7oMj0RQHINghXuayNvipy4UP2x5ae32gfdhjec7CwQSA8ud28%2BcFh0nec4xUDbjSrU%2Ft9Ek%2BkVeJspv78QTvpuj9IA3arnFoeLIJwI%2BrEClw1zRAA%2FUDrxU98PoCCNEdKNNGg75pE87PT3gnZnFCGIdm0Lwwt9cm4ndNTS%2FMFOWl8%2FBowHgt9zc19xG3kjb5COI1uiYW%2FpIoefbjwKBBPtHhKNQEy9ePASBV9Xl3H9ZNhlAlj%2FkwN7YPxkRj%2FKp59LoAvHP%2B6IZL6G46joE5HqOUej8rCYd%2Fwt%2BP6vSkyzkQjEhuIxkh8Dqk2J9olykwUt5mjWTJvLRXD%2BWgiyCEGXy8zGx6sFJnJ6NxUgYviaFFT0zWqG0DViQZGIINWdi02A%2BOT6bna3Z8V27vqPp1EofV4yjFeSOY6POzWjWdGbl3krrrdSu7mxrWmlTVOYrJzb8HEcrqcPmnFYqAS9ax0NsVvvg42sezScxBh%2BgE2xSy%2FzGZNpyc6yEqwJ8SQMmkIAIOzaxfWl9cWlVeSEvALu%2Ba8hMvraxJ1CL5A9WWj32VtnOyqKTFk12JEBXjZVVHe%2FkfYyb0boic%2BmQgtCTSjzAhz0w6u%2FPqJwx3v%2FLxmIyNhNWqCj0Mw1WslE8Ek5WSBX0BJRHGyhfeVaWomKNHckXsh9%2B0heN2QRefVNxbSxOlHFRKWiOd9VaHwLOK%2BtI%2FsG21eOgHeddeMyNZuNP%2F1iUVpC9a6qcvzEM5O6HL7KBc68NneUGZT%2FiqrSG9dtKhQktoDrEEWKB97Ehe9FbWY2yLoeytG6C79VW2MYqY0NwcNdriZTaJuhJW%2FjBPdOEOU3wno1gBLzs0O25UNn1GWYGSmO36oklGpUZwg%2FkIThZvyihSO4jGgAchSEYS7bhYNfpzWhT01pR3lhZDFaPtdUjSIeRNr5gNgSpBOM4WUemnbKU%2BG00ue3N3%2F3fQ%2FfEndvxefL0hdy5mVOrCHPTlL92a0dRgYjhr6w%2BhagHK7RWtbbRXthQXFpXXJiVMEgIF2qvlAAZpaYzGGxp9dQJhyJhXOoD7VbGWth6KCUMYTBDMVpfiGNYNdWxOzm9ur8g4jserBVfNHhv9D1EfxBqwI2Pg66Ksbdi9IXjMGGYqiuaqDyDDeUk8M%2Fpyoo6BCifg2BFMWpsJNiqqK22yeoJtlwaVK7xUUK1vdXWK6lDVzQaH5sRjPfWF5UNkbXl3kA6pQakcUTQoZgijAAswldcMIpKCJyZKqtLBGNjrGfkvvCBvjBGNC9GSEmgYm9TNWqxP0pLCkazxsoiBOPUa36LNY4Tios1Vikj2WkrIGclGCEyaX2RgSYuliEqS8AR7Td9cMwFtC6HdEbpUNfQEYPDWoC8YI1kvcGqYNCIsmWRxhq2YIeyXsP%2FPrd%2F55N4z53rR0U%2B98H6dN%2FOPFz9IHHHky5mDUA4c7cQYgqmCbHnD40WDAJfRCg4TZyHRusDSk%2FTAQVP0TgQOKNGBNwoI5ISR4zBfB7uO%2B%2Ff0gONo%2Ft3RC0AOSc1YSYwQR9Hz0IzY0NUpqUang6OuX%2FHmXcF3KmWU2goo5TQX%2B6iosA5mAS0HGqLOuGMQ63MlbLymRyD7mNUC158r%2F%2BHQERwAgfnEV7OYaxbQSNOAw5vURTjnqpaA%2B4JNBCk83tSALtfJjB6%2BkA%2BL8G4GsNynwZSnDiYLPbfqthymotVA6WUFbFpsMRExsHgWKr6gKJ0%2FnJwrco8n54IBMCr%2FyQMwx%2BXPMEJHzw6NrPTi%2FB0ZuHl8mmW5pnXXT95Pv8YBD4Or4RiHtctLC5Uv0sZ7ukYvH1d%2Ftbzo4ZdQNxa8ixuihXG6JRYSjjlA75S8RQuH3F9HoFIcFjfS%2Bz5PUSh89e5TOqnTxCCZysY17gAUbIaQmviOhnduhznvvAXlDulsX%2BjZxbXU1GfEO%2BNztV1L66i9oe8cy79fPItILC2Sxb8IyR9ex3mqcUOVks3FiSKnXzYbY2DvL0eBXnv%2BfjPIZCwPTwCTQm81Evj%2BhAnsfaYZwe4WL1VD%2BJ6RtF8cqsAWNU%2Bn9P4ZMAxO44AsBhWAtm3kJJgTICG0jHXASIqvghPNZ3og4oS5geVxHifBDx9MuZJdPXzOjmb8CKU0APBfRlrczRpr5EQoyN87zjHxBiD%2Bjgf2XyTtTkQnWtEYqgLTS2Cku6t7x8PiM%2Fr%2FnOpB4cAwm5RhBaBiNt0vXuGX%2BMs1%2BL%2BlXBc6gTzDVx7u9xbIV43V9cP%2Fj3n16BAtoJ3cGrnvuHEBgfKdBPWvmfCwTWe%2BE13npPhBxjQSxaRen5Q%2FPQXxecf8qi5Ski0gCVCkdRugmHwsdkip0yUy%2BpejjkmnnlmnFzm7zI3uXLAXxWy9mkez0owuugKQIcrIHkWGxYTyYaqtGZ8MxGCUVeDZoJEIDJAlP9PzcYAWklA4Xj%2BJzD%2BhF0IpzlM79crmOqHvxCMa4bLXJSIPsuns2BhvvRkpuv5ZN2%2F8FHlwFs%2FusP5ra%2B4Qzte5WFbu3M3VhVT6fAjDxL2To%2FZY46JQ1%2Ba4TiBlrmel2uk4UNTihh2fGWrq1f%2FcU4deAKE4JluVJmKH4KB7DWDgpl4tghCCcdgk2KVQQvuZVm8cjJHAvZz6xmEqEDkxOr89OROzsyVmiMAfcV1FiEJracsrSD8WBPxQWQrJijMgHlpSC5AiXIlx2o5eC5A6T2yHp3YclzxDrnqVTdInBuB%2FwOL4hsPgVPqy4OBIvWVVYM%2BElyDlcITmi5hM7PrFKaqa9xxLOvhGf%2B5hyATihOqQWDfmmkjQBP%2FPPFa2ZFEfN5fdexLT2lyGUpfWnspP4%2FH6Nvy5E5n92%2FlEH7eiYSfX%2FEOqMkVWbcIgblAEkW9jCswaa34vcSI06b0lOh0viUuHd%2FhLjxH%2BnC2FINo9dESdD68NLYxHnhMQP5AQnBGtRxpTkfgQsFPMWIoi8LhTbIUw1PEcQ0cpYxIIC4Wo5e905D7qpXOSjCKV4lqXHoRSSokQUyVC0ZNMMdggBl6hJozQvwAHlHlSIWYGCA2BNWAGm%2F6gCnGbUUq6gF9UD9ygHxVnP7hXxYkGRaGUDYTr0eeuruUrVe8LEKRSNUUjBB72hhO%2BknQYiZHPEYAVwGNthxdM8u4F0J4V3Ly%2BzRE1x6infi6%2B3SFug6u2zrEveUnPMwKrL91hofIEhU4BCMuwIC62o9OZmtcHr4RPDvO1uWj2tkcUkhl1CnfKjjA4JK1JfMML5k2HcbqE%2BxT%2BOVYRFA63IA9FEI7GcfB%2B9YKBk0Tp4qCcwj%2F0wXxWQnGeeCLcfnaPxYSS7sPixE%2FuIK1FaGKZZiB91E71ShpTr6Po42lLAbQKkJdlVkkZSA5qFAH%2FjlnijvFcX1AeYmAlZALy9E9B2kxQt245BCMsFafzxLpizHAEIRRPeOzxSpinB1Q%2BzO%2B7zAqErZL1YS9w9bxx7yi0OBc2JMuhFBUsAhMXssGUtxFewgANeiYc%2FfO4bv8yRkjj5iJGQZJJA5XF5Pcc8UQN6osRoEtrEVZ6pJ%2BApwgFULVzzN9poMaKtLCt5XFyBtmCHOS3VhQcTJnZyMYD2HsGgvkkQicLUYWpgpBOb3qQTeyFkkCALa8gFwK%2FTBoYbcrSLwl3xTHoLn1XbUBBWskngyuz7Yjga6F6PSlED2oPBKKXEvYLYE3aLL4jDRfNVuNXg4lyrmx%2BxJolHZ11KDgnLf4n94mTTtuPB8%2BDwJINNAAIPOX%2BNP9hYn77hpezAXhTLKqzz39oH8hy3EkxPEscRhI82u3ej6vs0%2BsFN%2Brbw3Arr9fD%2BJ%2BKIEEHPbsRpQWox6rgWgnaAAwAE%2FAiwBkbanaCItRl7FETkrNs8X4TUaOUOf0JVNeib8hDiENVyrMkO2FwopEeEkFzcRttMC5s1RFpfaTlQOIRpD64BBT1Bd6SRX3f%2BbvjpLz9fPJY0Igud%2BKYPU6x4KLLWesLhRT6C0WI25UzSkyPoIha25rLShDyN7%2BJdEHHYLzPMAgWL7s9rd%2B2d37t3b%2FFo57DJDy5894hys0KeCCImG6yWDFgB3A4Ivgm6RLr589zSNvcby41en38ynHPD%2Fu4Vlc5wfmMeA1f1vwQngmWWqGcVCKRYcJkENxCH6JwKSirPPgijyKOUaBGW1Dxd3Kz3Xh8%2FtO%2FORsLMaEs0hFyF%2BsRiFIc4wlcs8mcqSGFqobmmuEMhbhp3ETc4yVp7HxfIEK0ODp%2BhfGIRaEBkOOPj%2FOWmt28guP8t1%2FYZ2PFV%2F7%2Fj9W5kneT%2BvtI51P4QiCXAjCZHEdeV5TP0%2Br0edDfM4xmHIIRQnWtZY9v0%2BsYsVenQnn3bnYl56EhfOl1T4oD3zUmXv3SE0%2FSCuSUElH3mPadaGY7mzw5BaJg53y%2FHk9MfJwp%2BpWYGC2ClelaVu1g8f7u1L4esVg%2BVHrzA76YKcECa8EBvf5c41BliJzjOJbUkYwJFZDO61CwXOSoUFd%2BJQLQLfUqeI%2BuKdjKQYkMpt2Xj7tI%2BDXxK%2F0G4b4apjPc4w%2BWQ%2BDg0p0TIrSkZsaJb6OkX0cZTE6mgWhHEgBLt7i7HMFPw261WBaPfrSU77pIYXjl77%2FKZd3VEpbmRmuhJssQQSjzy2iFKVw9OcgcP3zYeGoP8a2K2GOckr4uDsaJncDI43kWLpbC17rodp5mCHtJDZ%2Fj8PZIcfNEIZBVbovsnQG6zTrcHH8EXzjtcHMiurj23mWfyEYdOl1ssa6VJY%2Bm6N%2Fqn8150VG6zptpGDj0bxcQ6VTMYxxGGPRFQ%2BEYgxPjrEcLlARtZG3%2Fo4Ujw8xnB8bL2dnMQIwR64PdwnKRExZapFwkoYfSWScwpDaC9owFJloXFtZWffAQKFc%2FEnpysGSN5%2BPXxECzmQXPELY8Qv3m66lFMFQXZlCt3UL0YXlErGarBay9rZBt378swwX%2F0ZxjHhw%2FOwrQuEpvUrQSrQddzwEouDNs6AtWTDgYcajGzx5TfkP%2FuabcbLGj27NBT6o%2BqRvyPTzMcvA9c%2BOj59h4G5qIADfU2ITaEOL9tNijPlCjf4MoQg1ZLYYXS1MSKZCz2vcFjl4%2B8mC9SwFI6hBg5QHFNCnNjMv8I9BklKMMsJkjhIPzGE8jaznkYQMzFIusR5oPdRQg4H6KPiw8MkOhXPoWOLPjy4AE1kuHAnc8FnkFJjuNXDhmQv8QzjeAhKhP8fAWp9al%2BV5dmV9%2F%2Fn8oxBILH1YYNEy5zIJ25jjyjlGkdzHcKKGnVIdfe7uE57U8Nz6h104gztS7mcByS4ZjFH944pj8EKscYJuhpHdSoIelBSFxDYA3gFMzeUXHDCCbwCXGxOOKISjfkEWib5TBut5CUbcAwl1sDajDowsUVOOkEBycLBE8gFHY1pm9ZsRGffyVfP91Um2vhDe6uHz6aNCIB0AGgsxtabhEG%2F1cxeM4Hu5poBjlXsepep2ItdppSyd94Gg%2Bp8aDEuF57MVBFBGFoJNfTMVFseL4C5K9rKC9bqNFdwPnq3uq3g8vO22xstB5dULzuD04NPSYkwF4uBhskyfGrjt01V8BcSsDq0l79W9eJAW49IWNLNqYHlwUme5ZuGkOnXXzgDuNTmlUKO91FqS8a3fkcj1Z95KIpTI1CktRlVCO1pqrNuZz9XE6SN%2F7u%2B5nATIwc4x7ene%2FJ1r5uv4dovRR4%2BKhfKT9Y7bo8w%2FGQXz255PPgWBNZ2EOy%2BY9gz7wKfDO8onYz94Fqrwqv7Bmz%2BFsFV7B3XO5EI86%2BD7U6kLIRjWJBDU9NPRIn2BwUlFbPKgqXjovjIAeTuPpI54ssp%2F2MIpgfp8LMbCtFnsWLIPXm1N8cIqdu6Go5WjFZe9TS8HmzaDR1GxaL9jU9tCG85OFRPJcsp4ohsCWEezpi1ts6%2Bs2VVWXRQ2DNor3kifhFahfRpFq0uygGKs5KVQcyeE%2F%2FVc6SkNwvv2RQSnuREXb7W2pgUpbEqNZgMT6I1ti%2FdFY5uy1HZ%2BchuxpS3BTcp9RQac2gYt9mcjXFeVcL1WbKI7lVax1pWMSkVrVvjO5%2F7%2B3JOc59TjbjDxe3zgbQL5Ts3NXZlP7tTMzNji82RP63sDWGrVrWwBgnJHqqRuEfQk5svWwJPjQ9MfBLsN1o%2B9tcOgPeDHkq2mTdsLY8cTO6x4R81%2FAWnwzBE84yGsrZrYotiswzUY%2BCDWmHamstI9KzqVoSb499FzJ7CcdCXG%2BVhUMukqrbnttHk3m7SbNiomlIJNEwrrRrP9MNp%2BHEyl2HSBpChMQ4UqCP56uVdLa4rRqqKwupxsW436NeWke2CKrb7FKyEK7WMKXkRRH9BHGiOnAMwnLRjXgCSSqivZj32wqmxsW20iumqwqeqteNnZ9ENr4wW7gZtVQ2HlUFlf9Nay6F87UbvzrIdgR7MXk9l2V9vldW3b6xCMxWB90Vop5jh4CjkIFPJmV3GY4ZC5NT%2FA%2FZ1xfq5C7c4AWVdkLjh%2BzTRaw7miTTdip%2BW4t2LorZsKuyo25AcUIUPsg23kEahIBzjCOjdO9GXtK3nQq6ZCArEaK6tQqEoQ3MWyH9Y9sgao0XIfxgUsNhehuxBYd%2FbLzx9GON5PIGav%2BR5oA0FEizBdLewm6pvhHj41ZnK9gNeUDeFyS0qDIh8HNopmB3g4pgdBMbfVTr3tx8l2fW8d4q6ETjvbT06fEmHlZGUZywMQagF%2FmypDIW3G1sqpt6GorCtKq2y0epqsKysbq0ZKtFmrDZHBb%2BF5Wg4C7fKbv%2FiYPsUvrvg4FdhUfShR3BjSgxXAceysHHsblH1dqoH1RWntUNhuGOx67KwtCuuq2qyCCFjWBBZ9fSPPGOllUVpTDqKny2q0y3K0LfwVZaaobGcNotGqsrR67EJh8Z6s%2BXd%2B%2BW338tnXPD5pwbgGFMwDYuulwYCMjY3WSiOC8Iotkm60aeOWoQxLkoPXhfWl2VhO1hQel6jJZy10naxszap9YXVbWdljhEw2whg1zKBnLAvAyER15WshGXjkWNVk9LqXz%2BePBQFZMlgG8NgJiw47hJ%2FvBo9mjBrTFrVttTbLmfqgFUuTlTQg4xJ7xOuCYpHwhLXoFiMstNBLEIxE68HtMwE5SbCow%2Fg4xT%2B%2B5gH%2B%2BGaZZsDC55YkC7J5HV0l8JLunsNC5A8GC61OYy%2F8aPmwlNF044Eb6MlxhMWo6EjoSdaLC0QnQV7GD3EJHTZWTFiCLaqRbEssRlmZoLgorC9qG4tOSpPXrrUPK7j1Ht4PRvr8%2BzXxoLWBpYLOwFsBPQxSGgpswgmeBTzwhhXWD2btOFk7jvKkwRcdySg%2B7n1Blg6TrzMFNzyvSrNNOdmmHK3RcnFfE4x9qJ2NxB%2B5QpziMv8Q0qciFAH%2B2QjGHEk5KAG7FFsIDsKoK%2F0YGE6gjnAxOgXiuytF7cgdg0wdre96rWME%2BazTKYsqEB1vCvxycJec9yTRnv3J%2Fj0fvyIEZuBz4kxPeHK2LtcZDN5daI4xzj%2F2lzjN40E5qskikkPv4NE5XRQlAW5OIIJUWEdp1a5drbIS2ddPWxjlHn%2FL8ifcl%2FBVG2JrtwBsVVV20TR2MVRWlTvBtapq22wvbKq2NmHFME0CgevPqThxfDsKE69x1LtcFLI5Of%2Bd6x9fNv%2BCtyXcNN61jIklGr6zBnvPZo08TSOYa3CMEKMUQo5oVf2w4IVQECPuK5nKuzQugDmVngCsz0owCp0AHwaFQIxs%2B%2BCBdHAIR8w%2BLeaQohPqrhAljKGi%2Bpih7jBZ1%2FY2oEZBOrgjmFtkb8cYGGKs0oQZLbrydz8J9Punnte%2FM%2FXNnyUeGDiO4SHLwM8RmC4cqeBl56ofnNz2%2FLhNT2j9MNbHBx341jfwvtTM468hEcqAXG1h9UFlsQZYR4X%2Fu5BEUEJDdbGxyipZ%2BDYGjVlhdVNYuW1s2w%2BiM5ZLQXtNg0uwsbFownXu75LRMtPwx%2BEuISBkeZCPQBmc39n8%2Bpu%2BNaAf%2BP3OnmZBNQunMPWJxdB2UxiF0EF6VVZ8bIZOsEipEyuhWCol3CIF116EuS54ivoP%2FIUP2tzZCEaH9UrvC%2B1dGTEw7ZvK6m1tRd15XkWwA0Xpx3wIE%2FA%2BQey7nlbWd6Ptd521LX51Mju41ai30D43NYpgDFo56YI15e2Douq5sY9BQCiQUEsB53ekHEWlpQw3GC0wUDmHdMnzZKmHZbnKvzzP4z8XpFnzXI7ogKztVdDZ6qOkG6a6EYopj6EVhCDzVPhkPO0iTm7mpmqrmdubendji6e61UGsBwJ037Z2dbO3fV%2FZQGAUQSJluPIkiJ3mNVUW75d1EvgFxxKIq77mqeNZnZUym%2FfP7ijkOIfUN%2FuHx4gHK6WCFFsMATJ9wQeRavq5J40qrgvFLh0yDArN8zLXi1BkXlFrHYUAh3q6R2dazHZPXDqejWBkMK8VEVikkEGQDHTZlFZtEIwxd6HRz1wFQjEGAdQ1xuJXNinuJht3nXVd7%2B5XWYtO6AwUreKIQYBYdK969MJ579nR2Gl%2BkFO64xyGGsQbneUpg8NLpfjjGsshv4jaWSYrhuKTRY6Oq7cePTnfS2iqJ0WiXGXLdwKLRQRx5fQIaUkwhoUJuIlvrIvKNkWt6MWJ9hQjAE25YBRDlWDs7OpmZ3u7sMEaY05L1g0Wjt7o5Jsxk2uhmD1KvC69jTMvLLzrjnf7g2LncgPc8eeHZFDwvtLYRAihyE8e6nk7PieQmToCRlJH4IdML1UhFBGMMQ6I0BKuw00r2uTdao53njZUz04wpoYCi3Py9V2oy01t1RY3UGUTu2ygeYZm5JPD%2BBDgnikcC7lQp11v3b6XW5XBAOqZZ2TRBhrt4jz39%2BUAcLSfOaWd4tiG4OIH9IWBWSgmVoKpzkSLwQJewZ4LzsSjhoRG0iI01S7%2FrIjb30WtvB9CFclwjz%2B1d%2FSuezR3%2F6oILm3q7FGOmlLAetDPQ2AEF3V85sKeWhHoxBQHAW6tdbFUwy0PGDTtKPhpLKwVs4Zh%2B%2FIARVcyD%2BZxUqJfwKslWQKzKzq8mh%2FKap4vxxDf3AgEOob4VzfvDSME0MKH7t3cgzQwKy0hHPn2TIHI2O8ns7Yf9BtA07yJt4MpISMoCdelx1xUpdVVZTVHWYyOY%2FCsdybt8d7A0cqf%2ByDf9hiNnJVgBEA%2ByJ2t8S%2FRbyCixGLcmhUNgtHnGCQcNVlMLU0jWzGWHqHG%2Fnxdb92us77tbWTkEGhaVhKMCuDRGAhin4kw5hqlFLnV%2BhiIe25zgYALr9V1sjgRpTu5nbCdPbilmOfBRH3ghEa7CDjq3f4L3CbhB%2F6zF8lIUkvP%2B198jPYfiGd%2F8es%2FqMA6zgFHqHtOmF6otKYXuoA%2BEtKpM3pKxXEcbGKeMY7d2Fk3Ejk62HbT2KbZUNmDalj%2FNpqWDnRESo7MLbLQoJSbjygBLRORourqKjjlf8dtCkVwnJg4%2FhIKI%2BQlBUImMgg%2BVv64%2Fqev7433Tzf%2FhU89ephKfF1%2BIZCTn6sorWf9YteHYIQ%2FuovVxVu8zkHmF3KfFkagVF1PEozuSo0ocOx5BWnxQn%2Br3pveueDUX%2FghX634WQlGhnXiAghKMHKDta01rtTCik1lVjNJwSQGpdyVsBCI9qWSgGTqo29HG%2FajTR2ZdYuYK3Ehypqe4Kc%2B4NCGw2WUIvqrYfIP%2FSInPMd4AkLIzYuZITihu1Bcxc6F%2B0i6z8xMvQVnrfyr5RlhUWbDy5vD4aB5L3962IOs8YVHGslB9oVVH6M48%2FCIReYnJJKU%2BACLzxlg6KHujQHqlBtZDoNlx9JupjJQVlkixRF6bKxsNtZPhfVTaded2dW%2Bs9fvWrvej9aNpSnQv8JTw4rEUGJx4yGNWVqlj%2BU8FR6OjIjluBoETvZZ5zEAdWptoq%2Bv5b4SIoALBGBl%2FTjYrhts3w8ECdvEwn65qw8%2FxMd0eAhYm1hN1hC%2FgTvV2aPmksWLGbqOHp920s18ctjuqV2dj2B0KnDBGMxEtxBUUGVTWrGZrNyUViIcO8%2F0kIjWRKSyn7DQ2wl%2FGszGbrShG21qJ7POo1sRsq5tQnkLot02gV0cDcJTw%2FpZ9kei65Yvc%2FzAIH15uAu%2FCCYX%2BsJ7rrouBl1nQuv3cnEtdPtAk5Ua1pyPodWr5Tbivef351YhazoxBPiH9Ygmj4pjwCEoKogADbkV8dooCUC6Sxsbiq2x%2FKPe%2FCJ8JQAAIABJREFUVKLLsZ1s30729qa3n9%2Fv7X9%2Fu7G3NwhGFvgTfEMSDVy4LOOorG4qCeRB2VsICHIlQscQiq5V8CCxFIXWqHGUnpQCsu7eg53Hd%2FrBrUiUDKxGNibGYtx3Lhi1uwxSLYEanYCO3E3sx6oqrWkKq2pXUjQ%2BWA8uHYWWnd4WpsiD01L2boPv%2BQhGYJ0DPOGeC7Dx0NS4UwsJxXJLdgwWvULciSXcKrhREXqxUJ9MKJ0ZBDvsJx2tAa%2BuLfugWdMTTAH2y3CIDtGn57%2FHhQAwBo2yUDzwZs2kc1j4MRYmrwTlXF0tcEVLzuB1kUNEFwuL9faWf72WP%2Ffa6lTUutvBe3O3uo9RC%2FurUnYfzsgQ5dMVLMlgekFLVUDGeh5KbleWSsVi7wzrl9VY2CA9tbCbsbd3bW%2B%2FvuvtH79d2%2F%2F8fmPvbkZrEYxlrblHd%2F8gELFSavi35v9Zyg%2FT5k8YkXmU1qJDwjEV%2BJPFdAyhU4P2cf%2Fueh0R98AGXWaGU7hMZ1fqR%2BYYeW2CRiB2oYqAxJW6aUwWoxKpKEmKB1jN2EgFkhuBlzXXvOtXPWa9sxGMjoSVKzVuIOek%2BABFtJqmtnrbWNEhGIOQnZJ8npGUUmimCMcRAVnZ0JuWbexvWrMLCnvslSPXNSe9ToMn3KncyMEkH%2FtjovEP3nYi%2FwgMLtxgmI4KdKDZAuRc1x6wIU9gEvCMuKingJFAZ%2BDUURrzyfHeRHfwHXGh%2Bd5R3z77MsbRvdv57Bd%2BuqDb0GT9CWVEBgCMN6kihBFEp59nmwHWc2KAYlR6vv1QWNeRXc8R%2BPZ9b2%2BvdvaPX9%2Fbf%2F38zn5619rbrrKOaNSitqlEKw2lFMGrHLf013vlZ%2BA4laP4Flm3gcvllj7A5wLdy6OPmqdCouAdD6c0x%2BjW%2B6HhIN4lt7O7U5UjFVdqNyoQhzR8wEM2H%2FALgcc98VPhf3LBuEFJIfrY%2FTLMM%2BPiBisKUAxFycdDjIs7wvVrVTsbwSiArbgHyBODSm8AF1iNIHHb2LSDgIQ6ab7QA%2FMnZFXE566cixKOpZZttLtOwrHuWZK8NJ5uIvFSRTXy2nDo059nofjoY1kCEDiLvwJ0MLD8l9GJEooHc1BuPQpNEorUEfYW0TiPKanaq2%2BhbAhLHf15Fl8%2FW1X68lMxpS%2Bv9ng1BpsK0kvjugw6wE0quMFkI7BNiauBJTD23iAsnOIK24%2BlXfWF7fDIYHUOZq%2Ffdfbm7Y39%2Fdcr%2B6%2Bf39rvuFGbV9Y3jRWkeivkrhGeQ5S58hGoEexjqU7Cn2GxPoceJbQgeFVAwIJAGL5u3Bt0pyQU9TFBGv6dzpI8Q42vURzDYtyxbrsfFeCkFHxCXNBSgEtC0QlNeMCFumkaqyviLfj51n8OS%2FcmKFUmFfULvvwwoL43rj7WwHkJRr5SiwudR4pu8YwqoJTsGR6VWl9srL%2FqjZTjvkYfMuO%2F0EZ1rBV9ytIM1lntd63tbvZ22W2tmgBbaj5pMcJZ19gWtX0M7s%2F3HwECznidkJfmnSs7ZuJ8tgyTacLm%2BQsOHpVVJ5SdfJxY9WdRcFXeWf%2Fh%2FXO6YvE3i%2By1xInAGWWD8mMKRcoQRMMyCxht24%2FW9a113WAdaRaH0a72zCWaXe08Qw6u2JaoyG6w365Gux4bGzBDNi%2Bt2ry0or4wq7c2Tb1N42ADSeHJYVZMcsXq3UGTWLMznmayBLfc5cjNNa7jnkvKc0LXh9%2BSwWEBilQEBzZhEExZiEbKvbWrjWY04oPvLde4tJumtrLiuStMyjlOTlqUU0Vj4UIH6g5n3nnqf2cjGIW2cHkJ6LOGAkZ8LkTugLqUxdiTDHwlGJNgFDWnMFZi77AOK81htAjG3d6avrYNmfwDyViM%2Bm8mQB6FxXjq2D%2Br%2FjECEEv8h3Bc%2Fy2EmPzQSy%2BE6tdo0C4iqe1tLXxUZZLpxtHL%2Bbu8jay3vHPdk6d%2BTsTiMAKnycpK%2BWusKBsra9ydbi3KLdeb3UgA9na16%2B36prXrm73t9p3tus7eXQ3267vB3l0PNg4Iu97KqrGqrg0X6%2FW0sb7eSiiWF69IXUWWDhs7mC35iwebhlaBdeOmtrH2bcIcvu4en2EtLwHYcXwvx7lEnPCccuf3l6NRXyfvit%2FhGtfzME7W9YOUFlHAKom7JiAgHFU5hI%2BCb1gjzg4LMgw88EYrb%2BDH5JmTizX48BMQimD%2FbASjxrNj3Ye%2FJv9ZWBUWI8gBN4QVN0zaa0ObmflprAThuGbjoeXKjENAastC%2F07psJx2QiAiFmk43q2T5L45Gs%2BPzk70i5xo%2BXf%2BpSBLlieXkBw%2BIUCTQbil6S3czh4lKIXbLJWNevk%2FArrHqbJ2qGQNErjGQv1%2B6vRrB6zDwXY9W0ZNdtONdtOOdsPcVTso4hErD0vypi3t%2Fb6w6555xl6R39ttYduyVqCNNZUV1dbGcuPz%2FcBdqzzcWiX1GExZS2igv6Bdjkl%2BHPWb0RUY4lqn0PD88ETH9MN1Sy7e%2BXOdBsQUw9FGRiOseQXlC6b%2BbqokHLHMZ6jBT8tCC%2Fy1bAZYMu%2FrWz%2B6QRLCMuHtR9o9bWo5H8GY4ycQn3N%2FOgZiwYUEI3ONrNPhviQiZ05ciigNQYdQJJ0VkXfsstG2nQ3kiZydAuE2X9HboTs1O%2FV8%2FOYQCEIXziXPHN9pXaZ1mM9v7S8PpUotT3VruTz7s2GsrO0bIw5t3%2Fa227f27qa19zd7%2FTi%2FbnsJxB2MdqrkVh3L2vcrJagDYce8VlWZsT%2FqVFrbsYff1pr6hRVVY3XZaBspAm96tnurCPAZ2PXNavYArGtmHbUmkvmw442%2BPgcvObeYspExcK5%2Fkk%2Fzx6VQcrWAr4YPshcmlqMEI%2FeOFAuHTgjUUClSQZlzpPKOEJhOU9ijsx6iHtBO9mDu0omdPDnBiKCTMDsCpMuyQIFGPPu1T1aMRJlGmE3VWXFZWvV9YcUvWsMhDUfrjMl0WpTW4ZFRNv9BUq8aNzbtB%2BvfTvpNe9%2B41lMJelgH85Rscst%2FmKhittw7Xzo7gv63vWQ88B8uILnzYL7SbH2fRTYhLhWezKLywZfpsPGqhKUjiX%2FJrMJO5x6tGpHHwiNMmRLJOuMYkZjSrUTsHpHM9rsPZUNiEXlbDFUf367sMbqzHz4OQ%2FbLg%2BFjEQ4VNOGT6WoqM5Iw%2F%2BPBMPEOBrUURk8qTTaUTvODPi%2BINXG9b%2Bz9vrTrXWG7drDdrrd31629u0YwuoC8wTqkHgvE8diQJUUR4c3sLiU1I9u4TeVoUz1pn%2BexvrCB9FQ1QTaIPU%2FdqN012KlD%2F8lsjDkwgE5cgLu%2F%2BQreJ1Yclo3vo8n49CAgyohx68QZNGD1ZSYJ6XuOZwRKtH%2FPlh6oOpBjdLPUBg7lwo0hwY8l2jv9CtsxPxyZhsRnNbipD9zZfLjUGtZaG4JPdlGM9qoqbBMr1MAEZXyOkskoxp%2FDWWtfPyIS04B5oA%2B%2BdzMnLxiPAQayju8BBTEN%2BcUhNoRaZwUbrQ8bGyd21Njb1PRmPzRW%2FVtt5c9sIfXCKnaVZuV%2BOVlbVUpS7Pk1Ova2taa7tOFNbwPuoovSiv%2BsrLHKhnq0qWm1ztFadnjfWFNcKHKuY8PkcdTmtwzEk%2FkTsQYzvUennOnGaL9HO6mg37dHIkbf1s8FW70Rs6zJxcnaurG2LUEA5Whts7eheWlj3UjBKobWt9uJ%2FJ8sJO%2FLSYED9K8cJ6vAJZo04yzmq%2BAXMF1iDohmBrQIMbK5TGVvxcTmt8Et7gMj2UKDGK2WEDH%2FzfwAApx9DmFZmlvvJQNLdrE42DeUPhBlPdnUu4D3QAmsA3aNabWd70g2mrqxot6Kse2G0q4Hs9%2BvB%2Fv9bWfvbzp7f93a%2B11lVzcb23csCh%2FlQcE12vUb6wfcoBc2bM3Grbs8WYhfVARn%2BI%2Fto0g6LWFUEAE5WLm51E4bVocblY2fNfflC8Qb11zDU%2BPfyzbDsHpEGQmp%2BCNtHFsUD6wuJ8sOnwRuFF3p5aRbJKNmSAA%2FYhBIhhXvvBe6qEznT4jupwk8e76gTVlYg7U%2BTdZFQvj342RvhsJej6W9HREJjBfGL1GmPkc4VYMNbPBMsM042UXX2qthtB%2BL3v61Hu1CuxNN1mkKq7K6rNlAzBolZHBczJGwgk3sxHFvYD9OAycvGI8%2Fey0UDy1Hn%2FjHRWNFb1PZWjHUVvYbWYxD3dlU7636zqz6l9LKl1gVGytH3%2FpmLAZZiy15%2F4remqKz8mZjVb%2B16X1lbTta%2F6owuy6tIhGAsun02syY%2BWUsEgUjFI11U2dEeUEdaOcnQyMPpMkiyNZ4OMbRZ1%2BrP5LWn13ltoJiokxvaIlAZSNBHFMrgYalN421NRA8EYx1pyjGEVfdGAEDsjgbG8rayPzXFiStRhiR9xGh6EqOBKNYqfcZY65SSjTPFuj2F3M0o9UIVJkN98U%2Bb8WX6GvzJBQZUezKLmUgF9azdyEWAeMf5Z4xyrvR2Wu3LVkTgWLJ2E3RQyCLDdYjZEloMda2nyp735q9uTH7x5ve%2Fue3zn5%2Fu7ff3%2B3s%2FTXWYmfdgGLp8%2BvawJsAHO20QFaaoIWqtIIAHfZCVfo2z3qDBBezHjtZLFiPNRGnfGmCSyCOQA56z1gJ5PPd%2FHTTqUxKwVAU1uFWDSuZzwQ%2FvhsHAtAFFm3xrAQWNIOVyU8Kxm0j7Avv5Td8YbXHKo5QHCZ4mm%2F1dVEUtierFwE3NtmVjfZ%2BMHs3lXZFXqGxEo%2BrGU%2FAHmCxwXs1WQcux9GabrCXU2c%2FWG9%2FKeEI2KQoF4W1RPIXtW2KStuKMQJRIrFOfUFHODIe64MfoN0nJxg%2F9c3uzOTfZTNhL5%2FCidRFlbFco2hGG4reirJX9kVpjbgW2HEczT8WtEoA4GrBYugn69vJ%2Br3ZRFJytKpiFKMpoSyGh9xTScInpTh%2BCnRP%2Bhk4qgpwAfdkuzCsJ3cd5YfhUSgKluBc2DDUttshYsgH6fWqemPlVBOnbHIViGU6h1uwma19zeO6D26Z6u1wGV9%2BLS7jyyc8wZemDpQmzQUBUgNhWG35NhekjPGi3FpdbazrJil%2Bv79u7dd37%2B31VW9vbkZ7tze76Uq77ivbtUijrdUlKcCaWKZB%2By4cEXwSlBw9H5gsPLihnKASvDBYL5%2FW7gzbLxQmXi8E273QEf6K0%2FJ93uuLPl4Z%2FuRKBQYEW3jhKr%2FpO2t7jfyQWOmCz5biWkomEpVMN5Up7XSFguTYcPz7mPCah0hNPXHGeTZ%2FgsczE4wuiIQgNGepzq7NoG5yv64ra7aEl7c2EmJcMiPEYmUGTaS4QjtiH0cQFtonATgE3gwSjJNNF4hfwOeCUfMh0jh9DkR9mHXcE8T8WXWpsArXDXNWKC%2F9YCXu9Aq7IiwtJW9orCy2NvYsCSAfvNcjuhHBiH7bTq1N%2FTJLmCrVtwSX5kLTB6ioWkYmA1pfp3kjXbCRtsQRyUvdAlJQRMF%2BeeQkdaE4aBF3afWG5RBEfZq1rdkvr3%2B1%2F%2Ff%2Fu7L%2F%2FvmNvX7f2lU7WXP5nW1efKclGQTNAGcCXwhi058EHW8P5gm9iB%2B6iUdP2dhY5pqKBLOE3mCo%2Bh0yUNpN5vnhk9lQ1Ouh7tvKeOc%2B998Ujp9b%2FumVExtz1V3WtpKH43omefi%2BVTQxMHe%2BJWyuPhIIx3TBgM1HJGpp202pyGA9wQoX7nnq5VcNzKd6x3x1uifnIxiDHkEOyJULCa9SWH4wFyUfJpoNwXjR2nTRe2ANE%2FuKNC40LwkPSgsSHINMfkM%2FWXvT2%2B5dZ9VFYfVEdN1gY0V9GDDCFLdX8Iaod3%2FCfZgBdOh6vl%2BbH5vr%2FZJWH6o%2FYBb2qFy3crux5Q048D022eqIjVh7LQ2IBNRESZYIChciU89yZObdXJg6I3BmkEwhj86K11jl3SkQHOk5ZtalvgQ2WVbtaA7Tpwp0X6q3Ep%2F5dzK25TZlnEoiKpJag5o5HgKOpsHaya0CXMbtUNrv7wa73u%2Fsl9e9fj%2F91tpPby7sqq1sIB9qwzuJCt1Yzg0amwtXsA3mOlcDff7QBQ70nT8d1Wc8uXFXfmhhbS6kJ2pnbmwWkCn%2Bsk2vlASWd0MJjof%2BKld48yVZcq7PCTdXrtqDZ2dz4SoEoxvRpr0trdKa0resL2UzdmgIi19AWkEKYmJhIjxyROksbLup7cVFbRuCqNBv5CUgeMsVtlXtGABuYyiI7QjHpwjisxGMTkqurWC9ObZ8PkVRpiC9qLSAuLmoJdgKQsVvelmBEzP4SiLulKL5IizAXAeJf3wYbX%2Fd2e5da5ffF7adtjYWvQ1lFzuLM0%2BDRpsZdJJJHgyTbzoOZsZ0z16gfDxUW%2FfsiqpLMCkYY4z5LOZB3eofibIjQKRjPSqh%2FqVN7MvJnpsoM2Nv%2FdhKjvSDYvd8%2BopBxbDIYwhg76%2BPuPW5M5S4D8pn6%2B7uX8i7EQprYSz7ZiIwxdfmKtIwBKPC7TU3ivcDhjUoMnuwzgbb20A0btnYri%2Ftp9et%2FePn1v7%2B087%2B%2Fr83dtM11tlLG5l7v6jtgp3dJ5ZT0AZwmmyqKytJ0RYWo8bASqjkmMgRfyCqpHzGkyBRSfYsTDvOVwX3RRFJ%2BK1ge3CL%2B9GI3sGlX6ccpl95rqpc8P8ix9VG9j%2BbP49jAhi1yRO3MdFAoNlNP9rb670RSSw1JQTgAs5CUcWkdWNe2EjEUJZ20Wzs1eVWgtFDpRhrvq4U4asxegw8BU4Gqtbkc1zuBK7PRjBCROINCj6AITLiSWbrkW1MIys4gWAA5gcvC6u%2BN%2Bt3LDgebOqxL5qIJITpu7UgF6tGSaE5xv1Vb9e%2F723z561VA%2FkbsS494nFicaxoEqz7%2B2eCPQFkn3UXxPViuxsUV0mpXN3GMHecsicg1k9dc%2FRxAs6wqBSkYI22NnJhBPZiHAQ9g%2FBk9sluhGvwzZ8Ye1I9JfL8btDP9%2FNeJZvQ%2BgdXSqTIa57Rw%2FABAQEkCDHl%2BvW0%2BFqLOxBta7Vyk16z1%2BH7zv7rp7393%2F%2Fd20%2B%2Fj%2FbzO6I62Rfx0qqaXy0GaENn%2FHylILYGEg3YMT%2FrHpkQQUElDp%2F11wIBoUfAWUnRdaGE73x0uM0wXoFyvpfQlYBzQedN3sqW85FwlH0%2B6sL5XuK6Bov68ELRoy17XyIYd63dgGb4HxYjS88cYYKHxiAR%2F4TXTINc95ebyl5ebmzLdn4SeG5VDqUra1RMPOXRG9OgCaq6H208JrLORjACYtlpgrVHQAE45KQE5hj5%2BpiHqUyCcfOn0rqryXbXnSLyiE9lQT8haoR4o00OCsRRS0oNt3%2FX2fWve3v1rxsrh8qmmMdCEyPqbRGkQaini%2FvHHFdft21xaNeFwTU%2F1BxfdBH7xLFMoITZD9o7rtk6V1VeT8WkuGUkzVh4jDWRee5DwBl83JPQg%2BqD2aCIge4DRvAAkGBtJgJJY1Oae4pLZ0KIIjEyCUXO6ZkLUnJZ4vrsCLUvtvb%2Bemf%2F%2BPnK%2FvHzjf33r0ScDnYzvLB%2B%2B51N1aVZc2FWUda9HgUw43zqrSRPKYqBvAX%2BYfMXy6wGpny9D%2Fr1v4t%2BENABRyrr11k9wZWizduPuy6Js3ndjNorYZctfPyYbX%2B8xJk9CR4E%2BLQkJdYu7qfJrrvB3u06uxlwn7PTcOA90EQd8M0YBMilDbYpSkMwvkIw1iijPnWhNbDEZ4gCKA%2BSI9bjiYH0bAQjcNfEMRZcWAdyk2AxEpGIxeg3POL0RWHbH2u7eWPW%2FcbyCiIbL7Q7uWL78KHSFi4YEbFnwGmvBrv%2BbW%2Fd%2BxdWspZLuk9YEe6Gp5JzxxiQpzImztNNFNDV8hioGYHAPUk7%2BcrkRgsixVosWOtXueKDexBmrl3lPX5Swo%2BW%2FCexo7EQvOJI8AUD4JXi7g%2BLdH%2BnBuCszfMaFDC%2B03vnglH4FSeDH%2FnUAcoA0bj9WNhNX9jv7HX4S2v%2F9dOV%2Ffx2sl%2Femym88IKMMxc2Sigy8IGfNqRRphm2YmP6aOSfI%2BHPK%2FNvFmQBhg%2BhoU7P0D1uK69XTWbTOt52%2F8N3HFRZufwRiUsLnC2W0XL%2FsPb5XGl%2BUayJ3U0Ku5nMrvrR3pPBiOUUjY8zKTEANUACTlGUGHAs4diUk11uSnuxrW1TRSIVyjPmFADmMjFHp4jniYHxrASjYB%2FarFya4LmarNQCptotQSPz%2F2jli8Iu%2F9rY%2B99KG%2BrBQ2bYmYrF%2B7iLNLkI8%2FQo07KojeC67nqwm9et9e8Hm2588EyVC09ZDFq1gWoWDFfBe6dFdPcVkA81v0g7D%2FGnqGIJBLRV11BZ5ceaPvh71w7W7t39yDY5lGG7I8YGATisBNf%2BcaQoa0tjvjkTYoM5GIMzVPobv08JQUmu4CtrqXGXj0UIOs9xxY8sMngxsifeQVs2CqY8cz0sqG%2B0uS9zqe%2BuJvvvN4P9%2FdfRfn5d2pubxnbQBa6wC59T5HJkVSML%2F0fW6E62keuY9W8YEzA%2BPuJwvk6jO%2FqZnwiUsDTyT2eyfAMuigQHrv4nMC3FvZAaWbUTz5XMI%2BphddKGP1oJPgRANp7viGO8cb5SC5RVnaNKc6mne6LoX3CGB0yZbVwosnbxujO76X3tLlBUZKngGfxLeHTvCfhvqsIum8JeNIVdbswa5rqZ0wZ4jJ8Z5ylkY2AsSHoSgDwrwQhOxB%2FRcHCFRpIQuda4kBvKjMw05WVhF3%2Btrf6f0vpm1EJXMMZ%2BATAWXxEGo2BAwRCwOCfrcbv%2BPlj3bjS7icXBm8kQjlKpGQCeQsPXYs%2Bkfxrj4b5Cka%2BgjYcQag%2FVjnM0oup6bS494TYXPkrt89fuEYxkTGH5HRljCtuT7AhMs49chSuILDaFFZprdoYtXjkzawbX6jczgCO8SmDGvQfgsWqCPmgMFlLyeIWLfxcIafVqra2mAHC71tqRgnWa5CJ9%2B36w%2F%2F7fwf7%2B22S%2FvC3t3U3jC7E3tZWbxsotY559EdmolgX%2FJMwndRRTEJWvE63Id%2BpKwnocrQWgvlwww0uzEmr6hACmeGXO46%2BAhGBaw1XXIbDW9w%2FAK6dxFIoDXp6VuJwxJIR6GT1Ob1C8x%2BvMpc%2FrJHhjPxXWToXdDKYkDtckex8m9EEjVw10gLKRvDSFHbGJdVnYBsFYm100hV3UhbLgFMMiGFVfkHMLUyNUjT0tcJ6VYFxAj6Un1TakFHyFraIq7QagKLvtZJsfCmu%2BL628LEmCYyzSLwffbIpcjcqGgfEoxsRJZSNpUa7N%2Bvdm7VsCFsSLJRh9fpFexJzP0qHns0eEgBiwVJnRqnJjdXlhdTVZVY62H%2Fb29s3Ofvm1t6ur2oaBjDed9bazTT3aFn2pJGp1VLJq8oO6%2FEvhGHNqYBWhAJFLOAST13dpgEgQiE2vheMDfLcLIbj3qjG6Ee%2FmNpYxTgpnUXg9ahunxvZK9t3ZT697%2B78%2Ft%2FbzO9J2vbTq4lKaPllMur63m6s3Rgaaqm5s05S2Za3iWFtBGjl5P0hzOESEYlgDGum8fQ2LsNQk%2FEIIRbdT8LjyGnBefZJOJayW9vTJujx8j%2B5TQbdjDfJxW7Jsvd5akGe1D4qf7Q1g4NBHZ29Hs6t2tDe7SbubDOXGyATFHCOgdti6Beiw8qAdshhdVLVdyoXK1JMHNnpUqnsRqO9KcwhZWvQGY947h8uC41ME%2B1kKRnd95ZY0OEZTq0QrRhserNxO7Gxj9XeFlS9K5KAVXWGlEi%2ByA4DPO0nYCdtE4U02tZ5yqn9n1r0xGzdm06XjnrWPcqfmSDhFjJ9lnzQLooCbuqxsU15aXbEtkSexefvmnf36y7VdXV1aP3KzU4wIVtIW%2FakqtMaxJTlAyB%2FRMjQdQtBZyyIspVKv8Jz5Urnlo%2B2BCB8pEtp%2Boo72%2BWL%2B0O5dKE5yk%2BEq047pJJ%2BYau108e59bz%2B93tvff2rtTVvZi%2B9fWH1ZW9XvrRj21rXXdtVe2%2BZiYy9evbDN5tI2dSMrsb9prb%2FpNPYlGPG8yAXjsPhAKEYnBS8BMdyudHct2%2BUCjSmI%2FLA8hiXnl%2Fke6qtBKSZZdG70s8GNgIh2lkb%2BAGeuPKA4sV%2FmVTdIMN4MhfUIRdamFoo5PoROBN4gUFEgUZguN7Vt6zISkocRAM4ExRyXQQUI2xW4XWiePrjPSzBCONpd3CeBpflrM2IPHNC8oeY2yOY%2FWlEPmmtsXm5svCQJjhImirGRYmzwLOTBHFHLSQBQm7Vm%2FdVkV793Vr3szf7sWpDmI8XHkm2d%2FgA4lx4GOdo04D4trW19ofL715W9e232%2Fq2vYVRaOBJa4x5kfo1FgDBpvAEQN8nEZRmm9RXMW0JSkmjWqV0orKhewyAY%2BeHt%2B4FZJhZ9w9npEkZv0UdzlvlAY27UmA8nyXdhr69a%2B%2BX3a%2BU97SqS3%2FvcYtXxfSQ7IOSe7E1Ea5fhSiYhAlmhWNBNoFKjiGzgk8JJDC4F1Qois9hZCUGxzNU1wNA9R9oRbBDsfmsB4YcF1884zxLJno8avfVS9ZKhr77l1sJP%2Bqbjje9lbpp8wNftYG9vBttzo976riosyRAcKAkjc7eE12MclHa5bRR00zDXzZSKjz4Xijk8IlBnxgrIoZHE0%2BJwOFmonpdgJE6GLaNQaku2EIKZeOJk4TkpTrE1pH3rrLw0277amr0wK68JvCApAOu0PNmDJ1x2fiAmMeCJZ5mH2fvfdrb9cbKtIhud2HmFLxfw0RDj4SQGQLqT8njXTp2e1gesQSr5bMn%2FaMpn27dmb381e%2Fd7adfvKhu6xqpqa3VTW900Vm88mpw5RydxIOJMQdfpOl3oOp7eFXJ3qCfGTWaliLKFFUUErnRySQTu4Q2B8dVyoyIY9%2F2kxN%2F%2F%2BPmNvdu%2FsPLFD1a2pMPrbboZrN6UVjcb5T59VX5nfd%2FZvu2s3w%2FGejSWttRVY029UTAOycYBgAJTV4JEYxzYz3DyUe%2BQdJj6nZk%2Feknd1Ac4YDjN71mDCqJaPHJzI07O2bK%2FRwha1%2F0SmiNOAAAgAElEQVTYOf3nf%2BlFbpV%2FrOiTvw%2BIwkJnrDNdwIL%2BtzettSj7zVYyUN6xGG8y8yTgfFyxITXJ4V%2BEYGS%2BEVcFeXkzAMpBGlIPoZrqSqBIU42z%2BbjC%2BwkC%2BHwEI8AHM1Bn5RajGKWydqD5YvLj947FyaQDY39G5hpfbmy6dI1IghGXglJpuZCkHedFaEm1GAOJAa7e7Ky4qWzDonFZFAhidURDQuOBf05oDNxXKOYYpp1TEZD0ZRwmG7vR%2Buve%2BuvWbt5NdvNutF%2F%2Bd29vfiusvYG5b6yuEQSkBWTZBvsMEoHJV9Ui%2FIm1euxCIaQ54oTHNQ7X5wIINz64maC619GtLReMSl%2BHEBcH4gnv9GAxF%2BxMH2D5VtaOpd10o71%2Bv7effntrbyY2Bv7ebFPYuC8EL5YxMW%2FOzjCoewQtkT6YoBs9Kgsly2erIYSx3s%2BX6v3L99IT3eK43J5llOAX5Akw%2Fn%2F23rNJkmNL03vDQ2WWbA11hQ3HuGtGWzN%2B4f%2F%2FDzSSxt2Z3Zm5FxeydanMDOFOe85xz4qqbuAC3b3sRl0kUB2ZITxcntePLvcsbl30kfHC%2B2fpV%2B4rZZQb%2BV3OcbSylifKjfbe6wvlm1%2B%2B%2FmXfrn8unr4LX22EjEtnqqMy3o6zLrejxqZX1ZKBCJE8BmweJ5hWL%2Fud52A2eoxuusbEqGbZVixSoZH0nw2ugyPP27jYP7%2Btfrw7wEi%2FMzKMoE1wFhiWiLMbi%2BbFDDFHZES0mgmZaBPUrQFGLPkAQJsCDqCAKKGvZgiTgyMiVtKozMOszflW%2FQ4lI3kYIVBMDq%2FAclIZIfttzYufrS3toR%2Fft12ljPcFWDY9427ScDXo9bNKZ89mvX426tXTnS7PCONH1KJeQb1C06kh8lFTGSjudoMBTFsHdVhmkjmFbFRlGuWe%2BEmaaQhyc%2BWXTTHzYU%2B9f7ZHf%2B5iJmqWnYIdegHG%2FIyJu5jrzD%2FCGgSLg4keaTsmC%2Ff17NW5zupG28NjzQRM74MasopgsDMmzVjtzk7YQurBTtvoQdUAy3EguzsGGGjriawDwbvuEf9mrb0%2Bmymin839c%2FNwo2fpxpu9WPrESyhX7V1L7rHctjjaPUaob5Z4XePFzYuv1tNG3Rcn78BX34hY62x84P6GadZ2mDTVvaq6NWU80rU3mm869jyKuGu0%2BC5iu%2B9xUwvBtdIJGYibmwEiTIh33nIUbJuzPPGJ9u8dAkYGhanPHwvYpAemF%2FSQNL59YbAIEzdbetZZoa21OuxUHeC2MQh7RbO1Is6mUTgryUCPMaxFouKgSLSIs60OrtBp5QDWmMpbFZxE8cOn1Kcy%2Bm8nDdTZ6ev1jL1eIDyz3LUvyuD2TPv9yevnr1tc7ueYv2ciaJsURmr%2F2ILiUa6BDkcn2tTJ0oLlTYr1bZKmcdbuKmpzPuv594Oefhf1%2FLutnn9%2FpWlo1LeH6pqV6prsEGSRt6xJFhR%2BNzh32B4kAr6YAZZFMLpugH1jKnjtrWLuYJ%2FhwVuWG1GaSWWdIt0q6df9zD3m%2FWwpnNikeZfZNaM%2BpQMZJ4%2F6NExRV7tZ51ejXl6O2nSjpn5UqKM6RMmIXHdRkUwbQ9Q8YtFbm4jZkgtD30JOZjviH2qQaC82txdLz3azLaXpLj7x9VYGd9%2BOG4%2F42dJNrJrSknLb8rlybXmO8nmOQBt0EtF5TPhnbgc%2Bn%2FyKj5sD%2BqIEG9fctlxGefencIQG7XvFxn2xRqhg3oVdt8i%2F7Z%2BytX09YaaYtJtk7hpXM%2FkY8WILqnDNQYfNBgyGwjZHPp%2FcfSOpqaV1424ajd2LhOBaSlDqwLouyRxszPhn%2BfcpdOzfqcNvGhiXnAYDFBsyqFs%2BIRMNNHBy8Z7pBBGhIQ%2Bf552qaWuOqVzv%2Bl6HD1c6fzLr6Q%2Bjzl5cObeIR%2BPUqprIwiCFhhRFQatdrWaodXlGOKVB7fOVujPp8LCz4NR9NauaCDF3YU7WWAaWCfN3xuL%2Fn8vXFN7qBbcFoSVsGOHDrE8zV4LTuHGHlmQW31ACSVtWZg%2BJgpoBTgNKadwEIuUcusxag16MGKRYNY6WI5Gg1liL8mfi6uSJdHnegJBwfBjQTJXmKQg94biLGrb8zdphMMBxO5njPqA4jZXS3GkeTnV5EXR5HhQvevU6FJwgBiakm0q4MCiJjPPzCIA0qpuVrdoZoxsCjaODwa3H6I%2BDm4fCBZVnzwZPjFVrlxNUiJCJNA3IvT990I3qvte41hXbMFyNnAga2coZDCwpMQ7WcVIz0b8emQT3i6vzSU%2Bfj7ocW6XVlwrNoWodmPEY%2FWzJ1mzY3MmfSEAo1olsk1hDAKM5%2FDM5SgvxTYPI5qS%2Ft1tmVNAqas%2FemPd2zWGptAVuw9xfFuX4M15QeX4PnIUFud5iWcjGuepsm9vPFzoez7VOxHo9VIVkYPQYuIgKebyuCPxAaDtCAHpQbUvHi9%2BniQrYKH0CH%2BZfgJ45xNWIvLM7GbFM2QQYI8B4WYARZkbOtUnHGVcPgxDUkjuxazRtg15fRn13FvVD7PRsTbjApDCfK8yDuri1DdioXnPVqk%2B1OjXqwk6H3aj7zazHIelRVevAcqCy90sa2WmyqawrYRVu3uAkbmcKUVVnIq%2BPn0D3%2Fr0q%2FKaBcdk4wIvM6fgoojMJqVZLYtXkiuXAvCd57TCoipdq50Y111YrVQ9Xql7v9MPpqNcHFxb5hDXST0dajUdqyTt2gHomqB8atWPQ%2BVnSxdmo5vms7qxSfdppvVprVY%2Ba5hea4rkUDly0sPepXNb4Y3xnxThhgzgaB5b1c7W5NxAUHSOWwplNtoM0C04mfJqMn2ayswhYuCxOIgKxAAkb5gmDATuKQTTDPbPivFOoRwUNxrG1fU4uPHc56HXjFqEAI%2BA0BcVNrfkqaXcmXZ0nnb%2BKung56fxsp%2FOzrTaXo7ZXk%2BIEJ7hWE06zJN3bRjhUNdkaKosaIYYZ9QwoaxDaAMCNEgDGkawSJoYHOWYC4ygA%2FnBsRpRmxcp1MRYhxyg4BCEHX%2BZe64H3H2PTaRvhnzRrsGwuTizhlxkrCOaseh4svyQgtpmSLs83evp8p8vxWGn9wPx4yTeJ4y0bAGIA80no4%2FnLGG4GazZHbBrsm5F5B5eAZEOOt7Yug5eXfvOOGyAI4c%2Fqh5t3OSiWcw7J3p23ywQwSZ%2B0IUB6iurnrY52z7SKj1W39xXIBDJvVMMN5Xq1VVRbEUUXYESj5sZKSa0lLC80vLz%2Fox2Zbqh7mihA0eOHkBydNjHuvmlNTbR4zcA5MG8bJ7PTYkVCBys1fdBBW%2BusAOPrqB%2FV6%2FmKrdK5DqdztfNG7bzTnBpt1SqiMkqNVrFWX%2B%2FUdIPutUGPg%2FSQlGTGFQalOhgwktOU4BnE1fX%2FjCJkemMhxT5aV77Li%2B8MMJbGl92lr%2FubPjRGq%2FJO2EQACGH4zW6nr9QcBLWHjXRVK41O5FObd21EREEngyUWs9TGurGwcLsfJ%2B0OJk2Pg9JRBggWnFl13VzopZ4f4%2BgghQ70WnTKBDczWpaVGZ2wqgBGuGsHNgNC46BYEFwmbixAyeSnP3gGygpnOBhQcp%2FtVy1iBtETGjPqiKYLTNqS%2BHkImnaNpl3QNCZNI1zhVuMuadxW%2BU%2F778NWGjatdpug3aY3jhExIHWp6rXmJpO1TASN%2B7X6mlzIu9x%2Bu3jWieX1%2BBj2%2BVK%2BHp49NaZ9DvcOGQDT9bN%2Bbvn7uoj3%2Fkbf2oQulXEBPb%2BKRpuRMOAxk%2FsoRKnokAYLb0fGEJb6on6lOblyZd1cv%2BG61uWcncn9d6Os61tvvqOUXa7zklwFyvRWlIs3j%2FZOu5dvWUWxrP7iu03h4EnIERObRTr7H9vIuJ%2Bnvw8pAb%2F5y8CyKOdmDT6BXww7VvIsSBugXNkyh02MSS%2BW1vm9zHtuZ3sKSLE%2BdlPUJVbK06xXs2%2F%2BkEXUtglymuCbPKRG%2FuRYJW2qWYe1dNrVOm0q9baufRjzMrv1g5%2F%2BX%2BnB%2FX3lxG%2FgeMeAkYlzc1hsgS0HgluwtrOk4ohyogKiohZgrNUftqrGVrrsbDeEmAJArAYs%2BYiziqgWQK3UhlbaVBq%2BnzQcTRrvtYoNYIwGpxUiGidcywp8vO%2FO3XkkfMSmxAeF6UCKxgdg5B7X45FbkgWJCAo%2Ftwyohj2IHYmIQOYK4owirtopxZ1iJJQYmguutWpCr6YmOHuv3Zg0bJN2F1GX57MuzXK00uYiaUuy1M2gq8udri4HE52OO9K%2FsdEgHRjLuFdIGAqscug3Y%2FVMhGjWxrYRue5fpyXXxBggdBLiMHbz34WY77qIj%2F7NNjPMIsBxX3sH9uszbo1qQI84FI5oTtqO0Zy5ZyN%2FrnenQdYvi5aVchan9l%2FtWp4ffvLGj%2Bv79t1883op2886Rff3c%2BX6w6%2FypF3ZAzAVBiHK1Zv1d1B0cV3T1Gq6TkRoYQM7wRlHFy%2BajhRndTZk2ZCJvi2f69LLmU%2FgSPVM%2BpD7JuOj6cCpMNIY495NK4ivmslFfB5Y2gSLF0w7d1Ot83F2YIxwzLX6qlaTM2OwqSI1WUKdYpBaa6qirjTptJEeto3utdA833zappMxW4zLJ9BjH6wKdwYYy8QGFpcfm%2Fu2yPLOisuhcl0K3B%2F6oiZKK6k9abS%2B1ylddUpTb2KMqYuKo1Tvst4Lo5wacCT%2BMsAYNH4%2Fa3c6afwDwciRs7tbB%2Fs1o2XLCn3U7zTe%2B8e2D9lAge%2F0UzHJN2JsxMgJh4locHfhfmMZo%2BsWEecE9DUTW1vjX1hWEKaKeHpTMJ%2FCzTZq2o66RCR6lnR5VunqPGhzWWl3FTRskra7pN1W2m6SNhsMaqIm8DURYaM1o5mm7tTUvTvnV42JANGNsTYZR3xO96SOczbuTrEhxlzzv3xfJjSm20Twy%2B%2BPOj5ve7lbSrOBKzM7z%2BTcFh9TYvkmNnwB0aC0m5M2w6QR7ggu0kRf1627%2FvbmOwtwWl%2BVl7552%2F7M%2Fv4MjqVsez7fxXeK2t9rv7zw5f2lUD938%2BXlvjKH%2FV4PPQa9xjd1FTCyagwAJ8L84cbDvoJ5i8UuOhLA0jZ9zBG4LICF0q%2FfUOrxMY%2F4ZCPCp45IDHyTZEvC6mtrFgW4Cf5dmMr2jqayTon9y3rczUGbGPRqF%2FVijnrNpqGahWYWjtETpjBH0MGzoccuIpi4WdWkdSt93jd60MoiRRkdKMZNtzrorgDlnQFGXyyQeHbGTiwLt4bi3XeHbkFFVCs4RucWowQwromdWuvgQa%2F5ead56iyf39SOtpotIsosTe1sgadhsxpCKV0BjFHDg1kDPnTRTZmx7DMqUCjBrQn0UX5m%2F0xoUjGScU6LnTRZFbzH4BDtnn0lo4mlEFHVGMmQfWEeDBznRP9Mahq36mzrXm3TKA1Bu5109TrqxY9bvfhx0tnzqNfPk8ZNq3HL5gNXF5TDjaa50jw3SvNKzQyPI7UNRAHOkwgtGAoEoRNk0VuOQOpnO1bImltjOhjmihtdzdR6vznK4IiOlXMGjsyPnC2ML5%2FSxypouxarrDfX61tIOX1EsG83t4W4RXPuvxom7TCUMUrpHHFxxl420cq5iUEOE%2FncGz1y617Koi85XaZ7qdtbr%2BVNSn5iXxXG8G0fLzM%2FZC9Z3GUp5ZgGlVnbrru1moY4sdIEACAZAlfyfwaS%2Fk8GwhLSrFCLRdkf%2BastQ2OWc1QFBCS0P3eFb5D4l7rDLWZpkJm%2FoMN3UeowSa%2FHWs93s55PUa8S8OfAaE4%2BNr3QqxP1yYGRTQQ6zhRGHbaNvugbPQIYLeC%2Bd8wSIMv3j9xlH%2Bz1dwgYrye%2FL7jrRXa9G3SCbwk1MdQxiy6AcVa1qtTda3TwIGm3ajWgt2In6dsvExuyQBFTYeQDMWrQm5G1YZM0vYiWcQPdGGb%2FDUYfNos%2F2Fi9d0EQB4DkehJf%2F6bwvQ9mtoQzkMn6RnQyEFXfaENMZrP8NWd4E1dh8l1rSBhCNBoupctX%2BBPOevrdqGffDTp%2FkXT%2BEr85sJQNRFRLsG%2BziGSXSqg2qaMyOTMK9YXmA4ZO%2F10vbOJd20lzs4u59%2FFK%2FRT%2FLohI3qfsyWFuyx4ci77OH%2Ft0%2FgUEF6JUNnnWhnIs4%2BliMBz8IXD4JRLdZGyTZvJPmt7JIe420BUwK2228vPyuX1vuacc7fr%2B3uWa8ztK2UvDm5tlXj%2FDE%2BWazVV%2B78vOb%2BQG5nCpQH6IzS8%2Bdut2pbY1zZlt5iywOrpwrKaJaMXzM7pyNl2uXmcjwU6ZMj6pDxbH6BizfhljNwPFDIysRWYtRm5Y3NN7jDOAyOpym1SkB5VeboOe7yq9mpOuFHWkWStLsOd%2BqYhRzSoZwxtTAaGkJIrYrKOm0Wdt0P1GpmOkPoWGlCM1Kd85%2FtY%2FdwoYTWGWd4c%2BMD7RjYTkiVMMFLDsM5N8dGfNLK2D%2BpOg%2BX6neFBpYBLy%2BIQ4NCg1WEu6FR8rCn%2FGOjYKU1Q1RaXLStPLpPFlVHPiwMhU%2FZQ%2BPmGdm6YtiJPMcB%2Fdizn3zgY%2BEBAAinbCaXMfUTEcrXimsuwVxE6sK9xgOm2xHj1PevVsp5c%2FXursxaSLl7O251IcesXhQGGoddwBnB6vEXpkEfpNh%2BliWvSeJq5l8e%2BNC1wXzM54soozyJlgAJqgqGVPQe953eMMH2MPcfXvTmidhPh5%2B84zhSmzxxeFXBf3Ub7R%2FxUcjul4nTAyEW0uljGyaE5IChGHGd9gnBLgOOHCZPflrslN85Vx3ST7nfupnC33FHAq55edfONa6bZMGEuf33juxvtzp%2B%2FfWwrwcSvvKfUo5diY5h82HaZo4sAW68tVp67NfnR5I2h9Qh8VaZI9y4bLkdHr%2BamtVre3Mkkp3QIZors4Wn8xfzEggiX2TSu3sTZt28BcwC0nSRdT0o%2FbpOeDtE3BGAJoHza5cIwmBaJgoiYR7hIhTpW0qqWDptJpLd2vpeP8btuYLDbYBRDL%2BNyF4x0CRrdANb2eTw0bn7KvNnEDM4vxN51LdGDEwhRg7Ct1J7XSVaXdgZtAczvASDQHzJKZLLZY8RczlxCAcVY1JKVLGTAOL9m5SvMRE%2B9TM%2BiAGGSAz%2Bbe5t%2FFQjDDG5aFc2hGNEz3SA%2B6hapPeM9KUtezOuJo4jCfDrV7TQLnWd%2F925X%2B7b%2Be6dl3W128mhV3rU6POp0eHmrVdlp3naY4aDvtTOQH5wcpp17oC%2BG23afOCQBOEcTonNJkdUQ85rtkJ2QmbsK0vMJU%2FGZ%2FOwFFZFpmwTVAGiBmjsQJY7nnmji%2F3wLPc%2BX9CsmA7RyNASJAvwBGe0sxOsJ4ogAjmw%2BAkY2NCwb23NjtKln7c7P5vvzcAL7lhUXf3Tj9Fm5hX%2BZPdK293wrxTRdf%2FRn%2BvfnQ9b3%2BVgv8br64SQ2xPFet%2Bpakypm7MtLPU75pKMCBkII5x2aCuWDrwBb8jdZ81B%2BQG9sPAUhMAY78h3%2BjSQ7yvMi7OtrGGjDROvMguXrhYpKe7qQXAwmKkSxkPrOaTYsEMPrKrxWrWiPAG3ydHxdgDEmHVaWtGenc5A4LMJbj7U6zzd1b5sXt%2Bz6l33cIGDNmZZ0DncySglTyH999mUH6MUnOcnt2jYgMOnZO5GeU2ntJzcOoMEja%2Bu5pqmc8DlTPJIttPAmjpagiCG9QHCsNT6XdN1IH9%2Fmw3es1P5UBN4IKEeE%2FA0b8u%2BBIsriOeECInAxzbBXaLpWVFIIHAKg5wjFGadpKZ2cbXbze6Pn3Uc%2B%2Fn%2FXyRzKP3NO6SuoOkqq%2BVt8eqBX%2BivTTbGKs9QpuFHkpyW895Y2NFouZIBy2O%2FUQZyIbPTsaqATi3DymiJJMf2QcE7pH7%2Blr4umguJwF3nrmgl8rAGnc8QcfKJ9x71csZeyRwtkG5nXBi3z5%2BoRPfNMHNwQqyOO458rerE0Bv1JU%2Bb187f6p%2FN5y7%2F78oorl3P6et7271N82X3mxUgYP0Tg7eqE367N%2F0F%2BDCHQeVcfZrCzRh60aiHpykSIGSRRjm6YidnapBHrrVMSrBjROJ0r9P%2BoRSUHuFusT2wxdz33b7LngxBaB0TOT8HhaPLhFwgIO86xXU9KzOeqcTClVqxV6%2BsqSBKmFXrK%2BWdV0NFb4YVbVRB030hdtoxMMeSLiWgJ4LPrwLd%2Fps3LPR%2B2%2F93z5nQJGdky2iGwl0DPX8nlfTran2osEQQDTIZqPN9kEJB1Xau5JzaOo8EzSRSVc9mLnwBiGnHoKR%2BmJiWSOehapZXiatD2Q1p%2FViubnh6WYW4u95zhlkH2%2FUlhgHukGE3ZcM6gbYOOiGFPA8BO6lPvQjmwlLDIO4IjjL2LkoPFq0rNvz%2FTtXy%2F07Nuop98mpd09hemhVlWv%2FiCpYbFaxmdkNx45B0MdnI4RmdJPBL0mSEDZ4ZoeE9Bj0Fym6%2FpFQDwHQeZ%2BPraTtt1%2FHnsjgk5XvQk3t0YGiJBKo73lWi7LDj5T%2FMz7%2Fet9Ry3e42ONyINhJN6qfo0kewRZvsMlAz5mCMuyGI6m3Wre7doVEOJ4%2B9r%2BDT9zbf%2FM7Xv4fevdNyrDg%2BUZhieDY1nPpT5ehP9r7wJAAMZqp75a6xDL1AaLcROwm7jUdM97aQLsMxs9kga4Xg0DnTLh2Tx%2BMh%2Fbu7M5tFV6vSFkU%2B%2F%2FW1VJ%2F2QfMyjzzSQh8jaRRMRJL%2Beo51PSBbrW0GpVSYTqGJHFlHCWRQSLfIisKk2lI6xRDRgJMuA2BaRtY2zYeBUALEfqYOPmtbnx%2FXa%2FLu%2FLt39ShzsFjGVKc%2BSP5cP6Ag73P%2BAWbeE5zeW6E1%2FuTar7qJZUUl9V2oxS9cpDnuH7ZFEkKM0idhClntRVHpKJ9HXDq6T6IGl4VWve4HSOWBCu7BMZcxZTFsN5nyBX9p4yaVzeAbLObCIbVWIRNG4NCtemYC4Wl6%2Bk86eVnn9T6eV3lc6fVdq8lgEmHodkgzfRaNmxMyY5%2FBwBqfHu4PeMNazt1uEgATfeAWD5Tp%2BeMzgEKPM5pKnGLeYj9xjnmLu5jL8f4RF9PjjX4O11Qsu1m4NjTf4Aw1Vo1QcoKgNURg2qb3NwMa2K4QjXIkKxpK6pTd%2BGL%2B1QGnWzqblc75vSDbn4%2FbVSfzvvr36jz8o9XsZig7K%2FUL7crICPzHU79u%2FI41We%2BqnzXKetTZh1EHBEn3XYRK3qJCLcYIJD5OPJFnku1KQL2RCnbLpKa5cvKi%2F%2FiEcDD%2BpooO4idJOWGKfobhYu%2BDJ5ikWeSqnRmGrtFHQ2T3ptvotRr1PUjjjPoVFv9CtpMDF7zuFpbcd4J6oLUaum0v0m6LO21uFequSr5ZeA4kfstg%2Fy6jsFjPQI47tfftnqzE5gYGJePUCCwYKReb9mm0izQsUksr2ftP5TJXzuqm8wHsFh2sMgMfGIDGGxFissW0lflSzMYjxLCh0AWWs6b1WvSYT8QcbpgxRC35Sdm%2BlXMsHgfLH2N1DMOhu2%2BGZ9i%2F9g21uAA2Kj4pj%2F4i%2BzXnyT9PJ5rYsXnRnepB2kjnibhEybFGvEpJTh%2FWvZ5Ul%2FVPzLzJgGDSKiLY%2BzWmWRLePiFsG%2BW6ZegJ9bGd4CRtOZMO62urM4LoMhbS6YYkcn3HZnnij%2BlHXOYvJ8kC5%2F70K8bm4ERfNKveGCrL1wTD5ofkRcpmSpgY7WK01jo6ucLYTK7Nuaa1b6xn7mfiqVLni6%2F12eKTeXCxzLorOjj8T%2BXeXajefK1bw5uXEPN17D5u16MMDl6caMRJJOmqijJuoAYAy4I7CN8khN6N2WInOL7GJ442JmXk0fXpe6bNhH%2FM7aMTEWawAxKv%2BxcbRggGZwxDxgw26i0BzebkhBV6nSq0l6DjDOsy5S1FBVWlU46bNZcoUEG3s2DpTMG4gly8YC3eL9ptWTBmAsvp9moPF3OcWf6zHoD4Bfjj9378e8dqeAkcVy%2FccAOEGmg41AQ4Btlbl9GkGYzXEapZpNFIInJ1naui8qNd9K9VGlcI60EYd1FjxGOJUH7k0ToSdtB01UHFIWDRfS7qW0fVqpfyjVKzP2eq8xLmD2XoXYw%2FSO6wjg5lhzpsSHG0b0hGjTYp9i7QbhZRESIacRzvXbYdTmatLLZ7O%2BBxi%2FnrXd1hq2axGmv6NM9SZdxqgGUS3coMVPtEVOJVy0iggVkMPRGH8pxsrrhHGBE1q3ugMMXbdSQNH5BAIJIMlmkI2yGfHjDUY0AZECiDb%2Bi992v9fFCbo94bJbI9D5t%2FXZx%2F%2Bn1Mbwr4gZafceHLMRRhYvY1u47hqdHK60uWwUSBvlGLDHL%2Bsna2vu60Uz7X3lWj7POa%2FHvvP2T9wELn9wX%2BdSjg1T%2BcGjZRvj55ZX9s%2FeqK2%2FrlwrL2fOHjVBD%2FugE%2FKN1%2Bgaoxoc%2BY2jLNvgAnt5t0z%2F7dtkXz%2B9f6giMYmtnlm%2FuN8IecLowEYowgHjXoYPK7k4axObolv8cZj1ep61ZRNv0hiHVpLnYVMBIA6sVY32vQlRB3XSgxpgbCwMHGBq0hzmHmOSJUtFHLo88r38vt2hhY596qBIve8UMJaB8L1fFsZBZG04XddiOyz2V4ndkQtbkLgTWTlZbNBZOqhUP6rUPApqHwa16AuvghJ2zMRhbqJiMyuG0XzvcFC34MwEvx4rXT1Par6edVwndfffHxj37YIyvtcng2IIahr0LNJs3BsgCQCaeaoBv01wM1Jiiniwgs3VoOfPzvXDt5O%2B%2FY9KZ9%2BQAb5V06y0qoMOjmrLPpFQDprIdjIdhpmaWk4n3kMmDFY6u0%2FyXQKIhOULCo3rLawa7N%2BJ12pO2rM5a9N6uMZQu2i3bsirSIeQW9FjY%2FLLCEmmtCY%2BdQxxwr4HUgcEJzsZXDllouX36uT9w4UQ7E%2B8wxcTXpkorRBIq6RvNha6Mcv8YW2GNEoHXaPTw1pnA6oD9ENcvBZzUhWbTWXzkPurVPH2TFveW%2B4px%2BW9FFN%2BF8DkaOeX7ygF2t0QXh%2BPgoX7MkohvGz5fH5PUwedrls9OZLurdoDlDEAACAASURBVCqtieiSRoXI2vTwjLS90AQvF1qAaNKmaWmGHT%2FEmN0o8H1%2B4LpkbXAxKgY39K4BC65WgCKRoczMlDXKZrMxl4yLWaZbfDpOOrdIN9hT4MRPcA50hkErLFQ1a0M2FY3GYR%2FWk%2B4F6fMav8WkgzapwWjOsuCgk3UaUgBweVw29TY4flL9uqzoT3y%2Fc8Bo68tWGX4%2BPpF8l8O6wp7S1Wo51aZzFRY7EaYRo5TRXDeInVo%2FaA0Yu8ta1WWriOFNmDzVTUN8%2FlGBWJ78YUQCgZ4qbV5E6etR3X2MTX6i53%2Fl6Q82sSBSxh0CRO6%2FaPZBJk513yfDDhbAMiVUrHR5sdXTH1%2Fpx%2B%2Binn3fa%2FNspePjRt3RWv2qUd83pjOcJgARFw%2ByndBQs25yEYz1P6we5ytVDWmNsIJDJ4u1HFw8hNIFR2RL8UwIns2C4swkHR%2FKFtcYFmqyQAuE%2F7LXFWJvXAnnnKLeAEnbMOU62KQoBN1K%2BJWj8z%2F39rzFM2Kea%2Bx9ULDCLJDgGr3uiNXWBH0%2BbPT0gk0gnDsNzqx4qW7up%2FKzHEsPlOPt8%2BX38uj3XiNXwbP90Uj84glutYeun%2FGriw1AuZ377LbrezlF2QDjyUGrxydBp%2F2kVZjUalKIg1tYWwVgl1mIPg9LWWyybANH8Tbnygs%2FkWNeq%2FRTsrntSI4VuesWMdTGYjQY6AFe%2FO1SpcuU3Bp1nHVBpCrcV2LQFInOVQzoWm0wvM8BPQgmWIdZ90KlJwH%2FxaQe617W0QyImjPXDY5wCYA%2FBZJL2mWgnrn1T6SX31qNOwWMts7yenNyWM6URejmXUwqlhjDDJjZN3MTcH89IuLMuHAcwTF2ii9r1c9qERt76hFLTZpr%2F6tSr2aHa0aj1JMTMmpzNmr4etbRn%2BB63trvH%2FGkUQN%2FP2slzgLImKvGzUFI7A8iWpsPJ1wwmd5fvLjU3%2F72vc5erNTVX6o7OlHX5Rj9BFgntqn5UgF8cH%2B%2BK4czNPdDLpsRTabRFl4AMPXNBYvcd6TcBoFkMTo3a5pGI%2BQpWxN6tpNpcjCciYnplDbjA%2BNKWymzgGP57eNPM%2B0u%2Fln%2BfcTRefPV1xVDnEXj9hsXqz89BChm6%2BecLrPHZ7Rv1dVwB5NFI7I%2BXRClxerYv7acK0cbMqrwxscBjNP7e218cqdy%2FtZzfl85SW2uP%2Ft7AfdFHa38cuPyWj5H1KSjVaMHR0GH7aw2kHZuIthu0cTloNiUu6%2BpcV0WL9WqgPSCL9aA60p97G%2B2KB3T89Dn3gYgEaV6PFS4RlyfkBUgKJ1SpV2MuorS2YTRTbE6nzXG0dJWrVOjPuGXGEz3aGuVEkLUSQh6VEkHgKllzoFuugVvGZsCgqWLlgBZzv2Wj3cKGBkIpr4t2YJIy0WW14Y7hbv%2BEfJv4JiBMc4A3iyCh1dHnXGM1Q%2BkkGoslQ%2BLaagmzXCM3aR6kMKMV3qr1GGMM2p7Nmp%2BvdXD18T%2BpIvLyv7YU6UQBgcT%2FkWsAjCajrHOwQyMSrHL5q%2B2OKb4Fr58fqG%2F%2Fe0HzS%2Fv60H9Zx0cnWSunE4EPBFzIh4lObAb9JjBjKXr8rEptA0RKjtQQBF%2FK%2FeddJrIkJXoN8haEa0GFimjC%2B3KBI40e5Y%2ByKJ8ZdHYgrYhKbCWWnuQIPg48C%2Bn%2BGnH%2FNuG6VMZqv1U8YoaqJXhy9wXVaWF7pxOSDP382TD1zU5CkyDfaKLUiGc%2ByL25V9%2FyT18faL0y40z5aQD4Bvl5T62Lr%2F13PJeHxtfGW%2FcWyZJedWNcq7HkdNwjEfrSg%2BOkg61c6ObOCnNGRjNRzZPMMotc8hE%2Fdk3ySYcEpKytbrxwo%2F3gwE2y1nfYKP%2Ft7GGYlmAkSJKhYbhh%2Bjrl5yi25R0OSedzVG7EmC%2FmjUiZp6DDgkJh466JsoXm1jWA8A467Sq9DAQDCwD44x4hz%2BfccsOWQLkXQLHOwWMgBwfGyxTRvtQZvLhRNJCieUzZn1pfgM2MeqGvHUQX0Qxs8Kh1H220%2FnzSa%2B%2BDbocKk3I6bdrM8Zp5ppbNYczA8YYWxPX4kQL0d%2B%2BqPXiXxodfzHp6OGosEYoSCAmNq%2BdFFslAodOEC84r7W5RYTOw9QNcdJunszijF3he38gBhZeDPGj9xMCyzmSXLlWmODO8OekT2YDq3nALSPp7Jl09c2h%2BvMvFMcj1aQjyeJQiA3EzcgO%2F8AlL37z03wSM6EzQpivA3rLSZjpqg%2Fcch2ans17wHkNJ7NmFGDvxyBq0UMGetfEu4Divo5Fv2T3Ob009xH0xKZxmTRVO80YJlg9ICKe7SDBgY3c1aviD121beJxDqC1XjdvxKJO7%2FI1%2B5iS3os%2BNYIYETV7ZBNqYYYXTe%2Fz24IvBPVz0lF1pSfdpS4PL%2FV8OtKr2GhnkU88uEUis0xN%2B7L4GntWG0hAIjfD9iL0OLbDHgDCAdZ19l4pNhje14V2lh7YN9lAiTJ9U0asUtJnAuzk%2FcRtx7uN2Lm1mhwsnud5YmbDOk%2FmT1s3tfq%2B1mod9Plx0oPVZJaTDSJjVRqq1kSHgMVoGSMy0UfESsPMTSGaKwfvtITaVpNPS7wzIvacyARCMupOUBeCXABgtAHOEGPB1GCw5sYzV1PQX7fS%2F7WVng9siY4laAgbBds3eYLxrc0nEgAkHXG%2BDtbnB23USR90v5OONWk9Yjy30tz2FsikQRiU11kBxXIsYtJyLGN%2FGzBv%2Fy73fUrHJU36lOr1q%2Btim6u9hA4QyaIaLpRFzhcDRlaDxxi0OIPswHD4bTo1ZHFIk1Ic1R9I6bOdhpdRu29mXVySZupEYXuoZmrVtq1SvNIUXhswKh5Jae3xQ0PQ9nnQ8%2F8XZ%2FiNTo53ao9GxYqdLKHmWvJHKE1XirsrVelAtY7Vdr3aFXpOaRxGjXGwTNqtLQsa8x4fiBMECNEl%2F5k%2FE%2FFHR1WxUzVVapuopp0IgGEANw9J599L3%2F63oM3zI60v%2F6A09waM11hdjDpyYG7Wba5q6Xqjt7nqmfbaL9MXLpuUAdOAdVGG37JwtTAKbD3pOklusE1NLszK8QJuvDvDB8NvdaSI%2FB72DAQOwAzBNcgbDJEVKxItEzUEA4ZZE%2BmcxkF1WKkJmB1Tr132mssizVydZdPe6TtE0KzkXddjUxgTUzOxR0eM3rux%2BesEqlY9JfXDoENt9aR7LR29UnOVtN0eawRQDQy9LbGZLAdfJKyT4RYGWO5napIV02ehnR9VoX%2B31E2%2B9%2FF25%2F6jv83n7nrsvb2GPL4IDXccmOhzwrYBVHGalMYhuxIRSr5V23Sq2TUxXvjgzTtNw1Z116lverNAfXAv6MuTpAf9oMOEl15E66%2B5ajUEgtI7FQD4AWB0j1YeU9tE%2Bnl2si6o%2F2IuvNNYfeCHJtQccac6rdVGp00KG5uDGLiR4o6NPMnU3WNTloz43y%2Bl%2F%2FOCAAdrNdWpqnmnQJZvnsC1rJY29axtGNWMQSdjdpeqax12Sad9ZcB4kADGUWPbaWwbA0Yy3rj0xjfWNHkJdAUUy7F0SbmnHMv5T%2FV4Z4DRBmjZy3vWoxA%2BZr3TQCaTiyRMQGWk0ohKDp5tim4cpduk6jCqP03m9B9ekIdQmjcovGsDN%2FO7I8A4S87Alj0rcTsbDedRZ9%2BOOnowa%2Fpjpfao9hRXxDoU2e6vbMGGCqAh5yCTDoMdcj86F2J5BimdVWuUfNnId%2F3uxIbqGukwYOAft9Zj02ATG%2B5iIrHwrLOnk4bLRvV0LJE42DLCX78%2Fk5hMjKxYq245b2%2FKALQEKgiSk7%2FrsoxI5Z82ahksl8%2FZeW70V2VOvwB0frg8V8pa%2FLbnS5d6YdbF7v0GNsAFI1pzFxbjpGz%2BOBH1Ink%2F22cIE%2F9xP4Uxv3Jj87vf50CeyfJxDplX%2BBuBKIvxgrHU3jgiqakrrdpK9w6CqtNaLxnbMWmccnaS7DdKDnfLWYhODt0cBldEhjERNm4ArBnC9AGYbmBmb7LNgC8oGxfT4xbYKbXNg5M3qWbxS1PMYdwN3Sz6El1aU7bMsC3VNbydWU7yDPMDiQMc5kEz66Qd9KhP%2Bvyg0pdr6aSZzYOPt1I8obHz1NhXBGD0q37qukfzUzdP7J%2F7mF9s82rqDPrFA4UA8bg%2FQcOQ9hBZioCJVynqVZz03RT1cky6Giutwlo1jtUWAIJoJXnu1jj10xs%2B21GjHNeVTppOnyGCJ7UUCcgTMaHN4N7c08x2KUuaSr%2F8EqD7JfeU8j6V450Cxl%2FaqbcHit9lh1MIoNE1XAjaRt066uh00u5erSuySFwMJg7F0q%2Bpeg8anpLG0fMaOiGrNG4G7bTR1Stp97pRe1yLrJ%2Bhwxhip0nnasOR6ua%2B%2BRASmDuFrYax0zQ1im2wsvd5gH9pA3%2FqPkDINgxky8DK00VHiK6IG4lIDoKL7g4crk1kh1EN3MYoEmxAhC0s1ILy7EnOAgvKuUJv9qCWwWlZxXLP8ty%2B%2BAWY3biefyzf85NYtCjjp%2B6xchb1Z07gwmLkg83QlExvynmAw%2FJCctUACnHkdU1sLhkhXhT4tsr%2FgnP%2BPh8Pf5e9NBN%2Bxq%2B4Ovgmj%2BG1sauDVn2neHRobjj9vNZwlbTRrL7BXQdbQ4yeCKi5VRx2mWOT6rZR3fdqOjhlFLzSMDYaxuJG7qmNeLttBSxTA%2B%2FNG4PFgNID%2Bz8jqhRXKU2Txu2VSWbC6lD1%2BsCC%2BiOM3qRgnC0nWmLuVlHrutW6ijrpZj3pd%2Fqij%2FpDW%2BlJE3RskbZ%2FQWf%2Bxm7B17BRb%2F6HI2L9ENQpqMHQD%2B6X0G2p0So2ejVH%2FXWe9e%2BsVcSjWbLN9smWPFOZXQ67C1yzQMY5B%2BivZz1uKv2p7fWHutFKO4uKs2LzxPhjNxAw0ANY2aa8fV4zV%2B%2FK5x8KGBk4iAsfJzgQuSUo%2BiQisasBJGBR1yZSPX7QaHglDa8nXZFaCjFo1aoKnTnAJ0vLxI7b87rBkY67QcN0oc3LXlfPO%2BMYUW4jtUrxUlO8UgMwdgem10vhyuo3Dq1GFN64VSBx%2FUAfm7Z57kZDP%2F%2FhMTXhclk9%2BDllWZMBgjQMUbttMrcUOFvjFrMcdU8DC%2Fi8ZW3swSjf83PN2d8L%2FS9l5gfKu8o9%2FC5%2Ft9dqube8y37nupVrN8rJgFL4MKiJhb5i%2B4CINUf2swg9QAoEA%2F84464dImxHnmvEO97SFaU6v%2BrIHKWlNieZv1ZXL92B0CUAFOq0CeCGmHU2v7uu09HQqN9UajYeTMGWAQErSKuGKG1g7kcTtWGIiKsOEIaeDr5irFxfB5wSHtg%2F3pP0WQFJDESWn72ofAGKhQNEI2hPkgC77ZDwWyCC3SQLx0hRXdZJHja1jupGDw%2BivjhI%2Bmo96stWuscmJW%2Fwlu%2B9C9%2BBxUaVdtWkXdiZqLquVqqR2GgWUX8AOPKgkkHj6zHor6PHSF1ZzwJ8PhHNmM1AjtRstesMZnTMs2Iz6qjt9Me201dNNF9QbCFiqBVbDAuZ73OeWwz%2BfgLchW5%2Baxv%2BoYDxdg8swdHmj1EV5O2sYiz4cFhv1B4E3fssKG5GnT8919Ts1FX3VFdr20A5cTSBkydApTAsyKZBabzS9mXQq78Fhb7RySqpO6y0xRpzCurZlHeeV22cInpyRWScKHgwDoJLg%2Bp8iA%2FNgiphbrD3n6gs4zkCGTgIqBME2Cw%2BR0AxadhFbTfEn8QoojMxMUQTwmVksADYcr0sv%2FPGfI%2B%2F%2FVZjbt9rNVyAXn7ens338t6bJPhNSXO550Yd86tvg2KpkQOjhxIzrhCRVQZG%2BCWEzRjboGfBQ4KxgrgXjtHeVQovhb7H0YGudBCl8%2F3aeIrv1k4qCYhkHToifiw2Ach%2B1evxXOlPiEhfJ12dD9pcRg3boHHnwR7a7kBNJ9WdpzVCEz6MW41EJ2IeVr1UuaGRncv9D2jyfgfGkprNq2lTLa8plpTNgTwPqq5T2x5b3011r00lywNoBpBZQA1H00yz2jTrtJM%2BO6j1h5NW%2F3Qc9LgfdD9caIWbTtWT8vo9evnTfBTIb9RpqjaqwmibhonNeCIQeGUxT9GVns3Sj2Olr4da346oe9DTunERUaNsypi3BSJmMtkgqh6Fj3BPnNl21qMu6as26AuziIJXBTQb7Vr3%2Fayr2aJM%2BWh7f%2FmG7e1993PX3v7Ep3X2HxYYGTgTeeVIDuW7mewYeqCdr23X1K0b9U9axa30%2FV92it0rSWvX7eDmAU1ihlaD77oZYwPGEYWkdq9Wev1Nrfag0eGTOYsxgmb0iNhurGalcdYwAlhO6syvCIoDE0rRfH%2FPDzQK%2BLYdvuVfBCg9c4ZxCNH9BlHsQ%2FRNJ7WDW4zabtG5IlaBC0H%2FmSv0FlAsIMgdt%2F9uNKHQ%2B8XJ5bPldMGZ%2FXEBinZ%2FJrrlfo7795b63Xpmf08BWivDeR%2F0XvQVwOg6XwxE0HNh0QdXRtQgXE0Ibzc7KBYClDcLH2K8lu3Zf2cMbSA9SpAZULHzBxSpAyH4sqsM4lJrQx30KEh%2F6ojYNOiH3aDd61HzptH2qtHBUa%2FVule7rtSumXKjhu1G22HQMEbtAKe2Utt1NndINM2naOj34Gh9bZMscxcApIO4jd1iLFBR1C3WoxIc4g7phBk64aeKWRpbr1ldnLTWrHsr6fOToK%2FutfrzvUanGtRjtIbltoU2u4vAiCN%2BJ0KCI8rEinhK0B3XJq8JFB4rvZqTfhilvw1B35MMPM46zGJuAzITgdKhnj7OstkkDPtmHYVZJ13Uw076sg16UlfaqMECwoyydg0yItfhEn6v2Bb8HPD93LX9PP7Ev%2FzDAOMSCG1Rm6P0TXDkPIpteACDD5L6QmW6SsQQXN2bdfQ46fRzKVwkjZeYmWN1CoHESKOMthsMdE2ruj5QGBGlBp2dJB38EBWOkmAVD1fH5j84zJcWoHs0uUdtlqE1O0RCOQ2IMUw5%2BIEEGE48jYY63TJC7wFK2eMDBo0luB12k66uooZdUCTyBTK0PVF0gwjrywXAGVAVYCqE8Pox66ACcPbDGaDScW8C2hK48l3Ld5QHCxDuf5d3U5fF%2B8u7yzl7rryDt1eTUjU4cW5z6DxDOUc83wDZ7iVHSnIrVDOh575lgaUy73H0%2FYd3OnOYP3SfJei6baOotk0%2BB0eXYOTcmvnaaZP0zwdRBydR97eVvouNnja1noagqal0jmRiZ1Iz00PNbIBWSDSS%2Bhkjj8ayWLAL9Pi6NCpbCdO%2FeRyNc3ZstDXEjEKt4N4mtu2081OqdZmwHkUq41aiRKtphsEIcadJ2KrdPwp6uAr6ClA8CXq49mwaiWzz%2FaGpLhJWw3fwAx3CXYjNBUJVBKPEFcZwjw4PqdOLGPXfp0l%2FmSpdjbiPsVEnc0blFtVYE1e%2B0WMWcY3xoxzcPO41lf65bfQ5m5HAxr62UHHoMklHuzOamNShAsK6t2zMbvX3T4HhT52%2F9fgn9%2FNOAWPhYn5qMJbn%2Bc79y2MZHbsPrnEmU0RQAzD2Sat7UcdPpNPnlbY%2FJG2usNwiqku2PrAC3AQdYO0xo6%2FWGoZOm2eVqrV08EVU90DqHvY6OF5pDjvt5kvNc6s5Yp0a1DX4cs2at9HC0OHoZ7rGTMBLPd%2Ft6MLCAowQN4AX8Slki4VhnoVp1m436upy1DD0SjOuKYhazXDxBtiUetwAmwU4luscyz2gPAuVhVY%2B5ZrDQCa2%2BZlyj1vTGU2258t5nlk%2BZ98X4Mh9RrxLHRbX9s9ZGbgk7CweK%2B44DZIn5onp%2BPADBWmMnclcWk72XHJacicFLtpV6viuRwdH5xSZmxZX1uYWL3Gr2UBcWYu%2FV7heD%2BKONAPpw6lln5h1P0WdTpUOCSJdBe1i0Mup0jlRnagg1p%2Bq1XVBfYPvnOv56nkWf5BlsqMYDufBMx9GQ8DcbsS51uFZ357FvNaP1pikXWx1Ple6RIdf4Z2E2HRUO13pqNrqtB70pKn0h%2BO1vrjX69Fho4dHQX2ItkkFGOf6yMel6MTftYM%2F0edsJDO358AoDWaNykh1qmOnl%2FOgf5l2%2ButY62pspJHk1IQE9416qnDqcKkGY%2BKbEAA3mdvO%2FTbon9ugzyyHJU8lrc0Pu7Z8jTu4dkLGkajdgsO92VlGL9887ZKNt5z%2FLZy6U8BYOrwAXvn9tiODWQZ0eURnhHjKiR8GDMQfnDWlQeoHnTxuNF4d6cdd0NnTjWWTSObonUWeRjPdJB5H%2FyYcappbRURSr6NefVMpHNR61Esnn0mbCZFq4068LcQKcR27fXd4DmaMDVi9%2F6cQ2OuSnLBaYw2VXEhT162mCl%2B9rTabQfPUma%2Bc6xWd8BeQKWUtQW3%2FPYPP7Xvo2yVw2fVyLt9cyt8fC6Bx%2FSfu5VJ5d7lnD3pGqa%2Bvc7785VeavBoCULeDGiyC%2B8qOtmlnXgALZDKHUBjnRLJn%2Bsyni1XN3rM8sy%2F9nb6UzV55mLnJG5cbinKNipTXwzWa5bEdK4sIs8pZTNJBDjzNNO%2BSuotB0%2BVoqYoAynlEOuDZ7UvZ0zRqGnYiddgMt4YkxdkHpoX1u9XJOAo6l951%2F0HLj4Q%2FZOnxRJALB%2BaVolZx1CqNOm12utdNpu963Fd6tE56dLDVg27UUdPqOHQmGkY8TJCBLfpFy5OKiVAZ6VLj3%2F4xVtCd0Tg8pc424Z1tvJIlIf5%2Blv42Jf37lPSUvohSn%2BjzziJ12Tam2rlLB2smJk2R8ir1NTkXg560QV%2FWQfdwz7AMG%2FRjY5umOiXVuK2ZzUXeON%2Fq5kI7S2%2Ff%2Fl3O%2F9aOdw4YCyiW49sGhMFbXl8Opknvs7jA3BdqxIiDdvOV1Aw6ftyrDWudP0sawqVHbEIhDi2IiFDxIQMY4Rw71VUjMmxXcdZwkfTqb5Vi0%2BjkyaxVPWk31Jp2wTiUpm%2FMl5EsHxPx1dijUfZbqeDbWvb3zhVRm3PKhbpCw5jvHNGdYaUK5zgOk7abneb5SHVozWrVOMsF11jeWNZLAaYCaPvrBczysVzfE%2FIMVNxfru2PiIBuPVeu3Sj%2F9jvyxXIvR%2FvL77I2WwX2pVhi6aYb1XStWnJzoledPVUWikb0j841TsY1MeLeBvq0lPPhjjY2tlkrhZee5h1Fr4jpC%2B%2FP1%2BwIMHKdcU1qUlIbo04woFrVWnW1JeXujqLq56OGMOrFNiiOjW2ENMLDoVZwTnLaTRo3W8W6VcQNBEsdqvSWP3s9562DneO2HjE2M2skMR6pg9Yhqhs3Ws2X5pP4x6Okr45qfXkUdK%2Bd1MWNumpSX%2FXqYq%2FQHip0h9pM0uXgwerXcJylez5c13%2F0kjxGFnwjYwgwYgvPvItmcPN6lP5j8r%2BLOekgJq1wdcmhDCZdaTa7B%2FSErQHsEKEr5FuUHq8afd5W%2BoJ4s5Y5fNAEJxlWtkFvANDZJRRG2coEX07BRS8VOlWOi0u%2Fua93DhgZgQJ65bgcFQZteX75nfsYe3fQzxMSjaPldhsVmlmrE4Cx18GDnfrTQXM1abqaVM0AoXN2EF8mb6yC5sSEtEBVIrza5mVtupurZ7N2rxBJNeaLhN4IC8JAgt%2BZyT945IrQm6N5WSTLtrzTd5vUTs2c13ECVsDRDUvwVcQyNWociQKED5%2F7vZX77LggRpkG%2BiIuAJUruAejcn75XP5e1hr38tkfF6DoCHR9ze7jn1xuaVqpy41y8j3FwNfuWdYjl9N0cDazuhURgKJqwm2ZBa4HnKfdDkhuSezUn3Pl41x3%2BfX%2Bxwx%2BVpCLTeFWCwozf5lr7jCBmDezjRkk4RzRVc9zMFE4YthVQ2LfSY9xkO0ms18M9aRnl7WebyptJvxpvX2MPa8jWPtEtBWk6Yjd6Uj6tHCI9GX%2Bnr%2FuOVvmktFUjDdMLO3JcA%2B7qMNm0qqPOkiV%2FnBS6Y%2FHlT47lJ4cJB0R%2FmyqTH%2BKuwDBwXGLwtUIIzXi5Br4EwBhMZbv3%2BefSAmWYQbpUaOYWtPTGoWJk15MSf82zcYxviSAf6y0xo6evIsWJas2Y7GxmlwKlfn1OY1qqmhJiP%2FUtXrcRh3VSUgTTH9ZRY0WKhB6Jq1m%2FCbd9oB18FMdfRfAcDnqdwoYIRIF6Mpx2djyfTmIcEgsMM7xDEOP7xV2JpbuCDRLBNmG5niqJgwJDu%2FXuv9Fq%2FNKutoR77QWxjaIT130OirGxiJ4TMWMHgKzkflDnn2X9PTfk7oHtQ4e9Gi%2BDVRiAhSxCdupDgeq67ViGHIUFqPKpRnvdCwlWB%2FkHSDttpfnErlW%2Bsj80rD9MYs0pz4ODn6zlbcApgJopXL8tj%2FH3z3glet2zESt1K2Uwe%2Fy7B78bt%2B7KHf53I1yS%2F0Wz5Z7ua%2B8A0KATzt%2F%2FWpWqEd33WHwaX8OeABUGhDREQCQlVv60GZQqdWNZr7Lj9LXfgSkQKScgitfNJFpBBzdH%2F8aHKmG9aKJP7fqjbhO46A5DFpXg7k9MAcfHwe9vAp6cVXr5WXQq03U682oqynpEh9H%2FmtXPi%2BmqDQzJxcgzNfcdOYOQeRRC%2FDXWDg9224ascXp5bSd9MWa9086MTemE93rk%2B73SeQE7DOnU3crc0%2Fw7UqlaRg1jRcW3aZNQW2o1ORxfZf%2B%2FbSfQZ3CWJMxg1CVtVkp4WeMFer%2FPY76bpZGYjRbiDvAjZhBrZqqNn0kHCDbctvMWOjLUasQ9XnT6n%2Ftaj0iF2rFPMfhBWPDStsGf9ZJXap0YO5bWKsDFcDyNW0ofVdoRfl9F453BhiNuOcR%2BTlQvD1oDCrgeP28L2bcGCwTIHFEWYYGDM4RVn3S%2Bn7Q%2FS9bEQP88tVk%2FoYKKzOkjnGrOBNbEkqBuUImnsgDSeF0IV38ID37H9LDKujogTvRjkSdsQnOYpiMKBPrwt10P8Tqp4xSTqZi5qB%2B3SuF1pUz9rsQvXJyQfYLwBRw4ZYlwDlZvgafcs2KKlVZlpvP2XMZ0H4WFG8BbymqvKfUa3%2Bkfov3lvP2HAbIq0pHR5VxjAaMpm%2FGIpD%2B4uOVAhpN62KGJr6p%2FvAjGQAAIABJREFU8msUTgQhuDozM87Pvc%2FBK8wcpVhAeelI7xxjaXGWA%2FCI%2BTSyocPYgvRCfQ7gsFVKO%2FXtVqt2p5PVSl%2FVvc62lV5dVXp6VunbV1E%2FpKQXtHNOGuugMdTm00g2Fji18rFXmSg3byqJfAhghaC2rtQSoBojtoDkwdfXw3bWn9c7fbWedHp8oNPDlRnWdHCJtBFJBdkiAr6TviFgUzDFqBG%2FqdCoqxu30C0VuXNHjJeIBdRZbklS2%2BHrvBlxz5j1L%2BOks9ntE0hb4JlLGQOsiKE56IMrCzaOCQ5ruamjjppZnzdJ%2F9QEnVrmDUySGZuguQ4a6qhY4ypTaxVrA2VokxvmlXXgnX0XQZGW3Rlg%2FLVrogzoGyAK18gMwpnbvCRcH1djvi6PNRmnQd1Rq0d%2F6DVczrp4MZtpM3SQ3RziJ6ZpqvhzS04ca4lKDyfK1No8q%2FUDkv%2BDpOMnBECuRIYqtyJj992YYs0A4tc27mfuh2xC0q8Bku9O5Oybid4wKpnVNEF939qmAK4EttmMP2jAApAKcPHaQi4L4OyPt67tq7isSj5Z2nzjyH3LMviez%2BXH3vxd7l88u3ym1K2UG4gvelDr9H6r1RrCsjUAwhoXokTrjCty4ar1gXFS9IWJMwFISrtVsVLBdzgyT%2Fljnhq3mLlEdvblmhWbO556%2BOD4IDGVyVnIZJ6IDG%2F3MY6NBWogi4wRgYTV4aSurbU%2BCjqqWz0%2BbHQ2SuiyhoqsFZXSuFO13alCB04zs5iUfjHG2rIvVMbJAYjLP8ASS1i4ycNApvhJR82kLmzVYfUKR86GNM4eYILfpuV0om0B%2Fhs4xMypslEw7tnCLrxD737aj7gVr2dZJGbpEKXnY9CzXaPvh6iXZPaJeJNhiwC3KA0ES8eQxgDPQ1bit7hRpcNQ6WHd6E9tZcD4qBrUmnvSbM78alqQU4kE5gSaJz6uqYiCGssc9Ca3eLsHC129ff639vsfFhgZqDKIhVssv1nxplFj%2FVWIGnCCR1wRNRDlf57UHXd61Pa6fDXoxXezIuKmHQSMXRo7enyOyJyN4MjFINCnFsMc4kE%2Br%2FXqRTAjnMf%2FvDNDDxN3NMRAZAJ6kmDIXKZ5H2BuGSXLhNOBZU%2FCra2unyW9D1yIAWOHL6bHgE3oGY0LyYTJOvG6fqWee8DJhe9%2FvwXMbjeKMko5b7vGObtnWXYG6eX9N%2B4pF%2FaN9bYv30UdIe7rg6DT%2B51Wa7gSrDB5YXNtfZp1d4CC0WfAorhyAFrlxba5Ki9%2B92MBPxehIklzi1gDZItl6SmieJ1xlLkKRlRzm%2FA%2Fg3eF9%2BD%2FkGoz5MCYo4mzZVLhuNKk47bW%2FbbRo4NKV7HWRap0EYN2Kfu0bbfqLneqh631l%2FUB83UBjAQwL4DY4SAOQAbAElB0jjFgUDSTN9FTsU3TTokUUVUjwreOsdI4B405eAHGQuuutTivfVsbJxURCcNFmkxnMbjv3t2f2JPQipJFM2kbKz0faksr9f00WbBw3P0PbRPvciXkUwG%2Fxex3WFdYqBImTjqsKz3sGv2xq%2FRFk%2FRQgybCOeDTWCMqb1W1WCR75hXb1FsQ96DA5pCl8DP63Gv6%2BYl14ztU5x8aGEt%2FlQF1gITCuCSM3S1Z0E3ZPxMCDBKInhFFeFJIgw5OpHuPO1W7RlfPgnYkLobZQJoGoCDuiYhrPW0Qfops7Sq2einq%2FNlO3%2F37VqdEq%2FgymYvANLWK01rJshlAMCBpTMsP8cnty4SUxhqRzaIWdugAIxFdiJzSr4gFK03zTtHibyL2zdjqRVmlSu32IJiv8fsnP1xbXLeFl29elrN83t6Tn%2Fmpst92T6kfZS3fY79zeYjPu77W0XGrtt8iHzAf1TSTO5MNDlyWI2IBLB41qaLptwsTRQdlzu09x4333BT1l97w8x62DmsvDFH8D67R5AI8a07ZHMc8j9CVEhAAEdyB5rQ2sSgbAAN449GQYIwisgrz9cDUCoBrUOwQ8%2FfSCstlBCsuUXGAdGts1y%2B6OJXNIFHG0FIFy%2FHpI2GiYOs4lPcEscdQzcMM0kLa7SHt3PoVbpPeJRMIxnCQaWpnkRhuD2jportwTIj16PGo8xT1w5z0ryNh4IL61Kq1TCguNrVeNuOZQbGGoyegXG%2BZNzamXwx60vX642rWCWnSEnlgK9MlEjBibImNWmPuYO%2BkW6%2BqWW2sxH49qxhvrNm70MVva8OdA0bArQDd2xp8%2Bxz3LjlG23WbxRsRNmrLuTjsKm1M6U%2BG69qCgAN%2BxIZYH3d68GSl6bzWxbNK292sDmdZPKPxBWsas8Qjx2Mzk7GiUbKkwLOqedbF00nz%2F7hUXA86%2FHJW1%2BNM%2F0BxPnJdkuX58%2Bgqt%2Bv%2BLr8hL0ZHTAyVbUeg9ZkYAf7zjK%2FTrKYFGPHl5NyghDilGJssQPGNevwCUCygxnv5LGlbuUal7Hy5ifvy93LMj%2B8Py%2FvLPcuy9zeWdy7KBvRIgHsIMJKtJxFPkv3LoIpksTdEyVmUCQSZ6NxzUVIG8gYMZD7EZwmMNq%2BzKLWcd9caggxkzjWDowUEB8xN%2BoA70KgUdmz5iUFocU9TWmuy%2BYhiG8DZSmljIXAA0r6KsgwL5jtJLN1GY9dp2%2FaaaCN9Z3%2BsOf8zveY%2B9DhgSBAM3wQC3GYlyxplUNhhGSiiZqgtxqetX7uClIa15v1Ogm3cmMZp1sCmrQ7qWnSMbApMf%2FEhuvvTKsMmML2ehL8n1sjfT0n%2FMkqXqRbSftQzrE%2BfFmw%2FiDm71ViPatKJ%2BtTpSpM2KHtCpSddpz%2F3UUfTRnEmiQFBRTpNoRbh3yo4fMTv6LGrpKswaz0G1RMytAyOn1Yv%2FU%2BpzZ0BxgJwHI2A%2FMruWj5vi82eh%2BghRmMvzTabCBDoUuCyXICzOpZOH9fanSddPE8arhARVZrh%2BuDCkPUb6LjF14z5u%2BkeoWW1thedhu9WOnwUtHmGjqdTYhKiX6kmsx60OKZZx%2BUGHRBdN9H3LAjs3tn7gXDUFR0hHItbKvKeQqzNDN9M8NmdG19hPKPngoTAwhF44ua2b9UfVAr9TlOz1dySCuvAxGYYR2Yave9p5yBcxMiaNkDKqGT30hF5c2v3Zr4q3%2BLlWGf5s95xTnsLyHET95ePfadMbuYl%2BeC9Q%2FBr5%2FAyDTbul%2BDJtNE4JNMpI%2BIjK3yl9Vo6Jgdni7ix8ywTOPEbJec557Atmif5KnMlzeYy648x1qJnb1S0VPhXHmmS%2ByN6q5fz2zdxgA3vcrAx7p81QJ3pNMbJ5sSiPoCgAaH3vPVDqawBuw8C%2F8L7OncG8Pmcmo1LpCGcY3LnEckbLK4sT1uT8%2Bu9vwqH4zprB3XPEWidVvoRg5A8fD6TvZ28DWbTOfU35%2BGv7OL97dYKm6j7U7%2F%2BCwmk8x8O8oAaYm2kQ4yTzQxbq56z1faZ1je0kHCE6PsQbbrOsJpX2s69nu9q%2Fceu0tdzpR%2BMDgWjRVj9uRU7Q42ImZlJ7CKMbqRtnHRaj3rSjfrP60pfdJUOa7cxndnkk3KOzTtibsbangeMi%2Fid8Xe6YnTV1tOb3fIuNPfNUj6dM3cGGOnSJdEov39JVy8HlXFnHgOOZL%2BYCJVFyH9k7S3GcJjxA0youXfqjj31y3AVdPEyatxJm1dBu7PVXtxa1YgfAcpkEWXwF5obUla1mnYHmp62uvh21MXXuOZK9ToorBCH7BS1VZUOFSK7fIALER8EGjeSWVXCnJ2JTfxMnkbsyn34pzlAVlVvbiRm5h%2FR6RCs3OOfBgKHw1m0BG8ezdzb9KrohVa9usNa1XqjqT%2FT1PWaOiJk4MHigcZL%2FxqBzHqm7M65J17mduc0zQkmO1Kn2cZXmR7PBsxBNWONUVcbD6hs%2BWQazE%2BjN%2FYli69NIwPR9XiQo%2FmSIlHyKCuEd6Od5guX4IBJCs1gIxlYab2qdbiedbQePcLKfJQVsdkaOQMDGwqSNRdLVYg9iakNDACYirEBbvgsK28nftU%2FEFOPYONgYnM8l4B%2Bzaw3gessyjXRqe0C6AZy7lEVNggkt8UqlbrzxwU4SESssB50KPMaSPfURLZ1sIHlLEBL9gzuG0lv7LVwNFk0s7Q6Dzi3251s9Owlrmewc3CMHkQAbsgwKYNrkUxYOjerr48rOkrCMNIPzoFSvrc%2Fd8s7H7ye7%2Fy4PUhfj4glQxCpn3o45pmgEIjloybLbFEbp0a4SJIB16aiGc09LNaTYj1o7uHwj5TGIz0be3131ei%2FAY5z0ssmadVVWiHVGLFv2Fkf4HABKB6klcU7fRZnvZqu9F%2F6Sf%2FH0aT%2FpZc%2Bb0ajbRg5jRWb3FbQJwCyw195imoRYzNfDLCZ25Ul5bBpxdRZdNGSdi5O%2F%2Ba%2F3jlgfJ8RKYPstMA5g5idWy2HL4vWktVFqSbdwqRmDZiNOnoYdPqYJMZB067W5gyOA0s7N5%2FxvXbm8xB9sOtD3Th2GodOl09Hvfya4NWzjj%2BLWvceZQXiZNwQszITP8ssbxwhhIw%2FF6U4YXEFIE%2FZx6m1cw3sWo0jdL7HiKBlB%2FGyLcaJBRwGJNnRwjG26o9q2wAAzOSGM3FwhgF%2Fh1Mz%2Bq38cd5eDT3zmuxJpNe3XHAfwXILNDDTYlvsnDfCB5DaQuW3l1jopd3j3WwLuLF0c8jDsQr25%2BlsdMaIkxgSghdY9ngyB7RJR8dR9x4EHR3OWnX0KYMDkOSPvZLRoEL8WC4dRgjDJLuY%2FQxvUZBSzq88OqhlUmTc3HUBgDo5DZefErlpf44%2By7px58zKlTIjF9ht9ecfOGEXy5W790cmGfE3l9SRi7d%2F7x%2FwL2XM9oPLGFqHGW%2Ftuxxu9amUn3ZwtXldqmmPWUX3m4E3K3Pr5b%2F0534z80sfePM%2B2mmAYtIY5ljuZwxcTLmbLWjh6OfgkiG4egKEMzeZNnDkYbYcmLvU6Yep0X%2FdVfrXIemZKg1myITysTLxs61bWxMmozLDqjq2CmmjVI161Ez6L6tZf%2BywuMfhH6UvYf3IgdlYBiHAj%2BhITUxm9Yv%2FKYNhtMe%2FZh0j0pM3233XzixX911r23u0x3eggGGPSKKuNSEeZZ1GLLnQnbjxg1mQolNc1%2Bb0f3wWtL1M2lxMJtCoEYGyi5zwh4QWQECbLN4ajNPDcXd7QUqrKCJVNAfS4UNe1ppFpM1IM8DxcGTGqRiHkvVcdo28eQhqoBy8Y2ViXDy6DViEsh2wZaGie4ILxrTCdUdAdtEBUYRZDwbXuZ2cHuizz%2B5rc97p6nxnnHBHvj8LZO2797yOjD6aysdpmv02mmmLibq4xa4Z%2BKCzazorx%2B4xH06nkdS5%2BOfZRsBakYkoLyurkwDoWDFCjTBdx8UE8S%2BxOedJI1FfbEMRNM%2B9qqHTuG203a5U16PabtTBaaUnX0R9%2BeWkk3t%2Fh8K%2Fx6z6%2FdG73wPM0G4yz0OzlTWrz0C6L1QpCDgbdalVPUSFYWOO9yN%2BpohOEfg0rdpUqRtqXW1rvd5O%2BmFI%2BlrSj8bFtTqNQd0Q1WLRS7qu6LlUGxJTx1pXcdZuxHgu6vO%2B1v0mqqswnbLtm1vc59RVBfNsSe2B8Mbu5Oag%2FQOAIg3%2BHRhvDrv9YpfOHq6AA%2Fo%2BOA523tPkodIgzISAqzDBM2AMOrzfC5Hq5flO52ej6rFRGHrN06Bp3tq0a%2BpVTvSLMpwgALKIFoDp%2BdezphB1%2F0vpEaGwao9Pyk3kYzMXENMNAUaITg0G7Rq%2BX5HsF8SvIEZrwILS9aFTvLIQczxP25jbGJKgVdgvFVxMQDTTjLqxHzvLrqt1enqgJ58HmYn4s60ZDdWrldomgyKvzTt6D9VVwM3P%2BwttV2F6lNnESrS9NgMfDEh8l52fM%2F0RwQ4wPncwdR2vA6O126wtaYgvbdf%2BSatW6g%2FQ0UalaSKWmeI0KxISba41x07jptFw2ajrySCRdLCOevTZrC%2F%2BFHWAhdTvn9974B17wHR8pOkiIo1JWGZNrczaE1eIPuIi0yjsZoVhFKC4awi1Vyk1QXXbqZ9qtbtW47bWy82sH8dZ36SoZ1iZpqAjVB8zRk3oJAnli1Eclr34WuNmM5ok4VFX6WFf60ELMGIu5ZbxAKT%2FZWlO2dUWlMwCgD0Gli%2Fl%2BI5981t67HdgvDVaAAcAESNh4NzqjcmG9MFUTCYqQSQHwwW3ghNsVFgnre%2FJdJLnl1EXm1nji6hxY7yP6s5zqMWIK0addT7oBkkxNVjS0HFT6%2BJ5pad%2FJfKKdPSw0tEjz6pedwQWRyeGGBB9Tc4bib%2BS6RIJ%2B4RIFG6Ra63Xl5Vq3NvgoicDz6w3MGBlkXCLc2gWERRjDdMB4tQ%2F6%2FA06POvVrq6utCzZ1vFHUZI6DzxtUSc451oEka%2BWoG%2BuYDrM56VupsBk2cvIWACur2Uatv12t1eVXs3axWu3MTbph9jc%2BL1Mqa4GICYTK9SYEeOjjFEXe1GTWmnMaGjpX%2FRMfpuGskjIcRWjXRwUOmUCEb3J52c7nRwOIkwY5Y999a8%2BP3n7z3wS3ugjkn9NNkmd6xdr8haIaGAhZVEcFoBijsDRNYBQfrRA%2BBGsxknXW1n%2FW2XLNfidyRyxr15RiKEXQH6PzaOlYEsycGQIkEJhhC1BZXDoHtdq%2F%2FUBH0ZKh2YbIi7HBRrJF7lu%2B0vy1orOTYdJQ0Li3Tml3bAHbjvd2B8YxAdGGesbhoAEZEjQJKZEzNOyJxSHcAhixIRVlHr%2ByYr1dFl0uHVpItNtCwA6AuaDoOMoGkL98J9ICvlj6rqgdAiMmB80ejpX4hoL32pqJP70SJZtN2sMCULRG4iXXQYyYOOo0dw3QbA6OGjSDRkCgsLBg0nNjpXFvEL88bYIs3tIpefiVkBGpOkAJUOjEcnGAt0ev78Uu16KxIqe7d4Fvtr3Z83i2sGtWaJRxQTgj5bUCor24AKTpucehh0YAeSd6mFu2RBmnWw9ZN5pbv4uQAiR15DXfnDmicEDdOoq2GrWYAimc9rNUQtIivEDq7RgZHAQscHle7fC3rwIOrk9FIHRztpu5Z26zdmxe8nfu%2BBX9IDzMkmRq0I3dYgAcIbFmMzMuegGrHtm2I1aldtXLxa4ytMpFKChfeWcPhiO%2Blv46B%2FnSb9YMDosXpJOmzSKwseX6mNjQ5io7Eit2XSUI%2FaYSDYDLrfBf3ntrXsGQcEKTEAhGZkWRGGP4V7hBbZQioLyltrVt2l4UYXyo%2B7ffwdGN8yvoAg3A%2BTPEtV%2FWi6uUZ106si0G4gC8FswFi1ZMmeVB8nHTyKOh2k6Vy6ekpgAI9fQaFmARhAAs924DhE8lUie2Ahij8kBD9ptYo6Op10jHXbmvBO%2BFaSP9kzJhg3RgVngxHTXRq7BhfHjhKfNsSIzurm2K1ZiGJcJPxUASXj665%2FJQBtML1d0610eNrq3qNGjz5f6fxZp3RZa7dzACcAgHGJMFtE%2FLHUOJ5TEnhF3NxgEs5%2FLD5L7oyVZNmdYpiQB4Lr1MIOWafISBg36Vak1odU3O4BNPnig8Yu2szWK3SXFmVBaewVEaOOSWkatF5J6%2FuVHn0W9eQr6dHjSqu2Ehl5zD7iLXPi15%2FaV%2FDXP%2FqP8sQH6SKbyHkuvHvHUZUP9cH%2FD5UIxjTktcSmoCFLxcD8ipY9Z6pmDf1sc7RvXOePuH%2BYKv24lf62jfq3lPR1CtilmySjZmNtWz6MaFydYjtz8mNWSYNFsEk67YLud63%2B0FT6sp51P0StMK6xZZo5RQvwDkj6mixr05afrUtfh77GvGf82ofqpU%2B7nN%2BB8db4MEGYLO5A5cjofmROfEPdekSOMLqFoy2AKEJDwP3hzLx%2BFHWiSptnSedH%2BDZi%2BNGaGBTRKZHr08RvgNDT6hBsOaxrDXOjqxfS1UXU4fGg4wej2r7W8b3G8jw2gCILAGcMWC3zi6RuOEK7sQ5lYnE5mWYejjQai%2BdCU3ydQDBAn8XrIOxGOcCYExoAbp535lTdN7VWq5XuPWr1%2BR8OFGKrFwDjVlqtJVLzwYGBQ3Bsw7j1hKjoK6ugtkEfWfJKVprGSuOAMVNS1VI3dtG%2BEH2HCuebQdOs%2BxyvjSs2nzwL3WKg7niICDWDKQYOmJ9XremI4xQ0DEEjGD%2FBNU968LDSk88rff6V7O%2F4nkdZmTaE7sMd4EOQyUxYbs2v339e94D18ofoa7r6Q5RzXbV3%2FmZylpA0NLhkucN8rVrtVAljZ4J6kHwY%2FeOwIqlOpRUqm7nxebqVvt9E%2FT%2FbWf8WpG%2FqmpwoemyehdKrNGqbRrV1r46UdOaKHwTQ7oiRWkc96Rr906rSn6ukz6tJK9Q1JhliU1yA0cPzAbB21hiBBbeYp%2B9%2Bw8pCy%2Bf%2BEWb278B4ewnY3MDiFK4Li3%2FnquBy4HYs8o2JU9260rgeZh1AVQ2KXa32eNYhyUA%2Fi9p%2BMersadL5y9Y4FuJI1gBVwuQd0sBL4EI9LFYE1MakcUg6eyo9%2FWswI5GD40rdAa9hQgfTJ1rgL%2BO%2BqG8n%2FBXd4QixKH5TAMGgYI7SmLzRBrdg80nu4lMXhdIeK9H9AHEFyH5%2BBCTAmuDgpNajL9Ym8r16UWskSEqdzLzcvSWAa9MkuksFYtASWTrg6kxznQu0%2BzEqMsMifpWVWDSegLvfSzfZszCFfKFcPjxi13DB8EwCttDJX0c%2FziTelSzedYzq%2B6Suj3rwKOrJF0kPn6BjBNzZxRORiOKafVX8Je%2F4r1X4HZ%2F9h3nMBvOTae0HGTLS1bEm8Chms4sTvWo1JPzNQRXQuldtZVIU%2FF%2FZ1I6p0vmY9HQb9e0Q9Zch6WkbdImRHDp2NnwWUs9pB%2BsdQBsJ1wgQs2EM5FaU%2FhRq%2FW8h6Ksw6AgrdyQqppIoHKIfMa6DCdhzjYV7hDEw9tCHZilO%2FUcARVr9OzC%2BbVnaBKmV0OlZ1vYaXHTFOSmqmPwzf76w8fljsk9pMLVetaq0qoPufTEqbAlQX%2Bvli8biqJKUFTGs6p3J7aoKXWAnzW40Q2qevp9UxVnb15W%2B%2F%2B%2B9%2Bdl166jjh4BjpdDWZopNUPMxNhZhXxiX1KToYRFhPOQO3DEObsSinEuPtpnlECwW%2F7szPByj%2FQUCFtglW9yIaOY0aZhHdevKwt8Nl0GXz4PmyYGVUAJY7Eby9NE5Fa4Q2U8RsYylywHU%2BG5BQEz06piJxS1w6qJQr48DYAFEivSezkZQLFpb7L7eHZQRoVI2m4ZK8xg1jfiamnOL%2Bi7p%2FkP%2Bgj77YtaTLwYdn0a1LeDMhgcOHuccSuHv98%2FvPfDre4B5OliMZDZulcUyJWsI2hMcaJnfAI254pu7VKch1jqbpG%2BHWX8Zor4Zo55NlbZIp1Jr%2B79tjTkdAeSTVjGpxfK1Srpoki5IqF1FHSjpsyD9pxT0v0%2FSfZJloG90gwCjDVh0m0X6DVCEa2TTzJ4wqztoOmv313fBnXjid2B82zDabgkrR%2Fft8%2BmSJw5bpqrSmPAEIHYqHCDcEG4BO9P%2FNW2jZlXp%2BLNZq5R08bpX%2BGvQfEUgOQg1Io%2FR%2FizXFA5MWPFYeLJZXevBA3YXtfkOrg5H9Yf4LFW697jW6gQO08PTzaMDinlcAo6gmkZV1e7%2FY%2B%2FNnuQ2sqzP4wsQS2YyuYikdqmkqt4%2Bm5mHz2z%2B%2F4d5GrPpsenF%2BuvuKlWVSjvF5JJLRABw97HfdSAzSKYokZkqSaVIKRgRCAQCcLj78XvvuedKGVdoJ2khV1C%2F4dwncs3oqjTFkWotWioHq1rbcdoXYExWVSTMWt1oozanXscPnVV1X62S1qtBfZ%2FVk5vlcWFyHmis1vWlJdSb67aupA3XTP%2BZa8CVyoejFTiORJ7ssWUtMkPUgVvvgS2C7ZqqkcfLTDwXqnxX1G%2BI4WTNFkUHN6S797zeejfo1hu9WY1NOygEWH4MAyxukxLZAeNlY%2BLat3F3a%2F%2B42qHHDnO1g1zbtzkbrDjAkdSKWfHmnmeBhiCDJfATXqDIcvHaZK%2BT5PVNn%2FWnPusPgxMs1ONMalFUQy6zy1qjloXnh7x%2BhjjDJWetfdHj1unAJd0vWe%2Bo6DeSfovblkUfkpQWj2RRCehVz1e1FKs1ysKQR3WpXgyo51v2Ou7WtTX0j3ygHTBe2sBYNnWitlUUnYayLNXIMqo02f5YlGpwgQJq5CL11llr3mHWfD9ofjfo1jvSvYeDfCutnyadbYqRPdDjZHIwy4h%2FwEMsNt8r%2Bl79Zq7cRT192Mn%2FiVzImpR%2FEwmzPacwr7mKtStzviAHFlAlAvmcBXUctzAuVP6M7m37jN3c8uJBH9i4dV9L%2FMeKAnwRkCHeOJwpBoBkpuVh1L33o5pZ0aOjtR4%2F2ig%2FLVqPl09KCr8JLjK4sK4JdxoAUim8JQWF9hxFBWwlPVqMXAIG4TgqeZriHPY8SsnZgZkgxnWBadiS0zVkDQC0S%2BYiPdjPunPHGcHm3pvS3ftO80XUjHwYhBFIkrb2GKzd7IzxLV%2FpD%2Fje%2Ff2QFmAxdqU%2FGtqOcdXjXNMdozgwknBBFleMQy0TNtA3jRZK%2FjGqWEFx43U0ZP0lZf2hy%2FpfWfpUXivXauFaE2ofjEiXtc6dSuqNuzD3rU69dOpJCWGhXXTLywDxYxXdVq9IuTzTzyU0EFXMPTOCIu5Zc9FWQJyA0Z7Pb0btw1ds1fOj%2FdJe7IDxhTsGUDFIqoVIf6LDYBkCjLA9qSJuqz86faQyeU2s7bDSXK2GDclmti8rY3T7WHr6dFA3FK1WRWfHRSE6zSkKinvRVpO4AfntLN%2FSsTcaSL0AGL8tOuup9JA135tZMd3QRrULPIrVAp0A1lyBYcxtHMk5NbyOS6bGEHGQ1LgCOA6ImoOn1vqz664suXq9Utd16nrIRkkhZi1uzHQvOi32i9xso66cat075WOugUFfzHVE2zGw%2BKqleMDkjcQ8pDCjfbPyJptL9tySneIcBvL15kyDExzkwfu6mKivzTMca6WBjgrvXdJslrWYZ926XfT2e9Lb7zjw0Tz1AAAgAElEQVTdecMZ8aaURjlHDUOvgcR%2F9fIRK5s8MWKwlm%2FyQs%2F44Rs4w2uaaH%2F4j%2F6i9rR7Ot3Yq5z5dTU1Hco8RVc5mdofERGnWgXhgWCKF4AlliSLTdI2gnwXFDuv06HTZ%2F2g%2F0yD%2Fj0Vfe6CbrqZDt3M0jxQpF3lpLMB9lgyC3LPR526UoHRJQWXdNN5feSjfivp9qhla%2FIdhFoI9dTqB9UytCoxz4Gi9VjzxzzTd23dsdUkv5ZevQPGrZt%2B8bISb0BCA0azuIwTWbMYcWl4rzY2lp9kSfXQNsJsNG%2BKaRhiUJrlcijd%2F4hYY9Fmg1UDCxK1lzHR31epNmJxgGPqKNiK1QMblO%2Bh1DLTyZHX0ZeoY1DIVdrH0ANsAqkjEwkGs43hZMOylkoy7%2BlQrUIShCF1nscPRteqBeEBKyxPXMNVRBhCDhMGBic6q0NeW1qKbym55XTnTSnOFlruS3v7TqfHXmfHa%2FWU6QJ0yLWkyCzkAWjpIcqFpA6kxEq1fWwpbbFPizWON2KaN0nP4LXpSaIpSUxzrAKCXBwEIB%2BL0Aw4nDW6fbvR4Q2vmzd5XcxteuMQiay1VisAsLpNUQtpWoDRa8AqxsIuJHtcFRgvetLu1a%2BrBQAO0iqoYYi3BqF6Oi9uSiPREIN0Xmd4mJL0Se%2F0SS99kb2eFIetV7VLGW8Qa2w1WNM1WoI7oRJuMizwKL3hnQ4U9I%2BSPvJZ9%2FDIqNfKJc3iTN7DO8AFA95VMLTnS8DRFgaXLA4mcPy1gCI9dgeMl4zbasWNbsma3z%2BWHargyFQaIeEAjOiFMvmXqMbPTXx7SL2RdgBCxJlmN4vu71XVlqePnFbHQaGLKj36%2B1Q3QEkfdyy5jRBHollGVih4KZ32AONcx0dODxeUmwEE691r9rPafUrVDCoArPljjV5pAXVjaWK9QCIyog0xB9ytxAAZsyMzlEFjg4ULplsQCYVMw6iusYgKjL282yhEr%2Fl%2Bozib6%2BDmXHsHXvs3nB58jWtyrf6pU9oEldRoNmutzmEIACO5WkXrbrBYIIy9qtda3deMS2P68gzwj6Ox6qUOyjB%2FaTOqm5hGLGky2Zi%2BBoz7N3Rj%2F4bu3wt6837QjRvEGHEB91qvT3V2dqoY9y3lpmlnahuqnpDOsbL0FpPW%2BjXNAJf0%2F92mq7UAwNgi22bEveqlwWuDMPcAP0FeR9npaJA%2BGaQ%2F9k5fFK%2BnPmrA7YmA%2F%2BgVgcvAnDBDH5UFYnAmIZdZCAbpXvD6UEX%2F5Io%2BIs4YklIYrI6idwvNHG4lxjxBxzqWzwGwusPMt%2FGsG9VWoc80wvmQOH%2FxzMd%2Fc292wPjcLa2WiS3yxv7DWm904jFT14WXTawmzQSAWAUep4BmIWkeFPtFvNoKPG0UW6%2BmDTq4E3TvvaC8jjp9EHT2La5UVpRj4jqsVvPoEAhHDQMgSQpYmK5V2hQ9PRqj77MizbIOYrL0EHRXKXeEhQdD1BL7kKFCIdHOux6bOCIjAWIRcbzJFptUZiydw6TesGxxG1NmC21jXEOw6iroWu6hc2pDUtNylKJm5i12CPHo6eOi0%2BOkbl2dirhvYeemFDQMtFmwKhcAkZVEMsYqo44jjQn%2FNpCrNYhVHEzRg9JRuKSwQMmd9IptNrfuYl%2FaXzrtL3vdPBy0fyjN5kWRWKnLds8KFaSZYNza8kA78kttcUCx3KUxeJ%2FrEru3uxb4wS1Aqa9ILizAiFWoZBqlDZiUvS3pVqXoy5L1BxV9oqKvFHWWnVorGRyt%2BsU6FltADn02%2Fw3eKYozb0LRJiQrC3XbBb0LCzU6fRg73Y6DFqHTgCA5i172x21rHi%2B8Ss9ajcwDZk1eYiWeX%2FDktmHDrwQUudQdMJ73gOdebHcCJlIAzGJ0NYCNdeUb6jUW9T3sL%2FKSKPxJAnsteZQdLNUzkUrB6m2%2BH3Uf0ooafZ6CTh5wSGokkYeHlbmxk8Ala8n6Vpk7KQRqrzUGUiePB%2FXkQM6T3CIp7mftsyKkOrtfWy4e4EMOH1YhFm0VpQIYnZIV1KvKOOduYhs4xEpxIVZrkYLKfY9IwGCqOw2WVcmWuF8ZdtWiQ9zc%2B85yHNtl0WxPunEn6unjrMdHWU8fDTo5Tjo97jT0cw39Aukek66zcWrkI86nloMihlvdt5Wtiou0idnAbbZAINxrvmw132tNTzZSl47fvFm0d0OVIOQ7BZPJ67XBs5yw7IMlRc%2F2ZurTRn0%2BVZ%2BdNmss51YxLjWLe8bkNd2957rD7u2uBX5oC0TSM4q3ajwDrv5StBj5A6c%2Bm5vzs5L1LyHra%2B%2F1CCtRUTeS18wFI%2B6QhtH3sL2TmoYqN61cTDrRxrxQdxV0Nzf6wDv9rvF6mzzj0Cv4jaWIsMDtotMZi%2FJS1Jr82whuzG32ABkrWJ5bkVzkNhhuX%2FS0fXtu3P78b%2Bj1Dhifu5nn%2FcT6Cz75qTewY%2B0R5nbAlWpJ%2F5UOwie4LelgMQQlc4vUKthVJG0wZZsb9xg0QcePih59UzScevUnaI5SIgnLBtEdLEUsNGpG4CYkUT6Y63GArPLU6em3EFhkQLQ4dJrtOzVLXDBYZrCEaiVxWG0eZRlL40Blhz3qHy5jK2Y7Em5qfBH7iSocg0reiDxIUhmshpu5gxjEHIHjcNUce1Azk9q5M6txue%2FEY74sWuxlzY6KqeP0m6B%2BE23SQBPB3Ka24MDChtgEQJKDWUHRBNZjVjMvBoKLPUCRYwct9r0BdjsDGJ0ODqXlPq7fKgCfNp2GbmMxzAF1ISzL0KiJ5JwiMl6LOFMtBcsc5SEsfuTspvZ5rmu8wtufZ%2F7X1a9r6jiv0BQv2fVaz6cOzZf82vd9VF35NZmdnl3H9UVO6zj2cXJO9Gg7JKOBK8ETw3d4iZdpfEnYgxzfXCzv%2BYlZiNJfsvSHLJ3gcXKNlj5omZwWRXrssrlCLbZOnBIuOax46i%2BidVOybhNTlNeH3um94HQrEN7JluRfK23U6jtwFThdC%2FeYZ%2BSCdFPP8IJBbelaz1uP2zdpuqjx2v6Wn3bAeMnd5f6TajANhQoCNBW9hAFUrSVeYGQ1s7HHAEDomZKG4WY2TkoiZL5WX9Zm0blFVLw918339y05%2F9EXRUdfOPVPg7q%2BfgdQBLAsDshZWPyPiRsHK5ab1%2Fpxq6OULeF3OMu6%2B95cd99PinMsuEE90nFDVpcHtTOsrprES2wQPwtSUnWA%2BxEcsYoZhFQDxzfcK0TqRaLQk5Q6Bj2SaUtrBgCbP8CVclcGcljUkFeC03JJ6kfR3r50%2Bw0sMyw3cj1X57mI%2FF6tZDIKA1gL12mG47HOwKqNjRQo7WUuaaemJeXDG7MXdi%2BfE5Uta45T6156yvvQdhzDfEjFxMy7gpQe1zy3BGnIeuY%2BzvXcWBCcBzYv6Rs%2FeJO5q7dnlR%2F8zRd2pI2v%2BmeHuIZCvFc9j2e%2Bf%2FXLOj%2FcVdvIwIeFkSXUd0SdqcSKtsz5uKf%2FF6rWWI1V%2FB08WLzCE2BBRdw7idQM%2FPwxUJeRsVZ0nJ0eDU7%2FNQT9r6HRnyQ94uyL1wKSHbJtRixL6iHP5F4toz3O1LusR6lTEwbthazbjdPvXNH%2F4ZI%2BCEV3clZL7VEXtMY7FRoTzQ9JWqbexn40PdbaXLawnwDQYvo2q41z23N9duseVbfreZP%2FTb%2FYAeMlt9cm5We2V6cfm2q8rn5oazkm7jGRffoMlyoVJEoflcrC0jsGHcv5TnEOSafX4XuNwmxhwfgnJ94qP%2FSrGeNMweITpn5qGoeG0OQrmWJG1ICu4lNpc1xUumLPrZPu3EJsYKPiTlU8ZZeIU%2FSWP4kVC9BG9PQz8b0qWF5TRLguYpR1cGet4c4pBEC2FmXOPeQB8ibndvEZixJwHBcJFc5q%2FSlIAWFRdVSfaUYDXAvI1mPkrGFAuICUkToCp0E7PWPNTa%2BJE9b3FZSn7bS7VfDY1N%2Fn4EbqMdS7OAPbx3ZhlTwz7inGuP0BjFQAsfPYmg0uvv5Kr5henptiXun7174zJ3P1y7LTGkPtVztFzuWazulazsfIZlSpoF%2FQr6HI0FkAxrootPYrjbHJqSXKw%2B6zue1hFFDRBZBsVCDima%2FFawOwZemzwen3G69%2F3wR95oOOndeC%2BSMUNUjjAKroqGqjASBEGScA0Vmr1BvI3Wukdxunj33RP%2Fms22XQTcIwbhBw3rlWBUKgj9ofpEU%2F1HJXLWzwqbO%2FeOtqX63%2FTp%2FWsTC943axfLimTnRx2J%2Flqx0wXuG20HEmMHzhMGbxVGUXb7URD2wFak4WH4wUUg5XuvmG1%2FopFBlYbF4bQBJY6lTlyqzcI2kSVKvA1UgcEPcfbhMKJxetTqWHXznFudfhPWl%2BU2r3qrRcuwCIGg0bSCeVccrwMILLBG64WyZJOAO6mUppp9TCylY1GOGiNmOe5wtX%2FMobaD%2BAbvuPbdOAnJ63P8fNOm2fnvn8O%2B%2FD9pd3r3ct8F0tQD6wCWuQbtErEtYwz0KNrScqWGAx4iIKlUtteYKGjNYBrXiw5SFDDguNur7oSdfr277os176c8r6zDs9mdUxfANCjsvqStJTl7SCqONQtpnpfm41ZKppbNSigeqlOz7qQ1ioweuOhQaq92qDoo6la7EgBLo4vyo84poxwXeyEL%2Fr%2Bp%2Fbvj22nvvoV%2FF2B4xXvM10oO%2BalHGrAmCyVSbASGIARJksLRhmKx2%2BETSs0WWlsnyj3DsN6KuiE4B7pSE2QfyRXMfqsjQXq09W9oqcyLMT6eHXuGKLzs6kex%2FI4nKzRa9m2Wl1GuzBShaOd2AQmRgBViKpD4iNjy7ijGYooIjoeLUycY8ygOu%2BuItYNY6JVldsv8ki3D7MZYNyu423X29%2Fb%2Fd61wKv3wKMyyoRGFNWQ0oTNh8J8lR2w34EHCGzsZgjWZ8n8hXZYcjyqGEhVh8IeUQ97Ac9Pi36S1f0n6Xoj67omyg9bUjLkm4kCdc%2B1TJWKNi7jDCh3iit3kitjspaj7TWwkl3nde7Puo3PuqDEHTbSGkQ1aS1mcxVbq6CtVcskOmq5Uit0lex9C4bf6%2Ffrr%2FMb%2B6A8RXv28uB8FmQtLWb5QtC1CE2gS4nCjKDIjqdLungVkOhDeU%2BKW2IfUmnj53Wp%2BZVVYfB52qqwrnbkoCR5TxWCTRcjCdPsjYddmA2VRkfWx0UFHao49hqMUM8gMyQyjRlEuA8kIjj%2BBZnY0UMeOKOGYHRxB0t9jFYXmT17WKhvWLDXbL7NACn50t2eWbRMQHi9Ly9%2F8uOsb3f973m2NdyLNrnZ%2BR1MsPmGs7psrb%2Fvja99HM7l2s4oUsP%2FuoboUs1xKfHhHy8MxZDZDwIn0%2BwFAlGAfnJhB7WJgjRq1EyJugszBTVqoNxvhr0TSd9mlr9qRR9mp2lZZxYJQ1gllJQ9DXi8uYDqjKUGSJeVMci2CfNw0a3g9d7zUy%2FCV4fOa%2F3hDYqOs211mpnEhXoNQXjITQ%2BKlph5GApG5bzjLPnkmZ5vq8%2F%2F%2F6Sr%2FwqNu2A8TVuM53nuyaI7c8mpwYWlvn3sfoYeG6QN8WaQXs3YUt6lSFp2FDNHgtRVomDorup92pmWW0LqnkhGp4s3aGSXrDiiIF0%2FaB0PJi7tZlHxTg3VX0qdSBqPl9S7y1pvSYtZCIWEEMkbof7krVma6Qh1q3Qx6sqDYdnAqOqCIy8C9fnd7XBD21S2mqyGLePNb3mebs9t7dPvzHtMx1n2n6V5%2Bl3rnQM1i4028%2Flb5wVf07nZM3zMzkhUipi7hVLp45qMBY%2FDLWupxoBeZDfOqs0M2hVOq38xuKQVEVkDM201NJFPei8jvqNvhy8Pikz%2FVFen5egB5SI44Fw8KhYBf4aRSEHuQS5DRUmr1NzNCUtmk5vRKzEVr8NTh86p7cqk6rGJENW8ozWqo5DhLRRVAORCCk4rFOLDb7YGRlb23%2FPv9%2F%2B7Nf2egeMP8Idtw7GgMdaNIp0TU2wyB6xvJHWDXC2M3NYqr8j9WuKA2f1QxEVk7pV0OaMmAcdGLdmTdbF7enSOPOSB2lVwZP6nHV27PXkgVfTMKghzDQ6uOU1vwUAo3VahbPNHiWeCBHH5KooJFxXx3iKKusUkW8GFFFPnrFoG0Ejr%2B%2Bv3ni01fTYBqQJ8La38WvT%2B8uef1YDmyZ6dt65emNd5Qg%2Ft%2FO5yrX8CN%2B1BBt0g41sQ9CjxgHhitq4M%2BIa2yvzuSONaSwzRwo%2FdmPn58CTvsmdPll3%2BkStPnWNvnZRTwFV8hsRzMBtSuo%2F2rweS5RpuAqLuwwXNuvEZx3GpJuzpLcCblTpHV90T1k3c9YmY7F2MPWsMA9jvUF9i4dR7IiHeuWRGGii%2FFuLkOfHyvPvf4Qm%2FkUdcgeMP%2FB2TR1nmpC3v8ZnL26fvPo8w7qErYbTg0T7wXAJIWsKlTZt1N4h6QzJQCehnEM%2B0wNEx8G9oDxU8WETFjAVDeZd%2FsPSc0bEQbmbQ5%2FAA4eo0zca1l56v2gPZaimU9smG5zEMBEC4NgaiJvwAHgB8cFk5yoLFFDEFVx%2FCyIPLmFLazDW3nZLXO31djt%2B1%2Bur%2FcLu27sWuLwFWDcgaoGZT4%2Bv470yolngsJjlP186RW00M5UqwC2quKiNa%2FXYzZR8o%2F9Mvf6l6%2FVlaPRNDCb1RuFsJN2IQ%2FpEVYxBCXGM4qp8XAkWr8S6W%2FtBG9%2FpfjvovZnTB8HpbRXdUdZ%2ByWoQyk8blb4zQZEIKJKLi6VYGpNYZMwCiqyfp1Tsek0vXv93bWfPl3324pH%2BdrbsgPE17yUdZhsMX3xfD4zRUMtAVU1UENEWbhTUteLEUT46zfbG2oQum5IOGttd53X8lJReKkFAAaf8FajIShMW65jraIF2wBfiTNHq2MnE%2BHuvYU2JpaKD%2FaL20MkvoYcz%2FhEMIGWjUbZj4yV1KkivBfRHk3xkZQuhgOPirEEXlgR%2FrsryHl6z9S6%2BRhteNvi22%2FZi7xdfXfbdF%2FfabaEFmPx3f5e3AGPSQhcoQyGwQTrGWLuQljN5RxaMpDGpUwshrThtCrmDjc7cTI98oyc56j%2Bz178m6amczhD7wPqEbWoUHvwztZA4eb0%2BE72sasGTRGNv46%2FTzTbp%2FdbpXe90T0U3c9I81YWto86q6xRytQ9bwNEFkb1LuMNofpS6smXt5dfM1peNn5d99t1H%2FNv4ZAeMr3gf6SzTpL39%2BrLDeFdZbgTqS%2BlqfFHRKNXmqrEOXNSTx%2BeLlZHau%2BV1s6vSbbhTN%2F2gzZOozZMKsHG2MXAsvpVvKXAMyGHNRUpDmnLMkJK5Zc%2BOOatiyfCpc7r1TtDhu43aJS7eaoEiSYfLBQsQ8XNfcOQMlmxM8jwSdyA5q07in2bVYjGO%2F1123a%2B6zZRuxi9NbXvZMbYH6vSa%2FXk9vb%2Fse6%2B67WXn8IOORZOxI%2FfmB33hx99pCktd9Xyus51r%2B1ztjK7rfOABIOCd%2FFyzMrPkestTzEXJ9%2BrM29Or9b1mVK4oUXt5rpM801ma6yg3%2BjQH%2FTlLv8%2BtPm%2F2NZSZXFdj8oTziEMWEo5xnCanMOoFU8YuUxUjSm3Mut8ULZuqgfqx83rLSfsuWYk5ALqjsoxHQxWwdWpyUGsuWeKJVZ%2FCXL41kGO%2Fd1krv6ztXvbZj99bf%2Fpf2AHja9wDOs00eW6%2FfvZQSKXBPtsopd6SxyuAQXChNiLJwbgyN%2BZaRei6bZ08NRpxj6Ki3w86Ww866pKOH0DNHjTza5N%2BQl0GHVTSNSC6IiiA1umQe%2FUpa%2Bgr0adDQq6LOjlqjC3XHraKM5L2K5WbXEjYqkOmEDJKN6yIYc5SWitY%2FTiICUAvkEkS%2FKQb%2B%2Bz1vvq7qQ2n55cdYWrn5wfs9H56ftkxfshnP%2BRcvvc4zEITOH7vzn%2BlHcZzuuqv0T7X0dZ1or5sun61M7y%2B8wEYG3WUIsszNaQsjX2%2BJ57n1ur82vIJm1A0y3MduKVynimnmY76oP%2Foi%2F6%2Foegb1%2BpB22i28Vp2uDhtyBOFsCwnFpth5RW6oq536qgtFZIccoe%2BAuO7c%2BnvgxPAeNtLCyrIKFsiPwUKsksmLj4vTvMCaQfBAV%2B9PmPxcepC0sKXtfLL7uHLPnu1u%2FPL3XsHjNdw7%2BhI0wDdnlixGJ1JrBHPi5YTRYYTqhQFtlhEcLwoDWhbYCXWJPx2HrV%2F0%2Bv2m8nACFo3Qcf1qbPajFXnE%2BtwqCWaTHi06qMid2apISRXsEotTuuToH7lFPaksiy6eSLt7QUtlo2aVkL8ux8AVJiuXIuziiGJmCNrUlxLDmDG8sW1y2C7HmbJZC1%2B12Dc3r79erpt07btdp8%2B2z3vWuCHtgAgOCuAYnWlIvZN0jyWXLZ8ZK%2BlQ5AR4pv0OEV9O0hf9lmfdEn%2F1Umf905PUBSMXgcmNeiEelzP%2BI0wVwGzbHUareA5FByOHwctY9adKL0Vpd%2BFor%2BDcCOnW7nIFCeReIQ9jhKUjUo0rKQmIDpX3aeMAcYTknTQiPgz4RBzmV4g5DRmLmubl3122f5%2Fq9t2wHhNd5YONYFjPSSs1AqMxuTMrZRnCr5RoEjx2PK4JFmRssFK1biodtHIRwSpNvILCgtnscvjB8Qco%2Fqu%2FhZuz6o6PrpQLGbIaximABqRhqLNqddm7TQEaeOLTs%2Bc7r0ZFO5SK1Fa7kldv1EYvLrOqe8Aci%2FfE1PkfD3UWMvdygb0uIdaG3ZXaT7aawK06XkamNPzdpuybdp%2B2e9Ox7jss922XQu8rAVYQMYcLWZ3FgadWF3DrByyaeqiZ7ogTzAhxO%2F0eAh60BX9scv6782gP3ao2wQ9HrzmrdONxql3TghOJVSqsAgdqJnlCEmYVUc4EAWrXrPodNfKRzn9U5T%2B9%2Bi0N0j77OuqevEQqMVKxRxvFuLCBD8IzdQC5yxYEQ0nmwtwBBqZZqgDWbWXX9YCL483vvybf3uf7oDxNe8pE%2FTLJ2K6Jaw2gviwT6sL1RvzE8mMSi1FItHTi80oBExZWVKNvmhxA9EclHD4sFcz9%2FLfBJ088aaMA3uVVAoKFHsS8qmowTqSgBKrVFOzqVlMnO%2Fq1Gn4wlu5Jfa1NSX6qy0%2FT3oHccdkeVGkWyIOPjCWEQrgFMitMgXIuhp9zaZ74Wvb4De9np5f2Pm5Dd9%2FH577wu7trgUuaQEDkSK1kNc8Vhei3Iytam7hhUk5aDXg%2BnQGhJ90RX%2Fui%2F7UZ32TnE4hwZGClZ3m0EGj1EWKC9vwNv86ucHUIqV%2FKzotENr3RW%2FHrI9a6XdRRrZ5A0Cz9SjuUYYydHFY4%2BgwYy1W92ktskiOMWCIq7Uq4DC4fcmyEliTxThakZdc%2FksXnJft%2F7e%2BbQeMV7jD3z8pE1SYGygG31aANHcI8cdaWolYIdU4iBWSM4gyjVW690XNXNprSafImjW9cLG6GE1Y%2BPS46OwUtybVMCgNxeCBfYONCNAC3LWUE5UpSMPYDF7HD6LWKMFB2DF6LNUrKBcV1MyoGwlr1XhzFnukQgdC49l43wxOi5h8D9ftCo36PV%2F9oYD5PYfZfbxrgWdaAGAkhtcUtG0QyIdFzlqTsRA1sPBEpq13Oto4%2FUfX69%2B7QZ%2Blom8Ssm7UUpT2ohPZjLNB6imQbSZblY5z1Eg1TgCWX5Zvs242SW81SR%2BFon%2F0WR%2BHovtemo0pWJlyc4F0LLwlKNs0iq6RN93jmmvJhWBV4rK1YcrimvJ1VtMcVauqoPpduMg8tvt7tgV2wPhse7zyu5eCI6kNmWoUWGI0NZ0bSxGtUrKl0GekfFKtIp8GXIuDkokAUH8tq2UAHFI2Ck1TMBJyDpahtOm8UkIJx4ij1ZbjuMb7rjUOy%2BBq2ZmZU7f26s4gjUttw7kgNmB6VNq%2FmXVw6BUQBkAomTiFgSJqOhQ%2BHlerHsu3Ss9N6%2BBXbrSXfOFlg3QCxemZw9jK%2ByXH%2B8k%2B4mb9zOYbTunn9PdzOh%2F8KlSoGKyKTdJCWRHlKeLuxeksOa17r887r883Qf%2FVF%2F1hKHqQi04w6fC8YOFR1Jw4n11cUbTVKR5UBhTxf0a91yJkLdqsN9uij9tBvw1Jv9Ggt13WEqAizh%2BjUogGzvQlpMHjmMQPMc5qtNqCGFcrVi41WDkHQJ7c%2F1J1XC0N6%2FI7%2F7Lxdvk3fh1bd8D4o91nZ2BSRksLyxBAAfjIisICY8AVYot%2BrhCRdkOubWOJxkNCJaORB4igZs%2By9m4NegNLL2RT3l%2BvvFanrfKKY9iolMiBoi4c6RdYoYNTjDO17UxzBS1Q7S9FJ08BzkFd1%2BvkZNDdt4ruviXtH2Yt9oqapooqo8TDNeREvJFAP7FFLNV1FSq4YvttD8zp9fR82aEnUJwAkX2n15ft%2FzrbruN4WBujQf46p3Dt3%2BF8WFldFYxedm9e56Sv2tbT%2Fb%2FqeWFxnYZep5aO4XWXVKreqy9ej7LT5ynpL0OnT7pGfxy8vslBT9jHSXOLfVe1xLWfylRZ9qLmaxaRQT0yc4iQ49RpvPYbr7eaot%2FGpH%2BMRR%2F4QfdcpyWpGCUITVUrNDqfGUi6oQJ1k1C4gX5Tg4jEE8kIYdQPY91RltlkG3tD4RqeuezeXLXNLjvm38q2HTD%2BiHcSubUyUAdNVhMROhvpDiknJXRPJysMXyegST231FnxXlQ4vNuvNGyo2rOs5WGpqRYh6%2By00ckTpzQErY9bs%2FwYgqSIOCsN1WtAV7V35mKNLWVPvWbEODZZq5NBq7Os9arXk6drDYM3Fy3nQWHj2CJyXGvEJdxIQ8199Jqbm4kckYIo%2BrlV9LIpd9qpWqfPztAvJ9RcdnuYTKdBPU2s0%2FNl%2B%2B%2B2VVC8LguWOz3d0ddv22dRuh5vZIyMB33%2BnjJC%2BBuj4%2Fa6RtDHLzzzWU1VeHYpcFkfrb%2Bc0Bv2nTq31jzPdNPSMLzOUtTDwemrlPUfw6D%2FHrz%2BOwUNhcR9JBedZlAGjMXaa2OKNsmsz%2F1N0WKDtRhNhWaITmq9KGl6M3i9H6SPg9Pf%2B6K3fNKS4gJu0CBv6%2F4AACAASURBVFkuOisU5%2FYK85ZMDsWcFAfIrVTOMPPRLs3KJFt80fxPpoNFMCVYitXoSgIgeVwM1vPxc9Fyu1fbLbADxu3WeM3X37Vqxdthk4gF8Bm1uFxgiyKezYCchjjOUcgvsFZZKSYLvCPqzfAugBkiwxQ0nWM59rr7HhWNvR5%2BGRRnQaszp83KGVmG46CCY7HDFkuy1aZ3Qk2HMcV2XKacG67Ws8dRD2JStxl0epLVdUWHt6V2zjHaqnxjBbNQ818Zo64nOZkEZg9IjYBsJbawJnEnYcnRAN6u1YTKx1JZCB6YLJ7FOWH%2B4PipfxPgTe953gbCafvzk%2Ba0%2FSrPHNOmzivO%2BtP0y2Gm11c5r2v57hWv6flzuJbrGtdJJgBvMbSajmD9x%2BbybItIUhBIbyBVyEYMuMAYsvHE9r7G5q3YE6IXVnzJ%2BimAB1OTvL9ii0ZAjLPnSGOeH0S0krWXiw4hmuWgx3mmr0naL41%2BL69%2FK9J%2FFekIkk2f1HqnOfqpDC%2B6L%2FJrwFJ2mmUUaCDr1DqLQ8wa4qnCTLq1DLqzCPo75%2FVP3us3qdPdlLTPcHaIbRBCaeSbRo0PonYAhB5Y6vwWf4AhGqmEZbiGhjRIQiJc1ehGtYHO8fgS3iQe499lY2z6bPdcW2AHjNfUEy7rbFiK5uznN8y1VgPoNhEQKbRt44CHcebmRsqxOIVNBPXkBlyuuDJ9UtMM2kOqLUjzA6mhnJSLVo%2FxbB2q5edaxRDUzpyJBvDja4CRyYaB0zj7HNBarRqdHc%2FVbVZ6dET1jcqWZQo6vNVoL8CgIzbCOrSuhGHnDalRxtUbUn3YoKwxy0xRZQQM8DMBeiatBeEAMgKTGI%2B1SkbWruZKft9t%2BDGA8NLf5JSvwR6ajn3NeDQd9rWeufdXPp%2FpANPza52JeeNxThgJLCB1CFvb0hFYsJHOUJQSOi%2BISmSLu6O65AAOrmKUa0NuEZEMZTRMLZpvsoVIFxLnyxyBmLjlIw6mGmX90Kwn6iKSG%2BwsHreXs25kchSDHuVWv9dM%2F6xW%2FyZv9RQ%2Fs%2BLFg%2FyQFEPWnJqIxO9IUWahO5ByVSi1qiVax7nXY%2FXahLVKe6aDea9by6iPl1F%2Fr6j%2FUaLe2gy62yW1SVbvsYtRrmnk8fD4aMdiGrHqPIRjRmC004dkg9bq%2BT0A4Hkz3hzCDGM%2B5WXz0%2FnXdi9eaIEdML7QJNe44dLJY%2Bq0dN%2B6yptiUbXzsrJj%2B%2FRgsVfBhxUzEwZh%2BBlVwG949W%2FWlBCqdMQm6eRxsYocqZf6PhqgsaJFH5U%2Fft0mHfIxcL3GpHaR5QJxz6DjR15f%2FLHV%2BkS6fdfr5h2n%2BV7SfMkEYx5fWVbVuPom3nk%2B0Zi%2BZC2EDNW8QIuzeGclAqWukO0s72fyAZYuBzznsl9jw%2B8OdVkLcO%2B5I1f%2Bu7Rfv%2BJRicvhQOGE6grRWNnGhx7zW1lgWZk2cwtWK5E%2BY1VjIK2ZFYT5OIcqYyQxykIxgjxhAFIbxj7WI%2FDtWnWEMTK1UIsihYFd0TIQNnBabRY67pb6s2b6c%2FH6fSr676HXNwNl4bz28YLgOZnBKpd6GwPJXJ04S3Ct5uC1ggFOVydtIzvd8F4HirqbpN91Xr%2BlvqKTbpm0XLG44%2BC9JfDzfWqpzkJrSlbYvljHL%2Fydb6pWIzf2hd2mDdPzCwfZbfiuFtgB43e1zE%2B8fXuFR2pHiJuau4gLMzUi%2FWOxaHTnrrRcOs3mg5p20LftoIdfZ50gBTc49Zug%2BVyKi4uBg%2FXV91Ty6BWaXvMlOq7R3LVnx1Grp0FPvnE6ebto9XbSG%2B9sNNuHFYtLF8uR6hudCWaZniqr5QxJYGbMORM4hwQUVhY3xUXbd0l5aE0%2Ba9Yu1S5m5t1JZaNspX5%2B4gbf%2FfxftQWYq5nwbX6n%2B7Dgs%2BRZXtcFoAGjVddmKQiAosCEa74%2B43o0NEA8nyT41KnHcnTE6nBx4o6cK%2FrW3P59DtqkTitygl2neehNm3QvFpNU%2FHyz1Gf9nv7VZ%2F2ry%2FqyH%2FRwVYz9PU%2BNJfivF06rBc7NrA0Vc1LRgprfXEkThcDVKYxxOe2looMk3S9e7%2BSZ3uujfuOdPijSG6FoP1aSTB%2FJQcS6CwQWFZpGMZCWgYfp2duyPS88%2B8nFux%2Byz8Xeu1eXtcAOGC9rlR9x29Rpt12D07btn%2BXzabvlPJJkYQxMLKwao8T1FHDpLKu7CTIM3xtI%2B8hO%2FUrq8TJlrMeqoCHSOcaUjuqSYuSNrtIclfqo1DUGqpCFeixPasSVouU%2BKjneyDlNS8kbCDhV6q6eeyXS1AkPn6RlJpudygCHmcsEYjlYeVbZpEj67P5%2BWS1gVt5VTxmLsbpFORz9FuuQ5%2B2YIm5VeujUVykWbODIMz6XqY%2BBq7hVcf2b%2BguKNci6wdekjqgz4kpr2YrVc4ILdZUHEZjfFKd%2FHxr9R1rok9Trk9LruJNWfTKlmoYcR1dZqIQZ4JYzJswGd6ZuXFOw7GRx3RYtXNY9V%2FRh8fptafRhCXq7z3qzFC2amhKCVFyy%2FAo%2F5ihHS%2BAnhZ%2FFwHO4%2BEKjn88RzyPoC3vuNrxKC%2ByA8VVa6xr3nTr0dEgmhOlv%2B7OL7SMxxHwmtUSVg8UWkxqXdHArVe3UMR5Ikv7JY%2BnsCfJuRWdnWa4Z5OfEWQjWQ1JoNaSorqMGOWO8gmSsDHE9fSydnknHp9K3D5zefM%2Fr7feimjd6zRbEO5O6VaN%2BQEFycgEPdhnkZOKazZm4adIMQlGocSQrRzkkTIOac%2Fl9o39qmN3zT98CFqfmn6udCqBocUJidKzcjGxT44oGkqOlaOEGc59WWTMPmQspNAgzrLsA1DQW1MZ%2F38xNAaa4pK4U%2Bdwr5EGxNJqp0cxHHcaoFbmJJehR6vWXzunLQfp%2FOqd%2FRuGJ%2FOAOJSmvlvh%2BLIJRSo6jsbY3ML2rlbfx0jo6yx2cw%2BimNFQcFEOvez7o%2FRD0cfL6%2B%2Bz0Ycm6lQcdDlTKqIS1IUoJgkyEFY54B2WkolqrejPlO7MmfnGQTNumZ%2B7I9uvL3l%2Ftrv16vr0Dxp%2FJvX6%2BQ2%2BfFsoV5qxhLjHswuqjZmIx4gsybot9YobEZCozG69M07DazkIlB1INlmcsyVw0gfgfKSNDsJSOyZJE%2BR8tAlbtZ6ui%2FmnR2crr0SOClFHzOSxYr9kSAs9IrqFWI%2BLGlufMqh%2B1HFm6CCkrsUHEIChGpwYNSSgRPcIBlLOqJKTt6929%2FpW0AH3ZOjTwBwltfBhQVuStNmX1NDBGIJuYahO2FF3egJF%2Bj%2FQartVgLFRzTZZBrgxqkEZTUkM5NTc3os8mB52loK96r8820u%2B7on8uQf9vlm73Xrc6Z%2B5Y6p%2FmJqtH%2BAZWOIIZPTFJFpfeXKd9KKZDTDJ%2FSzFh12vhO72rRh%2BEoA%2B91wdJejd7LYg7Fgq7YXFWVRqjoEcWjUHRRcXsTcrN5N0A5pFxut0rpvlieuaz7deXvd%2F%2B%2Fu71y1tgB4wvb59r%2F%2FTCAnyxI2%2F%2FGJ2cfXnOiAC4udHNSwPo4H5EIacm8KOkzzQSW6%2F9m7hZs%2BbzQfO5UzsvOvrGaYB9R3HkngR%2FZPmzfOisrNTcE19Ekg7NReI7g7EBfUONOKxTlG%2F2dPSgVt948qjV4wd7unln0HLZaLFEvxHgi5VJaAo%2BFDquJaqA555V%2BBBNfYfzi7O1TWrmNmOC2%2F39qlpgAkLiibaQGj0muOGpjWiuUyOUjNAIIE4tZAZm9aAYNtL%2F%2BZ55KQj4ZRsDpBGBlRFJRItb9lpT47Qb9EXf6NOh1adD0J%2FSQp8mpye50bISvpWomzgSyADEPiBc45QgyRDCKNI%2B7ttkfDIDucH3OgtJ77mif1AtMPyOL7ofsva4Fti1GbftoNRkpUhckTSMqlPcFJRtqNPIGheHLR6Vi3niZcA3fTY9T021e369FtgB4%2Bu12yt%2FaxsQL%2Fvy1KF5fn5fb%2BQCxISp2r1Rzr0VDcYqQ5GmkDZB7H%2Fm1TTEAbP2bxQDxdgmk5E7PQ1ar3Cb4t5ENm6jGJIgz0ALRyUHss6Qk%2Fo8KLtBvkVkgNX6zFyij75Nevgg6%2BE3WU8f7unNdwe99Z7Tcg91naiGSqtFNknARvVxbQA%2B9I1S3xpRARHlxd6g5WJj%2BWTdmvMZKbOXNcxu299mCwAqLPzOQW6yECHlWPTQImwjLNY2YBezoMa3xCNtExDCIjGpWEoHiz6E%2BLONB%2FJ2PbmQyLdtBj1ZOf1ls9B%2Fd16%2Fz3P9wbX6imzBQQaM7J%2BbyhaFWY0LtaOQMdqjgGOIRqoh9xDvKlr%2BZyXpYdur80l3XdH%2FlNM9L92K0iHMV%2FMVMxYR%2BBiU8coY1wZ2bVCj%2BsBapPqG5VZhAI%2BL3ml%2BmDrD9vvp9fQ87bN7fv0W2AHj67fda32TzjtZgtPzdx1o2hc1feeD1YGrFTWqO4nJANBklFmSvaM4MaO1U5OLlodRNxM09plms6ijB0VHD5M2G%2FilVXDckp%2FLSsnyuap3CnKM%2FR7J%2B6yaGZylG3VZnc5OGj16wAqdHMiih18jCJB1eHujdjGonQ0WQ8mQebLxCc3169uk4DrLwezAeFiuSObt%2Fn5ZLQBAXfG2maXIAo0%2Fc6nX1I2Lw06QyJaLrWYZjvE2qzhhue4AbCW8FBZz5Mt6Ynh0O6%2FNUOskIgBOPPHT3umLPNOXavTYBXXFVYuOn%2BE746N4r0yZOGKHRt7BfeuJWKjL0rGjgHBN9zj0WR846Ya8%2Fmcp%2BqgUHZSsuSgujvWZa7UOoBzrl98gbEHuJiQkrGRbG5gtbTFMxp39%2F1x8cRsAp9fT82Ud6WWfXbb%2FbhtBo93fX70F6KgTKD7%2FzMlMHXn6jNEBR43xwRq5AhWJ0KysG7lAxQuQphYTdqVT43rtUUuxaTSbBx3enJmc3Io0Dis5xZKVpOKNMg%2FcsjYrQKRhMkBph8FblNBdxUodsCwbnZ0GlS7q7EnRt19lLfaT3vpgpTc%2F2OjO%2FUHzfSxRGLHBZO8KgO0HhSZZrmXJrRF%2BTBXHiBV%2F9Vuw%2B8HXbIFq1xELfM0DjF%2BjF6MMQx8fI%2BjWmyuJq7pNp38nYLR%2BD46CFpB2ABOcH8T8UiJbSLktiqEoItQPm7r32vRBX2y8ft95%2FVuuj8el0YlrTHLxxgSMnJu5TFFAdMrEzR2yb0is1ZjmwJgBGFE2RkXKF81C0lsh6wORiuH1u5L1EdYlY9XI2UWpKepCttHLNuKTkWOPv8FItnjIyGtiwWroyfatOWFsvme2TfPF9Ly9z%2B7167XADhhfr91e6VsM%2Fuf%2FtsHx%2Bc9eeG%2BkGwYndHGqW0SxmrWJwaaTCpi5UDeDB7nNpFVgUTJRdJova2WOVIKOHnidPk1aneKKTeopvkpu2KRyI9RAiInUVTu%2FxfF8g%2BuIuKFXP5DT6LQZitY9jFdeB52ceJ0ck9pBnUdv8R3nezVYkQRPeLBcRlwgJzmTg7uwCF649t2Gn10LvNibX%2BMUx%2FQMLMfRLKoEM3tP%2BtAIFBzaXlYgNEA0UJykzoDYTi7BBKXUEupP0RLsHyevb6iG0Xv9YQj6pA%2F6tDh9I6%2BNpW0Qu4dtmtWVbOOLMYYTYzBHB2QfyTM%2BxqEFg5a0kPmYjvF2yPrIJ%2F3GJ30Qs94PWbddrxlpIo6cX8ZszUdkvFJGihUnuZiICiAex35EFBkFE9HGpOHCaEk%2BZzFak4zbJjCcnl%2FjTuy%2BckkL7IDxkka5zk2XgeJ0%2FJd15gtrEQsSlEIOi4UyycwjMcDICZWhStwCWazKCCXXMVr8ELktcg7n%2Byu5ONN8b2HlpT7706D1pij3jfp1Y7UeYxsMEPsBK5EAJm4er9AGBZilWH6hU6HQ6tDYvuRO5mHQg29grs717ddeN2973b7nrGLHzTey5otW7bwKqEPsASgj1UT4DZbddRaammX3%2FCtogW3yTUW%2BCgyZdAzsKoDRbMlqIU44ifuUhZpJpNnisKi0LLA2mvWtlkOrp33UcR%2F1p8HpX5LTf2Wnv%2BSgL1jQFXIQnWaUiQKMPHIVg05K0Sw1ajOgKXWQdoo0R8CbtRzdNSEEkDTEXoch6Z5P%2Bp1P%2Bt9c0sch680m6040W5g6ORaOwPNi5aJsAQsoVtcp6haM%2Fwqe6P3UklFctblZyVU2YHyxM0zzxvPPL%2B652%2FK6LbADxtdtuWv%2B3tTJLz2sASMMVVQ%2FqnapxfKxRAErG7Uo07Csxbxs6qDE6RRxvp4p6sziLsQaAbtN16tPRcePAdEgz3KbZH38qx61cQY4riCcW%2BMK3oCZiQqxAcuorknVyWmz8Up90Oo06PhJ1NkZFmrSkLLlWO4DgsRJPblaToEYkIWYdtbipff817YRC3JK2ZjcpbSBIQWWVHVtokk6eUvsM2LgWHcA3uB1MkR9tWn05brRfw64TaU%2FyOmh83rkcV%2FKHgQfKM0EbYduOPZ2sxb5WYYAfwNpIObuJUUj68D3uusHvT9aiL8LSf%2FgB70bBx3EQYuYLEdyNXptECwntSMaPFaQpOCwiXUQUrEHv1SZ5XbBZq2yqXps6pnUf6d54vnn7X12r6%2FeAjtgvHobvvYRps79%2FAG2rUU%2Bs1UyA8csxRqFsX0K4srkA25Mpo1hzqCjviPr4epWHWylmzIxyKDY9rr5RrQiyDfuSA%2B%2BlB58IZ0cS6fH9RuAaTRJN2TjiAVF9R1gC%2Bi28r4zuTeGckkze3AtKNswOZ2e1Nz91drr4bfFrMdbd6X9G157lM5qWoXMVJFNvBmH0%2B7vl9IC9V7R%2F67yZ1M%2B4uEk60%2BHGlMy7DOzpuhvhAyqlYhL0tyc9HscGnzPyrORPRj1Re%2F1xeD0F0g2vdM3g9NRwgJ0aqPTLeKCkdQLnK9VqBySmlXDgCbK7yDOD38tSWtPjUbig4Ni02tfgz7ORf%2BQsz52Th%2F5qLutdNgiKI4%2B6qB16VR8o%2BwZJ7WYsI1JBXPzehahLEAxgbeA8dwitsVuXQ9M7Vtt6ekdX6uLyen54pPdq%2BtqgR0wXldLvuJxXtapn%2F%2FMyAbj8XH9VI47UXrUY6hUwTCvFiVa%2B%2BQ8elGulPJOfNErZZKJk%2BmpQkffu5l1656zosSxKfrqM2o8wpgbq2Ug94%2Fb1CUNm5nFFGHHerL%2F4yDfQD%2FA5TVXSW0l6gCiEBNW0mpd9OhJ0eJb6elT6eRUeuNNVvtU%2FUD2yqkJSTPfyWPx7v5%2BOS1wRVCcLtTSMpjjrUs%2F08tHf%2BIUR6zgCDCSGE88sEf6kAocdrCodYn6X33Wvw7FXKifDsS8ndpcXaaIy1A38ZQlpK%2BhAip34A1pLPHeqyNf0VP30GneOw1NUR%2Bzugbg69W6Xu910v%2B5kT72QR8DotGrn3uto3TcZ60SJalqZQxjdlNmDk%2BJVUqsFiPgWEUK6pLQQNG4PaNsY7Wd64KBD7f%2Bprlhet76aPfyGltgB4zX2Jg%2F9FCv3KkBNwM4LLga8EA%2FRmWwGm2xzIxBR%2BHjWiIc1iuMP5xEACZCyrfHmA3loFC2QY3G6eYdGKRrzfelvVvS48fOgGy98cod4svERKriTS09BWGnUU77pqojY8Vy5RQtBqih7Y1uMYq%2FDkWPHxV7Pj3xenzktVjyCDrYd7p92KvZ%2B6Ett9vvb6UFGAMwM41qbS51VJBqygJgxWcACgspiyly4SYUnrXJSZuU1KVBD4egPw6N%2Fjw0OirSw1J0AtiRoE%2BQkGR6Oz5d0yl2Tgc9NliN95FBC%2BCufFKXKdi9Vu8brWc1L%2FedNuiwibof53rbB%2F098cU5YYtOj6iOwWn1iHBwvgeaxUMt5E1wnNCHXZ%2F36nlUMi2BCau02tiCYCQZUULK6itWGThb6FpckoG%2FsxD%2F2v1%2BB4x%2F5RZ%2FZVCs88FIjye2h0t0RYVFOdfLlyU6%2Fua6SS5aBQ7YqQX2KBJx5IgxTN2iMkKNFkBWMgLkFRhvvpG0vDXo4O6gzz6NWv%2Bh1cnpTP1mZtUw5nvSfCFjrw4DdPWo3O8ZWFPbMSA9Z6WxukqosWTqrGEAGLM2j50e8XjYarkXdHAYdOMw6N79omXrdbADxr9yL%2Fzpfw5vIAQa8wpaDL06QnAxAopTLi0ybxmAsfhjNitxkwat%2Bl6rrtPnm0b%2F12pP%2F%2Fem1aKR5g0FKooa8hmV1BswZpXOyffOCDa4ThmHhPpSLNrwCEl9d6a%2BeyorR9POdb%2Bd69026KMY9Hcx6MMQte%2BJM26kYaVHw5naEtQOczVayi32NWsXWmYKD9cybQlxAC913mngmm15ClIjal7f2%2BXzARhJyhXXCtluBETu1uvMGz%2F9Xf7lnsEOGP%2BK9%2B61O%2Ff5gGIigTIwNyIOXDbZmpV4YmW5kdxsfwx8ExSnniMWJA9INOQ%2FJgUsO5flYzH5rMObsFehrwc1AObNrOPHnVYngHFN7qImnUtUKcflNFBC1mo0mivM3Kr88uj%2B4lWoliOTnRFQh6jVKpgDa91JPBA3%2F%2FpBMQ3W%2BcKLx2LhTIouxmxCAUYIQlcSF940mYz3zdbSHB%2F6vbEw%2BGDcaTS0WRyMZ1InWP6ti%2FA6M9nEUycmsjlru3Kc53Z67v14OnXRYqdWz8%2B%2BSdL2RKI4%2F97FESsijBdhT9NvbW%2FDSBqPOd7W80%2BZRM9dms9eL%2Ftc7F5fFasOX0kfFx9Oe2GtTUfmxejWPD%2F%2BxXlj1RGIq3swgY9tW5lU1s7TkezZTq0KUtTfGC0kjm1JiKQhUXC31kTE6Vhdi4iAS6dD1nHxejQUHQ1FjwbpUd%2FqJEWt0kxf91HfDK2lFiF%2B0ZsgBW1W24T8QFKCGHuWcsRNQf7QQIh8RCdqcydYqa7TQTzVPhJuvui9IP0mOH0YGr3vpTcp%2F8YC0Kp2IOcWhVsU5imybo2q6HhrrFlLtbRrgfBDF%2BDZ4qeAoq0MaOmx4W0f%2FrGMRvsCbII6Z1zeN55p592ba22BHTBea3O%2BeLDXBsOtQ41jyCb%2FOqE2FturgIFjZhw4pthfE6YhyhgIAoZMdZY3VuXj0FnNkAQy8cSqFLK%2FH7W3F7WYOd04cDq6k%2FXgy7UePig6O2509rRRpA5kYrZPSmFjJX2AEcQBvNVphPwDiQHSQV3vms74NLc7py55dSdFT0%2BlR0%2Byvvoma7lXdOu20607jW7fDrpzJ5isHdVDKG1F3NNyHqmgPiaEj0bGeOXEUCu71pqNyfoco3hdE6ttJQ7pYgIVmxxrrhgHwpXlEZpWP7XoOFExo9nMZROWLTJGRzK%2Fg7SZuacvftTy48hTq63AHaj3qAIyW8cJsZ7weLcvmQCtAInpptk%2BE6DzUzat8oKv2fXWadb%2BHfHHPuBjUhtMZHub7GI9w9oUgDMQ5kztWMSkayNWQKu9zJUoHkzgBooQYVwlaRlE2u%2BO18apGcrVSvP0EZCCbZbmY2A6WNX7thQr69QYwQYJtqIuZwPCr3qnP3fSnzdOXw9RX%2FeNjkvQmby6XCUFD6Y%2BTqoR5asGQIx7ivVJPi8FgGv5KeLuLCmReCM1Y805Zumm7%2FWGP9NbUXrLSx96p4%2B909sh6U5wOkC9huQO4pv0Ek8RK0CxVeODFqR3EMtvnErDIsSWiUaDAxRpFesPtr3etLGlLtZJ1mdw8NLeY9%2Fc6o1jR9k9%2FcgtsAPGH7mBr%2B3w42rTpDnsoHVI2SRosySxxHGYmedpHInTvGmjklp1o94VIGBUdMg7TIKDaZdSPePmLQa7zHJczp0eP%2FR6Ep3WZ0mb1do0JyEwVBcXJ8Nv1SLGdmqch83xY1CFjQAIT1Zzj9cVJM82jY4h6%2FRRJ%2Bug0zMeXjduOB1Q%2F3HhNGuc2obKAxRsxnKslpRdrsWPahoLa22bnO23mNQrKFaR6mSfAY52bpCYjHrBiTJxMgkBjNXCGC%2BgWtqcv1Vvr%2FtWYMT65if4zQpz0yXXFiG3DmvbWqQ2gLUDG%2BxmTB9sPV%2By3azdEZe39jx%2FeX78ehvqseunFx8BerQbJCczqWpLVXSt1hU%2FPfYjm5SnPsX2rT%2BuiWnbvBG2yAC0aXC8B3VBwu71aza1XywqWCwZ87QuNOz8sN5sKQLI1UT3kxz0JHt9m5y%2BSNIXvfT54PTZID1OrR7lRuviLYmf%2BzJL2Spo2D2aFjDGZgWHRzZ37Q41OQONVX6cXEXntHDkNUr3Q9C7vtW7MeqdSMko6X1fdNdl7auI4mxrK70NN4iFARrFQcFHRTwt3qsxxRyGgw1Yu%2F0X9%2BG7XaJ25%2B3ca2MbgNrL7W9v3Yjdyx%2B1BXbA%2BKM2709%2FcCxWizPaxM%2FkX1U3PKvp5NQNSUOfNAy9VcZAkNy5hfb2Z2pjo5uHjR4dOh3d8Dr6dqWjBysNm6CQFio4j0Z%2BgUllmd4qVT86cyNWHchqsRoojuDIdkTHUfDJeaGUWz19UizN48mR9PXnRTdvOt2%2B3ejWLR4zHR5mLWawapngK1cfbzCrf6YO0jDJGeNaTSQ9IyhQWbZYnEZEsngr8dC6aDArwtxV1aqwZOvSmlrJhBH1eOPcPwIhv4hb2hJnIImYbBjkCxqDyQ%2BoXMnlVTW%2FrBuME5wdGODYRpyLadAOMJmFfM%2B%2BtmVfmuuSDyboqX3MJtZqj9RPzufT%2BiJQbizhOKxfnRYQfI9Tssf4uh6xfq%2FaiZxGXQA4dYojUYR7aqzncXFgVqQ1ACuzKUevWj0VKMaTsvaRAtYeSfeaaaWZnmY0Tb2wEL%2FoqZHo9GWRHhTpxEknZDmYmzJoMSQtB7weeawc49S4RvyXg1Nuz2VNTYgid1meosOjOhTkakIGi%2Bg1C0GHQfqwWejD5pbuuUb3XdRdH3UDS9ByHmuFDpM9NW1TxlFRQEvVMw5q7nDt%2BLZyqM34A%2F69Dq%2FSD%2FiZ3S6v0AI7YHyFxvql7boNigaOTG%2FemfQVcUcWqEOCMOOVUq%2FNZqPgyWFEX7XVchmkw2jScrO55GPSUFbS8UxuvaduQJ5udFDinjILFONhtCLGed28aWARD2ZivEwRckFddcNyXW2Shm7QyVOr2arj03BNigAAIABJREFUp06wWM%2FOvBAc7wdpby9pfy%2BZOACTUjVMsfYoL9RbmasEBdFcdNTow0rkPRMiFnWd4O3ZhAuqq8s%2BM8vToq%2FKgOOIFDybDJhZnwABk3u9GACRh%2F1nwuu1TQFGgNOS4uyCn0GcClwV18671DNvt99YQvsIKIZpXAQ7XGw7P4i9mKBsavz6KbaYx3WOE9GArEJrvUyAHstttOr5irngAUNQc4Rhu2zud1%2Fb2I4DCJJ%2BMFmiLITqaom%2BZpM%2Bp8qixfTVaiklhJqGIagbcIkudKK5vuploPiXTvp04%2FRVko7kdMwNqxn5ar3sQV3RMGClDkpmFXIvolB6om%2FjWUdQiWuiX2LNsqCK5gQdNPfSEvdo43UYit5onD5oW73f3tBted0qzh5wr2elKNKnTZicflRVaax2KcW3fU3JsIUBHhlvnenZ27J794tqgR0w%2FqJu18tP9vtWnkyCFN%2Fgz7QaQ1DbUrgVogwuoapwQ9qFOY2YgEOvdul0wCQYes32vJ488Xr81OnkJGu17rVeJ2O5slpmggyuNWo89SIRckZQHJ1VE%2FygOEHp1WWiO1hqM%2FnYmKAyzxYxddI6ZR0dJ2MfPnxctPwsa7nMWi6S9g%2Bc9m847e8F7e17LWZYaZ1yOauEIINDVHuYjKs7L0aLBlW2o%2F1uJQTRHhS5tcmTvDiXlHw%2FxnyqOQoIM%2F2bMWR4BDCZP7c%2BVx5hdePyrwFbq4Ku7QRg598bFwfP4Nr0nfFwW5%2BRSmDCDvW21X%2B3Pj%2B3Navnzj7f%2Bvg8dpVKVI8uJ45fdqj%2FPEPuqFdVz8UK%2F5r1zdKCfFXOrWigGsXI4THwHAldIJGdp1nS08kA0hVuWXLwXyU2ZZ2mVkdn%2BzpazfVAUd9K%2BiIP9jjCcixOazqMovYgtySJ9AY0fHmsc1DnZ8oRofxiLlFiqLA%2FrYgwZRmr49jSJLpW6mfSgblOIdIUvWu1EovuBB5ed6LX7TjTfi7njzkAjIfCk%2FWYrbgG6jv8iLFqLW7L9VaL%2BmWQ%2BPz4fP799i3evf5pW2AHjD9t%2B1%2FbrzPIzMqxOa9OjWYl2gRYf4Y8LhLw2RcwrOWspKahejjKNazih%2BpSRRKOvEQX1C694sxrtp90%2BIbT48deiwfSw2%2Bzjh716vquupJM%2BIrJt8rWkdpBLMeAl9%2BDSt%2FCRu3Ubc7Mqpo1sGBbOXyhNvcyMRdtUtHqeNDDxyj3VBfYYp40X2TdvR90762ou%2Fed7s6DwpLJe6NUTo0Icy5MbbFDiijj7opqXGtECZe9sQmpoD6k6kpO%2FaAhFaWYjMI%2FnbOJl2CFVBETc58ZdcMWD5CYEFXvlag%2BkmthZtpZ%2Fq6K36%2Fm8XiXp%2FsDqBp2jtu33z%2F%2FCUovxGOf8a7a7a2QWGG%2FAp3h3XjMetuJ6dUNlrpj2XPV4ql9oLIea3x1MucphI07OiknoIA8wKTzgsIAvTUGx2YhFOTzlLgOGHEWNSevWu5YmIBKzf2zSisu6Wly%2Bvws6s%2FHS31aiv6ipM%2FdoM%2FcWhu7kKCZa3TLed1QMDWaxSCd4FaVtHFBT2AiN0WHMWsWasyb1IhZL7WjUWte8yit5k7rhXRjtBTfSkX%2FlLI%2BVGWb3g64VBsLH8yGpFlOapTUEH%2B3wt3AOu1RxQbMpQuZB9euQTDj78K1b7fo%2FP7WMbf1dvfyZ94CrlyM1p%2F5qe5Ob7sFptt22fNl2%2By7trqvxYQtW8qqpzO5E48bJ%2FeU6kQ45iLiFsXqY9BXq8FptZrr%2BGSp46eNnjwZ7PH4qOjRo6zVmbeUjCEjdt5WbVSqcjTVlQoxEUbsUNbK5Fkyc5lLkioDTZ1sAQKbZYgNVt1WLI%2B2HdQ0yRiry%2F2ixbJosSja30%2B6eWOjw%2F3OYpdYh22ImkVANyiO1jCsSHP5TXpidm0ViHGn8pPkmpGIbXFCYzWaMVBDR1afEqQxqDIXrTnrcN0SxzSfY4W2lJfKZXlhMY6gfw6C1pi8q5bY89ttM7%2BEhQ3Kbc20ExjW5%2FrZxTZ2vdjGcQDHzgVtFIUz1baN52qknFoDwqw7s%2FAg6nCNFpMdr3XkPvfeaRNqxYjq3azKMs0k5zZadJvitKJmYa5g9iRLT0vRmT2yjjeNHp8s9GjV6kjZHo%2F9oCekAVmdwqDWBS1L1Dx7NakoDrBBSZSnIoZXHygajFE5ujlpTDuPeu6s%2BptR8WY%2FZt0IRfdj0r2Y9I5Pejck3XdFd1zRDXOPNrZYjJB5UrUUAy4Fl5UCD6lvgz1yDCp4IbBm1SjmYAo60cS%2FCRWMK5Kthao1%2FPjPD7EWf8g%2B28fcvb6%2BFthZjNfXlj%2BLI71sMFl8EWAiD7FPZhlWUEzmWm3iTCVUYCT22HdVhxUZOhxFTRPVxKjFwaAbtzut10UnJ05Pn3h98dla8nD2nNYdADS3slM%2BUCKrAgBxwg6ludiooZKH2%2Bgsn6hPnYJfWHyT6iHI2XEdthpHUguyh88qvtcQej1ZdXp0SuHkTsPQabHIeu9dr7ffjFouF1ou5zpYYoW25iLGGuYYCJoXqrwPvcqAFB3HJaYKGWgkJWEhEE86%2FxtXBGP81EKWgAsxKwB9dLNOMduKX05UKBn69fZRRmH2OmFOixd2qK%2FH35zieaNNiduQuNmzwFjBr4JhtdHMyBrJN9Z29gWDSDuHwS2VfAN1ZqzAgkJRb2xSLCLSYUhVIQaJWDZ1BkkxwItA1XpST7AszxzSEl64yRv2c1kzV6wMkwFpkVbZ6Sx5nSjoqyHqy77RZ%2BPj20E6StIGtlaPhGCvDfZ%2BwVKv10XqQwPgwCwttSRUPyS5HnsNMIpaQp7xnK0zwD0hmQnwTNnqHnYxqw1FB17ad05%2Fl6TfDdKbOeutIh3Mpb2Wz5MOS9ICtzFpPaR50BbWB0amLRJyEHqiU7ZUDKp7UK8U3dNJ3m1kInEbjYP17D2bOsJLx%2BeWd2faf%2Ff807TADhh%2Fmna%2Ftl9loDGxTs8ceHr9%2FCDEPWiWEPmONrFPZqB9y6wbvhNwlTGxEhe02AnW0GATI4DgXTLrrR6PibsyQan%2FeHhLOnqcdHq61qYb1HVR%2FVAfMF59qcnYGkaBZZxvxjSsKRf8noGLZQBgxTHTVLBiO0SXnJGkowhtVN83GnLW1w%2BD%2Bhw1n7WazVotF157C2k5z5rPnCmiwELEgmyY9D1M1qzIyt5IIbh8IewM8sZirQhVreRze86s53qGY4oHblOz6CoRxz7DK4lrFfm%2B8QAGh%2BPEV21KroZXY6xyMjBG36e95b4amcRuqvUZA8B6MINB%2B%2BkxBcLazdpvAsSRJGSRukHzfCYsGgNi8xYQcMYiRDUb0KmvWTDUHEBCaYDihfu1KchLFCvfxJ05LcQDazmndXZaJa%2Fj5EQtRB4P%2B6iHQ9RRijoaok6y02kqWqN3igoT3cBivr6SarDSuTLyZa0d0TWtseISfT1%2FmqNk%2BYF%2Bh7c6GZAbcSwWLUNRE6WbQbrnit5R0Uel6Deu6A2XdbdktbhKc1KgeHDMWtGvh2RM7Wx6xNyXSlZDWDxHr9x4c%2FkTj686qLiQ%2FVg5oy4e7P5w4nYzrm2Y7w70V26BnSv1r9zgV%2F25bUtj%2B1jPb99%2BP72egIwY0kCaRsqCxWlMzjrNjpYaozpbzIy4GZU5cLXWeBqaqCjkzJRLMMuz64nVUSDW68lx1pOnSQ8ebvTVV2sdPQQkF1qtFvLuQN7dqKxFDJbQq2tWSk2vGOaKcWZsSKZGO68B63Wo8S6cgBRL5mFM0DrB12vD6qvVPQxYHXmPgz2WC5km6419r8MbQTdvIGQg7S%2Bltk2KCKK7wXL8yPMLDpuKupaVnAOuVVcywb6qmlLZpkzf6LTUZyyZ%2Br4C5eA7DYiwG%2FmEOwWaVXft9NqeAcKKguM%2Bdd8LYKy1By%2FmWUAPxKhgWd%2FV%2FMBqb%2FH9uvf5ftj7o9g8Lt%2Ftv%2FEwI7jbr05fr7uNuD99x9qDHNTsdJyCnqRgCfffDFEP%2Bkbf9FGPkteTJJ2QDpSdOnMZ4HOgrfi3aOWzHvlkz5Brlt6bhtN8XKuZVwOtXR6QqLAeqQ2aDQflUzZWKguPbOAmhYUUF073gtN9L73nij4oWe8o6w2X9IayDt2gG1jF5MM2RZt50fGiqGucFpugeVdTd6qHn8B4fZTGC2AmvmrxRbwFgGKpYI3wBRU5PAsl8zGPbTk2HP3yu%2F5e9tl3fWe3%2FcdtgZ3F%2BOO271%2Ft6AyuCQD50e3BdvEaduEYC8MFaHMyAxbVGL6Py7FODBwDN2j2yWTg0GHF9TZklGggg%2BA0JXUC6zFpHrBuIOpkLW4kNYskF2re4fHTrJNj3FQQOnr1VC7oalpHNNcY6%2B5GDmaj1YEcxhQJzrdaVUwzpEAAxna%2BRpG3qd%2BshrPe5CstVQSXGPUe4fMs5ll7J9KN%2FaKba%2Bl4Ix2snQ42TrNZtRixNJhgsYyWTX2MOFZBZsw3MRAypmTlO1ZQYoJE%2FQc8GSfDseoDBXEB%2Bfo3gY5dSQVBmysndit72UHqs1maNZHcXLbTvDqxcGyi5Rf5YCTnnKeScKzaNoahxVl0sS0reUvyZ%2F%2BRRGJSccQM66PyRp0sL7U4E%2BAerO1xNZL6gFZudZc%2BGi1BXKVfDI3Js6FM8yQBmtKGTJmxBSgMPHckyUvoe0MqspbzNU6H%2B7TNEjxeQNEWbdVoMzYzYIRfN5MeZOk4nEwSFiwUpz1xfKeF93rPO0vOf89nvSfpnrKWPmnhB83KoEYTZXWy9ivNlt%2FAXYpqk4EfWq7mMgUUQwVJzhq3MssgGNjjcshczeaRqWNjvNvjvd89%2FdJaYGcx%2FkLu2Dbove4p5wJzsh8BdJyyWM2be7JaRjbJjnO3QRJxl8lqy9WCs%2FxAGIu4OV3l6g1mWfYWQ%2BwpPdVHdd1MqxXJ%2B42ePolWZePxkXR6mrU%2Bo3QQBIZWOTRKJSiZ8gk2wma0YJiw6kRkM6wxAiebYwQFDLki9UzYuNVGF7HlNlJCKGQ1kQcAnjVrk2azovkMMo%2FUNjJdVlJK5k3RnYOsOwdYxZW5a2ktWCre1Vgbrk1zsVXIwyUNoBFfs7%2FxOZnYwcWdmnDNmDAGgBXS6ntr9YoiEziOx%2BG3KvRyrPEoLEzs0Cxmpu11G4ub%2BmHdt56dNMsrzTN1J5BvAxSDBkTnXVQ%2FPjqhJhO0zl5k4KyztAHgEgV7axs%2F7Z0ebpyOB2%2FqM6vidFqCVbQ4RdsUmbWCq7Xqj9I8qN1Y5BjrCp1QIapddGLi3YChN74sXu0GHhOsWL4%2FlojC617GGJ8xXGEEG2t2EFJwH4Sg93zQveB1F2uxLbrfFN1qBh00nRaBRJVOwfVKHgm7XMUYDJSNOmPSbrhQGQ41DWMUbMDNDyjzbKpRtb0DYucsOOzZ2%2Bt66wDVmqs53S67VZf8c7FgveTD3aaftAV2FuNP2vw%2Fzo9%2F54AzOrnNPJUtygRPYjrpFZaT78z6Im5joT2bdbEgCQQRl8xGgkkDpJdNJW6MQFHSoB6yifNqgtdyMddsfijn9i1Z%2F8kT6YvPTxX8qZpm0ElM2lDWivV7idqQ8N3jeKzKOR7GX6QCyBh7ZDVvk%2B1FLluVFqjWUkawnNO0OQzwQjg6KJGSMQw67YryCe5giD6DWboNqietN7m5tg3aW0ad3pIJChBmpfpIjF7s1zZOTSO1EfIQieKVEERVEdoFRZUpZw%2B0KkOj0jO8quUGXk3g%2BKxXjc%2BraTRtN7C1nWv%2BJPOsfXu0FkfMNFCcgI9FDO3DZ7Z7hevR4rb1ghUFZhmEBNtgUEFuI%2FJqUWs1OstRpznUxyCdJqezQfaANNVl6Zu101%2FOgh6j1s3BOE%2BAy9ZXsIwri7NxlFYaRRhMS5fda8Y9xB3%2BZpSBOt%2BH88f1Wq%2FVrosGGUPAXBhi44Xk%2BZBUSGx0WTed0%2Fve63%2B4qPeS03tonha21wWR2qTSIHiPEMD%2F396ZN8ltJFc8C0B3z8FDpEjtrtYKr8P7%2Fb%2BSw%2F85Yg9JJKcvXI7fe1ndzfGQMRJlBblET6BxNFCoSmDyVd597JuIXZrQUcnfDl08PazjZupidzXFfjUJGG1ktepUtsbT9MSTIGEfzrCXGMiwLheN8uGvD%2F6PPnz6cvR3psACjL8zwX%2FN7aq0WNcP%2FVM9dOz%2BvQCKtiGriwO27XxJ7B1eqQAJNjxnDhHzFaO1Oo3YP2xtMC95460BUdehQ0rZrG5j1d1kFD%2BS3irKADBht5vj5mqOP3w3xvV1G7vdFLvdGG%2FfDfHPn3bx5u0U7bGN9tDGgFPNQLq5RqpVnDDEJPFarItUlxxPiVJgOERpB%2FvBnNSM6cABs0L1ilWIrDa434P89P%2FonK1tX2J3aGK%2Fj%2Fj7T2eARYNG9roVpYxWc6xXlDTChsk%2BFUkATgCUeEmus2PP9VyCRdhhHMi%2BwTxxZkEoTkXoe6Dp3%2FTsOA7aQYEEPAOfVbdgCL9yCs%2FFa45V6dEWTvbfjJs4jOtAmid5NrY%2FOcvIgxQv0jm20xjbKWI74RzTKrn2YW5UgQLvWFSqdz2AKQu0hF3hgKTCCvxGS%2FrFB5Mb%2FRxJHkHYDz9rHkBi%2BGOQqq5MnZ61MuigvWgKVdG0ED5D1hr8aVfjMV60Q7zshni5jnixbuJPpYn%2FOA7xw0AJszmuCc9YjTGtxugbYicJQxpibEaF4vBerUYU912sYxWbiewTJAS3ZAigW0thVTOjyqfo8ZLEfpoEiBSy0fh1Dc%2BVB1ZHngR4YPWY%2F9UHLlsO%2FY4UWIDxdyT2p9yqgiJtsH35z3W5%2FbF7IEXhvEJsIoHtCuJWUm9sbSsttCVc0Y2sqiPOfxwp1TMHAIn6dG5hdE0MVDMYAQZCIzZWlKGmG%2BY49oRFoMaa5B1KzOF33zWq69j3c%2Fz9H0P813%2FvDJ77dXRlHcfjOvqJ0Gon6Z5GmDtu8wRYE%2F%2BIqpUcm%2Fj2M3sntAPzzzHmjmw6YlVOaZb2SIrdSpzMOEnoJxAZqTEZDlzUeCP%2B8VNl3DI1RdvO8lykBBYxlLKnXkVsNqHyWCRdp1bl1VWJ9Ro6lFh3JV412F2Rss0v6Vbdtkcw%2FNcgaCgx3etveo4ITEovZ9lYkqiAUFGGyrfDOJwN5gyMGlsFzATPfwxX8bd%2BE2978uNOsR%2BmuOvHeNePkqbf9XNsRzLSkPOojWNxvCAxhaMcTiwVAtSEs6A6pt88g0YTgEwQLtE4ZWceBaBN3KHAMUEcL9l5jKt5Fyts1uMmykT6ItoDGO3n1LeUheL6Kdr5EO28je%2FKEH%2FthvjP6zb%2BeruOH8hp%2BraP5%2BMQ29Ucu%2FWkkKO5HaJvmEyhgeDNcYq4zURpqC6up1VcTyT%2F7lR1pCf0Aq%2Fl7AP9OCUgBxwT%2FAHFMjLBssCMk477nSgp4Ofgw5%2FH%2Fq8%2BfPVy9PeiwAKMvxel%2F5%2Fu80v%2B0SRtKFhfSq0MBUB6REXKPzNWHew3ddYrziyO7ji9OuPHf30jOxWyiZkDwYpcZwkUOYHwh65zoDTgZjcaaiwOipV79jTi%2B%2B9LXN2WOOwj9rsptndDbLcRu32J%2FaHEYSgCr3nExtNJoSWQUWwk6U1YnLqzDLh28FGv0u2DcckrIpHJv8Ox6e3pW04%2BLkcEFZwNJsERvw8UzlMT3VBitZ9jPcyxOkas7sgchFRZ5OyD%2BhVnnqu2xJXqSZpxVlC0t6O7Ii9hJQ1A9StMOIGnxiRwA8S9VHWpgixkg6ugmE4xPMEEfSl2q5QZJe4mQiWaOEyU6GpimCjr1Kq005FtpEjmCE1EjyUSpxxsapKY0K2rcUu53VnSlf2TyRRy1WQAQUyseFGfBg0A%2BrwFLDyhgdSBTHK6lTUEqKWbIVbtFDfdFN%2B2EU8ayj1FfNuM8W3TxPerJr5ft%2FG6RLwe%2BnhS%2BpjXY9y1cwxdibnzBAObsP5mXETXSjQ%2B9ahuqZtIjGSrjE%2FkK2SSh9TIaMkVwEOoY5fWl%2FElMKpNeaQmHuaEh%2FM0ifHj1r31Ki5fXyQFFuebL%2BCxIeFcSox0uQJiXT9mGCTxwKOQj%2FJ%2F4myQ8ACQiWUpCw4ZZ7iHHQ6wQdqQBDuzt4tUfNOk2ndIoCMZc5BCcdaR56s5RJV4dM5EiIirXnBeL0a9lopvv0eN2cbPP5EwoMRPP5f4%2Bacm3t5xvIt9j0ci0gOSC16FfUzNMaZyUJ8KfonKNCOnWY3RM%2F4TpxI%2BmoElE0Mau%2FiDAn1LsVspck%2FehzBDO8EAlFasGTKSOSbT5KZQCAwhwJwlBSgEkBP4GQSrcw%2Bxcnj01t%2Br5Oh1TlUSHC1x%2BVgFxVmqURyPBsBGEiRPsigI36pXHjh6XqvLAWmYf0EXmAPh%2FvSbx2vYqmsDmd8N7Lgz6UvVWSghaVE2RPYsSdGQJx35VuGFivSWHqXSAARSJADcxNAWhbW2zSHadh%2FPmmO8bHvVRfwL5Z%2B6Ln7omvi3romnlIAqY3QTITaD3oHj1SGGDVZTS4C40%2BhvXsV66qKdupgJmCSFHYCJWpfwi3UTI0H7hGEQ4tNHrCAgyVZ5SFrrVfJXDopnrA%2FPHfrxfyRPW6jErgN3Lq48%2Fb9eHlu2P18KLBLj5%2Fts3uvZLwHA9y68twNPlDQilSks31xdwp6kJktYVulpfiwpRiIAp6o9cVY1BFBohi1YJRDfZha1KwRwInGdJ65LWADCpZOLb9pBOSiP11TRaOJmXeLpdYknN008vW3i7dsu7rYkK%2B%2BinwgjYBkV1E%2Bu055CufLSRH2HzdEDTtZ1kgl9PCvOa4gJiRfgKNUsoChHI4%2FdaGqQAGywq6qmIPc8GfnsrFQlbVrediW25CNLUhmMrDp11QmR7UKYNXF5zj7Xv6OGlLckI0EtmVKkpEYLcVILs287oJmz%2Bnrm3wKDaj9WBiR4P%2BEG1WHJWOfu8kitBdU3vL8CLJKowjcEgh6cCw9b7e73KJ%2BBJjIE9ZAeoihEg%2FR2jIlkAte4%2FvDCdCWaFRL2Ucu37RCvmyH%2B3M7x7%2B0UP7RT%2FKHr4o8tkDcH6efox5E4SSZvDGKFWt05W0kXT6I2ALEtJKhH7W6bdQU9wjIAxSbDM6C75g4gnMCOseWnEsPDPc%2B86r7WENv%2FT3p%2B5xewtrKsvyAKLBLjF%2FKwPiQx%2FpLui7mlmrQy3%2FP1Bgo4oFir%2Fs8rOFQOwNkwQEox5SJHHme%2BUV5VSYzn%2BEO1lxIvldV9ToIS4SOxk4PEJBVfG33fxvHYxu7QxnbXxt2ui%2B0WcGS%2FaNnt5tjupzgcxjj0YxymNg7tbfTNTZ3LpxxoHiaptTKvqvKStHzmcfSID16VjpNj7HwQpc500FGYJwtncBkSUq7VBhLjeo5%2BfdG%2BGsu7uGH3UU2YHrU53TbBSVifXpSiPbfL21ZctoQH4Pg3jvPxiLweG%2FKL2oOX2zNR4R1g7lJxgH11ja%2FTAmAjS7tFknTvcI4hIw4WZQQshS2cPTTrvYlVpPQT6tljSuI9qfnITRrb%2BH7%2BMb4rd3Gz7rS82DTxzbrEt13EqybiZRPxokQ8DxcTvgF46Lf8fw24I97IG%2BI8kPKJK3QCCKCRPdLKOdrQQS9OM0ilGEuEtaAwxHAIBmMXFc400Ng%2F8qXTPSHhLJMu2%2FjIZctPny8FFonx83027%2FXst5AY9f8OF3zwk8xfzPEseT14qphz%2BtEnIGjGXctWKVm5wVKALkQmgJ7Qi7NaGJDEuYbqFJrRo3rsppiuCfCe44gjyHGOLbbHbRPv3rFQ7iq03u2wQ3axHdp4Szwd6uAEKSmGJdIldqV6T0ANQNDvEwMU3MkGJtCviFLR4bRf4bNSBdCoaHI6SYcI8ZA0csZOqUM5y0uV7M4IxpwlIbLeINWvKUWK6VZFnssr6cRqE0tgNLqdmhCnBpCOeOO%2Bf9iXc4HoZuDkYH3fzN6rFGs6YUtEIsXuxligNRpI%2FIRJJ4e2QeCdKmKyEoG%2BmPKopwhgvowx%2Fhz7%2BKG5i%2BebVXyzXsWrzTpeb1bxom3iRVvithDSgYTIO2I7J57Itn8iSduZTMH1Sk5x6q37XwzgKj3GY6Ibl%2BZmPTqmFfn8%2Bd%2Bo78QFnR63aRX7485dzvrcKbAA4%2Bf%2BhD7z%2FlUG%2BlA3CY4H%2FD70KYR1z09jHq%2FFvGUThEmh1pKnKWERnn8TgL9aR1zfRjz7BrtjiWOPV2zE220T%2F%2FPjHH9%2FQ%2Bo611Ykf6oXhycIjJTdhYYJRiQJtHNhokKTja2Q%2FBtnH%2Fp8nvGbV1Zpz1BgbwxOSygT0npfbJYaWwXHj8t26jbg4XHh3QnjplW%2BWV9coqwvgEqls87LZlT%2FsDZ5QeRsJY%2F4hHYmVyo2Wds9udZq2rqumXBAC2zL9KNKaO4ShwjAX4Ns2DKxq6HClRRIu9h%2BHSPaNVOsmimu24irhow0Ja7bEmTAWUdRqajXq9t4uVrFbddoed428bxr4okqYswZK3qaSRi87bGUCEewaT5DXhh12X2%2B3IZ2Dy2X5%2Bji5WuhQFJgAcblVfhVFDgx6nuhI%2FcbewgcuRbJjEoacyYVt7oTA6UVhMgkMFckTHBsTXjEDZIkcZVFuVlRv7K8eQNHnKLf2gGIcO7DRMUGbJ5238SmSbaXwN6kYDqqrlNU%2BVxrESmHDDo9qVb4iNeeXVGkYkVMyiB2gaKqtbvP4tz8jgerVI0A4%2FlzEkZyAwGlOghxb%2B9bCjtdJSnGfXHLZ%2FWs%2BpcSKedbxSpoPV3u1vCoHaKdqfbhsk4DTi9KfeaJAiEZExMZzRLAxFQ9Spl89sq8miJuXeVJdRP3zRw7CoipwPMx5obSX%2BS%2BHWLTjvECj9IW1Wgbr5smnpcST6OJ200bVze3sdk8jU0zx7rMca1lik2w4EwD7fMjLxc6o6BVe0TTRznTAHznycNDIFiP0Vp9d%2B8fq8frLZf110uBBRi%2F3mf%2FSSOvTIQ1IFfXVkVaXco2EiPgeHm83hhQIEmYYiLTjR83DblqSA2KanQkL48NWLKN4ZnpbDTkTgXwcL0vP7Tx6mnrck%2Fk8jyW2PVN7I5sR2yqU9NdAAAQG0lEQVT7Evuhjf3QCPyOeNLixHGM6I%2BW2LDREVAu4UNqNgPXiTvX2DZDmOU7JD76J0C0rGZm7rqXjLVCldYAWUW494UhATHgpk%2BuZTfkvNpI3b4ARN%2FDJ5ylxYsLcJiRtLx24gXAJG11SG8KHFTcKA5FrrWINGkHHwJ4uD%2BqX1K9DXHX9MpFSwgPYRHUOcQmSFWLGzxHuy6eSfqb4pt2juftHM9aigQTgE91jkkZhLrVKjrSsjloI7qJjEKUsiKK1RVgRPuT%2FhNVPGXMnNWIiQ7jkIe16G%2FQ09hy8lG365p3kW0%2B9Vjd1sHla6GAqtEsZFgo8AspUBlLvYx9GCfr%2B6rTS1Dk%2FAqQbCsdHRWMJwL27XE5TgfZ4mIiHlLWK5R1MRdSr8kQJinL4pzFqdt1Gy9ur2L%2B0yaOQ0TfR2wPEXf7Eu%2F2Jd7sSrzZlni7a7XcHUrc7efYHacY%2BtbZYAhlAXivI5qrFBbhn%2BAGSk6JJGewkYI4bYKcwy%2FnX5MyOuCjBjyfeAI%2FESElQH7KhfbEutlX%2BMX%2FbbuCq9qCLqIN55lGbiB7RKq1tokjWY8KQezOWQoornCeIRgHvWiOVx6fSM8RZK0N8scMM9OVKfpC1ZBtNE0fT5omnrF0bbxqm%2Fiua%2BIPXROvtMzxopvj6WoKigQjPbJQv5E8tqRj8w2ZmxMeZIOl1gLFzLfGZAQgx%2FMUIyVgyDuTcZaorcn%2Fim3T79T7oFfB7%2F66nsvx5bNQ4D4FFonxPkWW%2FUdT4CGmcgmEFQTN7N4HRd1ESGDVpBK%2FwdumUbX2QErx%2B0xDR2wY0mEVt5x3Jd0mYJxipn2siYkjByplhK5K3B4jnhwjngOGhzneHUZ5tN4dLEnuehKekwHHzj5UhNiLxxolpEgF8HUHuZc4%2FZpcTeiTem5gTB7L5TVG0OzaJL2UJzlSf7tcV8lQgKdUbwbses7p4eheeVQXAY7ZqkCi7tdjJGcgFrQogB9gJ%2F07hbEaqpEAVkqy55hKohhWTYkbSZeJYcyklQEoYoNzTFNkD0Rd%2BrLNpXEdRCTEJ80cm9aLkrprcjPKzomv6GpGvctdiX%2BlN15OSbiRFFX2SYlrXelCoReoxIFz1L0GdtrnU9%2FJjwHh5Tm6aPlaKHCPAgsw3iPIv%2FpuZQq%2F5TgBvvvtsv8QMHLfE1BKukF1Cgi6UK6BkfyZJAogmwp2ROIErTaVc6IA0uKVAJK0pxStHXvJD3LRV%2FLvNq6vIp4oOfUch2GO%2FRBKh7bvp9j3Y%2ByHUSnS%2BmGK3WGKv%2F0YWmiXRXBBuSuUfLMUfaoEQvkrFp%2FndGzAlAQfSZloKC%2FBiZHDxg1mwjJoxDBEFK8T6ir%2BO90b4xfowfjrk6v2t5QWa1i%2BbG0Xx%2FJ8pQNMVTCSMVKgAYn8skQZDrGiADXqTlSibYmbrsRN28Zt18aGeomlxItNxKurLp6u7ETDsevS2LkmIq7xJCWBd7FatCiVHym8KSWGzEl6vyk2cx9P50OsCe8RqNlwKVBUQnhAMSVFVKctNmFUp9QCdYq%2FnBaJJul7c3oPef%2FqIspfqE8v9ys1l%2FVCgUsKLMB4SY1l%2B1dRoIJiBcgKirWxy985dgZGSwpOTw044pDjGEicKhqAR8nLiZmkmIfzVxKwdyoerOTZMHliImHySDwE6ZPMG0ZPnT6cQ0gMQEKAOfpxjOM4xHEYtGaf%2Bn%2B7wxxPNm3crgA9gJiKHk2MLCq5RWIBli6GyWWyVCorS0wp3ILyVxGxb5rYC4gqFTTyE8B5D1pYhWlQtUxp0DSGSsUsadmgqEnEWYCzejlBURiocAnOTRudpKhQurobgg4FxpxJSIUSx8le2BZUnXiRjrIVPmnneNJFPGntMYpn6VVp4tv1HH%2B6muLZys5CPFuuJS6SuEYUpEwppPbWxIdb4bxDrU3fV8ppOffQOavI9dwEhEUB%2F3gMY3t2ySfbFJXkXqEV9ppFMJaLECCIdKmx5kwgt%2Blfff%2Fu%2F64Llq%2BFAg9QYAnwf4Aoy6FPo8AJ%2BMThz0BYW62%2FUx%2FSNsXMd2pd4EkjiIQlZlqBcCwxs7Bf1zjQzGP08yH6yXUcJRzAHyVUWnqSfJTp6s4gN7jygqRTEqvjoHMTu%2BFGGW5clJfwDYdxHAcScBMmkjlcSchN0eURsCXdHgnV8Wwt8eN8Ff%2BMK2Vo4d6SJJMA2k9JsUqMWFMFjhfnsDnMyHIZznECvcytmtIh5joWxRAqtMPqUIENjZSQre%2F5aoprwl5KiU2GT1CNAsDEceZK4RVTrJsh1s0YK0IvSOBNDlPJzlM8aSO%2B6YpCMJTsGzVzBvxT3JccowARNkTiVlXhXmpTb%2FuZ8m0nm9JMchLGUVhOWDXwXrGPaYcE3ASuTJaaKDOp6FgbiAv5Ue9N8SsY3l8neZfVQoGPUuDe6%2FTRc5cfFwo8igKVGdWT2a9gyLG6jyqsenNKLVbVX1UqQP6AYybnlxNMggRqVoEKbpvU2pO0WKWFCjFWz6bPKaHhzuJCdRAy3Ew4fbAkLFF9ZNNEs1mp6DHJB3qceYaIQz%2FH4ThpTdKB%2FTHicOQYVUS8DAmOR8oa9RFT3wnY3JsEPnl3Sl5LIPTxMzBeAOSMstM5RetsAZUh0pky1yQIOoIBqck5cA2SBspK79frPv647uObDgBs4hav0VUrx5lnHQ40jcAOybBT1Q%2F5osZI2aa5lyqUShU47FyTSm5q5JwzFNKyecF%2FeEyvUTsrAVwkZ%2BtiE6u4oiKKEJDYySHGdh9j02dOUlK7NVHIW6owEgZn1TSEQtuqJcGwQX2P9hWCaIJQn73fr8t3r24v64UCj6XAIjE%2BllLLeb%2BKApeAeL8BOVxMFA%2BGCVeVl%2BDyPVfNjNzINHQRM6WoZHe0NDpEH4fmLvqyTTEx7yQpA%2BwtYqJS6Z3iH5SyxYY9%2B23oomkVMXfZfnqEKkE3SbrHWVUpAEDiHbWv6vYkFXCuUvpKnOW238TuSGBCheUqNWYoS2aMAQa5%2FQkYa%2FhHDsFOP5pN6AjSMIvBMSVFh%2FZdgKWw5Rx2QuxgM8WzZlLMIFiCQIZzDfUmyaFAWteukJ0ISc6eo0wkpBbNUaDqpmI9uUpRYSoxAepiSpkhLeLck5UqpNpMm6YQm95nCAg5XVF1Y88EB2v%2BUmIUNanSRMiAJ1BMYHRx4FrFI6VInIPwFGK597k%2FQbv387K7UOCDFFgkxg%2BSZvnht6DAx5iTggZI64VIVT%2B5LSnLopZhQxlbzCHloAGUYGRCR1mOEc0%2B5mZnKxei5ETSaNRtbVDsGAtYM1MQNxeO65xWqjklwiYcYXwTQ%2FnZAhoAAgBUBxl8Pjpscz4GoAFsup0Qy3ZBjq6OQ3THnYDawzAgyg4p1arjAgHE2g7lpeq598ghqciTB0tEBkdvC4skPVqCqr9JqmRHOU1LdKigFSVqi%2BxRdQqxzE5BjZK9VN9yZ5K6dRU42OB0Q%2FLuEivykDKxGBmhKJoZSZ2XFLj01Zb2KDa8L1OQBGBfxjhomeT4sybYv13HDQWkJfXV%2BEL3N6dHeg702rZLS8oeV054LEJ7tlCJtqwXCnwiBRZg%2FEQCLpd%2FKgUqC7TwJk4I1pk%2FGviQ%2BGC6cEfF%2BuOgk0kDsH3N5Ei5jUIWnWSlTvdmOxQqugqUroKLBGnXUVSpeMJiy0Sl2qrm47MEKG6XeT91xGBca0tayvM3krFhLfsIw17d%2B%2FdC%2FSdyAX8wdvu0sk0rHt6pFZ1jqkAQwaKvy23hidSqlhChGRMRkU43MhFFS3qnGQjhGSGgs5qT8HqSJhjwDb4VgGwnJDQC5yUeipxd0ulFSQBSemUCYYBD8vfzY5RkAKJKJtC5LhHXKjVFf5tYRyd41cwCepwqs2i4qVD3uO1k420lMBIJ%2FWw%2BNvlKIi6rhQK%2FiAL3%2FnN%2F0bXLyV8xBT6mIn0sozJImIjwOYXfsZsSmnm7mTsAAXD4JGyPXCHuKG%2FVGDbRDrBPX38JEIIKhEuJa3i4TlqUjGByfUiNRyrCdbRxm84yKeXJUxboshdtIeZO6l%2FH3cllVvsGUrqAw0xgb3OPEmgNeuq57GfeN7RSa9Lj8TetQAr2gC5%2FRI0EP9Ss3q%2FemSaPKebfpD6W5EtwPXGDbqdWotgY6pJoSHqZM1Wq0VSRAowNWYHIMoMN0kBMS5LmAHyF2%2BS%2BnpVHzhMBGDfps8pRj4iwfOe8UXYHjhqhPSal1bMEDLiCtnqv2NSTr9oCwJFWOfq4z4fe3ce%2Bt4%2B7y3LWl0yBBRi%2F5Kf3xfcdFok05GB%2BVJJieyced9rQSMXTLf5YJBEnFVxG13TRkBg8aSJeqrZ9AAgCGCUZAaoZWyGQlLcqjBavRyOHMMqbslGqX%2FodUE5Mlo4VRm8J1rBosEO2AjDlhHKC8Lw0O1lVtDQndWodW47BCFChpB40%2BMhueoJdYME0VBMmqWipW6VND69RBGVfyzXAo6VAtmgZcMCz1PZDm3rPiceJq29MZ8TVpBUrS9wp9SJ9W8aXZyp9Uqx%2Bjo97KHymAI4GStoir20ZDXLqGSnn6FNNMlAhsfAcXe4YquicM3k%2BuvUhUOQiflvA8aPk%2B2p%2BXIDxq3nUv91AK3Op68uWxViTYdbjH2Q2Qh%2FK3uItCqM2Q4U16pMMVjjEF5UsYMInoLFoydkUFyYR9eWH1vhDIuNCF%2FxNKbAxSFpIybAQAEqV4SmtK055vp8P5M1h4gYVQgegw31atNMULeW0%2BAA23rLW8Dw8gVHi63lc%2Bbsp4uD7UwO0cwI%2Bg5wv9B1EAq7XLg4qPj41qxi7lRxlAMAqg8peCpUkdVm1K3q6ZydJzE%2BGm3cxl3Wo9sVJ6jWd9djy3jzDKb2JAVlLfDmfEQDjLwPwZV%2FpJn0FHLMhjT8lRBFOj9v3QlYnbyvjXFPOLGmWZD6t7j8X3e7e%2B8mxD76jp5aWja%2BJAgswfk1P%2B7MbKxxe0CQ27JBxyWaOX4TLm6%2BbTWvXIOPDhj5kHVXhOLH7yp0NiriEjFL3JfNNJmrgsaxU%2BTLuroRxcGPdQyDEBQZhSNjixCKbZHbPuJvUBYwiuukYHentkplfYH1Fh1zbTubwhovhillrLuBLT3SoQMJNc5wSN00rAWOeCyhoqOQ5hUhdGzOlSvjkkHRH1U%2Fk3EyygCpU9EqglE3RxwzinctXZVdQAV%2FaKGncoAaq2WXWAGyUgybc3rL%2BRV%2FovAaQnTv1Mc%2FJfhsaE4zV60vieHjL90KBT6HAEq7xKdT7iq99aCZeyfH42TcMzSDkaw16ZptWz9U2K%2Bt7f20w4Bz7Q3q%2FniOmr0MGuUuvT87RktJDvWYmQh9wvH9jzs%2BDSjrA7%2FX2F%2Bt6WTOP0UxDHcq5PZi94cqnVrxNNWO9%2Frw%2BBWz40KljOQCO1mO5BlvqIX5GapzaLiYkxmqr47j6gvrQPRIwpnpWGFW3sw21RWo2ak1Snirvw71M4WwoUVe4pptUZx4PwSQAOvPjBlKfXHt%2B6lTtnNa%2Bjyc8o%2BJ4cPBppbKtzX1s%2Fdu8tx%2B7w%2FLbvwIF%2FhfXdp4lTNrS9gAAAABJRU5ErkJggg%3D%3D%3B%22%20vertex%3D%221%22%20parent%3D%221%22%3E%3CmxGeometry%20x%3D%2226%22%20y%3D%22281%22%20width%3D%22144%22%20height%3D%22112%22%20as%3D%22geometry%22%2F%3E%3C%2FmxCell%3E%3C%2Froot%3E%3C%2FmxGraphModel%3E</a:t>
            </a:r>
            <a:endParaRPr sz="6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Big Data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Members:</a:t>
            </a:r>
            <a:endParaRPr b="1" sz="1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Lucky Hirani</a:t>
            </a:r>
            <a:endParaRPr b="1" sz="1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Meghana Chowdary</a:t>
            </a:r>
            <a:endParaRPr b="1" sz="1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Sameera Prasad</a:t>
            </a:r>
            <a:endParaRPr b="1" sz="1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Sanjivani Gadkari</a:t>
            </a:r>
            <a:endParaRPr b="1" sz="1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879375"/>
            <a:ext cx="76887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" y="1431975"/>
            <a:ext cx="384538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475" y="1431975"/>
            <a:ext cx="3903295" cy="25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Analyzed  high and low value customers by studying the clusters 1, 5 and 6. 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Clusters 1,5,6 have larger population than other clusters predicting more value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 1 and 6  have  high amount of churn (~14%) with respect to the total number of people in it (49987 and 51424 ). RED CATEGORY - (High probability to churn).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Cluster 5 have lesser  amount of churn (~11%) with respect to the total number of people in it(57577 ).GREEN CATEGORY ( high value customers with lowest probability of churn)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7650" y="1167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Findings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46750" y="1703100"/>
            <a:ext cx="80505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value customers had less number of auto renewals. We recommend the KKBox marketing team to focus on manually renewing the subscriptions/ getting them on the auto renewal subscription plan. 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Majority customers between 27-30 age.(Active Customers). KKBox teams should focus on marketing and upgrading according to the requirements of the age group.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Even with high churning, large number of these customers complete listening the entire songs. Recommendation of the same songs should be continued to avoid churning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KKBOX should give more discount to the customers to encourage the customers to hear more songs. More discounts for low value customers to avoid churning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Understanding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 data and cleaning was 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difficult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as 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originally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 data was around 8 GB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While finding the K mean, finding the optimal  k value was time consuming.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 sz="1800" u="sng">
                <a:solidFill>
                  <a:srgbClr val="008AB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KKBOX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Asia’s leading music streaming service, holding the music library with over 30 million tracks, offering generous, unlimited version of their service to millions of people, supported by advertising and paid subscriptions. 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are discontinuing which is reducing the Business Sales of the company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625"/>
            <a:ext cx="9144000" cy="48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89025" y="481050"/>
            <a:ext cx="784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Description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25750" y="1501000"/>
            <a:ext cx="80925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id,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is_churn: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“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s_churn=1” means churn,  “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is_churn=0”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means renewal.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id,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payment_method_id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payment method,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payment_plan_days: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length of membership plan in days,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plan_list_price: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New Taiwan Dollar (NTD)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actual_amount_paid: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New Taiwan Dollar (NTD),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is_auto_renew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transaction_date: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 yyyy/mm/dd,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membership_expire_date: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 yyyy/mm/dd,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is_cancel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whether or not the user canceled the membership in this transaction.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13400" y="61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299950"/>
            <a:ext cx="76887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Logs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msno,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num_25: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songs played less than 25% of the song length,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num_50: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songs played between 25% to 50% of the song length,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num_75: 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songs played between 50% to 75% of of the song length,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num_985: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songs played between 75% to 98.5% of the song length,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num_100: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of songs played over 98.5% of the song length, 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num_unq: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unique songs played, total_secs: total seconds played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</a:t>
            </a:r>
            <a:endParaRPr b="1"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Msno,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city,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bd: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age,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gender, </a:t>
            </a:r>
            <a:endParaRPr b="1"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registered_via: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registration method,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registration_init_time: 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format yyyy/mm/dd,</a:t>
            </a:r>
            <a:endParaRPr sz="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eorgia"/>
              <a:buChar char="●"/>
            </a:pP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expiration_date:</a:t>
            </a:r>
            <a:r>
              <a:rPr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format yyyy/mm/dd,</a:t>
            </a:r>
            <a:r>
              <a:rPr b="1" lang="en" sz="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396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inear Regression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applied linear regression to all  the features in the dataset to find the P-values.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425" y="489100"/>
            <a:ext cx="2770950" cy="44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55525" y="757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Gradient Boosted Trees and Random Forest (Feature Importance):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38" y="1276175"/>
            <a:ext cx="3171825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6175"/>
            <a:ext cx="3410250" cy="3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00" y="2126398"/>
            <a:ext cx="3759100" cy="68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850" y="1318638"/>
            <a:ext cx="27622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25" y="539175"/>
            <a:ext cx="3573281" cy="24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825" y="539175"/>
            <a:ext cx="3790325" cy="24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325" y="3011625"/>
            <a:ext cx="4057650" cy="20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