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P</a:t>
            </a:r>
            <a:r>
              <a:rPr b="1" dirty="0" sz="2000" lang="en-US" err="1" smtClean="0">
                <a:solidFill>
                  <a:srgbClr val="FFFF00"/>
                </a:solidFill>
                <a:latin typeface="Arial"/>
                <a:cs typeface="Arial"/>
              </a:rPr>
              <a:t> </a:t>
            </a:r>
            <a:r>
              <a:rPr b="1" dirty="0" sz="2000" lang="en-US" err="1" smtClean="0">
                <a:solidFill>
                  <a:srgbClr val="FFFF00"/>
                </a:solidFill>
                <a:latin typeface="Arial"/>
                <a:cs typeface="Arial"/>
              </a:rPr>
              <a:t>.</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M</a:t>
            </a:r>
            <a:r>
              <a:rPr b="1" dirty="0" sz="2000" lang="en-US" err="1" smtClean="0">
                <a:solidFill>
                  <a:srgbClr val="FFFF00"/>
                </a:solidFill>
                <a:latin typeface="Arial"/>
                <a:cs typeface="Arial"/>
              </a:rPr>
              <a:t>E</a:t>
            </a:r>
            <a:r>
              <a:rPr b="1" dirty="0" sz="2000" lang="en-US" err="1" smtClean="0">
                <a:solidFill>
                  <a:srgbClr val="FFFF00"/>
                </a:solidFill>
                <a:latin typeface="Arial"/>
                <a:cs typeface="Arial"/>
              </a:rPr>
              <a:t>E</a:t>
            </a:r>
            <a:r>
              <a:rPr b="1" dirty="0" sz="2000" lang="en-US" err="1" smtClean="0">
                <a:solidFill>
                  <a:srgbClr val="FFFF00"/>
                </a:solidFill>
                <a:latin typeface="Arial"/>
                <a:cs typeface="Arial"/>
              </a:rPr>
              <a:t>R</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 </a:t>
            </a:r>
            <a:r>
              <a:rPr b="1" dirty="0" sz="2000" lang="en-US" err="1" smtClean="0">
                <a:solidFill>
                  <a:srgbClr val="FFFF00"/>
                </a:solidFill>
                <a:latin typeface="Arial"/>
                <a:cs typeface="Arial"/>
              </a:rPr>
              <a:t>R</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H</a:t>
            </a:r>
            <a:r>
              <a:rPr b="1" dirty="0" sz="2000" lang="en-US" err="1" smtClean="0">
                <a:solidFill>
                  <a:srgbClr val="FFFF00"/>
                </a:solidFill>
                <a:latin typeface="Arial"/>
                <a:cs typeface="Arial"/>
              </a:rPr>
              <a:t>M</a:t>
            </a:r>
            <a:r>
              <a:rPr b="1" dirty="0" sz="2000" lang="en-US" err="1" smtClean="0">
                <a:solidFill>
                  <a:srgbClr val="FFFF00"/>
                </a:solidFill>
                <a:latin typeface="Arial"/>
                <a:cs typeface="Arial"/>
              </a:rPr>
              <a:t>A</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95122110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b="1" dirty="0" sz="2000" lang="en-US" smtClean="0">
                <a:solidFill>
                  <a:srgbClr val="FFFF00"/>
                </a:solidFill>
                <a:latin typeface="Arial"/>
                <a:cs typeface="Arial"/>
              </a:rPr>
              <a:t>2</a:t>
            </a:r>
            <a:r>
              <a:rPr b="1" dirty="0" sz="2000" lang="en-US" smtClean="0">
                <a:solidFill>
                  <a:srgbClr val="FFFF00"/>
                </a:solidFill>
                <a:latin typeface="Arial"/>
                <a:cs typeface="Arial"/>
              </a:rPr>
              <a:t>0</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2021-05-26T05:50:10Z</dcterms:created>
  <dcterms:modified xsi:type="dcterms:W3CDTF">2024-04-06T04:34:00Z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10a151ed885f44ae9a95d1026865a955</vt:lpwstr>
  </property>
</Properties>
</file>