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ab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ab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ab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abin-italic.fntdata"/><Relationship Id="rId6" Type="http://schemas.openxmlformats.org/officeDocument/2006/relationships/slide" Target="slides/slide2.xml"/><Relationship Id="rId18" Type="http://schemas.openxmlformats.org/officeDocument/2006/relationships/font" Target="fonts/Cab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e30fb91d1_0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5e30fb91d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e30fb91d1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e30fb91d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83a334de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83a334d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e30fb91d1_0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5e30fb91d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e30fb91d1_0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5e30fb91d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e30fb91d1_0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e30fb91d1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p:nvPr>
            <p:ph type="ctrTitle"/>
          </p:nvPr>
        </p:nvSpPr>
        <p:spPr>
          <a:xfrm>
            <a:off x="1078523" y="1098388"/>
            <a:ext cx="10318418" cy="4394988"/>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chemeClr val="dk2"/>
              </a:buClr>
              <a:buSzPts val="10000"/>
              <a:buFont typeface="Impact"/>
              <a:buNone/>
              <a:defRPr b="0" i="0" sz="100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
          <p:cNvSpPr txBox="1"/>
          <p:nvPr>
            <p:ph idx="1" type="subTitle"/>
          </p:nvPr>
        </p:nvSpPr>
        <p:spPr>
          <a:xfrm>
            <a:off x="2215045" y="5979196"/>
            <a:ext cx="8045373" cy="742279"/>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700"/>
              </a:spcBef>
              <a:spcAft>
                <a:spcPts val="0"/>
              </a:spcAft>
              <a:buClr>
                <a:schemeClr val="dk2"/>
              </a:buClr>
              <a:buSzPts val="2000"/>
              <a:buFont typeface="Arial"/>
              <a:buNone/>
              <a:defRPr b="1" i="0" sz="2000" u="none" cap="none" strike="noStrike">
                <a:solidFill>
                  <a:schemeClr val="dk2"/>
                </a:solidFill>
                <a:latin typeface="Cabin"/>
                <a:ea typeface="Cabin"/>
                <a:cs typeface="Cabin"/>
                <a:sym typeface="Cabin"/>
              </a:defRPr>
            </a:lvl1pPr>
            <a:lvl2pPr lvl="1" marR="0" rtl="0" algn="ctr">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2pPr>
            <a:lvl3pPr lvl="2" marR="0" rtl="0" algn="ctr">
              <a:lnSpc>
                <a:spcPct val="110000"/>
              </a:lnSpc>
              <a:spcBef>
                <a:spcPts val="700"/>
              </a:spcBef>
              <a:spcAft>
                <a:spcPts val="0"/>
              </a:spcAft>
              <a:buClr>
                <a:schemeClr val="dk2"/>
              </a:buClr>
              <a:buSzPts val="1800"/>
              <a:buFont typeface="Arial"/>
              <a:buNone/>
              <a:defRPr b="0" i="0" sz="1800" u="none" cap="none" strike="noStrike">
                <a:solidFill>
                  <a:srgbClr val="595959"/>
                </a:solidFill>
                <a:latin typeface="Cabin"/>
                <a:ea typeface="Cabin"/>
                <a:cs typeface="Cabin"/>
                <a:sym typeface="Cabin"/>
              </a:defRPr>
            </a:lvl3pPr>
            <a:lvl4pPr lvl="3" marR="0" rtl="0" algn="ctr">
              <a:lnSpc>
                <a:spcPct val="110000"/>
              </a:lnSpc>
              <a:spcBef>
                <a:spcPts val="700"/>
              </a:spcBef>
              <a:spcAft>
                <a:spcPts val="0"/>
              </a:spcAft>
              <a:buClr>
                <a:schemeClr val="dk2"/>
              </a:buClr>
              <a:buSzPts val="1600"/>
              <a:buFont typeface="Cabin"/>
              <a:buNone/>
              <a:defRPr b="0" i="0" sz="1600" u="none" cap="none" strike="noStrike">
                <a:solidFill>
                  <a:srgbClr val="595959"/>
                </a:solidFill>
                <a:latin typeface="Cabin"/>
                <a:ea typeface="Cabin"/>
                <a:cs typeface="Cabin"/>
                <a:sym typeface="Cabin"/>
              </a:defRPr>
            </a:lvl4pPr>
            <a:lvl5pPr lvl="4" marR="0" rtl="0" algn="ctr">
              <a:lnSpc>
                <a:spcPct val="110000"/>
              </a:lnSpc>
              <a:spcBef>
                <a:spcPts val="700"/>
              </a:spcBef>
              <a:spcAft>
                <a:spcPts val="0"/>
              </a:spcAft>
              <a:buClr>
                <a:schemeClr val="dk2"/>
              </a:buClr>
              <a:buSzPts val="1600"/>
              <a:buFont typeface="Arial"/>
              <a:buNone/>
              <a:defRPr b="0" i="0" sz="1600" u="none" cap="none" strike="noStrike">
                <a:solidFill>
                  <a:srgbClr val="595959"/>
                </a:solidFill>
                <a:latin typeface="Cabin"/>
                <a:ea typeface="Cabin"/>
                <a:cs typeface="Cabin"/>
                <a:sym typeface="Cabin"/>
              </a:defRPr>
            </a:lvl5pPr>
            <a:lvl6pPr lvl="5" marR="0" rtl="0" algn="ctr">
              <a:lnSpc>
                <a:spcPct val="110000"/>
              </a:lnSpc>
              <a:spcBef>
                <a:spcPts val="700"/>
              </a:spcBef>
              <a:spcAft>
                <a:spcPts val="0"/>
              </a:spcAft>
              <a:buClr>
                <a:schemeClr val="dk2"/>
              </a:buClr>
              <a:buSzPts val="1600"/>
              <a:buFont typeface="Cabin"/>
              <a:buNone/>
              <a:defRPr b="0" i="0" sz="1600" u="none" cap="none" strike="noStrike">
                <a:solidFill>
                  <a:srgbClr val="595959"/>
                </a:solidFill>
                <a:latin typeface="Cabin"/>
                <a:ea typeface="Cabin"/>
                <a:cs typeface="Cabin"/>
                <a:sym typeface="Cabin"/>
              </a:defRPr>
            </a:lvl6pPr>
            <a:lvl7pPr lvl="6" marR="0" rtl="0" algn="ctr">
              <a:lnSpc>
                <a:spcPct val="110000"/>
              </a:lnSpc>
              <a:spcBef>
                <a:spcPts val="700"/>
              </a:spcBef>
              <a:spcAft>
                <a:spcPts val="0"/>
              </a:spcAft>
              <a:buClr>
                <a:schemeClr val="dk2"/>
              </a:buClr>
              <a:buSzPts val="1600"/>
              <a:buFont typeface="Arial"/>
              <a:buNone/>
              <a:defRPr b="0" i="0" sz="1600" u="none" cap="none" strike="noStrike">
                <a:solidFill>
                  <a:srgbClr val="595959"/>
                </a:solidFill>
                <a:latin typeface="Cabin"/>
                <a:ea typeface="Cabin"/>
                <a:cs typeface="Cabin"/>
                <a:sym typeface="Cabin"/>
              </a:defRPr>
            </a:lvl7pPr>
            <a:lvl8pPr lvl="7" marR="0" rtl="0" algn="ctr">
              <a:lnSpc>
                <a:spcPct val="110000"/>
              </a:lnSpc>
              <a:spcBef>
                <a:spcPts val="700"/>
              </a:spcBef>
              <a:spcAft>
                <a:spcPts val="0"/>
              </a:spcAft>
              <a:buClr>
                <a:schemeClr val="dk2"/>
              </a:buClr>
              <a:buSzPts val="1600"/>
              <a:buFont typeface="Cabin"/>
              <a:buNone/>
              <a:defRPr b="0" i="0" sz="1600" u="none" cap="none" strike="noStrike">
                <a:solidFill>
                  <a:srgbClr val="595959"/>
                </a:solidFill>
                <a:latin typeface="Cabin"/>
                <a:ea typeface="Cabin"/>
                <a:cs typeface="Cabin"/>
                <a:sym typeface="Cabin"/>
              </a:defRPr>
            </a:lvl8pPr>
            <a:lvl9pPr lvl="8" marR="0" rtl="0" algn="ctr">
              <a:lnSpc>
                <a:spcPct val="110000"/>
              </a:lnSpc>
              <a:spcBef>
                <a:spcPts val="700"/>
              </a:spcBef>
              <a:spcAft>
                <a:spcPts val="0"/>
              </a:spcAft>
              <a:buClr>
                <a:schemeClr val="dk2"/>
              </a:buClr>
              <a:buSzPts val="1600"/>
              <a:buFont typeface="Arial"/>
              <a:buNone/>
              <a:defRPr b="0" i="0" sz="1600" u="none" cap="none" strike="noStrike">
                <a:solidFill>
                  <a:srgbClr val="595959"/>
                </a:solidFill>
                <a:latin typeface="Cabin"/>
                <a:ea typeface="Cabin"/>
                <a:cs typeface="Cabin"/>
                <a:sym typeface="Cabin"/>
              </a:defRPr>
            </a:lvl9pPr>
          </a:lstStyle>
          <a:p/>
        </p:txBody>
      </p:sp>
      <p:sp>
        <p:nvSpPr>
          <p:cNvPr id="17" name="Google Shape;17;p2"/>
          <p:cNvSpPr txBox="1"/>
          <p:nvPr>
            <p:ph idx="10" type="dt"/>
          </p:nvPr>
        </p:nvSpPr>
        <p:spPr>
          <a:xfrm>
            <a:off x="1078523"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95E04"/>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8" name="Google Shape;18;p2"/>
          <p:cNvSpPr txBox="1"/>
          <p:nvPr>
            <p:ph idx="11" type="ftr"/>
          </p:nvPr>
        </p:nvSpPr>
        <p:spPr>
          <a:xfrm>
            <a:off x="4180332"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95E04"/>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Google Shape;19;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5E04"/>
                </a:solidFill>
                <a:latin typeface="Cabin"/>
                <a:ea typeface="Cabin"/>
                <a:cs typeface="Cabin"/>
                <a:sym typeface="Cabin"/>
              </a:defRPr>
            </a:lvl1pPr>
            <a:lvl2pPr indent="0" lvl="1" marL="0" marR="0" rtl="0" algn="r">
              <a:spcBef>
                <a:spcPts val="0"/>
              </a:spcBef>
              <a:buNone/>
              <a:defRPr b="0" i="0" sz="1200" u="none" cap="none" strike="noStrike">
                <a:solidFill>
                  <a:srgbClr val="895E04"/>
                </a:solidFill>
                <a:latin typeface="Cabin"/>
                <a:ea typeface="Cabin"/>
                <a:cs typeface="Cabin"/>
                <a:sym typeface="Cabin"/>
              </a:defRPr>
            </a:lvl2pPr>
            <a:lvl3pPr indent="0" lvl="2" marL="0" marR="0" rtl="0" algn="r">
              <a:spcBef>
                <a:spcPts val="0"/>
              </a:spcBef>
              <a:buNone/>
              <a:defRPr b="0" i="0" sz="1200" u="none" cap="none" strike="noStrike">
                <a:solidFill>
                  <a:srgbClr val="895E04"/>
                </a:solidFill>
                <a:latin typeface="Cabin"/>
                <a:ea typeface="Cabin"/>
                <a:cs typeface="Cabin"/>
                <a:sym typeface="Cabin"/>
              </a:defRPr>
            </a:lvl3pPr>
            <a:lvl4pPr indent="0" lvl="3" marL="0" marR="0" rtl="0" algn="r">
              <a:spcBef>
                <a:spcPts val="0"/>
              </a:spcBef>
              <a:buNone/>
              <a:defRPr b="0" i="0" sz="1200" u="none" cap="none" strike="noStrike">
                <a:solidFill>
                  <a:srgbClr val="895E04"/>
                </a:solidFill>
                <a:latin typeface="Cabin"/>
                <a:ea typeface="Cabin"/>
                <a:cs typeface="Cabin"/>
                <a:sym typeface="Cabin"/>
              </a:defRPr>
            </a:lvl4pPr>
            <a:lvl5pPr indent="0" lvl="4" marL="0" marR="0" rtl="0" algn="r">
              <a:spcBef>
                <a:spcPts val="0"/>
              </a:spcBef>
              <a:buNone/>
              <a:defRPr b="0" i="0" sz="1200" u="none" cap="none" strike="noStrike">
                <a:solidFill>
                  <a:srgbClr val="895E04"/>
                </a:solidFill>
                <a:latin typeface="Cabin"/>
                <a:ea typeface="Cabin"/>
                <a:cs typeface="Cabin"/>
                <a:sym typeface="Cabin"/>
              </a:defRPr>
            </a:lvl5pPr>
            <a:lvl6pPr indent="0" lvl="5" marL="0" marR="0" rtl="0" algn="r">
              <a:spcBef>
                <a:spcPts val="0"/>
              </a:spcBef>
              <a:buNone/>
              <a:defRPr b="0" i="0" sz="1200" u="none" cap="none" strike="noStrike">
                <a:solidFill>
                  <a:srgbClr val="895E04"/>
                </a:solidFill>
                <a:latin typeface="Cabin"/>
                <a:ea typeface="Cabin"/>
                <a:cs typeface="Cabin"/>
                <a:sym typeface="Cabin"/>
              </a:defRPr>
            </a:lvl6pPr>
            <a:lvl7pPr indent="0" lvl="6" marL="0" marR="0" rtl="0" algn="r">
              <a:spcBef>
                <a:spcPts val="0"/>
              </a:spcBef>
              <a:buNone/>
              <a:defRPr b="0" i="0" sz="1200" u="none" cap="none" strike="noStrike">
                <a:solidFill>
                  <a:srgbClr val="895E04"/>
                </a:solidFill>
                <a:latin typeface="Cabin"/>
                <a:ea typeface="Cabin"/>
                <a:cs typeface="Cabin"/>
                <a:sym typeface="Cabin"/>
              </a:defRPr>
            </a:lvl7pPr>
            <a:lvl8pPr indent="0" lvl="7" marL="0" marR="0" rtl="0" algn="r">
              <a:spcBef>
                <a:spcPts val="0"/>
              </a:spcBef>
              <a:buNone/>
              <a:defRPr b="0" i="0" sz="1200" u="none" cap="none" strike="noStrike">
                <a:solidFill>
                  <a:srgbClr val="895E04"/>
                </a:solidFill>
                <a:latin typeface="Cabin"/>
                <a:ea typeface="Cabin"/>
                <a:cs typeface="Cabin"/>
                <a:sym typeface="Cabin"/>
              </a:defRPr>
            </a:lvl8pPr>
            <a:lvl9pPr indent="0" lvl="8" marL="0" marR="0" rtl="0" algn="r">
              <a:spcBef>
                <a:spcPts val="0"/>
              </a:spcBef>
              <a:buNone/>
              <a:defRPr b="0" i="0" sz="1200" u="none" cap="none" strike="noStrike">
                <a:solidFill>
                  <a:srgbClr val="895E04"/>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251678" y="382385"/>
            <a:ext cx="10178322" cy="149213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1"/>
          <p:cNvSpPr txBox="1"/>
          <p:nvPr>
            <p:ph idx="1" type="body"/>
          </p:nvPr>
        </p:nvSpPr>
        <p:spPr>
          <a:xfrm rot="5400000">
            <a:off x="4544043" y="-1006365"/>
            <a:ext cx="3593591" cy="10178322"/>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82" name="Google Shape;82;p11"/>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3" name="Google Shape;83;p11"/>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4" name="Google Shape;84;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8012185" y="2436522"/>
            <a:ext cx="5600404" cy="149213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2"/>
          <p:cNvSpPr txBox="1"/>
          <p:nvPr>
            <p:ph idx="1" type="body"/>
          </p:nvPr>
        </p:nvSpPr>
        <p:spPr>
          <a:xfrm rot="5400000">
            <a:off x="2653390" y="-1013705"/>
            <a:ext cx="5600405" cy="8392585"/>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88" name="Google Shape;88;p12"/>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9" name="Google Shape;89;p12"/>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0" name="Google Shape;9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51678" y="382385"/>
            <a:ext cx="10178322" cy="149213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1251678" y="2286001"/>
            <a:ext cx="10178322" cy="359359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24" name="Google Shape;24;p3"/>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Google Shape;25;p3"/>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Google Shape;26;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242929" y="1073888"/>
            <a:ext cx="8187071" cy="4064627"/>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lt2"/>
              </a:buClr>
              <a:buSzPts val="8400"/>
              <a:buFont typeface="Impact"/>
              <a:buNone/>
              <a:defRPr b="0" i="0" sz="8400" u="none" cap="none" strike="noStrike">
                <a:solidFill>
                  <a:schemeClr val="lt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3242930" y="5159781"/>
            <a:ext cx="7017488" cy="95113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700"/>
              </a:spcBef>
              <a:spcAft>
                <a:spcPts val="0"/>
              </a:spcAft>
              <a:buClr>
                <a:schemeClr val="lt2"/>
              </a:buClr>
              <a:buSzPts val="2000"/>
              <a:buFont typeface="Arial"/>
              <a:buNone/>
              <a:defRPr b="1" i="0" sz="2000" u="none" cap="none" strike="noStrike">
                <a:solidFill>
                  <a:schemeClr val="accent1"/>
                </a:solidFill>
                <a:latin typeface="Cabin"/>
                <a:ea typeface="Cabin"/>
                <a:cs typeface="Cabin"/>
                <a:sym typeface="Cabin"/>
              </a:defRPr>
            </a:lvl1pPr>
            <a:lvl2pPr indent="-228600" lvl="1" marL="914400" marR="0" rtl="0" algn="l">
              <a:lnSpc>
                <a:spcPct val="110000"/>
              </a:lnSpc>
              <a:spcBef>
                <a:spcPts val="700"/>
              </a:spcBef>
              <a:spcAft>
                <a:spcPts val="0"/>
              </a:spcAft>
              <a:buClr>
                <a:schemeClr val="lt2"/>
              </a:buClr>
              <a:buSzPts val="2000"/>
              <a:buFont typeface="Cabin"/>
              <a:buNone/>
              <a:defRPr b="0" i="0" sz="2000" u="none" cap="none" strike="noStrike">
                <a:solidFill>
                  <a:schemeClr val="lt1"/>
                </a:solidFill>
                <a:latin typeface="Cabin"/>
                <a:ea typeface="Cabin"/>
                <a:cs typeface="Cabin"/>
                <a:sym typeface="Cabin"/>
              </a:defRPr>
            </a:lvl2pPr>
            <a:lvl3pPr indent="-228600" lvl="2" marL="1371600" marR="0" rtl="0" algn="l">
              <a:lnSpc>
                <a:spcPct val="110000"/>
              </a:lnSpc>
              <a:spcBef>
                <a:spcPts val="700"/>
              </a:spcBef>
              <a:spcAft>
                <a:spcPts val="0"/>
              </a:spcAft>
              <a:buClr>
                <a:schemeClr val="lt2"/>
              </a:buClr>
              <a:buSzPts val="1800"/>
              <a:buFont typeface="Arial"/>
              <a:buNone/>
              <a:defRPr b="0" i="0" sz="1800" u="none" cap="none" strike="noStrike">
                <a:solidFill>
                  <a:schemeClr val="lt1"/>
                </a:solidFill>
                <a:latin typeface="Cabin"/>
                <a:ea typeface="Cabin"/>
                <a:cs typeface="Cabin"/>
                <a:sym typeface="Cabin"/>
              </a:defRPr>
            </a:lvl3pPr>
            <a:lvl4pPr indent="-228600" lvl="3" marL="18288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4pPr>
            <a:lvl5pPr indent="-228600" lvl="4" marL="22860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5pPr>
            <a:lvl6pPr indent="-228600" lvl="5" marL="27432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6pPr>
            <a:lvl7pPr indent="-228600" lvl="6" marL="32004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7pPr>
            <a:lvl8pPr indent="-228600" lvl="7" marL="3657600" marR="0" rtl="0" algn="l">
              <a:lnSpc>
                <a:spcPct val="110000"/>
              </a:lnSpc>
              <a:spcBef>
                <a:spcPts val="700"/>
              </a:spcBef>
              <a:spcAft>
                <a:spcPts val="0"/>
              </a:spcAft>
              <a:buClr>
                <a:schemeClr val="lt2"/>
              </a:buClr>
              <a:buSzPts val="1600"/>
              <a:buFont typeface="Cabin"/>
              <a:buNone/>
              <a:defRPr b="0" i="0" sz="1600" u="none" cap="none" strike="noStrike">
                <a:solidFill>
                  <a:schemeClr val="lt1"/>
                </a:solidFill>
                <a:latin typeface="Cabin"/>
                <a:ea typeface="Cabin"/>
                <a:cs typeface="Cabin"/>
                <a:sym typeface="Cabin"/>
              </a:defRPr>
            </a:lvl8pPr>
            <a:lvl9pPr indent="-228600" lvl="8" marL="4114800" marR="0" rtl="0" algn="l">
              <a:lnSpc>
                <a:spcPct val="110000"/>
              </a:lnSpc>
              <a:spcBef>
                <a:spcPts val="700"/>
              </a:spcBef>
              <a:spcAft>
                <a:spcPts val="0"/>
              </a:spcAft>
              <a:buClr>
                <a:schemeClr val="lt2"/>
              </a:buClr>
              <a:buSzPts val="1600"/>
              <a:buFont typeface="Arial"/>
              <a:buNone/>
              <a:defRPr b="0" i="0" sz="1600" u="none" cap="none" strike="noStrike">
                <a:solidFill>
                  <a:schemeClr val="lt1"/>
                </a:solidFill>
                <a:latin typeface="Cabin"/>
                <a:ea typeface="Cabin"/>
                <a:cs typeface="Cabin"/>
                <a:sym typeface="Cabin"/>
              </a:defRPr>
            </a:lvl9pPr>
          </a:lstStyle>
          <a:p/>
        </p:txBody>
      </p:sp>
      <p:sp>
        <p:nvSpPr>
          <p:cNvPr id="30" name="Google Shape;30;p4"/>
          <p:cNvSpPr txBox="1"/>
          <p:nvPr>
            <p:ph idx="10" type="dt"/>
          </p:nvPr>
        </p:nvSpPr>
        <p:spPr>
          <a:xfrm>
            <a:off x="3236546" y="6375679"/>
            <a:ext cx="1493947"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31" name="Google Shape;31;p4"/>
          <p:cNvSpPr txBox="1"/>
          <p:nvPr>
            <p:ph idx="11" type="ftr"/>
          </p:nvPr>
        </p:nvSpPr>
        <p:spPr>
          <a:xfrm>
            <a:off x="5279064"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chemeClr val="l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lt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lt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lt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lt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lt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lt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lt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lt1"/>
                </a:solidFill>
                <a:latin typeface="Cabin"/>
                <a:ea typeface="Cabin"/>
                <a:cs typeface="Cabin"/>
                <a:sym typeface="Cabin"/>
              </a:defRPr>
            </a:lvl9pPr>
          </a:lstStyle>
          <a:p/>
        </p:txBody>
      </p:sp>
      <p:sp>
        <p:nvSpPr>
          <p:cNvPr id="32" name="Google Shape;32;p4"/>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Cabin"/>
                <a:ea typeface="Cabin"/>
                <a:cs typeface="Cabin"/>
                <a:sym typeface="Cabin"/>
              </a:defRPr>
            </a:lvl1pPr>
            <a:lvl2pPr indent="0" lvl="1" marL="0" marR="0" rtl="0" algn="r">
              <a:spcBef>
                <a:spcPts val="0"/>
              </a:spcBef>
              <a:buNone/>
              <a:defRPr b="0" i="0" sz="1200" u="none" cap="none" strike="noStrike">
                <a:solidFill>
                  <a:schemeClr val="lt2"/>
                </a:solidFill>
                <a:latin typeface="Cabin"/>
                <a:ea typeface="Cabin"/>
                <a:cs typeface="Cabin"/>
                <a:sym typeface="Cabin"/>
              </a:defRPr>
            </a:lvl2pPr>
            <a:lvl3pPr indent="0" lvl="2" marL="0" marR="0" rtl="0" algn="r">
              <a:spcBef>
                <a:spcPts val="0"/>
              </a:spcBef>
              <a:buNone/>
              <a:defRPr b="0" i="0" sz="1200" u="none" cap="none" strike="noStrike">
                <a:solidFill>
                  <a:schemeClr val="lt2"/>
                </a:solidFill>
                <a:latin typeface="Cabin"/>
                <a:ea typeface="Cabin"/>
                <a:cs typeface="Cabin"/>
                <a:sym typeface="Cabin"/>
              </a:defRPr>
            </a:lvl3pPr>
            <a:lvl4pPr indent="0" lvl="3" marL="0" marR="0" rtl="0" algn="r">
              <a:spcBef>
                <a:spcPts val="0"/>
              </a:spcBef>
              <a:buNone/>
              <a:defRPr b="0" i="0" sz="1200" u="none" cap="none" strike="noStrike">
                <a:solidFill>
                  <a:schemeClr val="lt2"/>
                </a:solidFill>
                <a:latin typeface="Cabin"/>
                <a:ea typeface="Cabin"/>
                <a:cs typeface="Cabin"/>
                <a:sym typeface="Cabin"/>
              </a:defRPr>
            </a:lvl4pPr>
            <a:lvl5pPr indent="0" lvl="4" marL="0" marR="0" rtl="0" algn="r">
              <a:spcBef>
                <a:spcPts val="0"/>
              </a:spcBef>
              <a:buNone/>
              <a:defRPr b="0" i="0" sz="1200" u="none" cap="none" strike="noStrike">
                <a:solidFill>
                  <a:schemeClr val="lt2"/>
                </a:solidFill>
                <a:latin typeface="Cabin"/>
                <a:ea typeface="Cabin"/>
                <a:cs typeface="Cabin"/>
                <a:sym typeface="Cabin"/>
              </a:defRPr>
            </a:lvl5pPr>
            <a:lvl6pPr indent="0" lvl="5" marL="0" marR="0" rtl="0" algn="r">
              <a:spcBef>
                <a:spcPts val="0"/>
              </a:spcBef>
              <a:buNone/>
              <a:defRPr b="0" i="0" sz="1200" u="none" cap="none" strike="noStrike">
                <a:solidFill>
                  <a:schemeClr val="lt2"/>
                </a:solidFill>
                <a:latin typeface="Cabin"/>
                <a:ea typeface="Cabin"/>
                <a:cs typeface="Cabin"/>
                <a:sym typeface="Cabin"/>
              </a:defRPr>
            </a:lvl6pPr>
            <a:lvl7pPr indent="0" lvl="6" marL="0" marR="0" rtl="0" algn="r">
              <a:spcBef>
                <a:spcPts val="0"/>
              </a:spcBef>
              <a:buNone/>
              <a:defRPr b="0" i="0" sz="1200" u="none" cap="none" strike="noStrike">
                <a:solidFill>
                  <a:schemeClr val="lt2"/>
                </a:solidFill>
                <a:latin typeface="Cabin"/>
                <a:ea typeface="Cabin"/>
                <a:cs typeface="Cabin"/>
                <a:sym typeface="Cabin"/>
              </a:defRPr>
            </a:lvl7pPr>
            <a:lvl8pPr indent="0" lvl="7" marL="0" marR="0" rtl="0" algn="r">
              <a:spcBef>
                <a:spcPts val="0"/>
              </a:spcBef>
              <a:buNone/>
              <a:defRPr b="0" i="0" sz="1200" u="none" cap="none" strike="noStrike">
                <a:solidFill>
                  <a:schemeClr val="lt2"/>
                </a:solidFill>
                <a:latin typeface="Cabin"/>
                <a:ea typeface="Cabin"/>
                <a:cs typeface="Cabin"/>
                <a:sym typeface="Cabin"/>
              </a:defRPr>
            </a:lvl8pPr>
            <a:lvl9pPr indent="0" lvl="8" marL="0" marR="0" rtl="0" algn="r">
              <a:spcBef>
                <a:spcPts val="0"/>
              </a:spcBef>
              <a:buNone/>
              <a:defRPr b="0" i="0" sz="1200" u="none" cap="none" strike="noStrike">
                <a:solidFill>
                  <a:schemeClr val="l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251678" y="382385"/>
            <a:ext cx="10178322" cy="149213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5"/>
          <p:cNvSpPr txBox="1"/>
          <p:nvPr>
            <p:ph idx="1" type="body"/>
          </p:nvPr>
        </p:nvSpPr>
        <p:spPr>
          <a:xfrm>
            <a:off x="1257300" y="2286000"/>
            <a:ext cx="4800600" cy="36195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39" name="Google Shape;39;p5"/>
          <p:cNvSpPr txBox="1"/>
          <p:nvPr>
            <p:ph idx="2" type="body"/>
          </p:nvPr>
        </p:nvSpPr>
        <p:spPr>
          <a:xfrm>
            <a:off x="6647796" y="2286000"/>
            <a:ext cx="4800600" cy="36195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40" name="Google Shape;40;p5"/>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1" name="Google Shape;41;p5"/>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2" name="Google Shape;42;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252728" y="381000"/>
            <a:ext cx="10172700" cy="1493517"/>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6"/>
          <p:cNvSpPr txBox="1"/>
          <p:nvPr>
            <p:ph idx="1" type="body"/>
          </p:nvPr>
        </p:nvSpPr>
        <p:spPr>
          <a:xfrm>
            <a:off x="1251678" y="2199633"/>
            <a:ext cx="4800600" cy="632529"/>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700"/>
              </a:spcBef>
              <a:spcAft>
                <a:spcPts val="0"/>
              </a:spcAft>
              <a:buClr>
                <a:schemeClr val="dk2"/>
              </a:buClr>
              <a:buSzPts val="1900"/>
              <a:buFont typeface="Arial"/>
              <a:buNone/>
              <a:defRPr b="1" i="0" sz="1900" u="none" cap="none" strike="noStrike">
                <a:solidFill>
                  <a:schemeClr val="dk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900"/>
              <a:buFont typeface="Cabin"/>
              <a:buNone/>
              <a:defRPr b="1" i="0" sz="19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800"/>
              <a:buFont typeface="Arial"/>
              <a:buNone/>
              <a:defRPr b="1" i="0" sz="18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9pPr>
          </a:lstStyle>
          <a:p/>
        </p:txBody>
      </p:sp>
      <p:sp>
        <p:nvSpPr>
          <p:cNvPr id="46" name="Google Shape;46;p6"/>
          <p:cNvSpPr txBox="1"/>
          <p:nvPr>
            <p:ph idx="2" type="body"/>
          </p:nvPr>
        </p:nvSpPr>
        <p:spPr>
          <a:xfrm>
            <a:off x="1257300" y="2909102"/>
            <a:ext cx="4800600" cy="2996398"/>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47" name="Google Shape;47;p6"/>
          <p:cNvSpPr txBox="1"/>
          <p:nvPr>
            <p:ph idx="3" type="body"/>
          </p:nvPr>
        </p:nvSpPr>
        <p:spPr>
          <a:xfrm>
            <a:off x="6633864" y="2199633"/>
            <a:ext cx="4800600" cy="632529"/>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700"/>
              </a:spcBef>
              <a:spcAft>
                <a:spcPts val="0"/>
              </a:spcAft>
              <a:buClr>
                <a:schemeClr val="dk2"/>
              </a:buClr>
              <a:buSzPts val="1900"/>
              <a:buFont typeface="Arial"/>
              <a:buNone/>
              <a:defRPr b="1" i="0" sz="1900" u="none" cap="none" strike="noStrike">
                <a:solidFill>
                  <a:schemeClr val="dk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900"/>
              <a:buFont typeface="Cabin"/>
              <a:buNone/>
              <a:defRPr b="1" i="0" sz="19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800"/>
              <a:buFont typeface="Arial"/>
              <a:buNone/>
              <a:defRPr b="1" i="0" sz="18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600"/>
              <a:buFont typeface="Cabin"/>
              <a:buNone/>
              <a:defRPr b="1" i="0" sz="16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600"/>
              <a:buFont typeface="Arial"/>
              <a:buNone/>
              <a:defRPr b="1" i="0" sz="1600" u="none" cap="none" strike="noStrike">
                <a:solidFill>
                  <a:srgbClr val="595959"/>
                </a:solidFill>
                <a:latin typeface="Cabin"/>
                <a:ea typeface="Cabin"/>
                <a:cs typeface="Cabin"/>
                <a:sym typeface="Cabin"/>
              </a:defRPr>
            </a:lvl9pPr>
          </a:lstStyle>
          <a:p/>
        </p:txBody>
      </p:sp>
      <p:sp>
        <p:nvSpPr>
          <p:cNvPr id="48" name="Google Shape;48;p6"/>
          <p:cNvSpPr txBox="1"/>
          <p:nvPr>
            <p:ph idx="4" type="body"/>
          </p:nvPr>
        </p:nvSpPr>
        <p:spPr>
          <a:xfrm>
            <a:off x="6633864" y="2909102"/>
            <a:ext cx="4800600" cy="2996398"/>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49" name="Google Shape;49;p6"/>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0" name="Google Shape;50;p6"/>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1" name="Google Shape;5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251678" y="382385"/>
            <a:ext cx="10178322" cy="149213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7"/>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5" name="Google Shape;55;p7"/>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6" name="Google Shape;56;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Google Shape;59;p8"/>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Google Shape;60;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p:nvPr>
            <p:ph type="title"/>
          </p:nvPr>
        </p:nvSpPr>
        <p:spPr>
          <a:xfrm>
            <a:off x="8337884" y="457199"/>
            <a:ext cx="3092115" cy="1196671"/>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1900"/>
              <a:buFont typeface="Cabin"/>
              <a:buNone/>
              <a:defRPr b="1" i="0" sz="1900" u="none" cap="none" strike="noStrik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9"/>
          <p:cNvSpPr txBox="1"/>
          <p:nvPr>
            <p:ph idx="1" type="body"/>
          </p:nvPr>
        </p:nvSpPr>
        <p:spPr>
          <a:xfrm>
            <a:off x="765051" y="920377"/>
            <a:ext cx="6158418" cy="4985124"/>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10000"/>
              </a:lnSpc>
              <a:spcBef>
                <a:spcPts val="700"/>
              </a:spcBef>
              <a:spcAft>
                <a:spcPts val="0"/>
              </a:spcAft>
              <a:buClr>
                <a:schemeClr val="dk2"/>
              </a:buClr>
              <a:buSzPts val="3200"/>
              <a:buFont typeface="Arial"/>
              <a:buChar char="•"/>
              <a:defRPr b="0" i="0" sz="3200" u="none" cap="none" strike="noStrike">
                <a:solidFill>
                  <a:srgbClr val="595959"/>
                </a:solidFill>
                <a:latin typeface="Cabin"/>
                <a:ea typeface="Cabin"/>
                <a:cs typeface="Cabin"/>
                <a:sym typeface="Cabin"/>
              </a:defRPr>
            </a:lvl1pPr>
            <a:lvl2pPr indent="-406400" lvl="1" marL="914400" marR="0" rtl="0" algn="l">
              <a:lnSpc>
                <a:spcPct val="110000"/>
              </a:lnSpc>
              <a:spcBef>
                <a:spcPts val="700"/>
              </a:spcBef>
              <a:spcAft>
                <a:spcPts val="0"/>
              </a:spcAft>
              <a:buClr>
                <a:schemeClr val="dk2"/>
              </a:buClr>
              <a:buSzPts val="2800"/>
              <a:buFont typeface="Cabin"/>
              <a:buChar char="–"/>
              <a:defRPr b="0" i="0" sz="2800" u="none" cap="none" strike="noStrike">
                <a:solidFill>
                  <a:srgbClr val="595959"/>
                </a:solidFill>
                <a:latin typeface="Cabin"/>
                <a:ea typeface="Cabin"/>
                <a:cs typeface="Cabin"/>
                <a:sym typeface="Cabin"/>
              </a:defRPr>
            </a:lvl2pPr>
            <a:lvl3pPr indent="-381000" lvl="2" marL="1371600" marR="0" rtl="0" algn="l">
              <a:lnSpc>
                <a:spcPct val="110000"/>
              </a:lnSpc>
              <a:spcBef>
                <a:spcPts val="700"/>
              </a:spcBef>
              <a:spcAft>
                <a:spcPts val="0"/>
              </a:spcAft>
              <a:buClr>
                <a:schemeClr val="dk2"/>
              </a:buClr>
              <a:buSzPts val="2400"/>
              <a:buFont typeface="Arial"/>
              <a:buChar char="•"/>
              <a:defRPr b="0" i="0" sz="2400" u="none" cap="none" strike="noStrike">
                <a:solidFill>
                  <a:srgbClr val="595959"/>
                </a:solidFill>
                <a:latin typeface="Cabin"/>
                <a:ea typeface="Cabin"/>
                <a:cs typeface="Cabin"/>
                <a:sym typeface="Cabin"/>
              </a:defRPr>
            </a:lvl3pPr>
            <a:lvl4pPr indent="-355600" lvl="3" marL="1828800" marR="0" rtl="0" algn="l">
              <a:lnSpc>
                <a:spcPct val="110000"/>
              </a:lnSpc>
              <a:spcBef>
                <a:spcPts val="700"/>
              </a:spcBef>
              <a:spcAft>
                <a:spcPts val="0"/>
              </a:spcAft>
              <a:buClr>
                <a:schemeClr val="dk2"/>
              </a:buClr>
              <a:buSzPts val="2000"/>
              <a:buFont typeface="Cabin"/>
              <a:buChar char="–"/>
              <a:defRPr b="0" i="0" sz="2000" u="none" cap="none" strike="noStrike">
                <a:solidFill>
                  <a:srgbClr val="595959"/>
                </a:solidFill>
                <a:latin typeface="Cabin"/>
                <a:ea typeface="Cabin"/>
                <a:cs typeface="Cabin"/>
                <a:sym typeface="Cabin"/>
              </a:defRPr>
            </a:lvl4pPr>
            <a:lvl5pPr indent="-355600" lvl="4" marL="22860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5pPr>
            <a:lvl6pPr indent="-355600" lvl="5" marL="2743200" marR="0" rtl="0" algn="l">
              <a:lnSpc>
                <a:spcPct val="110000"/>
              </a:lnSpc>
              <a:spcBef>
                <a:spcPts val="700"/>
              </a:spcBef>
              <a:spcAft>
                <a:spcPts val="0"/>
              </a:spcAft>
              <a:buClr>
                <a:schemeClr val="dk2"/>
              </a:buClr>
              <a:buSzPts val="2000"/>
              <a:buFont typeface="Cabin"/>
              <a:buChar char="–"/>
              <a:defRPr b="0" i="0" sz="2000" u="none" cap="none" strike="noStrike">
                <a:solidFill>
                  <a:srgbClr val="595959"/>
                </a:solidFill>
                <a:latin typeface="Cabin"/>
                <a:ea typeface="Cabin"/>
                <a:cs typeface="Cabin"/>
                <a:sym typeface="Cabin"/>
              </a:defRPr>
            </a:lvl6pPr>
            <a:lvl7pPr indent="-355600" lvl="6" marL="32004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7pPr>
            <a:lvl8pPr indent="-355600" lvl="7" marL="3657600" marR="0" rtl="0" algn="l">
              <a:lnSpc>
                <a:spcPct val="110000"/>
              </a:lnSpc>
              <a:spcBef>
                <a:spcPts val="700"/>
              </a:spcBef>
              <a:spcAft>
                <a:spcPts val="0"/>
              </a:spcAft>
              <a:buClr>
                <a:schemeClr val="dk2"/>
              </a:buClr>
              <a:buSzPts val="2000"/>
              <a:buFont typeface="Cabin"/>
              <a:buChar char="–"/>
              <a:defRPr b="0" i="0" sz="2000" u="none" cap="none" strike="noStrike">
                <a:solidFill>
                  <a:srgbClr val="595959"/>
                </a:solidFill>
                <a:latin typeface="Cabin"/>
                <a:ea typeface="Cabin"/>
                <a:cs typeface="Cabin"/>
                <a:sym typeface="Cabin"/>
              </a:defRPr>
            </a:lvl8pPr>
            <a:lvl9pPr indent="-355600" lvl="8" marL="41148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9pPr>
          </a:lstStyle>
          <a:p/>
        </p:txBody>
      </p:sp>
      <p:sp>
        <p:nvSpPr>
          <p:cNvPr id="65" name="Google Shape;65;p9"/>
          <p:cNvSpPr txBox="1"/>
          <p:nvPr>
            <p:ph idx="2" type="body"/>
          </p:nvPr>
        </p:nvSpPr>
        <p:spPr>
          <a:xfrm>
            <a:off x="8337885" y="1741336"/>
            <a:ext cx="3092115" cy="416416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1200"/>
              </a:spcBef>
              <a:spcAft>
                <a:spcPts val="0"/>
              </a:spcAft>
              <a:buClr>
                <a:schemeClr val="dk2"/>
              </a:buClr>
              <a:buSzPts val="1600"/>
              <a:buFont typeface="Arial"/>
              <a:buNone/>
              <a:defRPr b="0" i="0" sz="1600" u="none" cap="none" strike="noStrike">
                <a:solidFill>
                  <a:schemeClr val="lt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400"/>
              <a:buFont typeface="Cabin"/>
              <a:buNone/>
              <a:defRPr b="0" i="0" sz="14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9pPr>
          </a:lstStyle>
          <a:p/>
        </p:txBody>
      </p:sp>
      <p:sp>
        <p:nvSpPr>
          <p:cNvPr id="66" name="Google Shape;66;p9"/>
          <p:cNvSpPr txBox="1"/>
          <p:nvPr>
            <p:ph idx="10" type="dt"/>
          </p:nvPr>
        </p:nvSpPr>
        <p:spPr>
          <a:xfrm>
            <a:off x="765051" y="6375679"/>
            <a:ext cx="1233355"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7" name="Google Shape;67;p9"/>
          <p:cNvSpPr txBox="1"/>
          <p:nvPr>
            <p:ph idx="11" type="ftr"/>
          </p:nvPr>
        </p:nvSpPr>
        <p:spPr>
          <a:xfrm>
            <a:off x="2103620" y="6375679"/>
            <a:ext cx="3482179"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8" name="Google Shape;68;p9"/>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9"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0"/>
          <p:cNvSpPr/>
          <p:nvPr>
            <p:ph idx="2" type="pic"/>
          </p:nvPr>
        </p:nvSpPr>
        <p:spPr>
          <a:xfrm>
            <a:off x="283464" y="0"/>
            <a:ext cx="7355585" cy="6857999"/>
          </a:xfrm>
          <a:prstGeom prst="rect">
            <a:avLst/>
          </a:prstGeom>
          <a:noFill/>
          <a:ln>
            <a:noFill/>
          </a:ln>
        </p:spPr>
        <p:txBody>
          <a:bodyPr anchorCtr="0" anchor="t" bIns="91425" lIns="91425" spcFirstLastPara="1" rIns="91425" wrap="square" tIns="91425">
            <a:no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Cabin"/>
                <a:ea typeface="Cabin"/>
                <a:cs typeface="Cabin"/>
                <a:sym typeface="Cabin"/>
              </a:defRPr>
            </a:lvl1pPr>
            <a:lvl2pPr lvl="1" marR="0" rtl="0" algn="l">
              <a:lnSpc>
                <a:spcPct val="110000"/>
              </a:lnSpc>
              <a:spcBef>
                <a:spcPts val="700"/>
              </a:spcBef>
              <a:spcAft>
                <a:spcPts val="0"/>
              </a:spcAft>
              <a:buClr>
                <a:schemeClr val="dk2"/>
              </a:buClr>
              <a:buSzPts val="2800"/>
              <a:buFont typeface="Cabin"/>
              <a:buNone/>
              <a:defRPr b="0" i="0" sz="2800" u="none" cap="none" strike="noStrike">
                <a:solidFill>
                  <a:srgbClr val="595959"/>
                </a:solidFill>
                <a:latin typeface="Cabin"/>
                <a:ea typeface="Cabin"/>
                <a:cs typeface="Cabin"/>
                <a:sym typeface="Cabin"/>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Cabin"/>
                <a:ea typeface="Cabin"/>
                <a:cs typeface="Cabin"/>
                <a:sym typeface="Cabin"/>
              </a:defRPr>
            </a:lvl3pPr>
            <a:lvl4pPr lvl="3" marR="0" rtl="0" algn="l">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Cabin"/>
                <a:ea typeface="Cabin"/>
                <a:cs typeface="Cabin"/>
                <a:sym typeface="Cabin"/>
              </a:defRPr>
            </a:lvl5pPr>
            <a:lvl6pPr lvl="5" marR="0" rtl="0" algn="l">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Cabin"/>
                <a:ea typeface="Cabin"/>
                <a:cs typeface="Cabin"/>
                <a:sym typeface="Cabin"/>
              </a:defRPr>
            </a:lvl7pPr>
            <a:lvl8pPr lvl="7" marR="0" rtl="0" algn="l">
              <a:lnSpc>
                <a:spcPct val="110000"/>
              </a:lnSpc>
              <a:spcBef>
                <a:spcPts val="700"/>
              </a:spcBef>
              <a:spcAft>
                <a:spcPts val="0"/>
              </a:spcAft>
              <a:buClr>
                <a:schemeClr val="dk2"/>
              </a:buClr>
              <a:buSzPts val="2000"/>
              <a:buFont typeface="Cabin"/>
              <a:buNone/>
              <a:defRPr b="0" i="0" sz="2000" u="none" cap="none" strike="noStrike">
                <a:solidFill>
                  <a:srgbClr val="595959"/>
                </a:solidFill>
                <a:latin typeface="Cabin"/>
                <a:ea typeface="Cabin"/>
                <a:cs typeface="Cabin"/>
                <a:sym typeface="Cabin"/>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Cabin"/>
                <a:ea typeface="Cabin"/>
                <a:cs typeface="Cabin"/>
                <a:sym typeface="Cabin"/>
              </a:defRPr>
            </a:lvl9pPr>
          </a:lstStyle>
          <a:p/>
        </p:txBody>
      </p:sp>
      <p:sp>
        <p:nvSpPr>
          <p:cNvPr id="72" name="Google Shape;72;p1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8337883" y="457200"/>
            <a:ext cx="3092117" cy="119667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1900"/>
              <a:buFont typeface="Cabin"/>
              <a:buNone/>
              <a:defRPr b="1" i="0" sz="1900" u="none" cap="none" strike="noStrike">
                <a:solidFill>
                  <a:schemeClr val="accent1"/>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10"/>
          <p:cNvSpPr txBox="1"/>
          <p:nvPr>
            <p:ph idx="1" type="body"/>
          </p:nvPr>
        </p:nvSpPr>
        <p:spPr>
          <a:xfrm>
            <a:off x="8337883" y="1741336"/>
            <a:ext cx="3092117" cy="416416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1200"/>
              </a:spcBef>
              <a:spcAft>
                <a:spcPts val="0"/>
              </a:spcAft>
              <a:buClr>
                <a:schemeClr val="dk2"/>
              </a:buClr>
              <a:buSzPts val="1600"/>
              <a:buFont typeface="Arial"/>
              <a:buNone/>
              <a:defRPr b="0" i="0" sz="1600" u="none" cap="none" strike="noStrike">
                <a:solidFill>
                  <a:schemeClr val="lt2"/>
                </a:solidFill>
                <a:latin typeface="Cabin"/>
                <a:ea typeface="Cabin"/>
                <a:cs typeface="Cabin"/>
                <a:sym typeface="Cabin"/>
              </a:defRPr>
            </a:lvl1pPr>
            <a:lvl2pPr indent="-228600" lvl="1" marL="914400" marR="0" rtl="0" algn="l">
              <a:lnSpc>
                <a:spcPct val="110000"/>
              </a:lnSpc>
              <a:spcBef>
                <a:spcPts val="700"/>
              </a:spcBef>
              <a:spcAft>
                <a:spcPts val="0"/>
              </a:spcAft>
              <a:buClr>
                <a:schemeClr val="dk2"/>
              </a:buClr>
              <a:buSzPts val="1400"/>
              <a:buFont typeface="Cabin"/>
              <a:buNone/>
              <a:defRPr b="0" i="0" sz="1400" u="none" cap="none" strike="noStrike">
                <a:solidFill>
                  <a:srgbClr val="595959"/>
                </a:solidFill>
                <a:latin typeface="Cabin"/>
                <a:ea typeface="Cabin"/>
                <a:cs typeface="Cabin"/>
                <a:sym typeface="Cabin"/>
              </a:defRPr>
            </a:lvl2pPr>
            <a:lvl3pPr indent="-228600" lvl="2" marL="1371600" marR="0" rtl="0" algn="l">
              <a:lnSpc>
                <a:spcPct val="110000"/>
              </a:lnSpc>
              <a:spcBef>
                <a:spcPts val="700"/>
              </a:spcBef>
              <a:spcAft>
                <a:spcPts val="0"/>
              </a:spcAft>
              <a:buClr>
                <a:schemeClr val="dk2"/>
              </a:buClr>
              <a:buSzPts val="1200"/>
              <a:buFont typeface="Arial"/>
              <a:buNone/>
              <a:defRPr b="0" i="0" sz="1200" u="none" cap="none" strike="noStrike">
                <a:solidFill>
                  <a:srgbClr val="595959"/>
                </a:solidFill>
                <a:latin typeface="Cabin"/>
                <a:ea typeface="Cabin"/>
                <a:cs typeface="Cabin"/>
                <a:sym typeface="Cabin"/>
              </a:defRPr>
            </a:lvl3pPr>
            <a:lvl4pPr indent="-228600" lvl="3" marL="18288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4pPr>
            <a:lvl5pPr indent="-228600" lvl="4" marL="22860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5pPr>
            <a:lvl6pPr indent="-228600" lvl="5" marL="27432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6pPr>
            <a:lvl7pPr indent="-228600" lvl="6" marL="32004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7pPr>
            <a:lvl8pPr indent="-228600" lvl="7" marL="3657600" marR="0" rtl="0" algn="l">
              <a:lnSpc>
                <a:spcPct val="110000"/>
              </a:lnSpc>
              <a:spcBef>
                <a:spcPts val="700"/>
              </a:spcBef>
              <a:spcAft>
                <a:spcPts val="0"/>
              </a:spcAft>
              <a:buClr>
                <a:schemeClr val="dk2"/>
              </a:buClr>
              <a:buSzPts val="1000"/>
              <a:buFont typeface="Cabin"/>
              <a:buNone/>
              <a:defRPr b="0" i="0" sz="1000" u="none" cap="none" strike="noStrike">
                <a:solidFill>
                  <a:srgbClr val="595959"/>
                </a:solidFill>
                <a:latin typeface="Cabin"/>
                <a:ea typeface="Cabin"/>
                <a:cs typeface="Cabin"/>
                <a:sym typeface="Cabin"/>
              </a:defRPr>
            </a:lvl8pPr>
            <a:lvl9pPr indent="-228600" lvl="8" marL="4114800" marR="0" rtl="0" algn="l">
              <a:lnSpc>
                <a:spcPct val="110000"/>
              </a:lnSpc>
              <a:spcBef>
                <a:spcPts val="700"/>
              </a:spcBef>
              <a:spcAft>
                <a:spcPts val="0"/>
              </a:spcAft>
              <a:buClr>
                <a:schemeClr val="dk2"/>
              </a:buClr>
              <a:buSzPts val="1000"/>
              <a:buFont typeface="Arial"/>
              <a:buNone/>
              <a:defRPr b="0" i="0" sz="1000" u="none" cap="none" strike="noStrike">
                <a:solidFill>
                  <a:srgbClr val="595959"/>
                </a:solidFill>
                <a:latin typeface="Cabin"/>
                <a:ea typeface="Cabin"/>
                <a:cs typeface="Cabin"/>
                <a:sym typeface="Cabin"/>
              </a:defRPr>
            </a:lvl9pPr>
          </a:lstStyle>
          <a:p/>
        </p:txBody>
      </p:sp>
      <p:sp>
        <p:nvSpPr>
          <p:cNvPr id="76" name="Google Shape;76;p10"/>
          <p:cNvSpPr txBox="1"/>
          <p:nvPr>
            <p:ph idx="10" type="dt"/>
          </p:nvPr>
        </p:nvSpPr>
        <p:spPr>
          <a:xfrm>
            <a:off x="765950" y="6375679"/>
            <a:ext cx="1232456"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Google Shape;77;p10"/>
          <p:cNvSpPr txBox="1"/>
          <p:nvPr>
            <p:ph idx="11" type="ftr"/>
          </p:nvPr>
        </p:nvSpPr>
        <p:spPr>
          <a:xfrm>
            <a:off x="2103621" y="6375679"/>
            <a:ext cx="3482178"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8" name="Google Shape;78;p10"/>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1678" y="382385"/>
            <a:ext cx="10178322" cy="1492132"/>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251678" y="2286001"/>
            <a:ext cx="10178322" cy="3593591"/>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Cabin"/>
                <a:ea typeface="Cabin"/>
                <a:cs typeface="Cabin"/>
                <a:sym typeface="Cabin"/>
              </a:defRPr>
            </a:lvl1pPr>
            <a:lvl2pPr indent="-342900" lvl="1" marL="914400" marR="0" rtl="0" algn="l">
              <a:lnSpc>
                <a:spcPct val="110000"/>
              </a:lnSpc>
              <a:spcBef>
                <a:spcPts val="700"/>
              </a:spcBef>
              <a:spcAft>
                <a:spcPts val="0"/>
              </a:spcAft>
              <a:buClr>
                <a:schemeClr val="dk2"/>
              </a:buClr>
              <a:buSzPts val="1800"/>
              <a:buFont typeface="Cabin"/>
              <a:buChar char="–"/>
              <a:defRPr b="0" i="0" sz="1800" u="none" cap="none" strike="noStrike">
                <a:solidFill>
                  <a:srgbClr val="595959"/>
                </a:solidFill>
                <a:latin typeface="Cabin"/>
                <a:ea typeface="Cabin"/>
                <a:cs typeface="Cabin"/>
                <a:sym typeface="Cabin"/>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Cabin"/>
                <a:ea typeface="Cabin"/>
                <a:cs typeface="Cabin"/>
                <a:sym typeface="Cabin"/>
              </a:defRPr>
            </a:lvl3pPr>
            <a:lvl4pPr indent="-317500" lvl="3" marL="18288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5pPr>
            <a:lvl6pPr indent="-317500" lvl="5" marL="27432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7pPr>
            <a:lvl8pPr indent="-317500" lvl="7" marL="3657600" marR="0" rtl="0" algn="l">
              <a:lnSpc>
                <a:spcPct val="110000"/>
              </a:lnSpc>
              <a:spcBef>
                <a:spcPts val="700"/>
              </a:spcBef>
              <a:spcAft>
                <a:spcPts val="0"/>
              </a:spcAft>
              <a:buClr>
                <a:schemeClr val="dk2"/>
              </a:buClr>
              <a:buSzPts val="1400"/>
              <a:buFont typeface="Cabin"/>
              <a:buChar char="–"/>
              <a:defRPr b="0" i="0" sz="1400" u="none" cap="none" strike="noStrike">
                <a:solidFill>
                  <a:srgbClr val="595959"/>
                </a:solidFill>
                <a:latin typeface="Cabin"/>
                <a:ea typeface="Cabin"/>
                <a:cs typeface="Cabin"/>
                <a:sym typeface="Cabin"/>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Cabin"/>
                <a:ea typeface="Cabin"/>
                <a:cs typeface="Cabin"/>
                <a:sym typeface="Cabin"/>
              </a:defRPr>
            </a:lvl9pPr>
          </a:lstStyle>
          <a:p/>
        </p:txBody>
      </p:sp>
      <p:sp>
        <p:nvSpPr>
          <p:cNvPr id="8" name="Google Shape;8;p1"/>
          <p:cNvSpPr txBox="1"/>
          <p:nvPr>
            <p:ph idx="10" type="dt"/>
          </p:nvPr>
        </p:nvSpPr>
        <p:spPr>
          <a:xfrm>
            <a:off x="1251678" y="6375679"/>
            <a:ext cx="2329722" cy="348462"/>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 name="Google Shape;9;p1"/>
          <p:cNvSpPr txBox="1"/>
          <p:nvPr>
            <p:ph idx="11" type="ftr"/>
          </p:nvPr>
        </p:nvSpPr>
        <p:spPr>
          <a:xfrm>
            <a:off x="4038600" y="6375679"/>
            <a:ext cx="4114800" cy="345796"/>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595959"/>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0" name="Google Shape;10;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Cabin"/>
                <a:ea typeface="Cabin"/>
                <a:cs typeface="Cabin"/>
                <a:sym typeface="Cabin"/>
              </a:defRPr>
            </a:lvl1pPr>
            <a:lvl2pPr indent="0" lvl="1" marL="0" marR="0" rtl="0" algn="r">
              <a:spcBef>
                <a:spcPts val="0"/>
              </a:spcBef>
              <a:buNone/>
              <a:defRPr b="0" i="0" sz="1200" u="none" cap="none" strike="noStrike">
                <a:solidFill>
                  <a:srgbClr val="595959"/>
                </a:solidFill>
                <a:latin typeface="Cabin"/>
                <a:ea typeface="Cabin"/>
                <a:cs typeface="Cabin"/>
                <a:sym typeface="Cabin"/>
              </a:defRPr>
            </a:lvl2pPr>
            <a:lvl3pPr indent="0" lvl="2" marL="0" marR="0" rtl="0" algn="r">
              <a:spcBef>
                <a:spcPts val="0"/>
              </a:spcBef>
              <a:buNone/>
              <a:defRPr b="0" i="0" sz="1200" u="none" cap="none" strike="noStrike">
                <a:solidFill>
                  <a:srgbClr val="595959"/>
                </a:solidFill>
                <a:latin typeface="Cabin"/>
                <a:ea typeface="Cabin"/>
                <a:cs typeface="Cabin"/>
                <a:sym typeface="Cabin"/>
              </a:defRPr>
            </a:lvl3pPr>
            <a:lvl4pPr indent="0" lvl="3" marL="0" marR="0" rtl="0" algn="r">
              <a:spcBef>
                <a:spcPts val="0"/>
              </a:spcBef>
              <a:buNone/>
              <a:defRPr b="0" i="0" sz="1200" u="none" cap="none" strike="noStrike">
                <a:solidFill>
                  <a:srgbClr val="595959"/>
                </a:solidFill>
                <a:latin typeface="Cabin"/>
                <a:ea typeface="Cabin"/>
                <a:cs typeface="Cabin"/>
                <a:sym typeface="Cabin"/>
              </a:defRPr>
            </a:lvl4pPr>
            <a:lvl5pPr indent="0" lvl="4" marL="0" marR="0" rtl="0" algn="r">
              <a:spcBef>
                <a:spcPts val="0"/>
              </a:spcBef>
              <a:buNone/>
              <a:defRPr b="0" i="0" sz="1200" u="none" cap="none" strike="noStrike">
                <a:solidFill>
                  <a:srgbClr val="595959"/>
                </a:solidFill>
                <a:latin typeface="Cabin"/>
                <a:ea typeface="Cabin"/>
                <a:cs typeface="Cabin"/>
                <a:sym typeface="Cabin"/>
              </a:defRPr>
            </a:lvl5pPr>
            <a:lvl6pPr indent="0" lvl="5" marL="0" marR="0" rtl="0" algn="r">
              <a:spcBef>
                <a:spcPts val="0"/>
              </a:spcBef>
              <a:buNone/>
              <a:defRPr b="0" i="0" sz="1200" u="none" cap="none" strike="noStrike">
                <a:solidFill>
                  <a:srgbClr val="595959"/>
                </a:solidFill>
                <a:latin typeface="Cabin"/>
                <a:ea typeface="Cabin"/>
                <a:cs typeface="Cabin"/>
                <a:sym typeface="Cabin"/>
              </a:defRPr>
            </a:lvl6pPr>
            <a:lvl7pPr indent="0" lvl="6" marL="0" marR="0" rtl="0" algn="r">
              <a:spcBef>
                <a:spcPts val="0"/>
              </a:spcBef>
              <a:buNone/>
              <a:defRPr b="0" i="0" sz="1200" u="none" cap="none" strike="noStrike">
                <a:solidFill>
                  <a:srgbClr val="595959"/>
                </a:solidFill>
                <a:latin typeface="Cabin"/>
                <a:ea typeface="Cabin"/>
                <a:cs typeface="Cabin"/>
                <a:sym typeface="Cabin"/>
              </a:defRPr>
            </a:lvl7pPr>
            <a:lvl8pPr indent="0" lvl="7" marL="0" marR="0" rtl="0" algn="r">
              <a:spcBef>
                <a:spcPts val="0"/>
              </a:spcBef>
              <a:buNone/>
              <a:defRPr b="0" i="0" sz="1200" u="none" cap="none" strike="noStrike">
                <a:solidFill>
                  <a:srgbClr val="595959"/>
                </a:solidFill>
                <a:latin typeface="Cabin"/>
                <a:ea typeface="Cabin"/>
                <a:cs typeface="Cabin"/>
                <a:sym typeface="Cabin"/>
              </a:defRPr>
            </a:lvl8pPr>
            <a:lvl9pPr indent="0" lvl="8" marL="0" marR="0" rtl="0" algn="r">
              <a:spcBef>
                <a:spcPts val="0"/>
              </a:spcBef>
              <a:buNone/>
              <a:defRPr b="0" i="0" sz="1200" u="none" cap="none" strike="noStrike">
                <a:solidFill>
                  <a:srgbClr val="595959"/>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3"/>
          <p:cNvSpPr txBox="1"/>
          <p:nvPr>
            <p:ph type="ctrTitle"/>
          </p:nvPr>
        </p:nvSpPr>
        <p:spPr>
          <a:xfrm>
            <a:off x="1399875" y="381000"/>
            <a:ext cx="9840000" cy="6242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0000"/>
              <a:buFont typeface="Impact"/>
              <a:buNone/>
            </a:pPr>
            <a:r>
              <a:rPr lang="en-US" sz="6000"/>
              <a:t>Eckovation</a:t>
            </a:r>
            <a:endParaRPr sz="6000"/>
          </a:p>
          <a:p>
            <a:pPr indent="0" lvl="0" marL="0" marR="0" rtl="0" algn="ctr">
              <a:lnSpc>
                <a:spcPct val="90000"/>
              </a:lnSpc>
              <a:spcBef>
                <a:spcPts val="0"/>
              </a:spcBef>
              <a:spcAft>
                <a:spcPts val="0"/>
              </a:spcAft>
              <a:buClr>
                <a:schemeClr val="dk2"/>
              </a:buClr>
              <a:buSzPts val="10000"/>
              <a:buFont typeface="Impact"/>
              <a:buNone/>
            </a:pPr>
            <a:r>
              <a:t/>
            </a:r>
            <a:endParaRPr sz="6000"/>
          </a:p>
          <a:p>
            <a:pPr indent="0" lvl="0" marL="0" marR="0" rtl="0" algn="ctr">
              <a:lnSpc>
                <a:spcPct val="90000"/>
              </a:lnSpc>
              <a:spcBef>
                <a:spcPts val="0"/>
              </a:spcBef>
              <a:spcAft>
                <a:spcPts val="0"/>
              </a:spcAft>
              <a:buClr>
                <a:schemeClr val="dk2"/>
              </a:buClr>
              <a:buSzPts val="10000"/>
              <a:buFont typeface="Impact"/>
              <a:buNone/>
            </a:pPr>
            <a:r>
              <a:rPr lang="en-US" sz="6000"/>
              <a:t>Handwritten Digit  Recognition</a:t>
            </a:r>
            <a:endParaRPr sz="6000"/>
          </a:p>
          <a:p>
            <a:pPr indent="0" lvl="0" marL="0" marR="0" rtl="0" algn="ctr">
              <a:lnSpc>
                <a:spcPct val="90000"/>
              </a:lnSpc>
              <a:spcBef>
                <a:spcPts val="0"/>
              </a:spcBef>
              <a:spcAft>
                <a:spcPts val="0"/>
              </a:spcAft>
              <a:buClr>
                <a:schemeClr val="dk2"/>
              </a:buClr>
              <a:buSzPts val="10000"/>
              <a:buFont typeface="Impact"/>
              <a:buNone/>
            </a:pPr>
            <a:r>
              <a:t/>
            </a:r>
            <a:endParaRPr sz="6000"/>
          </a:p>
          <a:p>
            <a:pPr indent="0" lvl="0" marL="0" marR="0" rtl="0" algn="ctr">
              <a:lnSpc>
                <a:spcPct val="90000"/>
              </a:lnSpc>
              <a:spcBef>
                <a:spcPts val="0"/>
              </a:spcBef>
              <a:spcAft>
                <a:spcPts val="0"/>
              </a:spcAft>
              <a:buClr>
                <a:schemeClr val="dk2"/>
              </a:buClr>
              <a:buSzPts val="10000"/>
              <a:buFont typeface="Impact"/>
              <a:buNone/>
            </a:pPr>
            <a:r>
              <a:t/>
            </a:r>
            <a:endParaRPr sz="6000"/>
          </a:p>
          <a:p>
            <a:pPr indent="0" lvl="0" marL="0" marR="0" rtl="0" algn="l">
              <a:lnSpc>
                <a:spcPct val="90000"/>
              </a:lnSpc>
              <a:spcBef>
                <a:spcPts val="0"/>
              </a:spcBef>
              <a:spcAft>
                <a:spcPts val="0"/>
              </a:spcAft>
              <a:buClr>
                <a:schemeClr val="dk2"/>
              </a:buClr>
              <a:buSzPts val="10000"/>
              <a:buFont typeface="Impact"/>
              <a:buNone/>
            </a:pPr>
            <a:r>
              <a:rPr lang="en-US" sz="3000"/>
              <a:t>Sameer Kumar Bairwa                                          Machine Learning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1251678" y="463835"/>
            <a:ext cx="10178400" cy="897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Python Implementation</a:t>
            </a:r>
            <a:endParaRPr b="0" i="0" sz="5100" u="none" cap="none" strike="noStrike">
              <a:solidFill>
                <a:schemeClr val="dk2"/>
              </a:solidFill>
              <a:latin typeface="Impact"/>
              <a:ea typeface="Impact"/>
              <a:cs typeface="Impact"/>
              <a:sym typeface="Impact"/>
            </a:endParaRPr>
          </a:p>
        </p:txBody>
      </p:sp>
      <p:sp>
        <p:nvSpPr>
          <p:cNvPr id="150" name="Google Shape;150;p22"/>
          <p:cNvSpPr txBox="1"/>
          <p:nvPr>
            <p:ph idx="1" type="body"/>
          </p:nvPr>
        </p:nvSpPr>
        <p:spPr>
          <a:xfrm>
            <a:off x="1333128" y="2778835"/>
            <a:ext cx="10178400" cy="5068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700"/>
              </a:spcBef>
              <a:spcAft>
                <a:spcPts val="0"/>
              </a:spcAft>
              <a:buClr>
                <a:srgbClr val="000000"/>
              </a:buClr>
              <a:buSzPts val="2400"/>
              <a:buAutoNum type="arabicPeriod"/>
            </a:pPr>
            <a:r>
              <a:rPr lang="en-US" sz="2400">
                <a:solidFill>
                  <a:srgbClr val="FFA515"/>
                </a:solidFill>
              </a:rPr>
              <a:t>Dataset- MNIST dataset   </a:t>
            </a:r>
            <a:endParaRPr sz="2400">
              <a:solidFill>
                <a:srgbClr val="FFA515"/>
              </a:solidFill>
            </a:endParaRPr>
          </a:p>
          <a:p>
            <a:pPr indent="-381000" lvl="0" marL="457200" marR="0" rtl="0" algn="l">
              <a:lnSpc>
                <a:spcPct val="150000"/>
              </a:lnSpc>
              <a:spcBef>
                <a:spcPts val="0"/>
              </a:spcBef>
              <a:spcAft>
                <a:spcPts val="0"/>
              </a:spcAft>
              <a:buClr>
                <a:srgbClr val="000000"/>
              </a:buClr>
              <a:buSzPts val="2400"/>
              <a:buAutoNum type="arabicPeriod"/>
            </a:pPr>
            <a:r>
              <a:rPr lang="en-US" sz="2400">
                <a:solidFill>
                  <a:srgbClr val="FFA515"/>
                </a:solidFill>
              </a:rPr>
              <a:t>Images of size 28 X 28  </a:t>
            </a:r>
            <a:endParaRPr sz="2400">
              <a:solidFill>
                <a:srgbClr val="FFA515"/>
              </a:solidFill>
            </a:endParaRPr>
          </a:p>
          <a:p>
            <a:pPr indent="-381000" lvl="0" marL="457200" marR="0" rtl="0" algn="l">
              <a:lnSpc>
                <a:spcPct val="150000"/>
              </a:lnSpc>
              <a:spcBef>
                <a:spcPts val="0"/>
              </a:spcBef>
              <a:spcAft>
                <a:spcPts val="0"/>
              </a:spcAft>
              <a:buClr>
                <a:srgbClr val="000000"/>
              </a:buClr>
              <a:buSzPts val="2400"/>
              <a:buAutoNum type="arabicPeriod"/>
            </a:pPr>
            <a:r>
              <a:rPr lang="en-US" sz="2400">
                <a:solidFill>
                  <a:srgbClr val="FFA515"/>
                </a:solidFill>
              </a:rPr>
              <a:t>Convolutional Network Support added</a:t>
            </a:r>
            <a:endParaRPr sz="2400">
              <a:solidFill>
                <a:srgbClr val="FFA51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257303" y="528985"/>
            <a:ext cx="10178400" cy="897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Experimental Outcomes</a:t>
            </a:r>
            <a:endParaRPr b="0" i="0" sz="5100" u="none" cap="none" strike="noStrike">
              <a:solidFill>
                <a:schemeClr val="dk2"/>
              </a:solidFill>
              <a:latin typeface="Impact"/>
              <a:ea typeface="Impact"/>
              <a:cs typeface="Impact"/>
              <a:sym typeface="Impact"/>
            </a:endParaRPr>
          </a:p>
        </p:txBody>
      </p:sp>
      <p:sp>
        <p:nvSpPr>
          <p:cNvPr id="156" name="Google Shape;156;p23"/>
          <p:cNvSpPr txBox="1"/>
          <p:nvPr>
            <p:ph idx="1" type="body"/>
          </p:nvPr>
        </p:nvSpPr>
        <p:spPr>
          <a:xfrm>
            <a:off x="1257303" y="2351160"/>
            <a:ext cx="10178400" cy="5068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50000"/>
              </a:lnSpc>
              <a:spcBef>
                <a:spcPts val="700"/>
              </a:spcBef>
              <a:spcAft>
                <a:spcPts val="0"/>
              </a:spcAft>
              <a:buClr>
                <a:srgbClr val="000000"/>
              </a:buClr>
              <a:buSzPts val="2400"/>
              <a:buAutoNum type="arabicPeriod"/>
            </a:pPr>
            <a:r>
              <a:rPr lang="en-US" sz="2400">
                <a:solidFill>
                  <a:srgbClr val="FFA515"/>
                </a:solidFill>
              </a:rPr>
              <a:t> Experimental Values : </a:t>
            </a:r>
            <a:endParaRPr sz="2400">
              <a:solidFill>
                <a:srgbClr val="FFA515"/>
              </a:solidFill>
            </a:endParaRPr>
          </a:p>
          <a:p>
            <a:pPr indent="-381000" lvl="0" marL="457200" marR="0" rtl="0" algn="l">
              <a:lnSpc>
                <a:spcPct val="150000"/>
              </a:lnSpc>
              <a:spcBef>
                <a:spcPts val="0"/>
              </a:spcBef>
              <a:spcAft>
                <a:spcPts val="0"/>
              </a:spcAft>
              <a:buClr>
                <a:srgbClr val="000000"/>
              </a:buClr>
              <a:buSzPts val="2400"/>
              <a:buAutoNum type="arabicPeriod"/>
            </a:pPr>
            <a:r>
              <a:rPr lang="en-US" sz="2400">
                <a:solidFill>
                  <a:srgbClr val="FFA515"/>
                </a:solidFill>
              </a:rPr>
              <a:t>  ■ Training  : training data of mnist with 10 Epochs  </a:t>
            </a:r>
            <a:endParaRPr sz="2400">
              <a:solidFill>
                <a:srgbClr val="FFA515"/>
              </a:solidFill>
            </a:endParaRPr>
          </a:p>
          <a:p>
            <a:pPr indent="-381000" lvl="0" marL="457200" marR="0" rtl="0" algn="l">
              <a:lnSpc>
                <a:spcPct val="150000"/>
              </a:lnSpc>
              <a:spcBef>
                <a:spcPts val="0"/>
              </a:spcBef>
              <a:spcAft>
                <a:spcPts val="0"/>
              </a:spcAft>
              <a:buClr>
                <a:srgbClr val="000000"/>
              </a:buClr>
              <a:buSzPts val="2400"/>
              <a:buAutoNum type="arabicPeriod"/>
            </a:pPr>
            <a:r>
              <a:rPr lang="en-US" sz="2400">
                <a:solidFill>
                  <a:srgbClr val="FFA515"/>
                </a:solidFill>
              </a:rPr>
              <a:t>  ■ Test Set Size :  test  data  of mnist </a:t>
            </a:r>
            <a:endParaRPr sz="2400">
              <a:solidFill>
                <a:srgbClr val="FFA515"/>
              </a:solidFill>
            </a:endParaRPr>
          </a:p>
          <a:p>
            <a:pPr indent="-381000" lvl="0" marL="457200" marR="0" rtl="0" algn="l">
              <a:lnSpc>
                <a:spcPct val="150000"/>
              </a:lnSpc>
              <a:spcBef>
                <a:spcPts val="0"/>
              </a:spcBef>
              <a:spcAft>
                <a:spcPts val="0"/>
              </a:spcAft>
              <a:buClr>
                <a:srgbClr val="000000"/>
              </a:buClr>
              <a:buSzPts val="2400"/>
              <a:buAutoNum type="arabicPeriod"/>
            </a:pPr>
            <a:r>
              <a:rPr lang="en-US" sz="2400">
                <a:solidFill>
                  <a:srgbClr val="FFA515"/>
                </a:solidFill>
              </a:rPr>
              <a:t>  ■ Accuracy:  98.730%  </a:t>
            </a:r>
            <a:endParaRPr sz="2400">
              <a:solidFill>
                <a:srgbClr val="FFA51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1257300" y="847075"/>
            <a:ext cx="10178400" cy="53268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US" sz="2400"/>
              <a:t> ​I implement a large multilayer neural network for human handwritten digits. I train the CNN with cross entropy using error back propagation to obtain optimal weights values. I also find useful applications for the CNN I generate. By doing this project, I have practiced using what I have learned in the Machine Learning course. However, I have for the first time observed the practical problems of using the powerful Neural Networks, for example, designing the architecture of a CNN, choosing appropriate activation functions for each layer, error back propagation, convergence issues, stopping criteria, generalization ability. . . This experience will definitely be helpful for my future.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1251678" y="382385"/>
            <a:ext cx="10178322" cy="79327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sz="6000"/>
              <a:t>Introduction</a:t>
            </a:r>
            <a:endParaRPr b="0" i="0" sz="6000" u="none" cap="none" strike="noStrike">
              <a:solidFill>
                <a:schemeClr val="dk2"/>
              </a:solidFill>
              <a:latin typeface="Impact"/>
              <a:ea typeface="Impact"/>
              <a:cs typeface="Impact"/>
              <a:sym typeface="Impact"/>
            </a:endParaRPr>
          </a:p>
        </p:txBody>
      </p:sp>
      <p:sp>
        <p:nvSpPr>
          <p:cNvPr id="101" name="Google Shape;101;p14"/>
          <p:cNvSpPr txBox="1"/>
          <p:nvPr>
            <p:ph idx="1" type="body"/>
          </p:nvPr>
        </p:nvSpPr>
        <p:spPr>
          <a:xfrm>
            <a:off x="1170228" y="1648057"/>
            <a:ext cx="10178400" cy="5120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2800"/>
              <a:buFont typeface="Arial"/>
              <a:buNone/>
            </a:pPr>
            <a:r>
              <a:rPr lang="en-US" sz="2800">
                <a:solidFill>
                  <a:srgbClr val="FFA515"/>
                </a:solidFill>
              </a:rPr>
              <a:t>Automatic digit recognition is a process that converts scanned document images into electronically understandable format. Thus, enabling computers to recognize digit present in images. The latest advancements in technology have highlighted the need for robust methods of automatic digit recognition.There are techniques which have been implemented for digit recognition as discussed in next section but there was a need of more complete and modern architecture for recognition. Thus,this article uses deep learning concepts for digit recognition.  </a:t>
            </a:r>
            <a:endParaRPr b="0" i="0" sz="2800" u="none" cap="none" strike="noStrike">
              <a:solidFill>
                <a:srgbClr val="FFA515"/>
              </a:solidFill>
              <a:latin typeface="Cabin"/>
              <a:ea typeface="Cabin"/>
              <a:cs typeface="Cabin"/>
              <a:sym typeface="Cabin"/>
            </a:endParaRPr>
          </a:p>
          <a:p>
            <a:pPr indent="-50800" lvl="0" marL="228600" marR="0" rtl="0" algn="l">
              <a:lnSpc>
                <a:spcPct val="110000"/>
              </a:lnSpc>
              <a:spcBef>
                <a:spcPts val="700"/>
              </a:spcBef>
              <a:spcAft>
                <a:spcPts val="0"/>
              </a:spcAft>
              <a:buClr>
                <a:schemeClr val="dk2"/>
              </a:buClr>
              <a:buSzPts val="2800"/>
              <a:buFont typeface="Arial"/>
              <a:buNone/>
            </a:pPr>
            <a:r>
              <a:t/>
            </a:r>
            <a:endParaRPr b="0" i="0" sz="2800" u="none" cap="none" strike="noStrike">
              <a:solidFill>
                <a:srgbClr val="FFA515"/>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1251678" y="382385"/>
            <a:ext cx="10178322" cy="85858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Goals</a:t>
            </a:r>
            <a:endParaRPr b="0" i="0" sz="5100" u="none" cap="none" strike="noStrike">
              <a:solidFill>
                <a:schemeClr val="dk2"/>
              </a:solidFill>
              <a:latin typeface="Impact"/>
              <a:ea typeface="Impact"/>
              <a:cs typeface="Impact"/>
              <a:sym typeface="Impact"/>
            </a:endParaRPr>
          </a:p>
        </p:txBody>
      </p:sp>
      <p:sp>
        <p:nvSpPr>
          <p:cNvPr id="107" name="Google Shape;107;p15"/>
          <p:cNvSpPr txBox="1"/>
          <p:nvPr>
            <p:ph idx="1" type="body"/>
          </p:nvPr>
        </p:nvSpPr>
        <p:spPr>
          <a:xfrm>
            <a:off x="1251678" y="2136896"/>
            <a:ext cx="10178400" cy="53949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50000"/>
              </a:lnSpc>
              <a:spcBef>
                <a:spcPts val="700"/>
              </a:spcBef>
              <a:spcAft>
                <a:spcPts val="0"/>
              </a:spcAft>
              <a:buClr>
                <a:srgbClr val="000000"/>
              </a:buClr>
              <a:buSzPts val="2800"/>
              <a:buAutoNum type="arabicPeriod"/>
            </a:pPr>
            <a:r>
              <a:rPr lang="en-US" sz="2800">
                <a:solidFill>
                  <a:srgbClr val="FFA515"/>
                </a:solidFill>
              </a:rPr>
              <a:t> Get a proper insight into the target product/element.</a:t>
            </a:r>
            <a:endParaRPr sz="2800">
              <a:solidFill>
                <a:srgbClr val="FFA515"/>
              </a:solidFill>
            </a:endParaRPr>
          </a:p>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  Proper classify for a better understanding of the situation    about the general public.  </a:t>
            </a:r>
            <a:endParaRPr sz="2800">
              <a:solidFill>
                <a:srgbClr val="FFA515"/>
              </a:solidFill>
            </a:endParaRPr>
          </a:p>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Getting real-time classification of images .</a:t>
            </a:r>
            <a:endParaRPr sz="2800">
              <a:solidFill>
                <a:srgbClr val="FFA515"/>
              </a:solidFill>
            </a:endParaRPr>
          </a:p>
          <a:p>
            <a:pPr indent="0" lvl="0" marL="0" marR="0" rtl="0" algn="l">
              <a:lnSpc>
                <a:spcPct val="110000"/>
              </a:lnSpc>
              <a:spcBef>
                <a:spcPts val="700"/>
              </a:spcBef>
              <a:spcAft>
                <a:spcPts val="0"/>
              </a:spcAft>
              <a:buClr>
                <a:schemeClr val="dk2"/>
              </a:buClr>
              <a:buSzPts val="2800"/>
              <a:buFont typeface="Arial"/>
              <a:buNone/>
            </a:pPr>
            <a:r>
              <a:t/>
            </a:r>
            <a:endParaRPr b="0" i="0" sz="2800" u="none" cap="none" strike="noStrike">
              <a:solidFill>
                <a:srgbClr val="FFA515"/>
              </a:solidFill>
              <a:latin typeface="Cabin"/>
              <a:ea typeface="Cabin"/>
              <a:cs typeface="Cabin"/>
              <a:sym typeface="Cabin"/>
            </a:endParaRPr>
          </a:p>
          <a:p>
            <a:pPr indent="0" lvl="0" marL="0" marR="0" rtl="0" algn="l">
              <a:lnSpc>
                <a:spcPct val="110000"/>
              </a:lnSpc>
              <a:spcBef>
                <a:spcPts val="700"/>
              </a:spcBef>
              <a:spcAft>
                <a:spcPts val="0"/>
              </a:spcAft>
              <a:buClr>
                <a:schemeClr val="dk2"/>
              </a:buClr>
              <a:buSzPts val="2800"/>
              <a:buFont typeface="Arial"/>
              <a:buNone/>
            </a:pPr>
            <a:r>
              <a:t/>
            </a:r>
            <a:endParaRPr b="0" i="0" sz="2800" u="none" cap="none" strike="noStrike">
              <a:solidFill>
                <a:srgbClr val="FFA515"/>
              </a:solidFill>
              <a:latin typeface="Cabin"/>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251678" y="513013"/>
            <a:ext cx="10178322" cy="84552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Data Source and Datasets:  </a:t>
            </a:r>
            <a:endParaRPr b="0" i="0" sz="5100" u="none" cap="none" strike="noStrike">
              <a:solidFill>
                <a:schemeClr val="dk2"/>
              </a:solidFill>
              <a:latin typeface="Impact"/>
              <a:ea typeface="Impact"/>
              <a:cs typeface="Impact"/>
              <a:sym typeface="Impact"/>
            </a:endParaRPr>
          </a:p>
        </p:txBody>
      </p:sp>
      <p:sp>
        <p:nvSpPr>
          <p:cNvPr id="113" name="Google Shape;113;p16"/>
          <p:cNvSpPr txBox="1"/>
          <p:nvPr>
            <p:ph idx="1" type="body"/>
          </p:nvPr>
        </p:nvSpPr>
        <p:spPr>
          <a:xfrm>
            <a:off x="1153928" y="1509310"/>
            <a:ext cx="10178400" cy="4651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2"/>
              </a:buClr>
              <a:buSzPts val="2800"/>
              <a:buFont typeface="Arial"/>
              <a:buChar char="•"/>
            </a:pPr>
            <a:r>
              <a:rPr lang="en-US" sz="2800">
                <a:solidFill>
                  <a:srgbClr val="FFA515"/>
                </a:solidFill>
              </a:rPr>
              <a:t>The ​MNIST dataset​ is an acronym that stands for the Modified National Institute of Standards and Technology dataset. </a:t>
            </a:r>
            <a:endParaRPr b="0" i="0" sz="2800" u="none" cap="none" strike="noStrike">
              <a:solidFill>
                <a:srgbClr val="FFA515"/>
              </a:solidFill>
              <a:latin typeface="Cabin"/>
              <a:ea typeface="Cabin"/>
              <a:cs typeface="Cabin"/>
              <a:sym typeface="Cabin"/>
            </a:endParaRPr>
          </a:p>
          <a:p>
            <a:pPr indent="-228600" lvl="0" marL="228600" marR="0" rtl="0" algn="l">
              <a:lnSpc>
                <a:spcPct val="150000"/>
              </a:lnSpc>
              <a:spcBef>
                <a:spcPts val="700"/>
              </a:spcBef>
              <a:spcAft>
                <a:spcPts val="0"/>
              </a:spcAft>
              <a:buClr>
                <a:schemeClr val="dk2"/>
              </a:buClr>
              <a:buSzPts val="2800"/>
              <a:buFont typeface="Arial"/>
              <a:buChar char="•"/>
            </a:pPr>
            <a:r>
              <a:rPr lang="en-US" sz="2800">
                <a:solidFill>
                  <a:srgbClr val="FFA515"/>
                </a:solidFill>
              </a:rPr>
              <a:t>It is a dataset of 60,000 small square 28×28 pixel grayscale images of handwritten single digits between 0 and 9.</a:t>
            </a:r>
            <a:endParaRPr sz="2800">
              <a:solidFill>
                <a:srgbClr val="FFA515"/>
              </a:solidFill>
            </a:endParaRPr>
          </a:p>
          <a:p>
            <a:pPr indent="-228600" lvl="0" marL="228600" marR="0" rtl="0" algn="l">
              <a:lnSpc>
                <a:spcPct val="150000"/>
              </a:lnSpc>
              <a:spcBef>
                <a:spcPts val="700"/>
              </a:spcBef>
              <a:spcAft>
                <a:spcPts val="0"/>
              </a:spcAft>
              <a:buClr>
                <a:srgbClr val="000000"/>
              </a:buClr>
              <a:buSzPts val="2800"/>
              <a:buFont typeface="Arial"/>
              <a:buChar char="•"/>
            </a:pPr>
            <a:r>
              <a:rPr lang="en-US" sz="2800">
                <a:solidFill>
                  <a:srgbClr val="FFA515"/>
                </a:solidFill>
              </a:rPr>
              <a:t> sample image of mnist dataset </a:t>
            </a:r>
            <a:endParaRPr sz="2800">
              <a:solidFill>
                <a:srgbClr val="FFA515"/>
              </a:solidFill>
            </a:endParaRPr>
          </a:p>
          <a:p>
            <a:pPr indent="0" lvl="0" marL="228600" marR="0" rtl="0" algn="l">
              <a:lnSpc>
                <a:spcPct val="110000"/>
              </a:lnSpc>
              <a:spcBef>
                <a:spcPts val="700"/>
              </a:spcBef>
              <a:spcAft>
                <a:spcPts val="0"/>
              </a:spcAft>
              <a:buNone/>
            </a:pPr>
            <a:r>
              <a:t/>
            </a:r>
            <a:endParaRPr/>
          </a:p>
          <a:p>
            <a:pPr indent="-50800" lvl="0" marL="228600" marR="0" rtl="0" algn="l">
              <a:lnSpc>
                <a:spcPct val="110000"/>
              </a:lnSpc>
              <a:spcBef>
                <a:spcPts val="700"/>
              </a:spcBef>
              <a:spcAft>
                <a:spcPts val="0"/>
              </a:spcAft>
              <a:buClr>
                <a:schemeClr val="dk2"/>
              </a:buClr>
              <a:buSzPts val="2800"/>
              <a:buFont typeface="Arial"/>
              <a:buNone/>
            </a:pPr>
            <a:r>
              <a:t/>
            </a:r>
            <a:endParaRPr b="0" i="0" sz="2800" u="none" cap="none" strike="noStrike">
              <a:solidFill>
                <a:srgbClr val="FFA515"/>
              </a:solidFill>
              <a:latin typeface="Cabin"/>
              <a:ea typeface="Cabin"/>
              <a:cs typeface="Cabin"/>
              <a:sym typeface="Cabin"/>
            </a:endParaRPr>
          </a:p>
          <a:p>
            <a:pPr indent="0" lvl="0" marL="0" marR="0" rtl="0" algn="l">
              <a:lnSpc>
                <a:spcPct val="110000"/>
              </a:lnSpc>
              <a:spcBef>
                <a:spcPts val="700"/>
              </a:spcBef>
              <a:spcAft>
                <a:spcPts val="0"/>
              </a:spcAft>
              <a:buClr>
                <a:schemeClr val="dk2"/>
              </a:buClr>
              <a:buSzPts val="2000"/>
              <a:buFont typeface="Arial"/>
              <a:buNone/>
            </a:pPr>
            <a:r>
              <a:t/>
            </a:r>
            <a:endParaRPr b="0" i="0" sz="2000" u="none" cap="none" strike="noStrike">
              <a:solidFill>
                <a:srgbClr val="595959"/>
              </a:solidFill>
              <a:latin typeface="Cabin"/>
              <a:ea typeface="Cabin"/>
              <a:cs typeface="Cabin"/>
              <a:sym typeface="Cabin"/>
            </a:endParaRPr>
          </a:p>
        </p:txBody>
      </p:sp>
      <p:pic>
        <p:nvPicPr>
          <p:cNvPr id="114" name="Google Shape;114;p16"/>
          <p:cNvPicPr preferRelativeResize="0"/>
          <p:nvPr/>
        </p:nvPicPr>
        <p:blipFill>
          <a:blip r:embed="rId3">
            <a:alphaModFix/>
          </a:blip>
          <a:stretch>
            <a:fillRect/>
          </a:stretch>
        </p:blipFill>
        <p:spPr>
          <a:xfrm>
            <a:off x="6562050" y="3977600"/>
            <a:ext cx="4515025" cy="275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251678" y="382385"/>
            <a:ext cx="10086882" cy="89777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 Data Source​  and Link</a:t>
            </a:r>
            <a:endParaRPr b="0" i="0" sz="5100" u="none" cap="none" strike="noStrike">
              <a:solidFill>
                <a:schemeClr val="dk2"/>
              </a:solidFill>
              <a:latin typeface="Impact"/>
              <a:ea typeface="Impact"/>
              <a:cs typeface="Impact"/>
              <a:sym typeface="Impact"/>
            </a:endParaRPr>
          </a:p>
        </p:txBody>
      </p:sp>
      <p:sp>
        <p:nvSpPr>
          <p:cNvPr id="120" name="Google Shape;120;p17"/>
          <p:cNvSpPr txBox="1"/>
          <p:nvPr>
            <p:ph idx="1" type="body"/>
          </p:nvPr>
        </p:nvSpPr>
        <p:spPr>
          <a:xfrm>
            <a:off x="1205916" y="2535489"/>
            <a:ext cx="10178400" cy="4599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700"/>
              </a:spcBef>
              <a:spcAft>
                <a:spcPts val="0"/>
              </a:spcAft>
              <a:buClr>
                <a:schemeClr val="dk2"/>
              </a:buClr>
              <a:buSzPts val="2800"/>
              <a:buFont typeface="Arial"/>
              <a:buChar char="•"/>
            </a:pPr>
            <a:r>
              <a:rPr lang="en-US" sz="2800">
                <a:solidFill>
                  <a:srgbClr val="FFA515"/>
                </a:solidFill>
              </a:rPr>
              <a:t> http://yann.lecun.com/exdb/mnist/  </a:t>
            </a:r>
            <a:endParaRPr sz="2800">
              <a:solidFill>
                <a:srgbClr val="FFA515"/>
              </a:solidFill>
            </a:endParaRPr>
          </a:p>
          <a:p>
            <a:pPr indent="228600" lvl="0" marL="228600" marR="0" rtl="0" algn="l">
              <a:lnSpc>
                <a:spcPct val="150000"/>
              </a:lnSpc>
              <a:spcBef>
                <a:spcPts val="700"/>
              </a:spcBef>
              <a:spcAft>
                <a:spcPts val="0"/>
              </a:spcAft>
              <a:buNone/>
            </a:pPr>
            <a:r>
              <a:rPr lang="en-US" sz="2800">
                <a:solidFill>
                  <a:srgbClr val="FFA515"/>
                </a:solidFill>
              </a:rPr>
              <a:t>■ Number Of images: 60000  </a:t>
            </a:r>
            <a:endParaRPr sz="2800">
              <a:solidFill>
                <a:srgbClr val="FFA515"/>
              </a:solidFill>
            </a:endParaRPr>
          </a:p>
          <a:p>
            <a:pPr indent="228600" lvl="0" marL="228600" marR="0" rtl="0" algn="l">
              <a:lnSpc>
                <a:spcPct val="150000"/>
              </a:lnSpc>
              <a:spcBef>
                <a:spcPts val="700"/>
              </a:spcBef>
              <a:spcAft>
                <a:spcPts val="0"/>
              </a:spcAft>
              <a:buNone/>
            </a:pPr>
            <a:r>
              <a:rPr lang="en-US" sz="2800">
                <a:solidFill>
                  <a:srgbClr val="FFA515"/>
                </a:solidFill>
              </a:rPr>
              <a:t>■ Pixel of images: 28x28 </a:t>
            </a:r>
            <a:endParaRPr sz="2800">
              <a:solidFill>
                <a:srgbClr val="FFA515"/>
              </a:solidFill>
            </a:endParaRPr>
          </a:p>
          <a:p>
            <a:pPr indent="0" lvl="0" marL="228600" marR="0" rtl="0" algn="l">
              <a:lnSpc>
                <a:spcPct val="110000"/>
              </a:lnSpc>
              <a:spcBef>
                <a:spcPts val="700"/>
              </a:spcBef>
              <a:spcAft>
                <a:spcPts val="0"/>
              </a:spcAft>
              <a:buNone/>
            </a:pPr>
            <a:r>
              <a:t/>
            </a:r>
            <a:endParaRPr sz="2800">
              <a:solidFill>
                <a:srgbClr val="FFA51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333166" y="447535"/>
            <a:ext cx="10178400" cy="897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Code Requirements</a:t>
            </a:r>
            <a:endParaRPr b="0" i="0" sz="5100" u="none" cap="none" strike="noStrike">
              <a:solidFill>
                <a:schemeClr val="dk2"/>
              </a:solidFill>
              <a:latin typeface="Impact"/>
              <a:ea typeface="Impact"/>
              <a:cs typeface="Impact"/>
              <a:sym typeface="Impact"/>
            </a:endParaRPr>
          </a:p>
        </p:txBody>
      </p:sp>
      <p:sp>
        <p:nvSpPr>
          <p:cNvPr id="126" name="Google Shape;126;p18"/>
          <p:cNvSpPr txBox="1"/>
          <p:nvPr>
            <p:ph idx="1" type="body"/>
          </p:nvPr>
        </p:nvSpPr>
        <p:spPr>
          <a:xfrm>
            <a:off x="1333128" y="1671110"/>
            <a:ext cx="10178400" cy="50685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 you can install Conda for python which resolves all the dependencies for machine  learning</a:t>
            </a:r>
            <a:endParaRPr/>
          </a:p>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 install tensorflow , in conda -&gt; $ conda install tensorflow  </a:t>
            </a:r>
            <a:endParaRPr/>
          </a:p>
          <a:p>
            <a:pPr indent="-406400" lvl="0" marL="457200" marR="0" rtl="0" algn="l">
              <a:lnSpc>
                <a:spcPct val="150000"/>
              </a:lnSpc>
              <a:spcBef>
                <a:spcPts val="0"/>
              </a:spcBef>
              <a:spcAft>
                <a:spcPts val="0"/>
              </a:spcAft>
              <a:buClr>
                <a:srgbClr val="000000"/>
              </a:buClr>
              <a:buSzPts val="2800"/>
              <a:buFont typeface="Cabin"/>
              <a:buAutoNum type="arabicPeriod"/>
            </a:pPr>
            <a:r>
              <a:rPr lang="en-US" sz="2800">
                <a:solidFill>
                  <a:srgbClr val="FFA515"/>
                </a:solidFill>
              </a:rPr>
              <a:t> install keras , in conda -&gt; $ conda install keras</a:t>
            </a:r>
            <a:endParaRPr sz="2800">
              <a:solidFill>
                <a:srgbClr val="FFA515"/>
              </a:solidFill>
            </a:endParaRPr>
          </a:p>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 install opencv , in conda -&gt; $ conda install opencv</a:t>
            </a:r>
            <a:endParaRPr sz="2800">
              <a:solidFill>
                <a:srgbClr val="FFA515"/>
              </a:solidFill>
            </a:endParaRPr>
          </a:p>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 digit3.py require data set  'mnist.pkl.gz' for training and test  </a:t>
            </a:r>
            <a:endParaRPr sz="2800">
              <a:solidFill>
                <a:srgbClr val="FFA515"/>
              </a:solidFill>
            </a:endParaRPr>
          </a:p>
          <a:p>
            <a:pPr indent="-406400" lvl="0" marL="457200" marR="0" rtl="0" algn="l">
              <a:lnSpc>
                <a:spcPct val="150000"/>
              </a:lnSpc>
              <a:spcBef>
                <a:spcPts val="0"/>
              </a:spcBef>
              <a:spcAft>
                <a:spcPts val="0"/>
              </a:spcAft>
              <a:buClr>
                <a:srgbClr val="000000"/>
              </a:buClr>
              <a:buSzPts val="2800"/>
              <a:buAutoNum type="arabicPeriod"/>
            </a:pPr>
            <a:r>
              <a:rPr lang="en-US" sz="2800">
                <a:solidFill>
                  <a:srgbClr val="FFA515"/>
                </a:solidFill>
              </a:rPr>
              <a:t> digit3l.h5 model for classify the digits. </a:t>
            </a:r>
            <a:endParaRPr sz="2800">
              <a:solidFill>
                <a:srgbClr val="FFA515"/>
              </a:solidFill>
            </a:endParaRPr>
          </a:p>
          <a:p>
            <a:pPr indent="0" lvl="0" marL="457200" marR="0" rtl="0" algn="l">
              <a:lnSpc>
                <a:spcPct val="110000"/>
              </a:lnSpc>
              <a:spcBef>
                <a:spcPts val="700"/>
              </a:spcBef>
              <a:spcAft>
                <a:spcPts val="0"/>
              </a:spcAft>
              <a:buNone/>
            </a:pPr>
            <a:r>
              <a:t/>
            </a:r>
            <a:endParaRPr sz="2800">
              <a:solidFill>
                <a:srgbClr val="FFA51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251678" y="463835"/>
            <a:ext cx="10178400" cy="897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Technique Used</a:t>
            </a:r>
            <a:endParaRPr b="0" i="0" sz="5100" u="none" cap="none" strike="noStrike">
              <a:solidFill>
                <a:schemeClr val="dk2"/>
              </a:solidFill>
              <a:latin typeface="Impact"/>
              <a:ea typeface="Impact"/>
              <a:cs typeface="Impact"/>
              <a:sym typeface="Impact"/>
            </a:endParaRPr>
          </a:p>
        </p:txBody>
      </p:sp>
      <p:sp>
        <p:nvSpPr>
          <p:cNvPr id="132" name="Google Shape;132;p19"/>
          <p:cNvSpPr txBox="1"/>
          <p:nvPr>
            <p:ph idx="1" type="body"/>
          </p:nvPr>
        </p:nvSpPr>
        <p:spPr>
          <a:xfrm>
            <a:off x="1251678" y="2045785"/>
            <a:ext cx="10178400" cy="50685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700"/>
              </a:spcBef>
              <a:spcAft>
                <a:spcPts val="0"/>
              </a:spcAft>
              <a:buNone/>
            </a:pPr>
            <a:r>
              <a:rPr lang="en-US" sz="3600">
                <a:solidFill>
                  <a:srgbClr val="FFA515"/>
                </a:solidFill>
              </a:rPr>
              <a:t>I have used convolutional neural networks. I am using Tensorflow as the framework and  Keras API for providing a high level of abstraction</a:t>
            </a:r>
            <a:endParaRPr sz="3600">
              <a:solidFill>
                <a:srgbClr val="FFA515"/>
              </a:solidFill>
            </a:endParaRPr>
          </a:p>
          <a:p>
            <a:pPr indent="0" lvl="0" marL="457200" marR="0" rtl="0" algn="l">
              <a:lnSpc>
                <a:spcPct val="110000"/>
              </a:lnSpc>
              <a:spcBef>
                <a:spcPts val="700"/>
              </a:spcBef>
              <a:spcAft>
                <a:spcPts val="0"/>
              </a:spcAft>
              <a:buNone/>
            </a:pPr>
            <a:r>
              <a:t/>
            </a:r>
            <a:endParaRPr sz="2800">
              <a:solidFill>
                <a:srgbClr val="FFA51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251678" y="463835"/>
            <a:ext cx="10178400" cy="897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Architecture</a:t>
            </a:r>
            <a:endParaRPr b="0" i="0" sz="5100" u="none" cap="none" strike="noStrike">
              <a:solidFill>
                <a:schemeClr val="dk2"/>
              </a:solidFill>
              <a:latin typeface="Impact"/>
              <a:ea typeface="Impact"/>
              <a:cs typeface="Impact"/>
              <a:sym typeface="Impact"/>
            </a:endParaRPr>
          </a:p>
        </p:txBody>
      </p:sp>
      <p:sp>
        <p:nvSpPr>
          <p:cNvPr id="138" name="Google Shape;138;p20"/>
          <p:cNvSpPr txBox="1"/>
          <p:nvPr>
            <p:ph idx="1" type="body"/>
          </p:nvPr>
        </p:nvSpPr>
        <p:spPr>
          <a:xfrm>
            <a:off x="1333128" y="2286010"/>
            <a:ext cx="10178400" cy="50685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700"/>
              </a:spcBef>
              <a:spcAft>
                <a:spcPts val="0"/>
              </a:spcAft>
              <a:buNone/>
            </a:pPr>
            <a:r>
              <a:rPr lang="en-US" sz="3600">
                <a:solidFill>
                  <a:srgbClr val="FFA515"/>
                </a:solidFill>
              </a:rPr>
              <a:t>CONV2D --&gt; MAXPOOL --&gt; CONV2D --&gt; MAXPOOL --&gt;FC --&gt;Softmax--&gt; Classification</a:t>
            </a:r>
            <a:endParaRPr sz="3600">
              <a:solidFill>
                <a:srgbClr val="FFA515"/>
              </a:solidFill>
            </a:endParaRPr>
          </a:p>
          <a:p>
            <a:pPr indent="0" lvl="0" marL="457200" marR="0" rtl="0" algn="l">
              <a:lnSpc>
                <a:spcPct val="110000"/>
              </a:lnSpc>
              <a:spcBef>
                <a:spcPts val="700"/>
              </a:spcBef>
              <a:spcAft>
                <a:spcPts val="0"/>
              </a:spcAft>
              <a:buNone/>
            </a:pPr>
            <a:r>
              <a:t/>
            </a:r>
            <a:endParaRPr sz="2800">
              <a:solidFill>
                <a:srgbClr val="FFA51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169703" y="138060"/>
            <a:ext cx="10178400" cy="8979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5100"/>
              <a:buFont typeface="Impact"/>
              <a:buNone/>
            </a:pPr>
            <a:r>
              <a:rPr lang="en-US"/>
              <a:t>Method </a:t>
            </a:r>
            <a:endParaRPr b="0" i="0" sz="5100" u="none" cap="none" strike="noStrike">
              <a:solidFill>
                <a:schemeClr val="dk2"/>
              </a:solidFill>
              <a:latin typeface="Impact"/>
              <a:ea typeface="Impact"/>
              <a:cs typeface="Impact"/>
              <a:sym typeface="Impact"/>
            </a:endParaRPr>
          </a:p>
        </p:txBody>
      </p:sp>
      <p:sp>
        <p:nvSpPr>
          <p:cNvPr id="144" name="Google Shape;144;p21"/>
          <p:cNvSpPr txBox="1"/>
          <p:nvPr>
            <p:ph idx="1" type="body"/>
          </p:nvPr>
        </p:nvSpPr>
        <p:spPr>
          <a:xfrm>
            <a:off x="1169700" y="903250"/>
            <a:ext cx="10178400" cy="59547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700"/>
              </a:spcBef>
              <a:spcAft>
                <a:spcPts val="0"/>
              </a:spcAft>
              <a:buNone/>
            </a:pPr>
            <a:r>
              <a:rPr lang="en-US" sz="1800">
                <a:solidFill>
                  <a:srgbClr val="000000"/>
                </a:solidFill>
              </a:rPr>
              <a:t>Prepare Pixel Data</a:t>
            </a:r>
            <a:r>
              <a:rPr lang="en-US" sz="1800">
                <a:solidFill>
                  <a:srgbClr val="FFA515"/>
                </a:solidFill>
              </a:rPr>
              <a:t>:  We know that the pixel values for each image in the dataset are unsigned integers in the range between black and white, or 0 and 255. </a:t>
            </a:r>
            <a:endParaRPr sz="1800">
              <a:solidFill>
                <a:srgbClr val="FFA515"/>
              </a:solidFill>
            </a:endParaRPr>
          </a:p>
          <a:p>
            <a:pPr indent="0" lvl="0" marL="457200" marR="0" rtl="0" algn="l">
              <a:lnSpc>
                <a:spcPct val="150000"/>
              </a:lnSpc>
              <a:spcBef>
                <a:spcPts val="700"/>
              </a:spcBef>
              <a:spcAft>
                <a:spcPts val="0"/>
              </a:spcAft>
              <a:buNone/>
            </a:pPr>
            <a:r>
              <a:rPr lang="en-US" sz="1800">
                <a:solidFill>
                  <a:srgbClr val="000000"/>
                </a:solidFill>
              </a:rPr>
              <a:t>Model:</a:t>
            </a:r>
            <a:r>
              <a:rPr lang="en-US" sz="1800">
                <a:solidFill>
                  <a:srgbClr val="FFA515"/>
                </a:solidFill>
              </a:rPr>
              <a:t> The model has two main aspects: the feature extraction front end comprised of convolutional and pooling layers, and the classifier backend that will make a prediction </a:t>
            </a:r>
            <a:endParaRPr sz="1800">
              <a:solidFill>
                <a:srgbClr val="FFA515"/>
              </a:solidFill>
            </a:endParaRPr>
          </a:p>
          <a:p>
            <a:pPr indent="0" lvl="0" marL="457200" marR="0" rtl="0" algn="l">
              <a:lnSpc>
                <a:spcPct val="150000"/>
              </a:lnSpc>
              <a:spcBef>
                <a:spcPts val="700"/>
              </a:spcBef>
              <a:spcAft>
                <a:spcPts val="0"/>
              </a:spcAft>
              <a:buNone/>
            </a:pPr>
            <a:r>
              <a:rPr lang="en-US" sz="1800">
                <a:solidFill>
                  <a:srgbClr val="000000"/>
                </a:solidFill>
              </a:rPr>
              <a:t>Evaluate Model: </a:t>
            </a:r>
            <a:r>
              <a:rPr lang="en-US" sz="1800">
                <a:solidFill>
                  <a:srgbClr val="FFA515"/>
                </a:solidFill>
              </a:rPr>
              <a:t>The model will be evaluated using five-fold cross-validation. The value of ​k=5 ​ was chosen to provide a baseline for both repeated evaluation and to not be so large as to require a long running time. Each test set will be 20% of the training dataset, or about 12,000 examples, close to the size of the actual test set for this problem </a:t>
            </a:r>
            <a:endParaRPr sz="1800">
              <a:solidFill>
                <a:srgbClr val="FFA515"/>
              </a:solidFill>
            </a:endParaRPr>
          </a:p>
          <a:p>
            <a:pPr indent="0" lvl="0" marL="457200" marR="0" rtl="0" algn="l">
              <a:lnSpc>
                <a:spcPct val="150000"/>
              </a:lnSpc>
              <a:spcBef>
                <a:spcPts val="700"/>
              </a:spcBef>
              <a:spcAft>
                <a:spcPts val="0"/>
              </a:spcAft>
              <a:buNone/>
            </a:pPr>
            <a:r>
              <a:rPr lang="en-US" sz="1800">
                <a:solidFill>
                  <a:srgbClr val="000000"/>
                </a:solidFill>
              </a:rPr>
              <a:t>Save Final Model:</a:t>
            </a:r>
            <a:r>
              <a:rPr lang="en-US" sz="1800">
                <a:solidFill>
                  <a:srgbClr val="FFA515"/>
                </a:solidFill>
              </a:rPr>
              <a:t> By save final model , to make prediction we did not train the model further in future. By  using our saved model we can do predictions.  </a:t>
            </a:r>
            <a:endParaRPr sz="1800">
              <a:solidFill>
                <a:srgbClr val="FFA515"/>
              </a:solidFill>
            </a:endParaRPr>
          </a:p>
          <a:p>
            <a:pPr indent="0" lvl="0" marL="457200" marR="0" rtl="0" algn="l">
              <a:lnSpc>
                <a:spcPct val="150000"/>
              </a:lnSpc>
              <a:spcBef>
                <a:spcPts val="700"/>
              </a:spcBef>
              <a:spcAft>
                <a:spcPts val="0"/>
              </a:spcAft>
              <a:buNone/>
            </a:pPr>
            <a:r>
              <a:rPr lang="en-US" sz="1800">
                <a:solidFill>
                  <a:srgbClr val="000000"/>
                </a:solidFill>
              </a:rPr>
              <a:t>Make Prediction: </a:t>
            </a:r>
            <a:r>
              <a:rPr lang="en-US" sz="1800">
                <a:solidFill>
                  <a:srgbClr val="FFA515"/>
                </a:solidFill>
              </a:rPr>
              <a:t>The model assumes that new images are grayscale, that they have been aligned so that one  image contains one centered handwritten digit, and that the size of the image is square  with the size 28×28 pixels. </a:t>
            </a:r>
            <a:endParaRPr sz="1800">
              <a:solidFill>
                <a:srgbClr val="FFA515"/>
              </a:solidFill>
            </a:endParaRPr>
          </a:p>
          <a:p>
            <a:pPr indent="0" lvl="0" marL="457200" marR="0" rtl="0" algn="l">
              <a:lnSpc>
                <a:spcPct val="150000"/>
              </a:lnSpc>
              <a:spcBef>
                <a:spcPts val="700"/>
              </a:spcBef>
              <a:spcAft>
                <a:spcPts val="0"/>
              </a:spcAft>
              <a:buClr>
                <a:schemeClr val="dk1"/>
              </a:buClr>
              <a:buSzPts val="1100"/>
              <a:buFont typeface="Arial"/>
              <a:buNone/>
            </a:pPr>
            <a:r>
              <a:t/>
            </a:r>
            <a:endParaRPr sz="1800">
              <a:solidFill>
                <a:srgbClr val="FFA515"/>
              </a:solidFill>
            </a:endParaRPr>
          </a:p>
          <a:p>
            <a:pPr indent="0" lvl="0" marL="457200" marR="0" rtl="0" algn="l">
              <a:lnSpc>
                <a:spcPct val="150000"/>
              </a:lnSpc>
              <a:spcBef>
                <a:spcPts val="700"/>
              </a:spcBef>
              <a:spcAft>
                <a:spcPts val="0"/>
              </a:spcAft>
              <a:buNone/>
            </a:pPr>
            <a:r>
              <a:t/>
            </a:r>
            <a:endParaRPr sz="1800">
              <a:solidFill>
                <a:srgbClr val="FFA515"/>
              </a:solidFill>
            </a:endParaRPr>
          </a:p>
          <a:p>
            <a:pPr indent="0" lvl="0" marL="457200" marR="0" rtl="0" algn="l">
              <a:lnSpc>
                <a:spcPct val="110000"/>
              </a:lnSpc>
              <a:spcBef>
                <a:spcPts val="700"/>
              </a:spcBef>
              <a:spcAft>
                <a:spcPts val="0"/>
              </a:spcAft>
              <a:buNone/>
            </a:pPr>
            <a:r>
              <a:t/>
            </a:r>
            <a:endParaRPr sz="2800">
              <a:solidFill>
                <a:srgbClr val="FFA51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