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302" r:id="rId2"/>
    <p:sldId id="359" r:id="rId3"/>
    <p:sldId id="415" r:id="rId4"/>
    <p:sldId id="361" r:id="rId5"/>
    <p:sldId id="416" r:id="rId6"/>
    <p:sldId id="417" r:id="rId7"/>
    <p:sldId id="420" r:id="rId8"/>
    <p:sldId id="421" r:id="rId9"/>
    <p:sldId id="506" r:id="rId10"/>
    <p:sldId id="507" r:id="rId11"/>
    <p:sldId id="508" r:id="rId12"/>
    <p:sldId id="425" r:id="rId13"/>
    <p:sldId id="419" r:id="rId14"/>
    <p:sldId id="428" r:id="rId15"/>
    <p:sldId id="509" r:id="rId16"/>
    <p:sldId id="561" r:id="rId17"/>
    <p:sldId id="437" r:id="rId18"/>
    <p:sldId id="510" r:id="rId19"/>
    <p:sldId id="511" r:id="rId20"/>
    <p:sldId id="512" r:id="rId21"/>
    <p:sldId id="513" r:id="rId22"/>
    <p:sldId id="438" r:id="rId23"/>
    <p:sldId id="439" r:id="rId24"/>
    <p:sldId id="440" r:id="rId25"/>
    <p:sldId id="441" r:id="rId26"/>
    <p:sldId id="442" r:id="rId27"/>
    <p:sldId id="443" r:id="rId28"/>
    <p:sldId id="444" r:id="rId29"/>
    <p:sldId id="445" r:id="rId30"/>
    <p:sldId id="446" r:id="rId31"/>
    <p:sldId id="447" r:id="rId32"/>
    <p:sldId id="448" r:id="rId33"/>
    <p:sldId id="514" r:id="rId34"/>
    <p:sldId id="515" r:id="rId35"/>
    <p:sldId id="516" r:id="rId36"/>
    <p:sldId id="517" r:id="rId37"/>
    <p:sldId id="518" r:id="rId38"/>
    <p:sldId id="562" r:id="rId39"/>
    <p:sldId id="451" r:id="rId40"/>
    <p:sldId id="454" r:id="rId41"/>
    <p:sldId id="455" r:id="rId42"/>
    <p:sldId id="457" r:id="rId43"/>
    <p:sldId id="567" r:id="rId44"/>
    <p:sldId id="458" r:id="rId45"/>
    <p:sldId id="519" r:id="rId46"/>
    <p:sldId id="563" r:id="rId47"/>
    <p:sldId id="480" r:id="rId48"/>
    <p:sldId id="481" r:id="rId49"/>
    <p:sldId id="483" r:id="rId50"/>
    <p:sldId id="545" r:id="rId51"/>
    <p:sldId id="546" r:id="rId52"/>
    <p:sldId id="547" r:id="rId53"/>
    <p:sldId id="548" r:id="rId54"/>
    <p:sldId id="549" r:id="rId55"/>
    <p:sldId id="550" r:id="rId56"/>
    <p:sldId id="551" r:id="rId57"/>
    <p:sldId id="552" r:id="rId58"/>
    <p:sldId id="484" r:id="rId59"/>
    <p:sldId id="485" r:id="rId60"/>
    <p:sldId id="521" r:id="rId61"/>
    <p:sldId id="500" r:id="rId62"/>
    <p:sldId id="522" r:id="rId63"/>
    <p:sldId id="523" r:id="rId64"/>
    <p:sldId id="564" r:id="rId65"/>
    <p:sldId id="524" r:id="rId66"/>
    <p:sldId id="525" r:id="rId67"/>
    <p:sldId id="526" r:id="rId68"/>
    <p:sldId id="527" r:id="rId69"/>
    <p:sldId id="528" r:id="rId70"/>
    <p:sldId id="530" r:id="rId71"/>
    <p:sldId id="532" r:id="rId72"/>
    <p:sldId id="565" r:id="rId73"/>
    <p:sldId id="533" r:id="rId74"/>
    <p:sldId id="534" r:id="rId75"/>
    <p:sldId id="535" r:id="rId76"/>
    <p:sldId id="536" r:id="rId77"/>
    <p:sldId id="537" r:id="rId78"/>
    <p:sldId id="538" r:id="rId79"/>
    <p:sldId id="539" r:id="rId80"/>
    <p:sldId id="566" r:id="rId81"/>
    <p:sldId id="540" r:id="rId82"/>
    <p:sldId id="541" r:id="rId83"/>
    <p:sldId id="542" r:id="rId84"/>
    <p:sldId id="543" r:id="rId85"/>
    <p:sldId id="544" r:id="rId86"/>
    <p:sldId id="553" r:id="rId87"/>
    <p:sldId id="554" r:id="rId88"/>
    <p:sldId id="556" r:id="rId89"/>
    <p:sldId id="555" r:id="rId90"/>
    <p:sldId id="557" r:id="rId91"/>
    <p:sldId id="558" r:id="rId92"/>
    <p:sldId id="559" r:id="rId93"/>
    <p:sldId id="560" r:id="rId94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3L1 - Case Study" id="{132EE20D-77E7-429D-A4D3-1297FCDF9FC3}">
          <p14:sldIdLst>
            <p14:sldId id="302"/>
            <p14:sldId id="359"/>
            <p14:sldId id="415"/>
          </p14:sldIdLst>
        </p14:section>
        <p14:section name="S3L2 - Presenting IOToo" id="{DDF4766A-72A8-4CD1-A292-3A3CC2AF3F65}">
          <p14:sldIdLst>
            <p14:sldId id="361"/>
            <p14:sldId id="416"/>
          </p14:sldIdLst>
        </p14:section>
        <p14:section name="S3L3 - Requirements" id="{1C237CB5-2B71-40F8-B0BA-7B53B01566A9}">
          <p14:sldIdLst>
            <p14:sldId id="417"/>
            <p14:sldId id="420"/>
            <p14:sldId id="421"/>
            <p14:sldId id="506"/>
            <p14:sldId id="507"/>
            <p14:sldId id="508"/>
            <p14:sldId id="425"/>
            <p14:sldId id="419"/>
          </p14:sldIdLst>
        </p14:section>
        <p14:section name="S3L4 - Mapping the Components" id="{0F58810A-5BD2-493F-A9BF-40EBDC09307E}">
          <p14:sldIdLst>
            <p14:sldId id="428"/>
            <p14:sldId id="509"/>
          </p14:sldIdLst>
        </p14:section>
        <p14:section name="S3L5 - Logging Service" id="{8E671CFD-2AE0-4964-8D9B-234BD3C4F581}">
          <p14:sldIdLst>
            <p14:sldId id="561"/>
            <p14:sldId id="437"/>
            <p14:sldId id="510"/>
            <p14:sldId id="511"/>
            <p14:sldId id="512"/>
            <p14:sldId id="513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514"/>
            <p14:sldId id="515"/>
            <p14:sldId id="516"/>
            <p14:sldId id="517"/>
            <p14:sldId id="518"/>
          </p14:sldIdLst>
        </p14:section>
        <p14:section name="S3L6 - View Service" id="{B5F3B111-A431-498E-B9C4-778616027C67}">
          <p14:sldIdLst>
            <p14:sldId id="562"/>
            <p14:sldId id="451"/>
            <p14:sldId id="454"/>
            <p14:sldId id="455"/>
            <p14:sldId id="457"/>
            <p14:sldId id="567"/>
            <p14:sldId id="458"/>
            <p14:sldId id="519"/>
          </p14:sldIdLst>
        </p14:section>
        <p14:section name="S3L7 - Employees Service" id="{310C7651-33B8-4E53-9D04-86D607A6866E}">
          <p14:sldIdLst>
            <p14:sldId id="563"/>
            <p14:sldId id="480"/>
            <p14:sldId id="481"/>
            <p14:sldId id="483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484"/>
            <p14:sldId id="485"/>
            <p14:sldId id="521"/>
            <p14:sldId id="500"/>
            <p14:sldId id="522"/>
            <p14:sldId id="523"/>
          </p14:sldIdLst>
        </p14:section>
        <p14:section name="S3L8 - Salary Service" id="{C3D7D4A7-CE2D-4552-823F-DB8EA8FF3FEC}">
          <p14:sldIdLst>
            <p14:sldId id="564"/>
            <p14:sldId id="524"/>
            <p14:sldId id="525"/>
            <p14:sldId id="526"/>
            <p14:sldId id="527"/>
            <p14:sldId id="528"/>
            <p14:sldId id="530"/>
            <p14:sldId id="532"/>
          </p14:sldIdLst>
        </p14:section>
        <p14:section name="S3L9 - Vacation Service" id="{E8CC2291-1E01-4EC1-BD0B-461AEBC7C7BD}">
          <p14:sldIdLst>
            <p14:sldId id="565"/>
            <p14:sldId id="533"/>
            <p14:sldId id="534"/>
            <p14:sldId id="535"/>
            <p14:sldId id="536"/>
            <p14:sldId id="537"/>
            <p14:sldId id="538"/>
            <p14:sldId id="539"/>
          </p14:sldIdLst>
        </p14:section>
        <p14:section name="S3L10 - Payment Interface" id="{8CF1764F-28FA-431A-A32D-401F05B03508}">
          <p14:sldIdLst>
            <p14:sldId id="566"/>
            <p14:sldId id="540"/>
            <p14:sldId id="541"/>
            <p14:sldId id="542"/>
            <p14:sldId id="543"/>
            <p14:sldId id="544"/>
          </p14:sldIdLst>
        </p14:section>
        <p14:section name="S3L11 - Queue" id="{BC77B273-839D-4A53-AB61-655A89161756}">
          <p14:sldIdLst>
            <p14:sldId id="553"/>
            <p14:sldId id="554"/>
            <p14:sldId id="556"/>
            <p14:sldId id="555"/>
            <p14:sldId id="557"/>
          </p14:sldIdLst>
        </p14:section>
        <p14:section name="S3L12 - Architecture Diagrams" id="{28FE1673-1C8E-4448-B944-EA80540EE589}">
          <p14:sldIdLst>
            <p14:sldId id="558"/>
            <p14:sldId id="559"/>
            <p14:sldId id="5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2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FE3C7D-A8C9-4F37-ADDB-615014853E4D}" v="3521" dt="2020-02-02T13:16:11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1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10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mi Lavi" userId="b3a9ee1c4e43657e" providerId="LiveId" clId="{48C5779E-2C6B-4B1E-BD2A-CEF3716DE3C3}"/>
  </pc:docChgLst>
  <pc:docChgLst>
    <pc:chgData name="Memi Lavi" userId="b3a9ee1c4e43657e" providerId="LiveId" clId="{1DF4159D-978E-4DE0-8D55-F28A331B6FEA}"/>
  </pc:docChgLst>
  <pc:docChgLst>
    <pc:chgData name="Memi Lavi" userId="e83fb1fe-3ee1-48a9-b8b1-29113b8a69ef" providerId="ADAL" clId="{54FE3C7D-A8C9-4F37-ADDB-615014853E4D}"/>
    <pc:docChg chg="undo custSel mod addSld delSld modSld sldOrd addSection delSection modSection modNotesMaster">
      <pc:chgData name="Memi Lavi" userId="e83fb1fe-3ee1-48a9-b8b1-29113b8a69ef" providerId="ADAL" clId="{54FE3C7D-A8C9-4F37-ADDB-615014853E4D}" dt="2020-02-02T13:16:11.644" v="8252"/>
      <pc:docMkLst>
        <pc:docMk/>
      </pc:docMkLst>
      <pc:sldChg chg="modSp">
        <pc:chgData name="Memi Lavi" userId="e83fb1fe-3ee1-48a9-b8b1-29113b8a69ef" providerId="ADAL" clId="{54FE3C7D-A8C9-4F37-ADDB-615014853E4D}" dt="2019-12-31T14:16:04.369" v="2" actId="20577"/>
        <pc:sldMkLst>
          <pc:docMk/>
          <pc:sldMk cId="3131769619" sldId="302"/>
        </pc:sldMkLst>
        <pc:spChg chg="mod">
          <ac:chgData name="Memi Lavi" userId="e83fb1fe-3ee1-48a9-b8b1-29113b8a69ef" providerId="ADAL" clId="{54FE3C7D-A8C9-4F37-ADDB-615014853E4D}" dt="2019-12-31T14:16:04.369" v="2" actId="20577"/>
          <ac:spMkLst>
            <pc:docMk/>
            <pc:sldMk cId="3131769619" sldId="302"/>
            <ac:spMk id="4" creationId="{EEFD44EE-9113-4DAC-8B01-DB74C856D8C0}"/>
          </ac:spMkLst>
        </pc:spChg>
      </pc:sldChg>
      <pc:sldChg chg="delSp modSp delAnim">
        <pc:chgData name="Memi Lavi" userId="e83fb1fe-3ee1-48a9-b8b1-29113b8a69ef" providerId="ADAL" clId="{54FE3C7D-A8C9-4F37-ADDB-615014853E4D}" dt="2019-12-31T15:29:09.811" v="56" actId="478"/>
        <pc:sldMkLst>
          <pc:docMk/>
          <pc:sldMk cId="3848006231" sldId="361"/>
        </pc:sldMkLst>
        <pc:spChg chg="mod">
          <ac:chgData name="Memi Lavi" userId="e83fb1fe-3ee1-48a9-b8b1-29113b8a69ef" providerId="ADAL" clId="{54FE3C7D-A8C9-4F37-ADDB-615014853E4D}" dt="2019-12-31T15:28:18.218" v="35" actId="14838"/>
          <ac:spMkLst>
            <pc:docMk/>
            <pc:sldMk cId="3848006231" sldId="361"/>
            <ac:spMk id="3" creationId="{2D999680-5BA6-4B55-94E0-CCC0C925C244}"/>
          </ac:spMkLst>
        </pc:spChg>
        <pc:spChg chg="mod">
          <ac:chgData name="Memi Lavi" userId="e83fb1fe-3ee1-48a9-b8b1-29113b8a69ef" providerId="ADAL" clId="{54FE3C7D-A8C9-4F37-ADDB-615014853E4D}" dt="2019-12-31T15:29:04.560" v="55" actId="2711"/>
          <ac:spMkLst>
            <pc:docMk/>
            <pc:sldMk cId="3848006231" sldId="361"/>
            <ac:spMk id="4" creationId="{7D80DC25-34B3-4BF5-8FEB-38B8CF35492D}"/>
          </ac:spMkLst>
        </pc:spChg>
        <pc:spChg chg="del">
          <ac:chgData name="Memi Lavi" userId="e83fb1fe-3ee1-48a9-b8b1-29113b8a69ef" providerId="ADAL" clId="{54FE3C7D-A8C9-4F37-ADDB-615014853E4D}" dt="2019-12-31T15:29:09.811" v="56" actId="478"/>
          <ac:spMkLst>
            <pc:docMk/>
            <pc:sldMk cId="3848006231" sldId="361"/>
            <ac:spMk id="8" creationId="{2BD546E8-E4AA-4AA8-87E8-5C035B971F57}"/>
          </ac:spMkLst>
        </pc:spChg>
      </pc:sldChg>
      <pc:sldChg chg="addSp delSp modSp mod setBg delAnim modAnim">
        <pc:chgData name="Memi Lavi" userId="e83fb1fe-3ee1-48a9-b8b1-29113b8a69ef" providerId="ADAL" clId="{54FE3C7D-A8C9-4F37-ADDB-615014853E4D}" dt="2019-12-31T15:40:55.554" v="222" actId="2710"/>
        <pc:sldMkLst>
          <pc:docMk/>
          <pc:sldMk cId="2372298932" sldId="416"/>
        </pc:sldMkLst>
        <pc:spChg chg="add mod">
          <ac:chgData name="Memi Lavi" userId="e83fb1fe-3ee1-48a9-b8b1-29113b8a69ef" providerId="ADAL" clId="{54FE3C7D-A8C9-4F37-ADDB-615014853E4D}" dt="2019-12-31T15:40:55.554" v="222" actId="2710"/>
          <ac:spMkLst>
            <pc:docMk/>
            <pc:sldMk cId="2372298932" sldId="416"/>
            <ac:spMk id="3" creationId="{C41EE308-02AB-4979-B493-F4787FCECBA3}"/>
          </ac:spMkLst>
        </pc:spChg>
        <pc:spChg chg="add del mod">
          <ac:chgData name="Memi Lavi" userId="e83fb1fe-3ee1-48a9-b8b1-29113b8a69ef" providerId="ADAL" clId="{54FE3C7D-A8C9-4F37-ADDB-615014853E4D}" dt="2019-12-31T15:40:09.080" v="212" actId="478"/>
          <ac:spMkLst>
            <pc:docMk/>
            <pc:sldMk cId="2372298932" sldId="416"/>
            <ac:spMk id="29" creationId="{6CB6FCC0-55AB-4FA9-B410-17AD22D3B964}"/>
          </ac:spMkLst>
        </pc:spChg>
        <pc:spChg chg="add mod">
          <ac:chgData name="Memi Lavi" userId="e83fb1fe-3ee1-48a9-b8b1-29113b8a69ef" providerId="ADAL" clId="{54FE3C7D-A8C9-4F37-ADDB-615014853E4D}" dt="2019-12-31T15:40:26.299" v="217" actId="1076"/>
          <ac:spMkLst>
            <pc:docMk/>
            <pc:sldMk cId="2372298932" sldId="416"/>
            <ac:spMk id="35" creationId="{210B74D0-B113-4F4F-8410-318A92E477A3}"/>
          </ac:spMkLst>
        </pc:spChg>
        <pc:spChg chg="del">
          <ac:chgData name="Memi Lavi" userId="e83fb1fe-3ee1-48a9-b8b1-29113b8a69ef" providerId="ADAL" clId="{54FE3C7D-A8C9-4F37-ADDB-615014853E4D}" dt="2019-12-31T15:29:51.947" v="57" actId="478"/>
          <ac:spMkLst>
            <pc:docMk/>
            <pc:sldMk cId="2372298932" sldId="416"/>
            <ac:spMk id="43" creationId="{8FDCADEE-61BA-47FF-8135-34C669F68A41}"/>
          </ac:spMkLst>
        </pc:spChg>
        <pc:grpChg chg="del">
          <ac:chgData name="Memi Lavi" userId="e83fb1fe-3ee1-48a9-b8b1-29113b8a69ef" providerId="ADAL" clId="{54FE3C7D-A8C9-4F37-ADDB-615014853E4D}" dt="2019-12-31T15:29:51.947" v="57" actId="478"/>
          <ac:grpSpMkLst>
            <pc:docMk/>
            <pc:sldMk cId="2372298932" sldId="416"/>
            <ac:grpSpMk id="48" creationId="{B352FE5B-B499-4C4B-87C2-5EB68E46CE30}"/>
          </ac:grpSpMkLst>
        </pc:grpChg>
        <pc:picChg chg="del">
          <ac:chgData name="Memi Lavi" userId="e83fb1fe-3ee1-48a9-b8b1-29113b8a69ef" providerId="ADAL" clId="{54FE3C7D-A8C9-4F37-ADDB-615014853E4D}" dt="2019-12-31T15:29:51.947" v="57" actId="478"/>
          <ac:picMkLst>
            <pc:docMk/>
            <pc:sldMk cId="2372298932" sldId="416"/>
            <ac:picMk id="22" creationId="{6ACE2CB1-0F17-4565-9A81-6F28753DF008}"/>
          </ac:picMkLst>
        </pc:picChg>
        <pc:picChg chg="del">
          <ac:chgData name="Memi Lavi" userId="e83fb1fe-3ee1-48a9-b8b1-29113b8a69ef" providerId="ADAL" clId="{54FE3C7D-A8C9-4F37-ADDB-615014853E4D}" dt="2019-12-31T15:29:51.947" v="57" actId="478"/>
          <ac:picMkLst>
            <pc:docMk/>
            <pc:sldMk cId="2372298932" sldId="416"/>
            <ac:picMk id="23" creationId="{9B8485DA-D10E-4AEC-A5C0-4483030D4E34}"/>
          </ac:picMkLst>
        </pc:picChg>
        <pc:picChg chg="del">
          <ac:chgData name="Memi Lavi" userId="e83fb1fe-3ee1-48a9-b8b1-29113b8a69ef" providerId="ADAL" clId="{54FE3C7D-A8C9-4F37-ADDB-615014853E4D}" dt="2019-12-31T15:29:51.947" v="57" actId="478"/>
          <ac:picMkLst>
            <pc:docMk/>
            <pc:sldMk cId="2372298932" sldId="416"/>
            <ac:picMk id="24" creationId="{3D264657-4031-464D-ABB6-E264E56E447C}"/>
          </ac:picMkLst>
        </pc:picChg>
        <pc:picChg chg="del">
          <ac:chgData name="Memi Lavi" userId="e83fb1fe-3ee1-48a9-b8b1-29113b8a69ef" providerId="ADAL" clId="{54FE3C7D-A8C9-4F37-ADDB-615014853E4D}" dt="2019-12-31T15:29:51.947" v="57" actId="478"/>
          <ac:picMkLst>
            <pc:docMk/>
            <pc:sldMk cId="2372298932" sldId="416"/>
            <ac:picMk id="25" creationId="{E5855ABA-D9C5-4A8C-AF26-F4D8EA614E88}"/>
          </ac:picMkLst>
        </pc:picChg>
        <pc:picChg chg="del">
          <ac:chgData name="Memi Lavi" userId="e83fb1fe-3ee1-48a9-b8b1-29113b8a69ef" providerId="ADAL" clId="{54FE3C7D-A8C9-4F37-ADDB-615014853E4D}" dt="2019-12-31T15:29:51.947" v="57" actId="478"/>
          <ac:picMkLst>
            <pc:docMk/>
            <pc:sldMk cId="2372298932" sldId="416"/>
            <ac:picMk id="26" creationId="{8A7B63DB-3F4B-431F-BC8B-28F6DC8B1B75}"/>
          </ac:picMkLst>
        </pc:picChg>
        <pc:picChg chg="del">
          <ac:chgData name="Memi Lavi" userId="e83fb1fe-3ee1-48a9-b8b1-29113b8a69ef" providerId="ADAL" clId="{54FE3C7D-A8C9-4F37-ADDB-615014853E4D}" dt="2019-12-31T15:29:51.947" v="57" actId="478"/>
          <ac:picMkLst>
            <pc:docMk/>
            <pc:sldMk cId="2372298932" sldId="416"/>
            <ac:picMk id="27" creationId="{685E2510-F080-4D2E-B62F-C89A3F854A71}"/>
          </ac:picMkLst>
        </pc:picChg>
        <pc:picChg chg="add mod">
          <ac:chgData name="Memi Lavi" userId="e83fb1fe-3ee1-48a9-b8b1-29113b8a69ef" providerId="ADAL" clId="{54FE3C7D-A8C9-4F37-ADDB-615014853E4D}" dt="2019-12-31T15:39:54.735" v="211" actId="26606"/>
          <ac:picMkLst>
            <pc:docMk/>
            <pc:sldMk cId="2372298932" sldId="416"/>
            <ac:picMk id="1026" creationId="{4B9F6321-EC31-4184-BE33-9DEC10B618C6}"/>
          </ac:picMkLst>
        </pc:picChg>
        <pc:cxnChg chg="del mod">
          <ac:chgData name="Memi Lavi" userId="e83fb1fe-3ee1-48a9-b8b1-29113b8a69ef" providerId="ADAL" clId="{54FE3C7D-A8C9-4F37-ADDB-615014853E4D}" dt="2019-12-31T15:29:51.947" v="57" actId="478"/>
          <ac:cxnSpMkLst>
            <pc:docMk/>
            <pc:sldMk cId="2372298932" sldId="416"/>
            <ac:cxnSpMk id="30" creationId="{B193F549-E2F3-4059-B3DA-0C7B572E5F10}"/>
          </ac:cxnSpMkLst>
        </pc:cxnChg>
        <pc:cxnChg chg="del">
          <ac:chgData name="Memi Lavi" userId="e83fb1fe-3ee1-48a9-b8b1-29113b8a69ef" providerId="ADAL" clId="{54FE3C7D-A8C9-4F37-ADDB-615014853E4D}" dt="2019-12-31T15:29:51.947" v="57" actId="478"/>
          <ac:cxnSpMkLst>
            <pc:docMk/>
            <pc:sldMk cId="2372298932" sldId="416"/>
            <ac:cxnSpMk id="32" creationId="{232E5F46-495E-4AAB-9639-477D8C5927BE}"/>
          </ac:cxnSpMkLst>
        </pc:cxnChg>
        <pc:cxnChg chg="del">
          <ac:chgData name="Memi Lavi" userId="e83fb1fe-3ee1-48a9-b8b1-29113b8a69ef" providerId="ADAL" clId="{54FE3C7D-A8C9-4F37-ADDB-615014853E4D}" dt="2019-12-31T15:29:51.947" v="57" actId="478"/>
          <ac:cxnSpMkLst>
            <pc:docMk/>
            <pc:sldMk cId="2372298932" sldId="416"/>
            <ac:cxnSpMk id="33" creationId="{58BAB278-B030-4A0B-BF22-6D377FAD18D3}"/>
          </ac:cxnSpMkLst>
        </pc:cxnChg>
        <pc:cxnChg chg="del">
          <ac:chgData name="Memi Lavi" userId="e83fb1fe-3ee1-48a9-b8b1-29113b8a69ef" providerId="ADAL" clId="{54FE3C7D-A8C9-4F37-ADDB-615014853E4D}" dt="2019-12-31T15:29:51.947" v="57" actId="478"/>
          <ac:cxnSpMkLst>
            <pc:docMk/>
            <pc:sldMk cId="2372298932" sldId="416"/>
            <ac:cxnSpMk id="34" creationId="{16755DB3-5AAE-437B-B5C3-D2B8B9AD440A}"/>
          </ac:cxnSpMkLst>
        </pc:cxnChg>
        <pc:cxnChg chg="del">
          <ac:chgData name="Memi Lavi" userId="e83fb1fe-3ee1-48a9-b8b1-29113b8a69ef" providerId="ADAL" clId="{54FE3C7D-A8C9-4F37-ADDB-615014853E4D}" dt="2019-12-31T15:29:51.947" v="57" actId="478"/>
          <ac:cxnSpMkLst>
            <pc:docMk/>
            <pc:sldMk cId="2372298932" sldId="416"/>
            <ac:cxnSpMk id="38" creationId="{F2DC22F1-3C49-48B7-A1C4-1D5B6F094C68}"/>
          </ac:cxnSpMkLst>
        </pc:cxnChg>
        <pc:cxnChg chg="del">
          <ac:chgData name="Memi Lavi" userId="e83fb1fe-3ee1-48a9-b8b1-29113b8a69ef" providerId="ADAL" clId="{54FE3C7D-A8C9-4F37-ADDB-615014853E4D}" dt="2019-12-31T15:29:51.947" v="57" actId="478"/>
          <ac:cxnSpMkLst>
            <pc:docMk/>
            <pc:sldMk cId="2372298932" sldId="416"/>
            <ac:cxnSpMk id="39" creationId="{4B8D31FF-3156-471C-9E61-20305AE67770}"/>
          </ac:cxnSpMkLst>
        </pc:cxnChg>
        <pc:cxnChg chg="add">
          <ac:chgData name="Memi Lavi" userId="e83fb1fe-3ee1-48a9-b8b1-29113b8a69ef" providerId="ADAL" clId="{54FE3C7D-A8C9-4F37-ADDB-615014853E4D}" dt="2019-12-31T15:39:54.735" v="211" actId="26606"/>
          <ac:cxnSpMkLst>
            <pc:docMk/>
            <pc:sldMk cId="2372298932" sldId="416"/>
            <ac:cxnSpMk id="71" creationId="{E4A809D5-3600-46D4-A466-67F2349A54FB}"/>
          </ac:cxnSpMkLst>
        </pc:cxnChg>
      </pc:sldChg>
      <pc:sldChg chg="addSp modSp modAnim">
        <pc:chgData name="Memi Lavi" userId="e83fb1fe-3ee1-48a9-b8b1-29113b8a69ef" providerId="ADAL" clId="{54FE3C7D-A8C9-4F37-ADDB-615014853E4D}" dt="2019-12-31T15:58:52.072" v="992" actId="1035"/>
        <pc:sldMkLst>
          <pc:docMk/>
          <pc:sldMk cId="96251073" sldId="417"/>
        </pc:sldMkLst>
        <pc:spChg chg="add mod">
          <ac:chgData name="Memi Lavi" userId="e83fb1fe-3ee1-48a9-b8b1-29113b8a69ef" providerId="ADAL" clId="{54FE3C7D-A8C9-4F37-ADDB-615014853E4D}" dt="2019-12-31T15:42:11.878" v="224" actId="1076"/>
          <ac:spMkLst>
            <pc:docMk/>
            <pc:sldMk cId="96251073" sldId="417"/>
            <ac:spMk id="10" creationId="{62DD922D-DADE-4EA5-8210-EC535CB65FC0}"/>
          </ac:spMkLst>
        </pc:spChg>
        <pc:spChg chg="mod">
          <ac:chgData name="Memi Lavi" userId="e83fb1fe-3ee1-48a9-b8b1-29113b8a69ef" providerId="ADAL" clId="{54FE3C7D-A8C9-4F37-ADDB-615014853E4D}" dt="2019-12-31T15:58:52.072" v="992" actId="1035"/>
          <ac:spMkLst>
            <pc:docMk/>
            <pc:sldMk cId="96251073" sldId="417"/>
            <ac:spMk id="14" creationId="{AE787DC2-0746-4462-B8EE-A9803BB1F2BB}"/>
          </ac:spMkLst>
        </pc:spChg>
      </pc:sldChg>
      <pc:sldChg chg="addSp delSp modSp modAnim">
        <pc:chgData name="Memi Lavi" userId="e83fb1fe-3ee1-48a9-b8b1-29113b8a69ef" providerId="ADAL" clId="{54FE3C7D-A8C9-4F37-ADDB-615014853E4D}" dt="2020-01-25T18:13:40.238" v="8039"/>
        <pc:sldMkLst>
          <pc:docMk/>
          <pc:sldMk cId="3611847667" sldId="419"/>
        </pc:sldMkLst>
        <pc:spChg chg="mod">
          <ac:chgData name="Memi Lavi" userId="e83fb1fe-3ee1-48a9-b8b1-29113b8a69ef" providerId="ADAL" clId="{54FE3C7D-A8C9-4F37-ADDB-615014853E4D}" dt="2019-12-31T16:32:14.658" v="1741" actId="20577"/>
          <ac:spMkLst>
            <pc:docMk/>
            <pc:sldMk cId="3611847667" sldId="419"/>
            <ac:spMk id="10" creationId="{CF40D6B7-B1A5-433B-BE92-4D76EADC4E3E}"/>
          </ac:spMkLst>
        </pc:spChg>
        <pc:spChg chg="add">
          <ac:chgData name="Memi Lavi" userId="e83fb1fe-3ee1-48a9-b8b1-29113b8a69ef" providerId="ADAL" clId="{54FE3C7D-A8C9-4F37-ADDB-615014853E4D}" dt="2019-12-31T16:29:30.750" v="1569"/>
          <ac:spMkLst>
            <pc:docMk/>
            <pc:sldMk cId="3611847667" sldId="419"/>
            <ac:spMk id="13" creationId="{0ADD3485-5BCC-4F70-8503-463C6ED9DE4F}"/>
          </ac:spMkLst>
        </pc:spChg>
        <pc:spChg chg="del">
          <ac:chgData name="Memi Lavi" userId="e83fb1fe-3ee1-48a9-b8b1-29113b8a69ef" providerId="ADAL" clId="{54FE3C7D-A8C9-4F37-ADDB-615014853E4D}" dt="2019-12-31T16:29:30.016" v="1568" actId="478"/>
          <ac:spMkLst>
            <pc:docMk/>
            <pc:sldMk cId="3611847667" sldId="419"/>
            <ac:spMk id="14" creationId="{AE787DC2-0746-4462-B8EE-A9803BB1F2BB}"/>
          </ac:spMkLst>
        </pc:spChg>
        <pc:spChg chg="add">
          <ac:chgData name="Memi Lavi" userId="e83fb1fe-3ee1-48a9-b8b1-29113b8a69ef" providerId="ADAL" clId="{54FE3C7D-A8C9-4F37-ADDB-615014853E4D}" dt="2019-12-31T16:31:49.814" v="1708"/>
          <ac:spMkLst>
            <pc:docMk/>
            <pc:sldMk cId="3611847667" sldId="419"/>
            <ac:spMk id="15" creationId="{9C090581-CE09-4A74-A022-05F714C035BB}"/>
          </ac:spMkLst>
        </pc:spChg>
      </pc:sldChg>
      <pc:sldChg chg="addSp modSp modAnim">
        <pc:chgData name="Memi Lavi" userId="e83fb1fe-3ee1-48a9-b8b1-29113b8a69ef" providerId="ADAL" clId="{54FE3C7D-A8C9-4F37-ADDB-615014853E4D}" dt="2019-12-31T15:56:35.018" v="970"/>
        <pc:sldMkLst>
          <pc:docMk/>
          <pc:sldMk cId="901036233" sldId="420"/>
        </pc:sldMkLst>
        <pc:spChg chg="mod">
          <ac:chgData name="Memi Lavi" userId="e83fb1fe-3ee1-48a9-b8b1-29113b8a69ef" providerId="ADAL" clId="{54FE3C7D-A8C9-4F37-ADDB-615014853E4D}" dt="2019-12-31T15:47:16.357" v="451" actId="14100"/>
          <ac:spMkLst>
            <pc:docMk/>
            <pc:sldMk cId="901036233" sldId="420"/>
            <ac:spMk id="3" creationId="{A1E63A2E-91D9-415A-BC3B-60B929F07B76}"/>
          </ac:spMkLst>
        </pc:spChg>
        <pc:spChg chg="mod">
          <ac:chgData name="Memi Lavi" userId="e83fb1fe-3ee1-48a9-b8b1-29113b8a69ef" providerId="ADAL" clId="{54FE3C7D-A8C9-4F37-ADDB-615014853E4D}" dt="2019-12-31T15:48:08.855" v="583" actId="20577"/>
          <ac:spMkLst>
            <pc:docMk/>
            <pc:sldMk cId="901036233" sldId="420"/>
            <ac:spMk id="4" creationId="{0DA11E40-A525-45BA-9D38-226EB5030287}"/>
          </ac:spMkLst>
        </pc:spChg>
        <pc:spChg chg="add">
          <ac:chgData name="Memi Lavi" userId="e83fb1fe-3ee1-48a9-b8b1-29113b8a69ef" providerId="ADAL" clId="{54FE3C7D-A8C9-4F37-ADDB-615014853E4D}" dt="2019-12-31T15:47:00.489" v="437"/>
          <ac:spMkLst>
            <pc:docMk/>
            <pc:sldMk cId="901036233" sldId="420"/>
            <ac:spMk id="5" creationId="{CF01C541-D46D-4A0B-9E3E-810B0A23CACC}"/>
          </ac:spMkLst>
        </pc:spChg>
        <pc:cxnChg chg="add mod">
          <ac:chgData name="Memi Lavi" userId="e83fb1fe-3ee1-48a9-b8b1-29113b8a69ef" providerId="ADAL" clId="{54FE3C7D-A8C9-4F37-ADDB-615014853E4D}" dt="2019-12-31T15:54:16.668" v="964" actId="692"/>
          <ac:cxnSpMkLst>
            <pc:docMk/>
            <pc:sldMk cId="901036233" sldId="420"/>
            <ac:cxnSpMk id="6" creationId="{F2361CD4-DB8D-430E-8992-1C4CA107D3CB}"/>
          </ac:cxnSpMkLst>
        </pc:cxnChg>
      </pc:sldChg>
      <pc:sldChg chg="addSp delSp modSp delAnim">
        <pc:chgData name="Memi Lavi" userId="e83fb1fe-3ee1-48a9-b8b1-29113b8a69ef" providerId="ADAL" clId="{54FE3C7D-A8C9-4F37-ADDB-615014853E4D}" dt="2019-12-31T15:50:55.143" v="721" actId="1076"/>
        <pc:sldMkLst>
          <pc:docMk/>
          <pc:sldMk cId="1549890524" sldId="421"/>
        </pc:sldMkLst>
        <pc:spChg chg="del">
          <ac:chgData name="Memi Lavi" userId="e83fb1fe-3ee1-48a9-b8b1-29113b8a69ef" providerId="ADAL" clId="{54FE3C7D-A8C9-4F37-ADDB-615014853E4D}" dt="2019-12-31T15:48:24.963" v="584" actId="478"/>
          <ac:spMkLst>
            <pc:docMk/>
            <pc:sldMk cId="1549890524" sldId="421"/>
            <ac:spMk id="3" creationId="{A1E63A2E-91D9-415A-BC3B-60B929F07B76}"/>
          </ac:spMkLst>
        </pc:spChg>
        <pc:spChg chg="mod">
          <ac:chgData name="Memi Lavi" userId="e83fb1fe-3ee1-48a9-b8b1-29113b8a69ef" providerId="ADAL" clId="{54FE3C7D-A8C9-4F37-ADDB-615014853E4D}" dt="2019-12-31T15:49:44.810" v="711" actId="114"/>
          <ac:spMkLst>
            <pc:docMk/>
            <pc:sldMk cId="1549890524" sldId="421"/>
            <ac:spMk id="4" creationId="{0DA11E40-A525-45BA-9D38-226EB5030287}"/>
          </ac:spMkLst>
        </pc:spChg>
        <pc:spChg chg="mod">
          <ac:chgData name="Memi Lavi" userId="e83fb1fe-3ee1-48a9-b8b1-29113b8a69ef" providerId="ADAL" clId="{54FE3C7D-A8C9-4F37-ADDB-615014853E4D}" dt="2019-12-31T15:49:57.123" v="714" actId="20577"/>
          <ac:spMkLst>
            <pc:docMk/>
            <pc:sldMk cId="1549890524" sldId="421"/>
            <ac:spMk id="5" creationId="{97FD3722-A952-4948-A7B4-635CDCBFDAE0}"/>
          </ac:spMkLst>
        </pc:spChg>
        <pc:spChg chg="mod">
          <ac:chgData name="Memi Lavi" userId="e83fb1fe-3ee1-48a9-b8b1-29113b8a69ef" providerId="ADAL" clId="{54FE3C7D-A8C9-4F37-ADDB-615014853E4D}" dt="2019-12-31T15:50:55.143" v="721" actId="1076"/>
          <ac:spMkLst>
            <pc:docMk/>
            <pc:sldMk cId="1549890524" sldId="421"/>
            <ac:spMk id="6" creationId="{1C6E944E-6EC4-43E8-AADC-69DE2F0FA15A}"/>
          </ac:spMkLst>
        </pc:spChg>
        <pc:spChg chg="del mod">
          <ac:chgData name="Memi Lavi" userId="e83fb1fe-3ee1-48a9-b8b1-29113b8a69ef" providerId="ADAL" clId="{54FE3C7D-A8C9-4F37-ADDB-615014853E4D}" dt="2019-12-31T15:50:49.390" v="720" actId="478"/>
          <ac:spMkLst>
            <pc:docMk/>
            <pc:sldMk cId="1549890524" sldId="421"/>
            <ac:spMk id="7" creationId="{59334975-E2BF-4F83-9A50-1DB92644E477}"/>
          </ac:spMkLst>
        </pc:spChg>
        <pc:spChg chg="add mod">
          <ac:chgData name="Memi Lavi" userId="e83fb1fe-3ee1-48a9-b8b1-29113b8a69ef" providerId="ADAL" clId="{54FE3C7D-A8C9-4F37-ADDB-615014853E4D}" dt="2019-12-31T15:48:30.446" v="588" actId="20577"/>
          <ac:spMkLst>
            <pc:docMk/>
            <pc:sldMk cId="1549890524" sldId="421"/>
            <ac:spMk id="8" creationId="{3336A947-2F58-449B-9073-7F2694452298}"/>
          </ac:spMkLst>
        </pc:spChg>
        <pc:spChg chg="add">
          <ac:chgData name="Memi Lavi" userId="e83fb1fe-3ee1-48a9-b8b1-29113b8a69ef" providerId="ADAL" clId="{54FE3C7D-A8C9-4F37-ADDB-615014853E4D}" dt="2019-12-31T15:48:25.508" v="585"/>
          <ac:spMkLst>
            <pc:docMk/>
            <pc:sldMk cId="1549890524" sldId="421"/>
            <ac:spMk id="9" creationId="{1EE02921-FFAE-4CA7-B844-773DF6E6C3AB}"/>
          </ac:spMkLst>
        </pc:spChg>
      </pc:sldChg>
      <pc:sldChg chg="addSp delSp modSp delAnim modAnim">
        <pc:chgData name="Memi Lavi" userId="e83fb1fe-3ee1-48a9-b8b1-29113b8a69ef" providerId="ADAL" clId="{54FE3C7D-A8C9-4F37-ADDB-615014853E4D}" dt="2019-12-31T16:29:10.667" v="1565" actId="1038"/>
        <pc:sldMkLst>
          <pc:docMk/>
          <pc:sldMk cId="2615575085" sldId="425"/>
        </pc:sldMkLst>
        <pc:spChg chg="add">
          <ac:chgData name="Memi Lavi" userId="e83fb1fe-3ee1-48a9-b8b1-29113b8a69ef" providerId="ADAL" clId="{54FE3C7D-A8C9-4F37-ADDB-615014853E4D}" dt="2019-12-31T16:28:39.805" v="1527"/>
          <ac:spMkLst>
            <pc:docMk/>
            <pc:sldMk cId="2615575085" sldId="425"/>
            <ac:spMk id="5" creationId="{320192E5-6389-45B6-ACAE-6E46EFBACFDA}"/>
          </ac:spMkLst>
        </pc:spChg>
        <pc:spChg chg="add mod">
          <ac:chgData name="Memi Lavi" userId="e83fb1fe-3ee1-48a9-b8b1-29113b8a69ef" providerId="ADAL" clId="{54FE3C7D-A8C9-4F37-ADDB-615014853E4D}" dt="2019-12-31T16:29:10.667" v="1565" actId="1038"/>
          <ac:spMkLst>
            <pc:docMk/>
            <pc:sldMk cId="2615575085" sldId="425"/>
            <ac:spMk id="6" creationId="{B07356C5-57A4-4E8A-8855-2DEA96CEC7DD}"/>
          </ac:spMkLst>
        </pc:spChg>
        <pc:spChg chg="mod">
          <ac:chgData name="Memi Lavi" userId="e83fb1fe-3ee1-48a9-b8b1-29113b8a69ef" providerId="ADAL" clId="{54FE3C7D-A8C9-4F37-ADDB-615014853E4D}" dt="2019-12-31T16:28:27.455" v="1526" actId="20577"/>
          <ac:spMkLst>
            <pc:docMk/>
            <pc:sldMk cId="2615575085" sldId="425"/>
            <ac:spMk id="7" creationId="{2E70BF75-8C30-457E-8CF7-39AD2E7B712C}"/>
          </ac:spMkLst>
        </pc:spChg>
        <pc:spChg chg="del">
          <ac:chgData name="Memi Lavi" userId="e83fb1fe-3ee1-48a9-b8b1-29113b8a69ef" providerId="ADAL" clId="{54FE3C7D-A8C9-4F37-ADDB-615014853E4D}" dt="2019-12-31T16:28:47.292" v="1528" actId="478"/>
          <ac:spMkLst>
            <pc:docMk/>
            <pc:sldMk cId="2615575085" sldId="425"/>
            <ac:spMk id="8" creationId="{2C91585B-C6E5-4356-A837-FE60FAE95D95}"/>
          </ac:spMkLst>
        </pc:spChg>
      </pc:sldChg>
      <pc:sldChg chg="addSp delSp modSp delAnim modAnim">
        <pc:chgData name="Memi Lavi" userId="e83fb1fe-3ee1-48a9-b8b1-29113b8a69ef" providerId="ADAL" clId="{54FE3C7D-A8C9-4F37-ADDB-615014853E4D}" dt="2020-01-26T12:06:57.247" v="8199"/>
        <pc:sldMkLst>
          <pc:docMk/>
          <pc:sldMk cId="4157834103" sldId="428"/>
        </pc:sldMkLst>
        <pc:spChg chg="mod">
          <ac:chgData name="Memi Lavi" userId="e83fb1fe-3ee1-48a9-b8b1-29113b8a69ef" providerId="ADAL" clId="{54FE3C7D-A8C9-4F37-ADDB-615014853E4D}" dt="2019-12-31T18:49:23.056" v="2275" actId="1037"/>
          <ac:spMkLst>
            <pc:docMk/>
            <pc:sldMk cId="4157834103" sldId="428"/>
            <ac:spMk id="2" creationId="{F1A9EE73-33B6-4EA1-B75C-848981A4EBC7}"/>
          </ac:spMkLst>
        </pc:spChg>
        <pc:spChg chg="add mod">
          <ac:chgData name="Memi Lavi" userId="e83fb1fe-3ee1-48a9-b8b1-29113b8a69ef" providerId="ADAL" clId="{54FE3C7D-A8C9-4F37-ADDB-615014853E4D}" dt="2019-12-31T18:49:23.056" v="2275" actId="1037"/>
          <ac:spMkLst>
            <pc:docMk/>
            <pc:sldMk cId="4157834103" sldId="428"/>
            <ac:spMk id="5" creationId="{924532E4-F1B1-4943-A61A-94C526AAD9F7}"/>
          </ac:spMkLst>
        </pc:spChg>
        <pc:spChg chg="add mod">
          <ac:chgData name="Memi Lavi" userId="e83fb1fe-3ee1-48a9-b8b1-29113b8a69ef" providerId="ADAL" clId="{54FE3C7D-A8C9-4F37-ADDB-615014853E4D}" dt="2019-12-31T18:49:23.056" v="2275" actId="1037"/>
          <ac:spMkLst>
            <pc:docMk/>
            <pc:sldMk cId="4157834103" sldId="428"/>
            <ac:spMk id="6" creationId="{50F791AC-654F-423F-8616-587756B9E31C}"/>
          </ac:spMkLst>
        </pc:spChg>
        <pc:spChg chg="del">
          <ac:chgData name="Memi Lavi" userId="e83fb1fe-3ee1-48a9-b8b1-29113b8a69ef" providerId="ADAL" clId="{54FE3C7D-A8C9-4F37-ADDB-615014853E4D}" dt="2019-12-31T18:33:23.514" v="1813" actId="478"/>
          <ac:spMkLst>
            <pc:docMk/>
            <pc:sldMk cId="4157834103" sldId="428"/>
            <ac:spMk id="13" creationId="{CC6CE24C-FE5E-45C1-9440-C3A80F9D07E8}"/>
          </ac:spMkLst>
        </pc:spChg>
        <pc:spChg chg="mod">
          <ac:chgData name="Memi Lavi" userId="e83fb1fe-3ee1-48a9-b8b1-29113b8a69ef" providerId="ADAL" clId="{54FE3C7D-A8C9-4F37-ADDB-615014853E4D}" dt="2019-12-31T18:49:26.553" v="2276" actId="14100"/>
          <ac:spMkLst>
            <pc:docMk/>
            <pc:sldMk cId="4157834103" sldId="428"/>
            <ac:spMk id="14" creationId="{AE787DC2-0746-4462-B8EE-A9803BB1F2BB}"/>
          </ac:spMkLst>
        </pc:spChg>
        <pc:spChg chg="del mod">
          <ac:chgData name="Memi Lavi" userId="e83fb1fe-3ee1-48a9-b8b1-29113b8a69ef" providerId="ADAL" clId="{54FE3C7D-A8C9-4F37-ADDB-615014853E4D}" dt="2019-12-31T18:35:55.769" v="1891" actId="478"/>
          <ac:spMkLst>
            <pc:docMk/>
            <pc:sldMk cId="4157834103" sldId="428"/>
            <ac:spMk id="15" creationId="{47D7E272-BA53-4D5F-9B99-A9695AC730B2}"/>
          </ac:spMkLst>
        </pc:spChg>
        <pc:spChg chg="mod">
          <ac:chgData name="Memi Lavi" userId="e83fb1fe-3ee1-48a9-b8b1-29113b8a69ef" providerId="ADAL" clId="{54FE3C7D-A8C9-4F37-ADDB-615014853E4D}" dt="2019-12-31T18:49:23.056" v="2275" actId="1037"/>
          <ac:spMkLst>
            <pc:docMk/>
            <pc:sldMk cId="4157834103" sldId="428"/>
            <ac:spMk id="16" creationId="{FAC10734-A4CE-4C1B-A8BD-93D92881A3C1}"/>
          </ac:spMkLst>
        </pc:spChg>
        <pc:spChg chg="del">
          <ac:chgData name="Memi Lavi" userId="e83fb1fe-3ee1-48a9-b8b1-29113b8a69ef" providerId="ADAL" clId="{54FE3C7D-A8C9-4F37-ADDB-615014853E4D}" dt="2019-12-31T18:34:51.979" v="1837" actId="478"/>
          <ac:spMkLst>
            <pc:docMk/>
            <pc:sldMk cId="4157834103" sldId="428"/>
            <ac:spMk id="17" creationId="{04CA3DA6-20A8-4649-AF4B-C71DE1791A45}"/>
          </ac:spMkLst>
        </pc:spChg>
        <pc:spChg chg="add">
          <ac:chgData name="Memi Lavi" userId="e83fb1fe-3ee1-48a9-b8b1-29113b8a69ef" providerId="ADAL" clId="{54FE3C7D-A8C9-4F37-ADDB-615014853E4D}" dt="2019-12-31T18:31:59.080" v="1743"/>
          <ac:spMkLst>
            <pc:docMk/>
            <pc:sldMk cId="4157834103" sldId="428"/>
            <ac:spMk id="19" creationId="{CD6CB482-C08E-47EF-B797-00200237F130}"/>
          </ac:spMkLst>
        </pc:spChg>
        <pc:spChg chg="add mod">
          <ac:chgData name="Memi Lavi" userId="e83fb1fe-3ee1-48a9-b8b1-29113b8a69ef" providerId="ADAL" clId="{54FE3C7D-A8C9-4F37-ADDB-615014853E4D}" dt="2019-12-31T18:49:23.056" v="2275" actId="1037"/>
          <ac:spMkLst>
            <pc:docMk/>
            <pc:sldMk cId="4157834103" sldId="428"/>
            <ac:spMk id="20" creationId="{6F693CBD-7471-49CA-A8EF-E31834670796}"/>
          </ac:spMkLst>
        </pc:spChg>
        <pc:spChg chg="add mod">
          <ac:chgData name="Memi Lavi" userId="e83fb1fe-3ee1-48a9-b8b1-29113b8a69ef" providerId="ADAL" clId="{54FE3C7D-A8C9-4F37-ADDB-615014853E4D}" dt="2019-12-31T18:49:23.056" v="2275" actId="1037"/>
          <ac:spMkLst>
            <pc:docMk/>
            <pc:sldMk cId="4157834103" sldId="428"/>
            <ac:spMk id="21" creationId="{10FF9BFF-5E2F-4030-B157-4C94104F2E16}"/>
          </ac:spMkLst>
        </pc:spChg>
        <pc:spChg chg="del">
          <ac:chgData name="Memi Lavi" userId="e83fb1fe-3ee1-48a9-b8b1-29113b8a69ef" providerId="ADAL" clId="{54FE3C7D-A8C9-4F37-ADDB-615014853E4D}" dt="2019-12-31T18:33:41.249" v="1815" actId="478"/>
          <ac:spMkLst>
            <pc:docMk/>
            <pc:sldMk cId="4157834103" sldId="428"/>
            <ac:spMk id="23" creationId="{227B4911-3180-4827-AE89-2D73B10F27DE}"/>
          </ac:spMkLst>
        </pc:spChg>
        <pc:spChg chg="add mod">
          <ac:chgData name="Memi Lavi" userId="e83fb1fe-3ee1-48a9-b8b1-29113b8a69ef" providerId="ADAL" clId="{54FE3C7D-A8C9-4F37-ADDB-615014853E4D}" dt="2019-12-31T18:49:23.056" v="2275" actId="1037"/>
          <ac:spMkLst>
            <pc:docMk/>
            <pc:sldMk cId="4157834103" sldId="428"/>
            <ac:spMk id="28" creationId="{5A4BD88C-0331-45C3-A84A-C6EDE820535C}"/>
          </ac:spMkLst>
        </pc:spChg>
        <pc:spChg chg="add mod">
          <ac:chgData name="Memi Lavi" userId="e83fb1fe-3ee1-48a9-b8b1-29113b8a69ef" providerId="ADAL" clId="{54FE3C7D-A8C9-4F37-ADDB-615014853E4D}" dt="2019-12-31T18:49:23.056" v="2275" actId="1037"/>
          <ac:spMkLst>
            <pc:docMk/>
            <pc:sldMk cId="4157834103" sldId="428"/>
            <ac:spMk id="29" creationId="{EADE96D0-F488-4240-A880-09F78ADCC1C9}"/>
          </ac:spMkLst>
        </pc:spChg>
        <pc:spChg chg="add mod">
          <ac:chgData name="Memi Lavi" userId="e83fb1fe-3ee1-48a9-b8b1-29113b8a69ef" providerId="ADAL" clId="{54FE3C7D-A8C9-4F37-ADDB-615014853E4D}" dt="2019-12-31T18:38:54.861" v="2087" actId="1035"/>
          <ac:spMkLst>
            <pc:docMk/>
            <pc:sldMk cId="4157834103" sldId="428"/>
            <ac:spMk id="31" creationId="{9CC5D68B-DABB-45C2-AE89-259B741D0CF0}"/>
          </ac:spMkLst>
        </pc:spChg>
        <pc:spChg chg="add mod">
          <ac:chgData name="Memi Lavi" userId="e83fb1fe-3ee1-48a9-b8b1-29113b8a69ef" providerId="ADAL" clId="{54FE3C7D-A8C9-4F37-ADDB-615014853E4D}" dt="2019-12-31T18:38:54.861" v="2087" actId="1035"/>
          <ac:spMkLst>
            <pc:docMk/>
            <pc:sldMk cId="4157834103" sldId="428"/>
            <ac:spMk id="32" creationId="{0497AE0B-05C2-492C-9FEA-75B71E2D98D3}"/>
          </ac:spMkLst>
        </pc:spChg>
        <pc:spChg chg="add mod">
          <ac:chgData name="Memi Lavi" userId="e83fb1fe-3ee1-48a9-b8b1-29113b8a69ef" providerId="ADAL" clId="{54FE3C7D-A8C9-4F37-ADDB-615014853E4D}" dt="2019-12-31T18:43:08.050" v="2089" actId="20577"/>
          <ac:spMkLst>
            <pc:docMk/>
            <pc:sldMk cId="4157834103" sldId="428"/>
            <ac:spMk id="33" creationId="{D88A0FDE-644F-4169-946C-B6B1C11A36E4}"/>
          </ac:spMkLst>
        </pc:spChg>
        <pc:spChg chg="add mod">
          <ac:chgData name="Memi Lavi" userId="e83fb1fe-3ee1-48a9-b8b1-29113b8a69ef" providerId="ADAL" clId="{54FE3C7D-A8C9-4F37-ADDB-615014853E4D}" dt="2019-12-31T18:49:23.056" v="2275" actId="1037"/>
          <ac:spMkLst>
            <pc:docMk/>
            <pc:sldMk cId="4157834103" sldId="428"/>
            <ac:spMk id="35" creationId="{F162D3E3-3948-4742-AAF2-7C3268F5B122}"/>
          </ac:spMkLst>
        </pc:spChg>
        <pc:spChg chg="add mod">
          <ac:chgData name="Memi Lavi" userId="e83fb1fe-3ee1-48a9-b8b1-29113b8a69ef" providerId="ADAL" clId="{54FE3C7D-A8C9-4F37-ADDB-615014853E4D}" dt="2019-12-31T18:49:23.056" v="2275" actId="1037"/>
          <ac:spMkLst>
            <pc:docMk/>
            <pc:sldMk cId="4157834103" sldId="428"/>
            <ac:spMk id="36" creationId="{43357D3D-8C8C-4816-9FF2-18640665F709}"/>
          </ac:spMkLst>
        </pc:spChg>
        <pc:spChg chg="add mod">
          <ac:chgData name="Memi Lavi" userId="e83fb1fe-3ee1-48a9-b8b1-29113b8a69ef" providerId="ADAL" clId="{54FE3C7D-A8C9-4F37-ADDB-615014853E4D}" dt="2019-12-31T18:49:40.111" v="2282" actId="20577"/>
          <ac:spMkLst>
            <pc:docMk/>
            <pc:sldMk cId="4157834103" sldId="428"/>
            <ac:spMk id="37" creationId="{AB415DF5-6A26-47E0-A340-5031CA0A9517}"/>
          </ac:spMkLst>
        </pc:spChg>
        <pc:spChg chg="add mod">
          <ac:chgData name="Memi Lavi" userId="e83fb1fe-3ee1-48a9-b8b1-29113b8a69ef" providerId="ADAL" clId="{54FE3C7D-A8C9-4F37-ADDB-615014853E4D}" dt="2019-12-31T18:50:20.755" v="2356" actId="14100"/>
          <ac:spMkLst>
            <pc:docMk/>
            <pc:sldMk cId="4157834103" sldId="428"/>
            <ac:spMk id="38" creationId="{BF9FEDCD-3EC0-4CA9-B83F-D748A0B44D74}"/>
          </ac:spMkLst>
        </pc:spChg>
        <pc:grpChg chg="del">
          <ac:chgData name="Memi Lavi" userId="e83fb1fe-3ee1-48a9-b8b1-29113b8a69ef" providerId="ADAL" clId="{54FE3C7D-A8C9-4F37-ADDB-615014853E4D}" dt="2019-12-31T18:34:46.620" v="1834" actId="478"/>
          <ac:grpSpMkLst>
            <pc:docMk/>
            <pc:sldMk cId="4157834103" sldId="428"/>
            <ac:grpSpMk id="27" creationId="{1584D9F9-0A06-4C5A-BC48-BB9D31E9E73A}"/>
          </ac:grpSpMkLst>
        </pc:grpChg>
        <pc:picChg chg="del">
          <ac:chgData name="Memi Lavi" userId="e83fb1fe-3ee1-48a9-b8b1-29113b8a69ef" providerId="ADAL" clId="{54FE3C7D-A8C9-4F37-ADDB-615014853E4D}" dt="2019-12-31T18:33:37.823" v="1814" actId="478"/>
          <ac:picMkLst>
            <pc:docMk/>
            <pc:sldMk cId="4157834103" sldId="428"/>
            <ac:picMk id="22" creationId="{49FFCC64-F012-4B28-8707-29A95877D804}"/>
          </ac:picMkLst>
        </pc:picChg>
        <pc:cxnChg chg="del mod">
          <ac:chgData name="Memi Lavi" userId="e83fb1fe-3ee1-48a9-b8b1-29113b8a69ef" providerId="ADAL" clId="{54FE3C7D-A8C9-4F37-ADDB-615014853E4D}" dt="2019-12-31T18:34:51.006" v="1836" actId="478"/>
          <ac:cxnSpMkLst>
            <pc:docMk/>
            <pc:sldMk cId="4157834103" sldId="428"/>
            <ac:cxnSpMk id="7" creationId="{4160BF4A-E4CA-4293-BD70-694838C7EC95}"/>
          </ac:cxnSpMkLst>
        </pc:cxnChg>
        <pc:cxnChg chg="mod">
          <ac:chgData name="Memi Lavi" userId="e83fb1fe-3ee1-48a9-b8b1-29113b8a69ef" providerId="ADAL" clId="{54FE3C7D-A8C9-4F37-ADDB-615014853E4D}" dt="2019-12-31T18:49:23.056" v="2275" actId="1037"/>
          <ac:cxnSpMkLst>
            <pc:docMk/>
            <pc:sldMk cId="4157834103" sldId="428"/>
            <ac:cxnSpMk id="18" creationId="{DB046D5A-278E-4F2A-B682-B585774D58DD}"/>
          </ac:cxnSpMkLst>
        </pc:cxnChg>
        <pc:cxnChg chg="add mod">
          <ac:chgData name="Memi Lavi" userId="e83fb1fe-3ee1-48a9-b8b1-29113b8a69ef" providerId="ADAL" clId="{54FE3C7D-A8C9-4F37-ADDB-615014853E4D}" dt="2019-12-31T18:49:23.056" v="2275" actId="1037"/>
          <ac:cxnSpMkLst>
            <pc:docMk/>
            <pc:sldMk cId="4157834103" sldId="428"/>
            <ac:cxnSpMk id="26" creationId="{08DE4A29-5A5B-4BE3-A5C2-34D342C41279}"/>
          </ac:cxnSpMkLst>
        </pc:cxnChg>
        <pc:cxnChg chg="add mod">
          <ac:chgData name="Memi Lavi" userId="e83fb1fe-3ee1-48a9-b8b1-29113b8a69ef" providerId="ADAL" clId="{54FE3C7D-A8C9-4F37-ADDB-615014853E4D}" dt="2019-12-31T18:49:23.056" v="2275" actId="1037"/>
          <ac:cxnSpMkLst>
            <pc:docMk/>
            <pc:sldMk cId="4157834103" sldId="428"/>
            <ac:cxnSpMk id="30" creationId="{7C79EAF7-E0B8-4554-8927-B97DD3859042}"/>
          </ac:cxnSpMkLst>
        </pc:cxnChg>
        <pc:cxnChg chg="add mod">
          <ac:chgData name="Memi Lavi" userId="e83fb1fe-3ee1-48a9-b8b1-29113b8a69ef" providerId="ADAL" clId="{54FE3C7D-A8C9-4F37-ADDB-615014853E4D}" dt="2019-12-31T18:38:54.861" v="2087" actId="1035"/>
          <ac:cxnSpMkLst>
            <pc:docMk/>
            <pc:sldMk cId="4157834103" sldId="428"/>
            <ac:cxnSpMk id="34" creationId="{96DE8A68-31BB-4FAB-B531-5073B55813BC}"/>
          </ac:cxnSpMkLst>
        </pc:cxnChg>
        <pc:cxnChg chg="add mod">
          <ac:chgData name="Memi Lavi" userId="e83fb1fe-3ee1-48a9-b8b1-29113b8a69ef" providerId="ADAL" clId="{54FE3C7D-A8C9-4F37-ADDB-615014853E4D}" dt="2019-12-31T18:49:37.993" v="2278" actId="1076"/>
          <ac:cxnSpMkLst>
            <pc:docMk/>
            <pc:sldMk cId="4157834103" sldId="428"/>
            <ac:cxnSpMk id="39" creationId="{014AD74F-E579-4723-AE12-74A3A17C356E}"/>
          </ac:cxnSpMkLst>
        </pc:cxnChg>
      </pc:sldChg>
      <pc:sldChg chg="addSp add del">
        <pc:chgData name="Memi Lavi" userId="e83fb1fe-3ee1-48a9-b8b1-29113b8a69ef" providerId="ADAL" clId="{54FE3C7D-A8C9-4F37-ADDB-615014853E4D}" dt="2020-01-01T06:29:07.802" v="2664"/>
        <pc:sldMkLst>
          <pc:docMk/>
          <pc:sldMk cId="1064502270" sldId="437"/>
        </pc:sldMkLst>
        <pc:spChg chg="add">
          <ac:chgData name="Memi Lavi" userId="e83fb1fe-3ee1-48a9-b8b1-29113b8a69ef" providerId="ADAL" clId="{54FE3C7D-A8C9-4F37-ADDB-615014853E4D}" dt="2020-01-01T06:29:07.802" v="2664"/>
          <ac:spMkLst>
            <pc:docMk/>
            <pc:sldMk cId="1064502270" sldId="437"/>
            <ac:spMk id="5" creationId="{25B6BD69-94F0-40D6-83FF-9BC1A69882FC}"/>
          </ac:spMkLst>
        </pc:spChg>
      </pc:sldChg>
      <pc:sldChg chg="addSp add del ord">
        <pc:chgData name="Memi Lavi" userId="e83fb1fe-3ee1-48a9-b8b1-29113b8a69ef" providerId="ADAL" clId="{54FE3C7D-A8C9-4F37-ADDB-615014853E4D}" dt="2020-01-01T06:43:34.425" v="2980"/>
        <pc:sldMkLst>
          <pc:docMk/>
          <pc:sldMk cId="3156287820" sldId="438"/>
        </pc:sldMkLst>
        <pc:spChg chg="add">
          <ac:chgData name="Memi Lavi" userId="e83fb1fe-3ee1-48a9-b8b1-29113b8a69ef" providerId="ADAL" clId="{54FE3C7D-A8C9-4F37-ADDB-615014853E4D}" dt="2020-01-01T06:29:14.140" v="2665"/>
          <ac:spMkLst>
            <pc:docMk/>
            <pc:sldMk cId="3156287820" sldId="438"/>
            <ac:spMk id="5" creationId="{50EFE811-519D-4D68-A71F-E74BF299304D}"/>
          </ac:spMkLst>
        </pc:spChg>
      </pc:sldChg>
      <pc:sldChg chg="addSp add del">
        <pc:chgData name="Memi Lavi" userId="e83fb1fe-3ee1-48a9-b8b1-29113b8a69ef" providerId="ADAL" clId="{54FE3C7D-A8C9-4F37-ADDB-615014853E4D}" dt="2020-01-01T06:29:22.515" v="2666"/>
        <pc:sldMkLst>
          <pc:docMk/>
          <pc:sldMk cId="146515651" sldId="439"/>
        </pc:sldMkLst>
        <pc:spChg chg="add">
          <ac:chgData name="Memi Lavi" userId="e83fb1fe-3ee1-48a9-b8b1-29113b8a69ef" providerId="ADAL" clId="{54FE3C7D-A8C9-4F37-ADDB-615014853E4D}" dt="2020-01-01T06:29:22.515" v="2666"/>
          <ac:spMkLst>
            <pc:docMk/>
            <pc:sldMk cId="146515651" sldId="439"/>
            <ac:spMk id="5" creationId="{685D6B7B-1F2B-44D4-98F5-A7203F96D0A3}"/>
          </ac:spMkLst>
        </pc:spChg>
      </pc:sldChg>
      <pc:sldChg chg="addSp add del">
        <pc:chgData name="Memi Lavi" userId="e83fb1fe-3ee1-48a9-b8b1-29113b8a69ef" providerId="ADAL" clId="{54FE3C7D-A8C9-4F37-ADDB-615014853E4D}" dt="2020-01-01T06:29:48.468" v="2667"/>
        <pc:sldMkLst>
          <pc:docMk/>
          <pc:sldMk cId="2999038049" sldId="440"/>
        </pc:sldMkLst>
        <pc:spChg chg="add">
          <ac:chgData name="Memi Lavi" userId="e83fb1fe-3ee1-48a9-b8b1-29113b8a69ef" providerId="ADAL" clId="{54FE3C7D-A8C9-4F37-ADDB-615014853E4D}" dt="2020-01-01T06:29:48.468" v="2667"/>
          <ac:spMkLst>
            <pc:docMk/>
            <pc:sldMk cId="2999038049" sldId="440"/>
            <ac:spMk id="5" creationId="{AA0A6C54-CB1B-464D-966D-7AD6BE3E5B62}"/>
          </ac:spMkLst>
        </pc:spChg>
      </pc:sldChg>
      <pc:sldChg chg="add del">
        <pc:chgData name="Memi Lavi" userId="e83fb1fe-3ee1-48a9-b8b1-29113b8a69ef" providerId="ADAL" clId="{54FE3C7D-A8C9-4F37-ADDB-615014853E4D}" dt="2019-12-31T19:16:53.592" v="2659" actId="2696"/>
        <pc:sldMkLst>
          <pc:docMk/>
          <pc:sldMk cId="2551156326" sldId="441"/>
        </pc:sldMkLst>
      </pc:sldChg>
      <pc:sldChg chg="add del">
        <pc:chgData name="Memi Lavi" userId="e83fb1fe-3ee1-48a9-b8b1-29113b8a69ef" providerId="ADAL" clId="{54FE3C7D-A8C9-4F37-ADDB-615014853E4D}" dt="2019-12-31T19:16:53.576" v="2658" actId="2696"/>
        <pc:sldMkLst>
          <pc:docMk/>
          <pc:sldMk cId="2466717005" sldId="442"/>
        </pc:sldMkLst>
      </pc:sldChg>
      <pc:sldChg chg="add del">
        <pc:chgData name="Memi Lavi" userId="e83fb1fe-3ee1-48a9-b8b1-29113b8a69ef" providerId="ADAL" clId="{54FE3C7D-A8C9-4F37-ADDB-615014853E4D}" dt="2019-12-31T19:16:53.559" v="2657" actId="2696"/>
        <pc:sldMkLst>
          <pc:docMk/>
          <pc:sldMk cId="3211191054" sldId="443"/>
        </pc:sldMkLst>
      </pc:sldChg>
      <pc:sldChg chg="modSp add del modAnim">
        <pc:chgData name="Memi Lavi" userId="e83fb1fe-3ee1-48a9-b8b1-29113b8a69ef" providerId="ADAL" clId="{54FE3C7D-A8C9-4F37-ADDB-615014853E4D}" dt="2020-01-30T13:33:40.753" v="8223" actId="20577"/>
        <pc:sldMkLst>
          <pc:docMk/>
          <pc:sldMk cId="3538777244" sldId="444"/>
        </pc:sldMkLst>
        <pc:spChg chg="mod">
          <ac:chgData name="Memi Lavi" userId="e83fb1fe-3ee1-48a9-b8b1-29113b8a69ef" providerId="ADAL" clId="{54FE3C7D-A8C9-4F37-ADDB-615014853E4D}" dt="2020-01-30T13:33:40.753" v="8223" actId="20577"/>
          <ac:spMkLst>
            <pc:docMk/>
            <pc:sldMk cId="3538777244" sldId="444"/>
            <ac:spMk id="3" creationId="{8527C979-0239-4F9A-A9A1-27CB101F7A7B}"/>
          </ac:spMkLst>
        </pc:spChg>
      </pc:sldChg>
      <pc:sldChg chg="add del">
        <pc:chgData name="Memi Lavi" userId="e83fb1fe-3ee1-48a9-b8b1-29113b8a69ef" providerId="ADAL" clId="{54FE3C7D-A8C9-4F37-ADDB-615014853E4D}" dt="2019-12-31T19:16:53.527" v="2655" actId="2696"/>
        <pc:sldMkLst>
          <pc:docMk/>
          <pc:sldMk cId="1486915447" sldId="445"/>
        </pc:sldMkLst>
      </pc:sldChg>
      <pc:sldChg chg="add del">
        <pc:chgData name="Memi Lavi" userId="e83fb1fe-3ee1-48a9-b8b1-29113b8a69ef" providerId="ADAL" clId="{54FE3C7D-A8C9-4F37-ADDB-615014853E4D}" dt="2019-12-31T19:16:53.509" v="2654" actId="2696"/>
        <pc:sldMkLst>
          <pc:docMk/>
          <pc:sldMk cId="195428805" sldId="446"/>
        </pc:sldMkLst>
      </pc:sldChg>
      <pc:sldChg chg="add del">
        <pc:chgData name="Memi Lavi" userId="e83fb1fe-3ee1-48a9-b8b1-29113b8a69ef" providerId="ADAL" clId="{54FE3C7D-A8C9-4F37-ADDB-615014853E4D}" dt="2019-12-31T19:16:53.492" v="2653" actId="2696"/>
        <pc:sldMkLst>
          <pc:docMk/>
          <pc:sldMk cId="681512571" sldId="447"/>
        </pc:sldMkLst>
      </pc:sldChg>
      <pc:sldChg chg="add del">
        <pc:chgData name="Memi Lavi" userId="e83fb1fe-3ee1-48a9-b8b1-29113b8a69ef" providerId="ADAL" clId="{54FE3C7D-A8C9-4F37-ADDB-615014853E4D}" dt="2019-12-31T19:16:53.476" v="2652" actId="2696"/>
        <pc:sldMkLst>
          <pc:docMk/>
          <pc:sldMk cId="3423902466" sldId="448"/>
        </pc:sldMkLst>
      </pc:sldChg>
      <pc:sldChg chg="addSp modSp">
        <pc:chgData name="Memi Lavi" userId="e83fb1fe-3ee1-48a9-b8b1-29113b8a69ef" providerId="ADAL" clId="{54FE3C7D-A8C9-4F37-ADDB-615014853E4D}" dt="2020-01-01T14:09:38.902" v="3567" actId="20577"/>
        <pc:sldMkLst>
          <pc:docMk/>
          <pc:sldMk cId="2143932840" sldId="451"/>
        </pc:sldMkLst>
        <pc:spChg chg="mod">
          <ac:chgData name="Memi Lavi" userId="e83fb1fe-3ee1-48a9-b8b1-29113b8a69ef" providerId="ADAL" clId="{54FE3C7D-A8C9-4F37-ADDB-615014853E4D}" dt="2020-01-01T14:09:38.902" v="3567" actId="20577"/>
          <ac:spMkLst>
            <pc:docMk/>
            <pc:sldMk cId="2143932840" sldId="451"/>
            <ac:spMk id="3" creationId="{8527C979-0239-4F9A-A9A1-27CB101F7A7B}"/>
          </ac:spMkLst>
        </pc:spChg>
        <pc:spChg chg="mod">
          <ac:chgData name="Memi Lavi" userId="e83fb1fe-3ee1-48a9-b8b1-29113b8a69ef" providerId="ADAL" clId="{54FE3C7D-A8C9-4F37-ADDB-615014853E4D}" dt="2020-01-01T14:09:03.051" v="3476" actId="20577"/>
          <ac:spMkLst>
            <pc:docMk/>
            <pc:sldMk cId="2143932840" sldId="451"/>
            <ac:spMk id="4" creationId="{F72CFFA2-5536-460B-B2F5-D9BF03F4A17A}"/>
          </ac:spMkLst>
        </pc:spChg>
        <pc:spChg chg="add">
          <ac:chgData name="Memi Lavi" userId="e83fb1fe-3ee1-48a9-b8b1-29113b8a69ef" providerId="ADAL" clId="{54FE3C7D-A8C9-4F37-ADDB-615014853E4D}" dt="2020-01-01T14:09:09.535" v="3477"/>
          <ac:spMkLst>
            <pc:docMk/>
            <pc:sldMk cId="2143932840" sldId="451"/>
            <ac:spMk id="5" creationId="{4C9BC482-EA79-4088-AF18-D0AE110D8556}"/>
          </ac:spMkLst>
        </pc:spChg>
      </pc:sldChg>
      <pc:sldChg chg="addSp">
        <pc:chgData name="Memi Lavi" userId="e83fb1fe-3ee1-48a9-b8b1-29113b8a69ef" providerId="ADAL" clId="{54FE3C7D-A8C9-4F37-ADDB-615014853E4D}" dt="2020-01-01T14:09:58.112" v="3568"/>
        <pc:sldMkLst>
          <pc:docMk/>
          <pc:sldMk cId="191976083" sldId="454"/>
        </pc:sldMkLst>
        <pc:spChg chg="add">
          <ac:chgData name="Memi Lavi" userId="e83fb1fe-3ee1-48a9-b8b1-29113b8a69ef" providerId="ADAL" clId="{54FE3C7D-A8C9-4F37-ADDB-615014853E4D}" dt="2020-01-01T14:09:58.112" v="3568"/>
          <ac:spMkLst>
            <pc:docMk/>
            <pc:sldMk cId="191976083" sldId="454"/>
            <ac:spMk id="10" creationId="{FA4885B4-A571-4BB3-BC77-66DAF443FF1A}"/>
          </ac:spMkLst>
        </pc:spChg>
      </pc:sldChg>
      <pc:sldChg chg="addSp modSp">
        <pc:chgData name="Memi Lavi" userId="e83fb1fe-3ee1-48a9-b8b1-29113b8a69ef" providerId="ADAL" clId="{54FE3C7D-A8C9-4F37-ADDB-615014853E4D}" dt="2020-01-01T14:10:09.852" v="3570" actId="20577"/>
        <pc:sldMkLst>
          <pc:docMk/>
          <pc:sldMk cId="3005047282" sldId="455"/>
        </pc:sldMkLst>
        <pc:spChg chg="mod">
          <ac:chgData name="Memi Lavi" userId="e83fb1fe-3ee1-48a9-b8b1-29113b8a69ef" providerId="ADAL" clId="{54FE3C7D-A8C9-4F37-ADDB-615014853E4D}" dt="2020-01-01T14:10:09.852" v="3570" actId="20577"/>
          <ac:spMkLst>
            <pc:docMk/>
            <pc:sldMk cId="3005047282" sldId="455"/>
            <ac:spMk id="3" creationId="{8527C979-0239-4F9A-A9A1-27CB101F7A7B}"/>
          </ac:spMkLst>
        </pc:spChg>
        <pc:spChg chg="add">
          <ac:chgData name="Memi Lavi" userId="e83fb1fe-3ee1-48a9-b8b1-29113b8a69ef" providerId="ADAL" clId="{54FE3C7D-A8C9-4F37-ADDB-615014853E4D}" dt="2020-01-01T14:10:00.171" v="3569"/>
          <ac:spMkLst>
            <pc:docMk/>
            <pc:sldMk cId="3005047282" sldId="455"/>
            <ac:spMk id="6" creationId="{C8612DBA-CFD2-4D0D-AE58-1A779DEBCE39}"/>
          </ac:spMkLst>
        </pc:spChg>
      </pc:sldChg>
      <pc:sldChg chg="addSp">
        <pc:chgData name="Memi Lavi" userId="e83fb1fe-3ee1-48a9-b8b1-29113b8a69ef" providerId="ADAL" clId="{54FE3C7D-A8C9-4F37-ADDB-615014853E4D}" dt="2020-01-01T14:10:13.627" v="3571"/>
        <pc:sldMkLst>
          <pc:docMk/>
          <pc:sldMk cId="3647047522" sldId="457"/>
        </pc:sldMkLst>
        <pc:spChg chg="add">
          <ac:chgData name="Memi Lavi" userId="e83fb1fe-3ee1-48a9-b8b1-29113b8a69ef" providerId="ADAL" clId="{54FE3C7D-A8C9-4F37-ADDB-615014853E4D}" dt="2020-01-01T14:10:13.627" v="3571"/>
          <ac:spMkLst>
            <pc:docMk/>
            <pc:sldMk cId="3647047522" sldId="457"/>
            <ac:spMk id="5" creationId="{35B1EC9F-5FB7-4DF3-B298-60970E800FA1}"/>
          </ac:spMkLst>
        </pc:spChg>
      </pc:sldChg>
      <pc:sldChg chg="addSp modSp modAnim">
        <pc:chgData name="Memi Lavi" userId="e83fb1fe-3ee1-48a9-b8b1-29113b8a69ef" providerId="ADAL" clId="{54FE3C7D-A8C9-4F37-ADDB-615014853E4D}" dt="2020-01-31T13:58:49.468" v="8239" actId="20577"/>
        <pc:sldMkLst>
          <pc:docMk/>
          <pc:sldMk cId="3964097945" sldId="458"/>
        </pc:sldMkLst>
        <pc:spChg chg="mod">
          <ac:chgData name="Memi Lavi" userId="e83fb1fe-3ee1-48a9-b8b1-29113b8a69ef" providerId="ADAL" clId="{54FE3C7D-A8C9-4F37-ADDB-615014853E4D}" dt="2020-01-31T13:58:49.468" v="8239" actId="20577"/>
          <ac:spMkLst>
            <pc:docMk/>
            <pc:sldMk cId="3964097945" sldId="458"/>
            <ac:spMk id="3" creationId="{AD59440E-A5BD-41F8-A39D-6CB28C4167F3}"/>
          </ac:spMkLst>
        </pc:spChg>
        <pc:spChg chg="mod">
          <ac:chgData name="Memi Lavi" userId="e83fb1fe-3ee1-48a9-b8b1-29113b8a69ef" providerId="ADAL" clId="{54FE3C7D-A8C9-4F37-ADDB-615014853E4D}" dt="2020-01-01T14:11:14.628" v="3591" actId="207"/>
          <ac:spMkLst>
            <pc:docMk/>
            <pc:sldMk cId="3964097945" sldId="458"/>
            <ac:spMk id="5" creationId="{FCDA69F5-FA4B-462A-9C8A-9008E581965E}"/>
          </ac:spMkLst>
        </pc:spChg>
        <pc:spChg chg="mod">
          <ac:chgData name="Memi Lavi" userId="e83fb1fe-3ee1-48a9-b8b1-29113b8a69ef" providerId="ADAL" clId="{54FE3C7D-A8C9-4F37-ADDB-615014853E4D}" dt="2020-01-01T14:11:14.628" v="3591" actId="207"/>
          <ac:spMkLst>
            <pc:docMk/>
            <pc:sldMk cId="3964097945" sldId="458"/>
            <ac:spMk id="6" creationId="{40C8D7AD-5714-452B-B35B-6B05133813A6}"/>
          </ac:spMkLst>
        </pc:spChg>
        <pc:spChg chg="add">
          <ac:chgData name="Memi Lavi" userId="e83fb1fe-3ee1-48a9-b8b1-29113b8a69ef" providerId="ADAL" clId="{54FE3C7D-A8C9-4F37-ADDB-615014853E4D}" dt="2020-01-01T14:10:25.886" v="3572"/>
          <ac:spMkLst>
            <pc:docMk/>
            <pc:sldMk cId="3964097945" sldId="458"/>
            <ac:spMk id="7" creationId="{1B73A62F-E95D-444D-A16A-13D70A6202F5}"/>
          </ac:spMkLst>
        </pc:spChg>
        <pc:spChg chg="mod">
          <ac:chgData name="Memi Lavi" userId="e83fb1fe-3ee1-48a9-b8b1-29113b8a69ef" providerId="ADAL" clId="{54FE3C7D-A8C9-4F37-ADDB-615014853E4D}" dt="2020-01-01T14:11:14.628" v="3591" actId="207"/>
          <ac:spMkLst>
            <pc:docMk/>
            <pc:sldMk cId="3964097945" sldId="458"/>
            <ac:spMk id="8" creationId="{69A16300-7AC4-4B6B-ACF8-EB3ACEE3C7DA}"/>
          </ac:spMkLst>
        </pc:spChg>
        <pc:picChg chg="add mod">
          <ac:chgData name="Memi Lavi" userId="e83fb1fe-3ee1-48a9-b8b1-29113b8a69ef" providerId="ADAL" clId="{54FE3C7D-A8C9-4F37-ADDB-615014853E4D}" dt="2020-01-01T14:11:22.510" v="3594" actId="1076"/>
          <ac:picMkLst>
            <pc:docMk/>
            <pc:sldMk cId="3964097945" sldId="458"/>
            <ac:picMk id="9" creationId="{4FB885E0-B211-4486-84D6-C1A879FDC725}"/>
          </ac:picMkLst>
        </pc:picChg>
      </pc:sldChg>
      <pc:sldChg chg="addSp modSp ord modAnim">
        <pc:chgData name="Memi Lavi" userId="e83fb1fe-3ee1-48a9-b8b1-29113b8a69ef" providerId="ADAL" clId="{54FE3C7D-A8C9-4F37-ADDB-615014853E4D}" dt="2020-01-01T14:23:06.352" v="3716" actId="20577"/>
        <pc:sldMkLst>
          <pc:docMk/>
          <pc:sldMk cId="3727454477" sldId="480"/>
        </pc:sldMkLst>
        <pc:spChg chg="mod">
          <ac:chgData name="Memi Lavi" userId="e83fb1fe-3ee1-48a9-b8b1-29113b8a69ef" providerId="ADAL" clId="{54FE3C7D-A8C9-4F37-ADDB-615014853E4D}" dt="2020-01-01T14:23:06.352" v="3716" actId="20577"/>
          <ac:spMkLst>
            <pc:docMk/>
            <pc:sldMk cId="3727454477" sldId="480"/>
            <ac:spMk id="3" creationId="{8527C979-0239-4F9A-A9A1-27CB101F7A7B}"/>
          </ac:spMkLst>
        </pc:spChg>
        <pc:spChg chg="mod">
          <ac:chgData name="Memi Lavi" userId="e83fb1fe-3ee1-48a9-b8b1-29113b8a69ef" providerId="ADAL" clId="{54FE3C7D-A8C9-4F37-ADDB-615014853E4D}" dt="2020-01-01T14:22:25.461" v="3654" actId="20577"/>
          <ac:spMkLst>
            <pc:docMk/>
            <pc:sldMk cId="3727454477" sldId="480"/>
            <ac:spMk id="4" creationId="{F72CFFA2-5536-460B-B2F5-D9BF03F4A17A}"/>
          </ac:spMkLst>
        </pc:spChg>
        <pc:spChg chg="add">
          <ac:chgData name="Memi Lavi" userId="e83fb1fe-3ee1-48a9-b8b1-29113b8a69ef" providerId="ADAL" clId="{54FE3C7D-A8C9-4F37-ADDB-615014853E4D}" dt="2020-01-01T14:22:33.876" v="3655"/>
          <ac:spMkLst>
            <pc:docMk/>
            <pc:sldMk cId="3727454477" sldId="480"/>
            <ac:spMk id="5" creationId="{37654121-BED3-4A07-B726-48C3358C77A4}"/>
          </ac:spMkLst>
        </pc:spChg>
      </pc:sldChg>
      <pc:sldChg chg="addSp ord">
        <pc:chgData name="Memi Lavi" userId="e83fb1fe-3ee1-48a9-b8b1-29113b8a69ef" providerId="ADAL" clId="{54FE3C7D-A8C9-4F37-ADDB-615014853E4D}" dt="2020-01-01T14:23:53.057" v="3719"/>
        <pc:sldMkLst>
          <pc:docMk/>
          <pc:sldMk cId="3041445696" sldId="481"/>
        </pc:sldMkLst>
        <pc:spChg chg="add">
          <ac:chgData name="Memi Lavi" userId="e83fb1fe-3ee1-48a9-b8b1-29113b8a69ef" providerId="ADAL" clId="{54FE3C7D-A8C9-4F37-ADDB-615014853E4D}" dt="2020-01-01T14:23:53.057" v="3719"/>
          <ac:spMkLst>
            <pc:docMk/>
            <pc:sldMk cId="3041445696" sldId="481"/>
            <ac:spMk id="10" creationId="{4AB0E086-55F2-4EA1-9FAB-2C5720B735D7}"/>
          </ac:spMkLst>
        </pc:spChg>
      </pc:sldChg>
      <pc:sldChg chg="addSp modSp ord">
        <pc:chgData name="Memi Lavi" userId="e83fb1fe-3ee1-48a9-b8b1-29113b8a69ef" providerId="ADAL" clId="{54FE3C7D-A8C9-4F37-ADDB-615014853E4D}" dt="2020-01-04T16:39:02.800" v="6051" actId="14100"/>
        <pc:sldMkLst>
          <pc:docMk/>
          <pc:sldMk cId="1367660293" sldId="483"/>
        </pc:sldMkLst>
        <pc:spChg chg="mod">
          <ac:chgData name="Memi Lavi" userId="e83fb1fe-3ee1-48a9-b8b1-29113b8a69ef" providerId="ADAL" clId="{54FE3C7D-A8C9-4F37-ADDB-615014853E4D}" dt="2020-01-04T16:39:02.800" v="6051" actId="14100"/>
          <ac:spMkLst>
            <pc:docMk/>
            <pc:sldMk cId="1367660293" sldId="483"/>
            <ac:spMk id="4" creationId="{F72CFFA2-5536-460B-B2F5-D9BF03F4A17A}"/>
          </ac:spMkLst>
        </pc:spChg>
        <pc:spChg chg="add">
          <ac:chgData name="Memi Lavi" userId="e83fb1fe-3ee1-48a9-b8b1-29113b8a69ef" providerId="ADAL" clId="{54FE3C7D-A8C9-4F37-ADDB-615014853E4D}" dt="2020-01-01T14:23:54.594" v="3720"/>
          <ac:spMkLst>
            <pc:docMk/>
            <pc:sldMk cId="1367660293" sldId="483"/>
            <ac:spMk id="5" creationId="{F87CCABD-29F8-4E40-8DE9-F7A3A89BA393}"/>
          </ac:spMkLst>
        </pc:spChg>
      </pc:sldChg>
      <pc:sldChg chg="addSp delSp modSp ord delAnim">
        <pc:chgData name="Memi Lavi" userId="e83fb1fe-3ee1-48a9-b8b1-29113b8a69ef" providerId="ADAL" clId="{54FE3C7D-A8C9-4F37-ADDB-615014853E4D}" dt="2020-01-01T14:23:56.197" v="3721"/>
        <pc:sldMkLst>
          <pc:docMk/>
          <pc:sldMk cId="611955771" sldId="484"/>
        </pc:sldMkLst>
        <pc:spChg chg="mod">
          <ac:chgData name="Memi Lavi" userId="e83fb1fe-3ee1-48a9-b8b1-29113b8a69ef" providerId="ADAL" clId="{54FE3C7D-A8C9-4F37-ADDB-615014853E4D}" dt="2020-01-01T14:23:43.238" v="3717" actId="20577"/>
          <ac:spMkLst>
            <pc:docMk/>
            <pc:sldMk cId="611955771" sldId="484"/>
            <ac:spMk id="3" creationId="{AD59440E-A5BD-41F8-A39D-6CB28C4167F3}"/>
          </ac:spMkLst>
        </pc:spChg>
        <pc:spChg chg="del">
          <ac:chgData name="Memi Lavi" userId="e83fb1fe-3ee1-48a9-b8b1-29113b8a69ef" providerId="ADAL" clId="{54FE3C7D-A8C9-4F37-ADDB-615014853E4D}" dt="2020-01-01T14:23:45.180" v="3718" actId="478"/>
          <ac:spMkLst>
            <pc:docMk/>
            <pc:sldMk cId="611955771" sldId="484"/>
            <ac:spMk id="7" creationId="{973B12C0-3BF6-47A1-B61A-81C4E9C98482}"/>
          </ac:spMkLst>
        </pc:spChg>
        <pc:spChg chg="add">
          <ac:chgData name="Memi Lavi" userId="e83fb1fe-3ee1-48a9-b8b1-29113b8a69ef" providerId="ADAL" clId="{54FE3C7D-A8C9-4F37-ADDB-615014853E4D}" dt="2020-01-01T14:23:56.197" v="3721"/>
          <ac:spMkLst>
            <pc:docMk/>
            <pc:sldMk cId="611955771" sldId="484"/>
            <ac:spMk id="9" creationId="{E9015C71-209E-4640-9A46-DC60F4F2F6DE}"/>
          </ac:spMkLst>
        </pc:spChg>
      </pc:sldChg>
      <pc:sldChg chg="addSp modSp ord modAnim">
        <pc:chgData name="Memi Lavi" userId="e83fb1fe-3ee1-48a9-b8b1-29113b8a69ef" providerId="ADAL" clId="{54FE3C7D-A8C9-4F37-ADDB-615014853E4D}" dt="2020-01-02T12:26:09.102" v="4235" actId="20577"/>
        <pc:sldMkLst>
          <pc:docMk/>
          <pc:sldMk cId="1613177676" sldId="485"/>
        </pc:sldMkLst>
        <pc:spChg chg="add mod">
          <ac:chgData name="Memi Lavi" userId="e83fb1fe-3ee1-48a9-b8b1-29113b8a69ef" providerId="ADAL" clId="{54FE3C7D-A8C9-4F37-ADDB-615014853E4D}" dt="2020-01-01T14:27:31.082" v="3924" actId="255"/>
          <ac:spMkLst>
            <pc:docMk/>
            <pc:sldMk cId="1613177676" sldId="485"/>
            <ac:spMk id="5" creationId="{C0F4435C-95B9-40C3-988B-50FE16EA0391}"/>
          </ac:spMkLst>
        </pc:spChg>
        <pc:spChg chg="add">
          <ac:chgData name="Memi Lavi" userId="e83fb1fe-3ee1-48a9-b8b1-29113b8a69ef" providerId="ADAL" clId="{54FE3C7D-A8C9-4F37-ADDB-615014853E4D}" dt="2020-01-01T14:27:48.676" v="3926"/>
          <ac:spMkLst>
            <pc:docMk/>
            <pc:sldMk cId="1613177676" sldId="485"/>
            <ac:spMk id="7" creationId="{A6ED1307-76AD-462B-AD08-80D3E5648864}"/>
          </ac:spMkLst>
        </pc:spChg>
        <pc:spChg chg="mod">
          <ac:chgData name="Memi Lavi" userId="e83fb1fe-3ee1-48a9-b8b1-29113b8a69ef" providerId="ADAL" clId="{54FE3C7D-A8C9-4F37-ADDB-615014853E4D}" dt="2020-01-02T12:26:09.102" v="4235" actId="20577"/>
          <ac:spMkLst>
            <pc:docMk/>
            <pc:sldMk cId="1613177676" sldId="485"/>
            <ac:spMk id="9" creationId="{DA737E48-ADCE-4A64-B183-EA45D77AEB17}"/>
          </ac:spMkLst>
        </pc:spChg>
        <pc:cxnChg chg="add mod">
          <ac:chgData name="Memi Lavi" userId="e83fb1fe-3ee1-48a9-b8b1-29113b8a69ef" providerId="ADAL" clId="{54FE3C7D-A8C9-4F37-ADDB-615014853E4D}" dt="2020-01-01T14:26:47.924" v="3887" actId="692"/>
          <ac:cxnSpMkLst>
            <pc:docMk/>
            <pc:sldMk cId="1613177676" sldId="485"/>
            <ac:cxnSpMk id="3" creationId="{6780BC37-71CF-4B28-9AD3-5B05D1E99B77}"/>
          </ac:cxnSpMkLst>
        </pc:cxnChg>
      </pc:sldChg>
      <pc:sldChg chg="addSp modSp ord">
        <pc:chgData name="Memi Lavi" userId="e83fb1fe-3ee1-48a9-b8b1-29113b8a69ef" providerId="ADAL" clId="{54FE3C7D-A8C9-4F37-ADDB-615014853E4D}" dt="2020-01-02T13:49:20.489" v="4608" actId="1035"/>
        <pc:sldMkLst>
          <pc:docMk/>
          <pc:sldMk cId="3697586090" sldId="500"/>
        </pc:sldMkLst>
        <pc:spChg chg="add">
          <ac:chgData name="Memi Lavi" userId="e83fb1fe-3ee1-48a9-b8b1-29113b8a69ef" providerId="ADAL" clId="{54FE3C7D-A8C9-4F37-ADDB-615014853E4D}" dt="2020-01-02T13:47:49.775" v="4473"/>
          <ac:spMkLst>
            <pc:docMk/>
            <pc:sldMk cId="3697586090" sldId="500"/>
            <ac:spMk id="5" creationId="{3D95BA24-3BC8-4183-A6BE-E6CA9DF7672C}"/>
          </ac:spMkLst>
        </pc:spChg>
        <pc:graphicFrameChg chg="mod modGraphic">
          <ac:chgData name="Memi Lavi" userId="e83fb1fe-3ee1-48a9-b8b1-29113b8a69ef" providerId="ADAL" clId="{54FE3C7D-A8C9-4F37-ADDB-615014853E4D}" dt="2020-01-02T13:49:20.489" v="4608" actId="1035"/>
          <ac:graphicFrameMkLst>
            <pc:docMk/>
            <pc:sldMk cId="3697586090" sldId="500"/>
            <ac:graphicFrameMk id="7" creationId="{22857D39-C672-4160-B0C4-E62288B25614}"/>
          </ac:graphicFrameMkLst>
        </pc:graphicFrameChg>
      </pc:sldChg>
      <pc:sldChg chg="delSp modSp add delAnim modAnim">
        <pc:chgData name="Memi Lavi" userId="e83fb1fe-3ee1-48a9-b8b1-29113b8a69ef" providerId="ADAL" clId="{54FE3C7D-A8C9-4F37-ADDB-615014853E4D}" dt="2019-12-31T15:53:11.357" v="900" actId="20577"/>
        <pc:sldMkLst>
          <pc:docMk/>
          <pc:sldMk cId="1998080068" sldId="506"/>
        </pc:sldMkLst>
        <pc:spChg chg="mod">
          <ac:chgData name="Memi Lavi" userId="e83fb1fe-3ee1-48a9-b8b1-29113b8a69ef" providerId="ADAL" clId="{54FE3C7D-A8C9-4F37-ADDB-615014853E4D}" dt="2019-12-31T15:53:11.357" v="900" actId="20577"/>
          <ac:spMkLst>
            <pc:docMk/>
            <pc:sldMk cId="1998080068" sldId="506"/>
            <ac:spMk id="4" creationId="{0DA11E40-A525-45BA-9D38-226EB5030287}"/>
          </ac:spMkLst>
        </pc:spChg>
        <pc:spChg chg="del">
          <ac:chgData name="Memi Lavi" userId="e83fb1fe-3ee1-48a9-b8b1-29113b8a69ef" providerId="ADAL" clId="{54FE3C7D-A8C9-4F37-ADDB-615014853E4D}" dt="2019-12-31T15:51:12.988" v="737" actId="478"/>
          <ac:spMkLst>
            <pc:docMk/>
            <pc:sldMk cId="1998080068" sldId="506"/>
            <ac:spMk id="5" creationId="{97FD3722-A952-4948-A7B4-635CDCBFDAE0}"/>
          </ac:spMkLst>
        </pc:spChg>
        <pc:spChg chg="del">
          <ac:chgData name="Memi Lavi" userId="e83fb1fe-3ee1-48a9-b8b1-29113b8a69ef" providerId="ADAL" clId="{54FE3C7D-A8C9-4F37-ADDB-615014853E4D}" dt="2019-12-31T15:51:14.876" v="738" actId="478"/>
          <ac:spMkLst>
            <pc:docMk/>
            <pc:sldMk cId="1998080068" sldId="506"/>
            <ac:spMk id="6" creationId="{1C6E944E-6EC4-43E8-AADC-69DE2F0FA15A}"/>
          </ac:spMkLst>
        </pc:spChg>
        <pc:spChg chg="mod">
          <ac:chgData name="Memi Lavi" userId="e83fb1fe-3ee1-48a9-b8b1-29113b8a69ef" providerId="ADAL" clId="{54FE3C7D-A8C9-4F37-ADDB-615014853E4D}" dt="2019-12-31T15:51:07.875" v="736" actId="20577"/>
          <ac:spMkLst>
            <pc:docMk/>
            <pc:sldMk cId="1998080068" sldId="506"/>
            <ac:spMk id="8" creationId="{3336A947-2F58-449B-9073-7F2694452298}"/>
          </ac:spMkLst>
        </pc:spChg>
      </pc:sldChg>
      <pc:sldChg chg="modSp add modAnim">
        <pc:chgData name="Memi Lavi" userId="e83fb1fe-3ee1-48a9-b8b1-29113b8a69ef" providerId="ADAL" clId="{54FE3C7D-A8C9-4F37-ADDB-615014853E4D}" dt="2019-12-31T16:24:52.346" v="1314" actId="20577"/>
        <pc:sldMkLst>
          <pc:docMk/>
          <pc:sldMk cId="1299248975" sldId="507"/>
        </pc:sldMkLst>
        <pc:spChg chg="mod">
          <ac:chgData name="Memi Lavi" userId="e83fb1fe-3ee1-48a9-b8b1-29113b8a69ef" providerId="ADAL" clId="{54FE3C7D-A8C9-4F37-ADDB-615014853E4D}" dt="2019-12-31T16:24:52.346" v="1314" actId="20577"/>
          <ac:spMkLst>
            <pc:docMk/>
            <pc:sldMk cId="1299248975" sldId="507"/>
            <ac:spMk id="4" creationId="{0DA11E40-A525-45BA-9D38-226EB5030287}"/>
          </ac:spMkLst>
        </pc:spChg>
        <pc:spChg chg="mod">
          <ac:chgData name="Memi Lavi" userId="e83fb1fe-3ee1-48a9-b8b1-29113b8a69ef" providerId="ADAL" clId="{54FE3C7D-A8C9-4F37-ADDB-615014853E4D}" dt="2019-12-31T16:00:46.916" v="1040" actId="20577"/>
          <ac:spMkLst>
            <pc:docMk/>
            <pc:sldMk cId="1299248975" sldId="507"/>
            <ac:spMk id="8" creationId="{3336A947-2F58-449B-9073-7F2694452298}"/>
          </ac:spMkLst>
        </pc:spChg>
      </pc:sldChg>
      <pc:sldChg chg="modSp add modAnim">
        <pc:chgData name="Memi Lavi" userId="e83fb1fe-3ee1-48a9-b8b1-29113b8a69ef" providerId="ADAL" clId="{54FE3C7D-A8C9-4F37-ADDB-615014853E4D}" dt="2019-12-31T16:26:56.880" v="1489" actId="20577"/>
        <pc:sldMkLst>
          <pc:docMk/>
          <pc:sldMk cId="491961838" sldId="508"/>
        </pc:sldMkLst>
        <pc:spChg chg="mod">
          <ac:chgData name="Memi Lavi" userId="e83fb1fe-3ee1-48a9-b8b1-29113b8a69ef" providerId="ADAL" clId="{54FE3C7D-A8C9-4F37-ADDB-615014853E4D}" dt="2019-12-31T16:26:56.880" v="1489" actId="20577"/>
          <ac:spMkLst>
            <pc:docMk/>
            <pc:sldMk cId="491961838" sldId="508"/>
            <ac:spMk id="4" creationId="{0DA11E40-A525-45BA-9D38-226EB5030287}"/>
          </ac:spMkLst>
        </pc:spChg>
        <pc:spChg chg="mod">
          <ac:chgData name="Memi Lavi" userId="e83fb1fe-3ee1-48a9-b8b1-29113b8a69ef" providerId="ADAL" clId="{54FE3C7D-A8C9-4F37-ADDB-615014853E4D}" dt="2019-12-31T16:25:00.657" v="1324" actId="5793"/>
          <ac:spMkLst>
            <pc:docMk/>
            <pc:sldMk cId="491961838" sldId="508"/>
            <ac:spMk id="8" creationId="{3336A947-2F58-449B-9073-7F2694452298}"/>
          </ac:spMkLst>
        </pc:spChg>
      </pc:sldChg>
      <pc:sldChg chg="addSp delSp modSp add delAnim modAnim">
        <pc:chgData name="Memi Lavi" userId="e83fb1fe-3ee1-48a9-b8b1-29113b8a69ef" providerId="ADAL" clId="{54FE3C7D-A8C9-4F37-ADDB-615014853E4D}" dt="2019-12-31T19:16:20.598" v="2632" actId="1076"/>
        <pc:sldMkLst>
          <pc:docMk/>
          <pc:sldMk cId="3332888222" sldId="509"/>
        </pc:sldMkLst>
        <pc:spChg chg="mod">
          <ac:chgData name="Memi Lavi" userId="e83fb1fe-3ee1-48a9-b8b1-29113b8a69ef" providerId="ADAL" clId="{54FE3C7D-A8C9-4F37-ADDB-615014853E4D}" dt="2019-12-31T18:53:51.192" v="2393" actId="1036"/>
          <ac:spMkLst>
            <pc:docMk/>
            <pc:sldMk cId="3332888222" sldId="509"/>
            <ac:spMk id="2" creationId="{F1A9EE73-33B6-4EA1-B75C-848981A4EBC7}"/>
          </ac:spMkLst>
        </pc:spChg>
        <pc:spChg chg="mod">
          <ac:chgData name="Memi Lavi" userId="e83fb1fe-3ee1-48a9-b8b1-29113b8a69ef" providerId="ADAL" clId="{54FE3C7D-A8C9-4F37-ADDB-615014853E4D}" dt="2019-12-31T18:51:59.520" v="2373" actId="20577"/>
          <ac:spMkLst>
            <pc:docMk/>
            <pc:sldMk cId="3332888222" sldId="509"/>
            <ac:spMk id="4" creationId="{F72CFFA2-5536-460B-B2F5-D9BF03F4A17A}"/>
          </ac:spMkLst>
        </pc:spChg>
        <pc:spChg chg="mod">
          <ac:chgData name="Memi Lavi" userId="e83fb1fe-3ee1-48a9-b8b1-29113b8a69ef" providerId="ADAL" clId="{54FE3C7D-A8C9-4F37-ADDB-615014853E4D}" dt="2019-12-31T18:52:54.696" v="2381" actId="1076"/>
          <ac:spMkLst>
            <pc:docMk/>
            <pc:sldMk cId="3332888222" sldId="509"/>
            <ac:spMk id="5" creationId="{924532E4-F1B1-4943-A61A-94C526AAD9F7}"/>
          </ac:spMkLst>
        </pc:spChg>
        <pc:spChg chg="del">
          <ac:chgData name="Memi Lavi" userId="e83fb1fe-3ee1-48a9-b8b1-29113b8a69ef" providerId="ADAL" clId="{54FE3C7D-A8C9-4F37-ADDB-615014853E4D}" dt="2019-12-31T18:52:16.758" v="2376" actId="478"/>
          <ac:spMkLst>
            <pc:docMk/>
            <pc:sldMk cId="3332888222" sldId="509"/>
            <ac:spMk id="6" creationId="{50F791AC-654F-423F-8616-587756B9E31C}"/>
          </ac:spMkLst>
        </pc:spChg>
        <pc:spChg chg="add mod">
          <ac:chgData name="Memi Lavi" userId="e83fb1fe-3ee1-48a9-b8b1-29113b8a69ef" providerId="ADAL" clId="{54FE3C7D-A8C9-4F37-ADDB-615014853E4D}" dt="2019-12-31T18:55:30.649" v="2421" actId="1076"/>
          <ac:spMkLst>
            <pc:docMk/>
            <pc:sldMk cId="3332888222" sldId="509"/>
            <ac:spMk id="8" creationId="{C2138FD5-791B-4D87-A801-E62426A8E4F8}"/>
          </ac:spMkLst>
        </pc:spChg>
        <pc:spChg chg="del">
          <ac:chgData name="Memi Lavi" userId="e83fb1fe-3ee1-48a9-b8b1-29113b8a69ef" providerId="ADAL" clId="{54FE3C7D-A8C9-4F37-ADDB-615014853E4D}" dt="2019-12-31T18:52:01.946" v="2374" actId="478"/>
          <ac:spMkLst>
            <pc:docMk/>
            <pc:sldMk cId="3332888222" sldId="509"/>
            <ac:spMk id="14" creationId="{AE787DC2-0746-4462-B8EE-A9803BB1F2BB}"/>
          </ac:spMkLst>
        </pc:spChg>
        <pc:spChg chg="del mod">
          <ac:chgData name="Memi Lavi" userId="e83fb1fe-3ee1-48a9-b8b1-29113b8a69ef" providerId="ADAL" clId="{54FE3C7D-A8C9-4F37-ADDB-615014853E4D}" dt="2019-12-31T18:52:16.758" v="2376" actId="478"/>
          <ac:spMkLst>
            <pc:docMk/>
            <pc:sldMk cId="3332888222" sldId="509"/>
            <ac:spMk id="16" creationId="{FAC10734-A4CE-4C1B-A8BD-93D92881A3C1}"/>
          </ac:spMkLst>
        </pc:spChg>
        <pc:spChg chg="mod">
          <ac:chgData name="Memi Lavi" userId="e83fb1fe-3ee1-48a9-b8b1-29113b8a69ef" providerId="ADAL" clId="{54FE3C7D-A8C9-4F37-ADDB-615014853E4D}" dt="2019-12-31T18:53:51.192" v="2393" actId="1036"/>
          <ac:spMkLst>
            <pc:docMk/>
            <pc:sldMk cId="3332888222" sldId="509"/>
            <ac:spMk id="20" creationId="{6F693CBD-7471-49CA-A8EF-E31834670796}"/>
          </ac:spMkLst>
        </pc:spChg>
        <pc:spChg chg="del mod">
          <ac:chgData name="Memi Lavi" userId="e83fb1fe-3ee1-48a9-b8b1-29113b8a69ef" providerId="ADAL" clId="{54FE3C7D-A8C9-4F37-ADDB-615014853E4D}" dt="2019-12-31T18:52:16.758" v="2376" actId="478"/>
          <ac:spMkLst>
            <pc:docMk/>
            <pc:sldMk cId="3332888222" sldId="509"/>
            <ac:spMk id="21" creationId="{10FF9BFF-5E2F-4030-B157-4C94104F2E16}"/>
          </ac:spMkLst>
        </pc:spChg>
        <pc:spChg chg="mod">
          <ac:chgData name="Memi Lavi" userId="e83fb1fe-3ee1-48a9-b8b1-29113b8a69ef" providerId="ADAL" clId="{54FE3C7D-A8C9-4F37-ADDB-615014853E4D}" dt="2019-12-31T18:53:51.192" v="2393" actId="1036"/>
          <ac:spMkLst>
            <pc:docMk/>
            <pc:sldMk cId="3332888222" sldId="509"/>
            <ac:spMk id="28" creationId="{5A4BD88C-0331-45C3-A84A-C6EDE820535C}"/>
          </ac:spMkLst>
        </pc:spChg>
        <pc:spChg chg="del mod">
          <ac:chgData name="Memi Lavi" userId="e83fb1fe-3ee1-48a9-b8b1-29113b8a69ef" providerId="ADAL" clId="{54FE3C7D-A8C9-4F37-ADDB-615014853E4D}" dt="2019-12-31T18:52:16.758" v="2376" actId="478"/>
          <ac:spMkLst>
            <pc:docMk/>
            <pc:sldMk cId="3332888222" sldId="509"/>
            <ac:spMk id="29" creationId="{EADE96D0-F488-4240-A880-09F78ADCC1C9}"/>
          </ac:spMkLst>
        </pc:spChg>
        <pc:spChg chg="mod">
          <ac:chgData name="Memi Lavi" userId="e83fb1fe-3ee1-48a9-b8b1-29113b8a69ef" providerId="ADAL" clId="{54FE3C7D-A8C9-4F37-ADDB-615014853E4D}" dt="2019-12-31T18:53:10.509" v="2384" actId="1076"/>
          <ac:spMkLst>
            <pc:docMk/>
            <pc:sldMk cId="3332888222" sldId="509"/>
            <ac:spMk id="31" creationId="{9CC5D68B-DABB-45C2-AE89-259B741D0CF0}"/>
          </ac:spMkLst>
        </pc:spChg>
        <pc:spChg chg="mod">
          <ac:chgData name="Memi Lavi" userId="e83fb1fe-3ee1-48a9-b8b1-29113b8a69ef" providerId="ADAL" clId="{54FE3C7D-A8C9-4F37-ADDB-615014853E4D}" dt="2019-12-31T18:53:05.775" v="2383" actId="1076"/>
          <ac:spMkLst>
            <pc:docMk/>
            <pc:sldMk cId="3332888222" sldId="509"/>
            <ac:spMk id="32" creationId="{0497AE0B-05C2-492C-9FEA-75B71E2D98D3}"/>
          </ac:spMkLst>
        </pc:spChg>
        <pc:spChg chg="del mod">
          <ac:chgData name="Memi Lavi" userId="e83fb1fe-3ee1-48a9-b8b1-29113b8a69ef" providerId="ADAL" clId="{54FE3C7D-A8C9-4F37-ADDB-615014853E4D}" dt="2019-12-31T18:52:16.758" v="2376" actId="478"/>
          <ac:spMkLst>
            <pc:docMk/>
            <pc:sldMk cId="3332888222" sldId="509"/>
            <ac:spMk id="33" creationId="{D88A0FDE-644F-4169-946C-B6B1C11A36E4}"/>
          </ac:spMkLst>
        </pc:spChg>
        <pc:spChg chg="del">
          <ac:chgData name="Memi Lavi" userId="e83fb1fe-3ee1-48a9-b8b1-29113b8a69ef" providerId="ADAL" clId="{54FE3C7D-A8C9-4F37-ADDB-615014853E4D}" dt="2019-12-31T18:52:16.758" v="2376" actId="478"/>
          <ac:spMkLst>
            <pc:docMk/>
            <pc:sldMk cId="3332888222" sldId="509"/>
            <ac:spMk id="35" creationId="{F162D3E3-3948-4742-AAF2-7C3268F5B122}"/>
          </ac:spMkLst>
        </pc:spChg>
        <pc:spChg chg="mod">
          <ac:chgData name="Memi Lavi" userId="e83fb1fe-3ee1-48a9-b8b1-29113b8a69ef" providerId="ADAL" clId="{54FE3C7D-A8C9-4F37-ADDB-615014853E4D}" dt="2019-12-31T18:53:00.677" v="2382" actId="1076"/>
          <ac:spMkLst>
            <pc:docMk/>
            <pc:sldMk cId="3332888222" sldId="509"/>
            <ac:spMk id="36" creationId="{43357D3D-8C8C-4816-9FF2-18640665F709}"/>
          </ac:spMkLst>
        </pc:spChg>
        <pc:spChg chg="mod">
          <ac:chgData name="Memi Lavi" userId="e83fb1fe-3ee1-48a9-b8b1-29113b8a69ef" providerId="ADAL" clId="{54FE3C7D-A8C9-4F37-ADDB-615014853E4D}" dt="2019-12-31T18:53:51.192" v="2393" actId="1036"/>
          <ac:spMkLst>
            <pc:docMk/>
            <pc:sldMk cId="3332888222" sldId="509"/>
            <ac:spMk id="37" creationId="{AB415DF5-6A26-47E0-A340-5031CA0A9517}"/>
          </ac:spMkLst>
        </pc:spChg>
        <pc:spChg chg="del">
          <ac:chgData name="Memi Lavi" userId="e83fb1fe-3ee1-48a9-b8b1-29113b8a69ef" providerId="ADAL" clId="{54FE3C7D-A8C9-4F37-ADDB-615014853E4D}" dt="2019-12-31T18:52:16.758" v="2376" actId="478"/>
          <ac:spMkLst>
            <pc:docMk/>
            <pc:sldMk cId="3332888222" sldId="509"/>
            <ac:spMk id="38" creationId="{BF9FEDCD-3EC0-4CA9-B83F-D748A0B44D74}"/>
          </ac:spMkLst>
        </pc:spChg>
        <pc:spChg chg="add mod">
          <ac:chgData name="Memi Lavi" userId="e83fb1fe-3ee1-48a9-b8b1-29113b8a69ef" providerId="ADAL" clId="{54FE3C7D-A8C9-4F37-ADDB-615014853E4D}" dt="2019-12-31T18:57:12.865" v="2440" actId="1076"/>
          <ac:spMkLst>
            <pc:docMk/>
            <pc:sldMk cId="3332888222" sldId="509"/>
            <ac:spMk id="40" creationId="{BF3B0689-9E43-44C2-B965-63CA611C9907}"/>
          </ac:spMkLst>
        </pc:spChg>
        <pc:spChg chg="add mod">
          <ac:chgData name="Memi Lavi" userId="e83fb1fe-3ee1-48a9-b8b1-29113b8a69ef" providerId="ADAL" clId="{54FE3C7D-A8C9-4F37-ADDB-615014853E4D}" dt="2019-12-31T18:59:55.046" v="2479" actId="20577"/>
          <ac:spMkLst>
            <pc:docMk/>
            <pc:sldMk cId="3332888222" sldId="509"/>
            <ac:spMk id="45" creationId="{A2DCE7E3-6A13-4B56-8136-FA2EBB7CD230}"/>
          </ac:spMkLst>
        </pc:spChg>
        <pc:spChg chg="add mod">
          <ac:chgData name="Memi Lavi" userId="e83fb1fe-3ee1-48a9-b8b1-29113b8a69ef" providerId="ADAL" clId="{54FE3C7D-A8C9-4F37-ADDB-615014853E4D}" dt="2019-12-31T19:13:15.850" v="2610" actId="20577"/>
          <ac:spMkLst>
            <pc:docMk/>
            <pc:sldMk cId="3332888222" sldId="509"/>
            <ac:spMk id="53" creationId="{C457ADD9-8E74-4D7A-8EEF-A1142CFD79DA}"/>
          </ac:spMkLst>
        </pc:spChg>
        <pc:spChg chg="add mod">
          <ac:chgData name="Memi Lavi" userId="e83fb1fe-3ee1-48a9-b8b1-29113b8a69ef" providerId="ADAL" clId="{54FE3C7D-A8C9-4F37-ADDB-615014853E4D}" dt="2019-12-31T19:16:20.598" v="2632" actId="1076"/>
          <ac:spMkLst>
            <pc:docMk/>
            <pc:sldMk cId="3332888222" sldId="509"/>
            <ac:spMk id="58" creationId="{FA0B80FB-D79E-4AD8-B9B1-271278DA2D87}"/>
          </ac:spMkLst>
        </pc:spChg>
        <pc:grpChg chg="add del mod">
          <ac:chgData name="Memi Lavi" userId="e83fb1fe-3ee1-48a9-b8b1-29113b8a69ef" providerId="ADAL" clId="{54FE3C7D-A8C9-4F37-ADDB-615014853E4D}" dt="2019-12-31T19:14:03.816" v="2611" actId="165"/>
          <ac:grpSpMkLst>
            <pc:docMk/>
            <pc:sldMk cId="3332888222" sldId="509"/>
            <ac:grpSpMk id="23" creationId="{F6D32BAF-CF6A-46B3-A2E2-ADFAD449DC91}"/>
          </ac:grpSpMkLst>
        </pc:grpChg>
        <pc:grpChg chg="add mod">
          <ac:chgData name="Memi Lavi" userId="e83fb1fe-3ee1-48a9-b8b1-29113b8a69ef" providerId="ADAL" clId="{54FE3C7D-A8C9-4F37-ADDB-615014853E4D}" dt="2019-12-31T19:14:55.936" v="2616" actId="164"/>
          <ac:grpSpMkLst>
            <pc:docMk/>
            <pc:sldMk cId="3332888222" sldId="509"/>
            <ac:grpSpMk id="27" creationId="{BD9ABB1A-755C-491D-B7A8-3B4B649A7FEA}"/>
          </ac:grpSpMkLst>
        </pc:grpChg>
        <pc:grpChg chg="add del mod">
          <ac:chgData name="Memi Lavi" userId="e83fb1fe-3ee1-48a9-b8b1-29113b8a69ef" providerId="ADAL" clId="{54FE3C7D-A8C9-4F37-ADDB-615014853E4D}" dt="2019-12-31T19:11:14.041" v="2490" actId="165"/>
          <ac:grpSpMkLst>
            <pc:docMk/>
            <pc:sldMk cId="3332888222" sldId="509"/>
            <ac:grpSpMk id="46" creationId="{07D03B25-321A-42E4-BAEB-DDF93E184810}"/>
          </ac:grpSpMkLst>
        </pc:grpChg>
        <pc:picChg chg="add mod">
          <ac:chgData name="Memi Lavi" userId="e83fb1fe-3ee1-48a9-b8b1-29113b8a69ef" providerId="ADAL" clId="{54FE3C7D-A8C9-4F37-ADDB-615014853E4D}" dt="2019-12-31T18:53:55.393" v="2394" actId="1076"/>
          <ac:picMkLst>
            <pc:docMk/>
            <pc:sldMk cId="3332888222" sldId="509"/>
            <ac:picMk id="25" creationId="{65AFF940-0783-48BE-AEEF-E917208B9493}"/>
          </ac:picMkLst>
        </pc:picChg>
        <pc:cxnChg chg="add mod">
          <ac:chgData name="Memi Lavi" userId="e83fb1fe-3ee1-48a9-b8b1-29113b8a69ef" providerId="ADAL" clId="{54FE3C7D-A8C9-4F37-ADDB-615014853E4D}" dt="2019-12-31T18:56:11.594" v="2426" actId="692"/>
          <ac:cxnSpMkLst>
            <pc:docMk/>
            <pc:sldMk cId="3332888222" sldId="509"/>
            <ac:cxnSpMk id="7" creationId="{D27D728C-F603-45CA-B6E5-112B0378321B}"/>
          </ac:cxnSpMkLst>
        </pc:cxnChg>
        <pc:cxnChg chg="del mod">
          <ac:chgData name="Memi Lavi" userId="e83fb1fe-3ee1-48a9-b8b1-29113b8a69ef" providerId="ADAL" clId="{54FE3C7D-A8C9-4F37-ADDB-615014853E4D}" dt="2019-12-31T18:52:16.758" v="2376" actId="478"/>
          <ac:cxnSpMkLst>
            <pc:docMk/>
            <pc:sldMk cId="3332888222" sldId="509"/>
            <ac:cxnSpMk id="18" creationId="{DB046D5A-278E-4F2A-B682-B585774D58DD}"/>
          </ac:cxnSpMkLst>
        </pc:cxnChg>
        <pc:cxnChg chg="del mod">
          <ac:chgData name="Memi Lavi" userId="e83fb1fe-3ee1-48a9-b8b1-29113b8a69ef" providerId="ADAL" clId="{54FE3C7D-A8C9-4F37-ADDB-615014853E4D}" dt="2019-12-31T18:52:16.758" v="2376" actId="478"/>
          <ac:cxnSpMkLst>
            <pc:docMk/>
            <pc:sldMk cId="3332888222" sldId="509"/>
            <ac:cxnSpMk id="26" creationId="{08DE4A29-5A5B-4BE3-A5C2-34D342C41279}"/>
          </ac:cxnSpMkLst>
        </pc:cxnChg>
        <pc:cxnChg chg="del mod">
          <ac:chgData name="Memi Lavi" userId="e83fb1fe-3ee1-48a9-b8b1-29113b8a69ef" providerId="ADAL" clId="{54FE3C7D-A8C9-4F37-ADDB-615014853E4D}" dt="2019-12-31T18:52:16.758" v="2376" actId="478"/>
          <ac:cxnSpMkLst>
            <pc:docMk/>
            <pc:sldMk cId="3332888222" sldId="509"/>
            <ac:cxnSpMk id="30" creationId="{7C79EAF7-E0B8-4554-8927-B97DD3859042}"/>
          </ac:cxnSpMkLst>
        </pc:cxnChg>
        <pc:cxnChg chg="del mod">
          <ac:chgData name="Memi Lavi" userId="e83fb1fe-3ee1-48a9-b8b1-29113b8a69ef" providerId="ADAL" clId="{54FE3C7D-A8C9-4F37-ADDB-615014853E4D}" dt="2019-12-31T18:52:16.758" v="2376" actId="478"/>
          <ac:cxnSpMkLst>
            <pc:docMk/>
            <pc:sldMk cId="3332888222" sldId="509"/>
            <ac:cxnSpMk id="34" creationId="{96DE8A68-31BB-4FAB-B531-5073B55813BC}"/>
          </ac:cxnSpMkLst>
        </pc:cxnChg>
        <pc:cxnChg chg="del mod">
          <ac:chgData name="Memi Lavi" userId="e83fb1fe-3ee1-48a9-b8b1-29113b8a69ef" providerId="ADAL" clId="{54FE3C7D-A8C9-4F37-ADDB-615014853E4D}" dt="2019-12-31T18:52:16.758" v="2376" actId="478"/>
          <ac:cxnSpMkLst>
            <pc:docMk/>
            <pc:sldMk cId="3332888222" sldId="509"/>
            <ac:cxnSpMk id="39" creationId="{014AD74F-E579-4723-AE12-74A3A17C356E}"/>
          </ac:cxnSpMkLst>
        </pc:cxnChg>
        <pc:cxnChg chg="add mod">
          <ac:chgData name="Memi Lavi" userId="e83fb1fe-3ee1-48a9-b8b1-29113b8a69ef" providerId="ADAL" clId="{54FE3C7D-A8C9-4F37-ADDB-615014853E4D}" dt="2019-12-31T18:57:31.287" v="2445" actId="692"/>
          <ac:cxnSpMkLst>
            <pc:docMk/>
            <pc:sldMk cId="3332888222" sldId="509"/>
            <ac:cxnSpMk id="41" creationId="{D9AD8C2B-684F-4E93-8302-802BF6D4C1AB}"/>
          </ac:cxnSpMkLst>
        </pc:cxnChg>
        <pc:cxnChg chg="add mod">
          <ac:chgData name="Memi Lavi" userId="e83fb1fe-3ee1-48a9-b8b1-29113b8a69ef" providerId="ADAL" clId="{54FE3C7D-A8C9-4F37-ADDB-615014853E4D}" dt="2019-12-31T18:58:45.226" v="2452" actId="14100"/>
          <ac:cxnSpMkLst>
            <pc:docMk/>
            <pc:sldMk cId="3332888222" sldId="509"/>
            <ac:cxnSpMk id="42" creationId="{7768D5B0-0C75-424C-9441-13B935D550E6}"/>
          </ac:cxnSpMkLst>
        </pc:cxnChg>
        <pc:cxnChg chg="add mod">
          <ac:chgData name="Memi Lavi" userId="e83fb1fe-3ee1-48a9-b8b1-29113b8a69ef" providerId="ADAL" clId="{54FE3C7D-A8C9-4F37-ADDB-615014853E4D}" dt="2019-12-31T18:58:52.245" v="2456" actId="14100"/>
          <ac:cxnSpMkLst>
            <pc:docMk/>
            <pc:sldMk cId="3332888222" sldId="509"/>
            <ac:cxnSpMk id="43" creationId="{31A5311A-8559-4D13-8CDB-774A15CA8495}"/>
          </ac:cxnSpMkLst>
        </pc:cxnChg>
        <pc:cxnChg chg="add mod">
          <ac:chgData name="Memi Lavi" userId="e83fb1fe-3ee1-48a9-b8b1-29113b8a69ef" providerId="ADAL" clId="{54FE3C7D-A8C9-4F37-ADDB-615014853E4D}" dt="2019-12-31T18:58:57.794" v="2458" actId="14100"/>
          <ac:cxnSpMkLst>
            <pc:docMk/>
            <pc:sldMk cId="3332888222" sldId="509"/>
            <ac:cxnSpMk id="44" creationId="{17F98562-A7A9-4783-AD66-0F4543275954}"/>
          </ac:cxnSpMkLst>
        </pc:cxnChg>
        <pc:cxnChg chg="mod topLvl">
          <ac:chgData name="Memi Lavi" userId="e83fb1fe-3ee1-48a9-b8b1-29113b8a69ef" providerId="ADAL" clId="{54FE3C7D-A8C9-4F37-ADDB-615014853E4D}" dt="2019-12-31T19:14:55.936" v="2616" actId="164"/>
          <ac:cxnSpMkLst>
            <pc:docMk/>
            <pc:sldMk cId="3332888222" sldId="509"/>
            <ac:cxnSpMk id="47" creationId="{258826B4-25C7-4C95-8E5E-E3403B7B8CA3}"/>
          </ac:cxnSpMkLst>
        </pc:cxnChg>
        <pc:cxnChg chg="mod topLvl">
          <ac:chgData name="Memi Lavi" userId="e83fb1fe-3ee1-48a9-b8b1-29113b8a69ef" providerId="ADAL" clId="{54FE3C7D-A8C9-4F37-ADDB-615014853E4D}" dt="2019-12-31T19:14:55.936" v="2616" actId="164"/>
          <ac:cxnSpMkLst>
            <pc:docMk/>
            <pc:sldMk cId="3332888222" sldId="509"/>
            <ac:cxnSpMk id="48" creationId="{C47AFF9E-4442-4C91-B577-23116620C262}"/>
          </ac:cxnSpMkLst>
        </pc:cxnChg>
        <pc:cxnChg chg="mod topLvl">
          <ac:chgData name="Memi Lavi" userId="e83fb1fe-3ee1-48a9-b8b1-29113b8a69ef" providerId="ADAL" clId="{54FE3C7D-A8C9-4F37-ADDB-615014853E4D}" dt="2019-12-31T19:14:55.936" v="2616" actId="164"/>
          <ac:cxnSpMkLst>
            <pc:docMk/>
            <pc:sldMk cId="3332888222" sldId="509"/>
            <ac:cxnSpMk id="49" creationId="{705B02BB-2D30-40B5-B07C-934CA0D6EBAF}"/>
          </ac:cxnSpMkLst>
        </pc:cxnChg>
        <pc:cxnChg chg="mod topLvl">
          <ac:chgData name="Memi Lavi" userId="e83fb1fe-3ee1-48a9-b8b1-29113b8a69ef" providerId="ADAL" clId="{54FE3C7D-A8C9-4F37-ADDB-615014853E4D}" dt="2019-12-31T19:14:55.936" v="2616" actId="164"/>
          <ac:cxnSpMkLst>
            <pc:docMk/>
            <pc:sldMk cId="3332888222" sldId="509"/>
            <ac:cxnSpMk id="50" creationId="{53C6A501-3DCC-4481-BBAE-64170502D67A}"/>
          </ac:cxnSpMkLst>
        </pc:cxnChg>
        <pc:cxnChg chg="del mod topLvl">
          <ac:chgData name="Memi Lavi" userId="e83fb1fe-3ee1-48a9-b8b1-29113b8a69ef" providerId="ADAL" clId="{54FE3C7D-A8C9-4F37-ADDB-615014853E4D}" dt="2019-12-31T19:11:32.332" v="2564" actId="478"/>
          <ac:cxnSpMkLst>
            <pc:docMk/>
            <pc:sldMk cId="3332888222" sldId="509"/>
            <ac:cxnSpMk id="51" creationId="{02D4D2D6-29F7-4E13-944D-E20C47FF6AB1}"/>
          </ac:cxnSpMkLst>
        </pc:cxnChg>
        <pc:cxnChg chg="add mod topLvl">
          <ac:chgData name="Memi Lavi" userId="e83fb1fe-3ee1-48a9-b8b1-29113b8a69ef" providerId="ADAL" clId="{54FE3C7D-A8C9-4F37-ADDB-615014853E4D}" dt="2019-12-31T19:14:55.936" v="2616" actId="164"/>
          <ac:cxnSpMkLst>
            <pc:docMk/>
            <pc:sldMk cId="3332888222" sldId="509"/>
            <ac:cxnSpMk id="52" creationId="{14D507CB-89F8-4F1E-B360-E9B85C36E898}"/>
          </ac:cxnSpMkLst>
        </pc:cxnChg>
        <pc:cxnChg chg="add mod">
          <ac:chgData name="Memi Lavi" userId="e83fb1fe-3ee1-48a9-b8b1-29113b8a69ef" providerId="ADAL" clId="{54FE3C7D-A8C9-4F37-ADDB-615014853E4D}" dt="2019-12-31T19:14:55.936" v="2616" actId="164"/>
          <ac:cxnSpMkLst>
            <pc:docMk/>
            <pc:sldMk cId="3332888222" sldId="509"/>
            <ac:cxnSpMk id="54" creationId="{AAFA70DE-F89F-43F0-A6A5-2E6E010FD86D}"/>
          </ac:cxnSpMkLst>
        </pc:cxnChg>
        <pc:cxnChg chg="add mod">
          <ac:chgData name="Memi Lavi" userId="e83fb1fe-3ee1-48a9-b8b1-29113b8a69ef" providerId="ADAL" clId="{54FE3C7D-A8C9-4F37-ADDB-615014853E4D}" dt="2019-12-31T19:15:55.054" v="2622" actId="14100"/>
          <ac:cxnSpMkLst>
            <pc:docMk/>
            <pc:sldMk cId="3332888222" sldId="509"/>
            <ac:cxnSpMk id="55" creationId="{224DDB4E-95F0-4D6E-9329-AB592D968AD1}"/>
          </ac:cxnSpMkLst>
        </pc:cxnChg>
      </pc:sldChg>
      <pc:sldChg chg="addSp modSp add ord modAnim">
        <pc:chgData name="Memi Lavi" userId="e83fb1fe-3ee1-48a9-b8b1-29113b8a69ef" providerId="ADAL" clId="{54FE3C7D-A8C9-4F37-ADDB-615014853E4D}" dt="2020-01-01T06:43:05.261" v="2979"/>
        <pc:sldMkLst>
          <pc:docMk/>
          <pc:sldMk cId="2894242408" sldId="510"/>
        </pc:sldMkLst>
        <pc:spChg chg="add mod">
          <ac:chgData name="Memi Lavi" userId="e83fb1fe-3ee1-48a9-b8b1-29113b8a69ef" providerId="ADAL" clId="{54FE3C7D-A8C9-4F37-ADDB-615014853E4D}" dt="2020-01-01T06:33:29.834" v="2815" actId="1076"/>
          <ac:spMkLst>
            <pc:docMk/>
            <pc:sldMk cId="2894242408" sldId="510"/>
            <ac:spMk id="2" creationId="{9B881C05-41CC-4A9C-9B96-B5774E76F7D8}"/>
          </ac:spMkLst>
        </pc:spChg>
        <pc:spChg chg="mod">
          <ac:chgData name="Memi Lavi" userId="e83fb1fe-3ee1-48a9-b8b1-29113b8a69ef" providerId="ADAL" clId="{54FE3C7D-A8C9-4F37-ADDB-615014853E4D}" dt="2020-01-01T06:33:01.832" v="2807" actId="20578"/>
          <ac:spMkLst>
            <pc:docMk/>
            <pc:sldMk cId="2894242408" sldId="510"/>
            <ac:spMk id="3" creationId="{8527C979-0239-4F9A-A9A1-27CB101F7A7B}"/>
          </ac:spMkLst>
        </pc:spChg>
        <pc:spChg chg="mod">
          <ac:chgData name="Memi Lavi" userId="e83fb1fe-3ee1-48a9-b8b1-29113b8a69ef" providerId="ADAL" clId="{54FE3C7D-A8C9-4F37-ADDB-615014853E4D}" dt="2020-01-01T06:31:48.973" v="2689" actId="20577"/>
          <ac:spMkLst>
            <pc:docMk/>
            <pc:sldMk cId="2894242408" sldId="510"/>
            <ac:spMk id="4" creationId="{F72CFFA2-5536-460B-B2F5-D9BF03F4A17A}"/>
          </ac:spMkLst>
        </pc:spChg>
      </pc:sldChg>
      <pc:sldChg chg="addSp delSp modSp add ord delAnim">
        <pc:chgData name="Memi Lavi" userId="e83fb1fe-3ee1-48a9-b8b1-29113b8a69ef" providerId="ADAL" clId="{54FE3C7D-A8C9-4F37-ADDB-615014853E4D}" dt="2020-01-01T06:44:04.771" v="2992" actId="20577"/>
        <pc:sldMkLst>
          <pc:docMk/>
          <pc:sldMk cId="3667536585" sldId="511"/>
        </pc:sldMkLst>
        <pc:spChg chg="del">
          <ac:chgData name="Memi Lavi" userId="e83fb1fe-3ee1-48a9-b8b1-29113b8a69ef" providerId="ADAL" clId="{54FE3C7D-A8C9-4F37-ADDB-615014853E4D}" dt="2020-01-01T06:35:46.685" v="2828" actId="478"/>
          <ac:spMkLst>
            <pc:docMk/>
            <pc:sldMk cId="3667536585" sldId="511"/>
            <ac:spMk id="2" creationId="{9B881C05-41CC-4A9C-9B96-B5774E76F7D8}"/>
          </ac:spMkLst>
        </pc:spChg>
        <pc:spChg chg="del mod">
          <ac:chgData name="Memi Lavi" userId="e83fb1fe-3ee1-48a9-b8b1-29113b8a69ef" providerId="ADAL" clId="{54FE3C7D-A8C9-4F37-ADDB-615014853E4D}" dt="2020-01-01T06:35:51.301" v="2829" actId="478"/>
          <ac:spMkLst>
            <pc:docMk/>
            <pc:sldMk cId="3667536585" sldId="511"/>
            <ac:spMk id="3" creationId="{8527C979-0239-4F9A-A9A1-27CB101F7A7B}"/>
          </ac:spMkLst>
        </pc:spChg>
        <pc:spChg chg="mod">
          <ac:chgData name="Memi Lavi" userId="e83fb1fe-3ee1-48a9-b8b1-29113b8a69ef" providerId="ADAL" clId="{54FE3C7D-A8C9-4F37-ADDB-615014853E4D}" dt="2020-01-01T06:44:04.771" v="2992" actId="20577"/>
          <ac:spMkLst>
            <pc:docMk/>
            <pc:sldMk cId="3667536585" sldId="511"/>
            <ac:spMk id="4" creationId="{F72CFFA2-5536-460B-B2F5-D9BF03F4A17A}"/>
          </ac:spMkLst>
        </pc:spChg>
        <pc:picChg chg="add mod">
          <ac:chgData name="Memi Lavi" userId="e83fb1fe-3ee1-48a9-b8b1-29113b8a69ef" providerId="ADAL" clId="{54FE3C7D-A8C9-4F37-ADDB-615014853E4D}" dt="2020-01-01T06:36:39.459" v="2831" actId="1076"/>
          <ac:picMkLst>
            <pc:docMk/>
            <pc:sldMk cId="3667536585" sldId="511"/>
            <ac:picMk id="6" creationId="{47DB8D4C-AF96-474B-917F-E84DAF0FEF91}"/>
          </ac:picMkLst>
        </pc:picChg>
      </pc:sldChg>
      <pc:sldChg chg="addSp delSp modSp add ord modAnim">
        <pc:chgData name="Memi Lavi" userId="e83fb1fe-3ee1-48a9-b8b1-29113b8a69ef" providerId="ADAL" clId="{54FE3C7D-A8C9-4F37-ADDB-615014853E4D}" dt="2020-01-01T06:51:06.691" v="3011" actId="20577"/>
        <pc:sldMkLst>
          <pc:docMk/>
          <pc:sldMk cId="3754585176" sldId="512"/>
        </pc:sldMkLst>
        <pc:spChg chg="mod">
          <ac:chgData name="Memi Lavi" userId="e83fb1fe-3ee1-48a9-b8b1-29113b8a69ef" providerId="ADAL" clId="{54FE3C7D-A8C9-4F37-ADDB-615014853E4D}" dt="2020-01-01T06:51:06.691" v="3011" actId="20577"/>
          <ac:spMkLst>
            <pc:docMk/>
            <pc:sldMk cId="3754585176" sldId="512"/>
            <ac:spMk id="4" creationId="{F72CFFA2-5536-460B-B2F5-D9BF03F4A17A}"/>
          </ac:spMkLst>
        </pc:spChg>
        <pc:spChg chg="add mod">
          <ac:chgData name="Memi Lavi" userId="e83fb1fe-3ee1-48a9-b8b1-29113b8a69ef" providerId="ADAL" clId="{54FE3C7D-A8C9-4F37-ADDB-615014853E4D}" dt="2020-01-01T06:39:28.695" v="2978" actId="113"/>
          <ac:spMkLst>
            <pc:docMk/>
            <pc:sldMk cId="3754585176" sldId="512"/>
            <ac:spMk id="7" creationId="{23AC8D47-A38B-483E-A5EF-08CD6E5C9CC5}"/>
          </ac:spMkLst>
        </pc:spChg>
        <pc:picChg chg="del">
          <ac:chgData name="Memi Lavi" userId="e83fb1fe-3ee1-48a9-b8b1-29113b8a69ef" providerId="ADAL" clId="{54FE3C7D-A8C9-4F37-ADDB-615014853E4D}" dt="2020-01-01T06:38:11.132" v="2833" actId="478"/>
          <ac:picMkLst>
            <pc:docMk/>
            <pc:sldMk cId="3754585176" sldId="512"/>
            <ac:picMk id="6" creationId="{47DB8D4C-AF96-474B-917F-E84DAF0FEF91}"/>
          </ac:picMkLst>
        </pc:picChg>
      </pc:sldChg>
      <pc:sldChg chg="addSp modSp add modAnim">
        <pc:chgData name="Memi Lavi" userId="e83fb1fe-3ee1-48a9-b8b1-29113b8a69ef" providerId="ADAL" clId="{54FE3C7D-A8C9-4F37-ADDB-615014853E4D}" dt="2020-01-01T06:56:55.679" v="3213"/>
        <pc:sldMkLst>
          <pc:docMk/>
          <pc:sldMk cId="2292546144" sldId="513"/>
        </pc:sldMkLst>
        <pc:spChg chg="add mod">
          <ac:chgData name="Memi Lavi" userId="e83fb1fe-3ee1-48a9-b8b1-29113b8a69ef" providerId="ADAL" clId="{54FE3C7D-A8C9-4F37-ADDB-615014853E4D}" dt="2020-01-01T06:55:13.323" v="3211" actId="688"/>
          <ac:spMkLst>
            <pc:docMk/>
            <pc:sldMk cId="2292546144" sldId="513"/>
            <ac:spMk id="2" creationId="{660AEA7B-0FF2-4CCB-BA86-145BA293B333}"/>
          </ac:spMkLst>
        </pc:spChg>
        <pc:spChg chg="mod">
          <ac:chgData name="Memi Lavi" userId="e83fb1fe-3ee1-48a9-b8b1-29113b8a69ef" providerId="ADAL" clId="{54FE3C7D-A8C9-4F37-ADDB-615014853E4D}" dt="2020-01-01T06:52:26.769" v="3141" actId="20577"/>
          <ac:spMkLst>
            <pc:docMk/>
            <pc:sldMk cId="2292546144" sldId="513"/>
            <ac:spMk id="7" creationId="{23AC8D47-A38B-483E-A5EF-08CD6E5C9CC5}"/>
          </ac:spMkLst>
        </pc:spChg>
      </pc:sldChg>
      <pc:sldChg chg="addSp delSp modSp add delAnim modAnim">
        <pc:chgData name="Memi Lavi" userId="e83fb1fe-3ee1-48a9-b8b1-29113b8a69ef" providerId="ADAL" clId="{54FE3C7D-A8C9-4F37-ADDB-615014853E4D}" dt="2020-01-01T07:04:51.162" v="3264"/>
        <pc:sldMkLst>
          <pc:docMk/>
          <pc:sldMk cId="2502528851" sldId="514"/>
        </pc:sldMkLst>
        <pc:spChg chg="del">
          <ac:chgData name="Memi Lavi" userId="e83fb1fe-3ee1-48a9-b8b1-29113b8a69ef" providerId="ADAL" clId="{54FE3C7D-A8C9-4F37-ADDB-615014853E4D}" dt="2020-01-01T07:03:29.735" v="3235" actId="478"/>
          <ac:spMkLst>
            <pc:docMk/>
            <pc:sldMk cId="2502528851" sldId="514"/>
            <ac:spMk id="2" creationId="{184E5F9D-D260-4251-9052-AE1CB2968F52}"/>
          </ac:spMkLst>
        </pc:spChg>
        <pc:spChg chg="mod">
          <ac:chgData name="Memi Lavi" userId="e83fb1fe-3ee1-48a9-b8b1-29113b8a69ef" providerId="ADAL" clId="{54FE3C7D-A8C9-4F37-ADDB-615014853E4D}" dt="2020-01-01T07:03:41.120" v="3253" actId="20577"/>
          <ac:spMkLst>
            <pc:docMk/>
            <pc:sldMk cId="2502528851" sldId="514"/>
            <ac:spMk id="3" creationId="{AD59440E-A5BD-41F8-A39D-6CB28C4167F3}"/>
          </ac:spMkLst>
        </pc:spChg>
        <pc:spChg chg="mod">
          <ac:chgData name="Memi Lavi" userId="e83fb1fe-3ee1-48a9-b8b1-29113b8a69ef" providerId="ADAL" clId="{54FE3C7D-A8C9-4F37-ADDB-615014853E4D}" dt="2020-01-01T07:03:20.638" v="3233" actId="14100"/>
          <ac:spMkLst>
            <pc:docMk/>
            <pc:sldMk cId="2502528851" sldId="514"/>
            <ac:spMk id="4" creationId="{F72CFFA2-5536-460B-B2F5-D9BF03F4A17A}"/>
          </ac:spMkLst>
        </pc:spChg>
        <pc:spChg chg="del">
          <ac:chgData name="Memi Lavi" userId="e83fb1fe-3ee1-48a9-b8b1-29113b8a69ef" providerId="ADAL" clId="{54FE3C7D-A8C9-4F37-ADDB-615014853E4D}" dt="2020-01-01T07:03:29.735" v="3235" actId="478"/>
          <ac:spMkLst>
            <pc:docMk/>
            <pc:sldMk cId="2502528851" sldId="514"/>
            <ac:spMk id="5" creationId="{FCDA69F5-FA4B-462A-9C8A-9008E581965E}"/>
          </ac:spMkLst>
        </pc:spChg>
        <pc:spChg chg="del">
          <ac:chgData name="Memi Lavi" userId="e83fb1fe-3ee1-48a9-b8b1-29113b8a69ef" providerId="ADAL" clId="{54FE3C7D-A8C9-4F37-ADDB-615014853E4D}" dt="2020-01-01T07:03:29.735" v="3235" actId="478"/>
          <ac:spMkLst>
            <pc:docMk/>
            <pc:sldMk cId="2502528851" sldId="514"/>
            <ac:spMk id="6" creationId="{40C8D7AD-5714-452B-B35B-6B05133813A6}"/>
          </ac:spMkLst>
        </pc:spChg>
        <pc:spChg chg="add mod">
          <ac:chgData name="Memi Lavi" userId="e83fb1fe-3ee1-48a9-b8b1-29113b8a69ef" providerId="ADAL" clId="{54FE3C7D-A8C9-4F37-ADDB-615014853E4D}" dt="2020-01-01T07:04:47.932" v="3263" actId="1076"/>
          <ac:spMkLst>
            <pc:docMk/>
            <pc:sldMk cId="2502528851" sldId="514"/>
            <ac:spMk id="7" creationId="{5D631EBC-9660-42C6-AB3D-4D92BDCFA9D2}"/>
          </ac:spMkLst>
        </pc:spChg>
        <pc:spChg chg="del">
          <ac:chgData name="Memi Lavi" userId="e83fb1fe-3ee1-48a9-b8b1-29113b8a69ef" providerId="ADAL" clId="{54FE3C7D-A8C9-4F37-ADDB-615014853E4D}" dt="2020-01-01T07:03:29.735" v="3235" actId="478"/>
          <ac:spMkLst>
            <pc:docMk/>
            <pc:sldMk cId="2502528851" sldId="514"/>
            <ac:spMk id="8" creationId="{69A16300-7AC4-4B6B-ACF8-EB3ACEE3C7DA}"/>
          </ac:spMkLst>
        </pc:spChg>
        <pc:spChg chg="del">
          <ac:chgData name="Memi Lavi" userId="e83fb1fe-3ee1-48a9-b8b1-29113b8a69ef" providerId="ADAL" clId="{54FE3C7D-A8C9-4F37-ADDB-615014853E4D}" dt="2020-01-01T07:03:29.735" v="3235" actId="478"/>
          <ac:spMkLst>
            <pc:docMk/>
            <pc:sldMk cId="2502528851" sldId="514"/>
            <ac:spMk id="9" creationId="{7702ACA1-D505-462D-A197-4E81BAC31CBB}"/>
          </ac:spMkLst>
        </pc:spChg>
        <pc:spChg chg="del">
          <ac:chgData name="Memi Lavi" userId="e83fb1fe-3ee1-48a9-b8b1-29113b8a69ef" providerId="ADAL" clId="{54FE3C7D-A8C9-4F37-ADDB-615014853E4D}" dt="2020-01-01T07:03:29.735" v="3235" actId="478"/>
          <ac:spMkLst>
            <pc:docMk/>
            <pc:sldMk cId="2502528851" sldId="514"/>
            <ac:spMk id="11" creationId="{ED043D85-6555-468F-8568-F87BEF70AA25}"/>
          </ac:spMkLst>
        </pc:spChg>
        <pc:spChg chg="add">
          <ac:chgData name="Memi Lavi" userId="e83fb1fe-3ee1-48a9-b8b1-29113b8a69ef" providerId="ADAL" clId="{54FE3C7D-A8C9-4F37-ADDB-615014853E4D}" dt="2020-01-01T07:04:00.121" v="3254"/>
          <ac:spMkLst>
            <pc:docMk/>
            <pc:sldMk cId="2502528851" sldId="514"/>
            <ac:spMk id="18" creationId="{F8ABDEF2-635F-4BCA-81D5-DEBE992592BB}"/>
          </ac:spMkLst>
        </pc:spChg>
        <pc:spChg chg="del">
          <ac:chgData name="Memi Lavi" userId="e83fb1fe-3ee1-48a9-b8b1-29113b8a69ef" providerId="ADAL" clId="{54FE3C7D-A8C9-4F37-ADDB-615014853E4D}" dt="2020-01-01T07:03:32.480" v="3236" actId="478"/>
          <ac:spMkLst>
            <pc:docMk/>
            <pc:sldMk cId="2502528851" sldId="514"/>
            <ac:spMk id="22" creationId="{8EA998F4-56C6-448C-9439-129FA27DDD8E}"/>
          </ac:spMkLst>
        </pc:spChg>
        <pc:spChg chg="del">
          <ac:chgData name="Memi Lavi" userId="e83fb1fe-3ee1-48a9-b8b1-29113b8a69ef" providerId="ADAL" clId="{54FE3C7D-A8C9-4F37-ADDB-615014853E4D}" dt="2020-01-01T07:03:29.735" v="3235" actId="478"/>
          <ac:spMkLst>
            <pc:docMk/>
            <pc:sldMk cId="2502528851" sldId="514"/>
            <ac:spMk id="25" creationId="{FC708241-7AB5-42D5-B916-8146EDDE3A96}"/>
          </ac:spMkLst>
        </pc:spChg>
        <pc:spChg chg="del">
          <ac:chgData name="Memi Lavi" userId="e83fb1fe-3ee1-48a9-b8b1-29113b8a69ef" providerId="ADAL" clId="{54FE3C7D-A8C9-4F37-ADDB-615014853E4D}" dt="2020-01-01T07:03:34.680" v="3237" actId="478"/>
          <ac:spMkLst>
            <pc:docMk/>
            <pc:sldMk cId="2502528851" sldId="514"/>
            <ac:spMk id="26" creationId="{9377511E-88D8-4636-829D-146553FCC1BE}"/>
          </ac:spMkLst>
        </pc:spChg>
        <pc:cxnChg chg="del mod">
          <ac:chgData name="Memi Lavi" userId="e83fb1fe-3ee1-48a9-b8b1-29113b8a69ef" providerId="ADAL" clId="{54FE3C7D-A8C9-4F37-ADDB-615014853E4D}" dt="2020-01-01T07:03:29.735" v="3235" actId="478"/>
          <ac:cxnSpMkLst>
            <pc:docMk/>
            <pc:sldMk cId="2502528851" sldId="514"/>
            <ac:cxnSpMk id="10" creationId="{D533A601-BE02-4034-A1C9-2E1E06652593}"/>
          </ac:cxnSpMkLst>
        </pc:cxnChg>
        <pc:cxnChg chg="del mod">
          <ac:chgData name="Memi Lavi" userId="e83fb1fe-3ee1-48a9-b8b1-29113b8a69ef" providerId="ADAL" clId="{54FE3C7D-A8C9-4F37-ADDB-615014853E4D}" dt="2020-01-01T07:03:29.735" v="3235" actId="478"/>
          <ac:cxnSpMkLst>
            <pc:docMk/>
            <pc:sldMk cId="2502528851" sldId="514"/>
            <ac:cxnSpMk id="12" creationId="{D90F46D0-05A5-46CD-AE72-FB5F61C6602F}"/>
          </ac:cxnSpMkLst>
        </pc:cxnChg>
        <pc:cxnChg chg="del">
          <ac:chgData name="Memi Lavi" userId="e83fb1fe-3ee1-48a9-b8b1-29113b8a69ef" providerId="ADAL" clId="{54FE3C7D-A8C9-4F37-ADDB-615014853E4D}" dt="2020-01-01T07:03:29.735" v="3235" actId="478"/>
          <ac:cxnSpMkLst>
            <pc:docMk/>
            <pc:sldMk cId="2502528851" sldId="514"/>
            <ac:cxnSpMk id="16" creationId="{8D227B85-E884-4EDE-9F6F-190C44814A20}"/>
          </ac:cxnSpMkLst>
        </pc:cxnChg>
        <pc:cxnChg chg="del">
          <ac:chgData name="Memi Lavi" userId="e83fb1fe-3ee1-48a9-b8b1-29113b8a69ef" providerId="ADAL" clId="{54FE3C7D-A8C9-4F37-ADDB-615014853E4D}" dt="2020-01-01T07:03:29.735" v="3235" actId="478"/>
          <ac:cxnSpMkLst>
            <pc:docMk/>
            <pc:sldMk cId="2502528851" sldId="514"/>
            <ac:cxnSpMk id="17" creationId="{16629E88-BD6C-40EB-A084-D1D525DB0501}"/>
          </ac:cxnSpMkLst>
        </pc:cxnChg>
        <pc:cxnChg chg="del">
          <ac:chgData name="Memi Lavi" userId="e83fb1fe-3ee1-48a9-b8b1-29113b8a69ef" providerId="ADAL" clId="{54FE3C7D-A8C9-4F37-ADDB-615014853E4D}" dt="2020-01-01T07:03:29.735" v="3235" actId="478"/>
          <ac:cxnSpMkLst>
            <pc:docMk/>
            <pc:sldMk cId="2502528851" sldId="514"/>
            <ac:cxnSpMk id="27" creationId="{1DC1D8C9-21E9-434D-BDB3-6FAB4575058B}"/>
          </ac:cxnSpMkLst>
        </pc:cxnChg>
      </pc:sldChg>
      <pc:sldChg chg="addSp delSp modSp add delAnim modAnim">
        <pc:chgData name="Memi Lavi" userId="e83fb1fe-3ee1-48a9-b8b1-29113b8a69ef" providerId="ADAL" clId="{54FE3C7D-A8C9-4F37-ADDB-615014853E4D}" dt="2020-01-01T07:09:37.673" v="3417"/>
        <pc:sldMkLst>
          <pc:docMk/>
          <pc:sldMk cId="2489176323" sldId="515"/>
        </pc:sldMkLst>
        <pc:spChg chg="add mod">
          <ac:chgData name="Memi Lavi" userId="e83fb1fe-3ee1-48a9-b8b1-29113b8a69ef" providerId="ADAL" clId="{54FE3C7D-A8C9-4F37-ADDB-615014853E4D}" dt="2020-01-01T07:06:46.560" v="3318" actId="2710"/>
          <ac:spMkLst>
            <pc:docMk/>
            <pc:sldMk cId="2489176323" sldId="515"/>
            <ac:spMk id="2" creationId="{C807349D-ADA6-4564-8760-D706460C423F}"/>
          </ac:spMkLst>
        </pc:spChg>
        <pc:spChg chg="add mod">
          <ac:chgData name="Memi Lavi" userId="e83fb1fe-3ee1-48a9-b8b1-29113b8a69ef" providerId="ADAL" clId="{54FE3C7D-A8C9-4F37-ADDB-615014853E4D}" dt="2020-01-01T07:05:18.763" v="3268" actId="1076"/>
          <ac:spMkLst>
            <pc:docMk/>
            <pc:sldMk cId="2489176323" sldId="515"/>
            <ac:spMk id="6" creationId="{3523BA20-3080-4BCA-9AF6-CABDF597517A}"/>
          </ac:spMkLst>
        </pc:spChg>
        <pc:spChg chg="del">
          <ac:chgData name="Memi Lavi" userId="e83fb1fe-3ee1-48a9-b8b1-29113b8a69ef" providerId="ADAL" clId="{54FE3C7D-A8C9-4F37-ADDB-615014853E4D}" dt="2020-01-01T07:05:08.745" v="3266" actId="478"/>
          <ac:spMkLst>
            <pc:docMk/>
            <pc:sldMk cId="2489176323" sldId="515"/>
            <ac:spMk id="7" creationId="{5D631EBC-9660-42C6-AB3D-4D92BDCFA9D2}"/>
          </ac:spMkLst>
        </pc:spChg>
        <pc:spChg chg="add mod">
          <ac:chgData name="Memi Lavi" userId="e83fb1fe-3ee1-48a9-b8b1-29113b8a69ef" providerId="ADAL" clId="{54FE3C7D-A8C9-4F37-ADDB-615014853E4D}" dt="2020-01-01T07:08:25.330" v="3415" actId="14100"/>
          <ac:spMkLst>
            <pc:docMk/>
            <pc:sldMk cId="2489176323" sldId="515"/>
            <ac:spMk id="11" creationId="{9BC4E92A-A2B4-4DAD-A9AD-D0D7B484619E}"/>
          </ac:spMkLst>
        </pc:spChg>
        <pc:cxnChg chg="add mod">
          <ac:chgData name="Memi Lavi" userId="e83fb1fe-3ee1-48a9-b8b1-29113b8a69ef" providerId="ADAL" clId="{54FE3C7D-A8C9-4F37-ADDB-615014853E4D}" dt="2020-01-01T07:08:00.041" v="3373" actId="1037"/>
          <ac:cxnSpMkLst>
            <pc:docMk/>
            <pc:sldMk cId="2489176323" sldId="515"/>
            <ac:cxnSpMk id="8" creationId="{C6BD5351-F192-4453-AC4E-BBA8664F8544}"/>
          </ac:cxnSpMkLst>
        </pc:cxnChg>
        <pc:cxnChg chg="add mod">
          <ac:chgData name="Memi Lavi" userId="e83fb1fe-3ee1-48a9-b8b1-29113b8a69ef" providerId="ADAL" clId="{54FE3C7D-A8C9-4F37-ADDB-615014853E4D}" dt="2020-01-01T07:08:00.041" v="3373" actId="1037"/>
          <ac:cxnSpMkLst>
            <pc:docMk/>
            <pc:sldMk cId="2489176323" sldId="515"/>
            <ac:cxnSpMk id="10" creationId="{7AA344A6-CB82-4109-84C2-322B730D80A8}"/>
          </ac:cxnSpMkLst>
        </pc:cxnChg>
      </pc:sldChg>
      <pc:sldChg chg="addSp delSp modSp add delAnim modAnim">
        <pc:chgData name="Memi Lavi" userId="e83fb1fe-3ee1-48a9-b8b1-29113b8a69ef" providerId="ADAL" clId="{54FE3C7D-A8C9-4F37-ADDB-615014853E4D}" dt="2020-01-01T07:12:13.241" v="3439"/>
        <pc:sldMkLst>
          <pc:docMk/>
          <pc:sldMk cId="2796965979" sldId="516"/>
        </pc:sldMkLst>
        <pc:spChg chg="del">
          <ac:chgData name="Memi Lavi" userId="e83fb1fe-3ee1-48a9-b8b1-29113b8a69ef" providerId="ADAL" clId="{54FE3C7D-A8C9-4F37-ADDB-615014853E4D}" dt="2020-01-01T07:10:40.136" v="3419" actId="478"/>
          <ac:spMkLst>
            <pc:docMk/>
            <pc:sldMk cId="2796965979" sldId="516"/>
            <ac:spMk id="2" creationId="{C807349D-ADA6-4564-8760-D706460C423F}"/>
          </ac:spMkLst>
        </pc:spChg>
        <pc:spChg chg="mod">
          <ac:chgData name="Memi Lavi" userId="e83fb1fe-3ee1-48a9-b8b1-29113b8a69ef" providerId="ADAL" clId="{54FE3C7D-A8C9-4F37-ADDB-615014853E4D}" dt="2020-01-01T07:11:06.068" v="3424" actId="207"/>
          <ac:spMkLst>
            <pc:docMk/>
            <pc:sldMk cId="2796965979" sldId="516"/>
            <ac:spMk id="6" creationId="{3523BA20-3080-4BCA-9AF6-CABDF597517A}"/>
          </ac:spMkLst>
        </pc:spChg>
        <pc:spChg chg="del">
          <ac:chgData name="Memi Lavi" userId="e83fb1fe-3ee1-48a9-b8b1-29113b8a69ef" providerId="ADAL" clId="{54FE3C7D-A8C9-4F37-ADDB-615014853E4D}" dt="2020-01-01T07:11:14.365" v="3425" actId="478"/>
          <ac:spMkLst>
            <pc:docMk/>
            <pc:sldMk cId="2796965979" sldId="516"/>
            <ac:spMk id="11" creationId="{9BC4E92A-A2B4-4DAD-A9AD-D0D7B484619E}"/>
          </ac:spMkLst>
        </pc:spChg>
        <pc:spChg chg="add mod">
          <ac:chgData name="Memi Lavi" userId="e83fb1fe-3ee1-48a9-b8b1-29113b8a69ef" providerId="ADAL" clId="{54FE3C7D-A8C9-4F37-ADDB-615014853E4D}" dt="2020-01-01T07:11:53.242" v="3437" actId="1038"/>
          <ac:spMkLst>
            <pc:docMk/>
            <pc:sldMk cId="2796965979" sldId="516"/>
            <ac:spMk id="12" creationId="{4EBE79CA-8BDF-4BDB-A59D-76EE26290D5A}"/>
          </ac:spMkLst>
        </pc:spChg>
        <pc:spChg chg="add">
          <ac:chgData name="Memi Lavi" userId="e83fb1fe-3ee1-48a9-b8b1-29113b8a69ef" providerId="ADAL" clId="{54FE3C7D-A8C9-4F37-ADDB-615014853E4D}" dt="2020-01-01T07:12:04.045" v="3438"/>
          <ac:spMkLst>
            <pc:docMk/>
            <pc:sldMk cId="2796965979" sldId="516"/>
            <ac:spMk id="13" creationId="{7797F759-505C-4978-A6FB-33C4D5D22C88}"/>
          </ac:spMkLst>
        </pc:spChg>
        <pc:cxnChg chg="del">
          <ac:chgData name="Memi Lavi" userId="e83fb1fe-3ee1-48a9-b8b1-29113b8a69ef" providerId="ADAL" clId="{54FE3C7D-A8C9-4F37-ADDB-615014853E4D}" dt="2020-01-01T07:11:16.214" v="3426" actId="478"/>
          <ac:cxnSpMkLst>
            <pc:docMk/>
            <pc:sldMk cId="2796965979" sldId="516"/>
            <ac:cxnSpMk id="8" creationId="{C6BD5351-F192-4453-AC4E-BBA8664F8544}"/>
          </ac:cxnSpMkLst>
        </pc:cxnChg>
      </pc:sldChg>
      <pc:sldChg chg="modSp add modAnim">
        <pc:chgData name="Memi Lavi" userId="e83fb1fe-3ee1-48a9-b8b1-29113b8a69ef" providerId="ADAL" clId="{54FE3C7D-A8C9-4F37-ADDB-615014853E4D}" dt="2020-01-01T07:12:57.504" v="3459" actId="167"/>
        <pc:sldMkLst>
          <pc:docMk/>
          <pc:sldMk cId="1500387968" sldId="517"/>
        </pc:sldMkLst>
        <pc:spChg chg="mod ord">
          <ac:chgData name="Memi Lavi" userId="e83fb1fe-3ee1-48a9-b8b1-29113b8a69ef" providerId="ADAL" clId="{54FE3C7D-A8C9-4F37-ADDB-615014853E4D}" dt="2020-01-01T07:12:57.504" v="3459" actId="167"/>
          <ac:spMkLst>
            <pc:docMk/>
            <pc:sldMk cId="1500387968" sldId="517"/>
            <ac:spMk id="13" creationId="{7797F759-505C-4978-A6FB-33C4D5D22C88}"/>
          </ac:spMkLst>
        </pc:spChg>
      </pc:sldChg>
      <pc:sldChg chg="modSp add">
        <pc:chgData name="Memi Lavi" userId="e83fb1fe-3ee1-48a9-b8b1-29113b8a69ef" providerId="ADAL" clId="{54FE3C7D-A8C9-4F37-ADDB-615014853E4D}" dt="2020-01-01T07:13:24.709" v="3462" actId="207"/>
        <pc:sldMkLst>
          <pc:docMk/>
          <pc:sldMk cId="3063966082" sldId="518"/>
        </pc:sldMkLst>
        <pc:spChg chg="mod">
          <ac:chgData name="Memi Lavi" userId="e83fb1fe-3ee1-48a9-b8b1-29113b8a69ef" providerId="ADAL" clId="{54FE3C7D-A8C9-4F37-ADDB-615014853E4D}" dt="2020-01-01T07:13:24.709" v="3462" actId="207"/>
          <ac:spMkLst>
            <pc:docMk/>
            <pc:sldMk cId="3063966082" sldId="518"/>
            <ac:spMk id="6" creationId="{3523BA20-3080-4BCA-9AF6-CABDF597517A}"/>
          </ac:spMkLst>
        </pc:spChg>
      </pc:sldChg>
      <pc:sldChg chg="addSp delSp modSp add ord">
        <pc:chgData name="Memi Lavi" userId="e83fb1fe-3ee1-48a9-b8b1-29113b8a69ef" providerId="ADAL" clId="{54FE3C7D-A8C9-4F37-ADDB-615014853E4D}" dt="2020-01-01T14:14:06.567" v="3643" actId="14100"/>
        <pc:sldMkLst>
          <pc:docMk/>
          <pc:sldMk cId="2831043721" sldId="519"/>
        </pc:sldMkLst>
        <pc:spChg chg="del mod">
          <ac:chgData name="Memi Lavi" userId="e83fb1fe-3ee1-48a9-b8b1-29113b8a69ef" providerId="ADAL" clId="{54FE3C7D-A8C9-4F37-ADDB-615014853E4D}" dt="2020-01-01T14:13:10.643" v="3613" actId="478"/>
          <ac:spMkLst>
            <pc:docMk/>
            <pc:sldMk cId="2831043721" sldId="519"/>
            <ac:spMk id="3" creationId="{AD59440E-A5BD-41F8-A39D-6CB28C4167F3}"/>
          </ac:spMkLst>
        </pc:spChg>
        <pc:spChg chg="mod">
          <ac:chgData name="Memi Lavi" userId="e83fb1fe-3ee1-48a9-b8b1-29113b8a69ef" providerId="ADAL" clId="{54FE3C7D-A8C9-4F37-ADDB-615014853E4D}" dt="2020-01-01T14:12:40.931" v="3608" actId="20577"/>
          <ac:spMkLst>
            <pc:docMk/>
            <pc:sldMk cId="2831043721" sldId="519"/>
            <ac:spMk id="4" creationId="{F72CFFA2-5536-460B-B2F5-D9BF03F4A17A}"/>
          </ac:spMkLst>
        </pc:spChg>
        <pc:spChg chg="mod">
          <ac:chgData name="Memi Lavi" userId="e83fb1fe-3ee1-48a9-b8b1-29113b8a69ef" providerId="ADAL" clId="{54FE3C7D-A8C9-4F37-ADDB-615014853E4D}" dt="2020-01-01T14:13:22.932" v="3617" actId="1076"/>
          <ac:spMkLst>
            <pc:docMk/>
            <pc:sldMk cId="2831043721" sldId="519"/>
            <ac:spMk id="6" creationId="{3523BA20-3080-4BCA-9AF6-CABDF597517A}"/>
          </ac:spMkLst>
        </pc:spChg>
        <pc:spChg chg="add mod">
          <ac:chgData name="Memi Lavi" userId="e83fb1fe-3ee1-48a9-b8b1-29113b8a69ef" providerId="ADAL" clId="{54FE3C7D-A8C9-4F37-ADDB-615014853E4D}" dt="2020-01-01T14:13:18.081" v="3616" actId="1076"/>
          <ac:spMkLst>
            <pc:docMk/>
            <pc:sldMk cId="2831043721" sldId="519"/>
            <ac:spMk id="9" creationId="{E9E66DA7-C91F-4355-B3C9-4EEB4659E4EE}"/>
          </ac:spMkLst>
        </pc:spChg>
        <pc:spChg chg="del">
          <ac:chgData name="Memi Lavi" userId="e83fb1fe-3ee1-48a9-b8b1-29113b8a69ef" providerId="ADAL" clId="{54FE3C7D-A8C9-4F37-ADDB-615014853E4D}" dt="2020-01-01T07:13:35.662" v="3464" actId="478"/>
          <ac:spMkLst>
            <pc:docMk/>
            <pc:sldMk cId="2831043721" sldId="519"/>
            <ac:spMk id="12" creationId="{4EBE79CA-8BDF-4BDB-A59D-76EE26290D5A}"/>
          </ac:spMkLst>
        </pc:spChg>
        <pc:spChg chg="del mod">
          <ac:chgData name="Memi Lavi" userId="e83fb1fe-3ee1-48a9-b8b1-29113b8a69ef" providerId="ADAL" clId="{54FE3C7D-A8C9-4F37-ADDB-615014853E4D}" dt="2020-01-01T14:13:12.516" v="3614" actId="478"/>
          <ac:spMkLst>
            <pc:docMk/>
            <pc:sldMk cId="2831043721" sldId="519"/>
            <ac:spMk id="13" creationId="{7797F759-505C-4978-A6FB-33C4D5D22C88}"/>
          </ac:spMkLst>
        </pc:spChg>
        <pc:spChg chg="add mod">
          <ac:chgData name="Memi Lavi" userId="e83fb1fe-3ee1-48a9-b8b1-29113b8a69ef" providerId="ADAL" clId="{54FE3C7D-A8C9-4F37-ADDB-615014853E4D}" dt="2020-01-01T14:14:06.567" v="3643" actId="14100"/>
          <ac:spMkLst>
            <pc:docMk/>
            <pc:sldMk cId="2831043721" sldId="519"/>
            <ac:spMk id="16" creationId="{DF1DCB63-77AF-4235-83FB-89B342BF8CEE}"/>
          </ac:spMkLst>
        </pc:spChg>
        <pc:cxnChg chg="mod">
          <ac:chgData name="Memi Lavi" userId="e83fb1fe-3ee1-48a9-b8b1-29113b8a69ef" providerId="ADAL" clId="{54FE3C7D-A8C9-4F37-ADDB-615014853E4D}" dt="2020-01-01T14:13:24.880" v="3618" actId="1076"/>
          <ac:cxnSpMkLst>
            <pc:docMk/>
            <pc:sldMk cId="2831043721" sldId="519"/>
            <ac:cxnSpMk id="10" creationId="{7AA344A6-CB82-4109-84C2-322B730D80A8}"/>
          </ac:cxnSpMkLst>
        </pc:cxnChg>
        <pc:cxnChg chg="add mod">
          <ac:chgData name="Memi Lavi" userId="e83fb1fe-3ee1-48a9-b8b1-29113b8a69ef" providerId="ADAL" clId="{54FE3C7D-A8C9-4F37-ADDB-615014853E4D}" dt="2020-01-01T14:13:28.476" v="3620" actId="1076"/>
          <ac:cxnSpMkLst>
            <pc:docMk/>
            <pc:sldMk cId="2831043721" sldId="519"/>
            <ac:cxnSpMk id="11" creationId="{C0FBC352-BEDA-40F4-8605-4201A3233538}"/>
          </ac:cxnSpMkLst>
        </pc:cxnChg>
        <pc:cxnChg chg="add mod">
          <ac:chgData name="Memi Lavi" userId="e83fb1fe-3ee1-48a9-b8b1-29113b8a69ef" providerId="ADAL" clId="{54FE3C7D-A8C9-4F37-ADDB-615014853E4D}" dt="2020-01-01T14:13:53.097" v="3627" actId="1076"/>
          <ac:cxnSpMkLst>
            <pc:docMk/>
            <pc:sldMk cId="2831043721" sldId="519"/>
            <ac:cxnSpMk id="14" creationId="{C1C9614C-2AD9-41EA-803C-446A1777B866}"/>
          </ac:cxnSpMkLst>
        </pc:cxnChg>
        <pc:cxnChg chg="add mod">
          <ac:chgData name="Memi Lavi" userId="e83fb1fe-3ee1-48a9-b8b1-29113b8a69ef" providerId="ADAL" clId="{54FE3C7D-A8C9-4F37-ADDB-615014853E4D}" dt="2020-01-01T14:13:49.744" v="3626" actId="692"/>
          <ac:cxnSpMkLst>
            <pc:docMk/>
            <pc:sldMk cId="2831043721" sldId="519"/>
            <ac:cxnSpMk id="15" creationId="{E3F34DC4-BB43-487B-A2E5-0A3A055A4458}"/>
          </ac:cxnSpMkLst>
        </pc:cxnChg>
      </pc:sldChg>
      <pc:sldChg chg="add del">
        <pc:chgData name="Memi Lavi" userId="e83fb1fe-3ee1-48a9-b8b1-29113b8a69ef" providerId="ADAL" clId="{54FE3C7D-A8C9-4F37-ADDB-615014853E4D}" dt="2020-01-30T13:38:02.485" v="8224" actId="2696"/>
        <pc:sldMkLst>
          <pc:docMk/>
          <pc:sldMk cId="2455545888" sldId="520"/>
        </pc:sldMkLst>
      </pc:sldChg>
      <pc:sldChg chg="addSp delSp modSp add delAnim modAnim">
        <pc:chgData name="Memi Lavi" userId="e83fb1fe-3ee1-48a9-b8b1-29113b8a69ef" providerId="ADAL" clId="{54FE3C7D-A8C9-4F37-ADDB-615014853E4D}" dt="2020-02-02T06:51:57.491" v="8240" actId="20577"/>
        <pc:sldMkLst>
          <pc:docMk/>
          <pc:sldMk cId="2434747728" sldId="521"/>
        </pc:sldMkLst>
        <pc:spChg chg="add mod">
          <ac:chgData name="Memi Lavi" userId="e83fb1fe-3ee1-48a9-b8b1-29113b8a69ef" providerId="ADAL" clId="{54FE3C7D-A8C9-4F37-ADDB-615014853E4D}" dt="2020-01-01T15:48:32.130" v="4229" actId="14100"/>
          <ac:spMkLst>
            <pc:docMk/>
            <pc:sldMk cId="2434747728" sldId="521"/>
            <ac:spMk id="2" creationId="{3F5333E5-C0B1-4E74-BBDF-F8F0A13BEF7B}"/>
          </ac:spMkLst>
        </pc:spChg>
        <pc:spChg chg="mod">
          <ac:chgData name="Memi Lavi" userId="e83fb1fe-3ee1-48a9-b8b1-29113b8a69ef" providerId="ADAL" clId="{54FE3C7D-A8C9-4F37-ADDB-615014853E4D}" dt="2020-01-01T14:49:49.726" v="3945" actId="5793"/>
          <ac:spMkLst>
            <pc:docMk/>
            <pc:sldMk cId="2434747728" sldId="521"/>
            <ac:spMk id="4" creationId="{F72CFFA2-5536-460B-B2F5-D9BF03F4A17A}"/>
          </ac:spMkLst>
        </pc:spChg>
        <pc:spChg chg="del">
          <ac:chgData name="Memi Lavi" userId="e83fb1fe-3ee1-48a9-b8b1-29113b8a69ef" providerId="ADAL" clId="{54FE3C7D-A8C9-4F37-ADDB-615014853E4D}" dt="2020-01-01T14:51:01.240" v="4062" actId="478"/>
          <ac:spMkLst>
            <pc:docMk/>
            <pc:sldMk cId="2434747728" sldId="521"/>
            <ac:spMk id="5" creationId="{C0F4435C-95B9-40C3-988B-50FE16EA0391}"/>
          </ac:spMkLst>
        </pc:spChg>
        <pc:spChg chg="add mod">
          <ac:chgData name="Memi Lavi" userId="e83fb1fe-3ee1-48a9-b8b1-29113b8a69ef" providerId="ADAL" clId="{54FE3C7D-A8C9-4F37-ADDB-615014853E4D}" dt="2020-02-02T06:51:57.491" v="8240" actId="20577"/>
          <ac:spMkLst>
            <pc:docMk/>
            <pc:sldMk cId="2434747728" sldId="521"/>
            <ac:spMk id="8" creationId="{E1E862EC-17A1-4F59-98CF-3F0FEB21CB6E}"/>
          </ac:spMkLst>
        </pc:spChg>
        <pc:spChg chg="mod">
          <ac:chgData name="Memi Lavi" userId="e83fb1fe-3ee1-48a9-b8b1-29113b8a69ef" providerId="ADAL" clId="{54FE3C7D-A8C9-4F37-ADDB-615014853E4D}" dt="2020-01-01T14:50:58.451" v="4061" actId="20577"/>
          <ac:spMkLst>
            <pc:docMk/>
            <pc:sldMk cId="2434747728" sldId="521"/>
            <ac:spMk id="9" creationId="{DA737E48-ADCE-4A64-B183-EA45D77AEB17}"/>
          </ac:spMkLst>
        </pc:spChg>
        <pc:cxnChg chg="del">
          <ac:chgData name="Memi Lavi" userId="e83fb1fe-3ee1-48a9-b8b1-29113b8a69ef" providerId="ADAL" clId="{54FE3C7D-A8C9-4F37-ADDB-615014853E4D}" dt="2020-01-01T14:51:02.620" v="4063" actId="478"/>
          <ac:cxnSpMkLst>
            <pc:docMk/>
            <pc:sldMk cId="2434747728" sldId="521"/>
            <ac:cxnSpMk id="3" creationId="{6780BC37-71CF-4B28-9AD3-5B05D1E99B77}"/>
          </ac:cxnSpMkLst>
        </pc:cxnChg>
      </pc:sldChg>
      <pc:sldChg chg="modSp add">
        <pc:chgData name="Memi Lavi" userId="e83fb1fe-3ee1-48a9-b8b1-29113b8a69ef" providerId="ADAL" clId="{54FE3C7D-A8C9-4F37-ADDB-615014853E4D}" dt="2020-01-02T13:52:15.317" v="4746" actId="2165"/>
        <pc:sldMkLst>
          <pc:docMk/>
          <pc:sldMk cId="2745844163" sldId="522"/>
        </pc:sldMkLst>
        <pc:graphicFrameChg chg="mod modGraphic">
          <ac:chgData name="Memi Lavi" userId="e83fb1fe-3ee1-48a9-b8b1-29113b8a69ef" providerId="ADAL" clId="{54FE3C7D-A8C9-4F37-ADDB-615014853E4D}" dt="2020-01-02T13:52:15.317" v="4746" actId="2165"/>
          <ac:graphicFrameMkLst>
            <pc:docMk/>
            <pc:sldMk cId="2745844163" sldId="522"/>
            <ac:graphicFrameMk id="7" creationId="{22857D39-C672-4160-B0C4-E62288B25614}"/>
          </ac:graphicFrameMkLst>
        </pc:graphicFrameChg>
      </pc:sldChg>
      <pc:sldChg chg="modSp add">
        <pc:chgData name="Memi Lavi" userId="e83fb1fe-3ee1-48a9-b8b1-29113b8a69ef" providerId="ADAL" clId="{54FE3C7D-A8C9-4F37-ADDB-615014853E4D}" dt="2020-01-02T13:55:51.265" v="4775" actId="20577"/>
        <pc:sldMkLst>
          <pc:docMk/>
          <pc:sldMk cId="1750674753" sldId="523"/>
        </pc:sldMkLst>
        <pc:spChg chg="mod">
          <ac:chgData name="Memi Lavi" userId="e83fb1fe-3ee1-48a9-b8b1-29113b8a69ef" providerId="ADAL" clId="{54FE3C7D-A8C9-4F37-ADDB-615014853E4D}" dt="2020-01-02T13:55:26.227" v="4755" actId="20577"/>
          <ac:spMkLst>
            <pc:docMk/>
            <pc:sldMk cId="1750674753" sldId="523"/>
            <ac:spMk id="4" creationId="{F72CFFA2-5536-460B-B2F5-D9BF03F4A17A}"/>
          </ac:spMkLst>
        </pc:spChg>
        <pc:spChg chg="mod">
          <ac:chgData name="Memi Lavi" userId="e83fb1fe-3ee1-48a9-b8b1-29113b8a69ef" providerId="ADAL" clId="{54FE3C7D-A8C9-4F37-ADDB-615014853E4D}" dt="2020-01-02T13:55:46.229" v="4767" actId="20577"/>
          <ac:spMkLst>
            <pc:docMk/>
            <pc:sldMk cId="1750674753" sldId="523"/>
            <ac:spMk id="6" creationId="{3523BA20-3080-4BCA-9AF6-CABDF597517A}"/>
          </ac:spMkLst>
        </pc:spChg>
        <pc:spChg chg="mod">
          <ac:chgData name="Memi Lavi" userId="e83fb1fe-3ee1-48a9-b8b1-29113b8a69ef" providerId="ADAL" clId="{54FE3C7D-A8C9-4F37-ADDB-615014853E4D}" dt="2020-01-02T13:55:51.265" v="4775" actId="20577"/>
          <ac:spMkLst>
            <pc:docMk/>
            <pc:sldMk cId="1750674753" sldId="523"/>
            <ac:spMk id="9" creationId="{E9E66DA7-C91F-4355-B3C9-4EEB4659E4EE}"/>
          </ac:spMkLst>
        </pc:spChg>
      </pc:sldChg>
      <pc:sldChg chg="modSp add modAnim">
        <pc:chgData name="Memi Lavi" userId="e83fb1fe-3ee1-48a9-b8b1-29113b8a69ef" providerId="ADAL" clId="{54FE3C7D-A8C9-4F37-ADDB-615014853E4D}" dt="2020-02-02T13:08:23.720" v="8250" actId="20577"/>
        <pc:sldMkLst>
          <pc:docMk/>
          <pc:sldMk cId="1580058906" sldId="524"/>
        </pc:sldMkLst>
        <pc:spChg chg="mod">
          <ac:chgData name="Memi Lavi" userId="e83fb1fe-3ee1-48a9-b8b1-29113b8a69ef" providerId="ADAL" clId="{54FE3C7D-A8C9-4F37-ADDB-615014853E4D}" dt="2020-02-02T13:08:23.720" v="8250" actId="20577"/>
          <ac:spMkLst>
            <pc:docMk/>
            <pc:sldMk cId="1580058906" sldId="524"/>
            <ac:spMk id="3" creationId="{8527C979-0239-4F9A-A9A1-27CB101F7A7B}"/>
          </ac:spMkLst>
        </pc:spChg>
        <pc:spChg chg="mod">
          <ac:chgData name="Memi Lavi" userId="e83fb1fe-3ee1-48a9-b8b1-29113b8a69ef" providerId="ADAL" clId="{54FE3C7D-A8C9-4F37-ADDB-615014853E4D}" dt="2020-01-02T14:18:15.022" v="4782" actId="20577"/>
          <ac:spMkLst>
            <pc:docMk/>
            <pc:sldMk cId="1580058906" sldId="524"/>
            <ac:spMk id="4" creationId="{F72CFFA2-5536-460B-B2F5-D9BF03F4A17A}"/>
          </ac:spMkLst>
        </pc:spChg>
      </pc:sldChg>
      <pc:sldChg chg="add">
        <pc:chgData name="Memi Lavi" userId="e83fb1fe-3ee1-48a9-b8b1-29113b8a69ef" providerId="ADAL" clId="{54FE3C7D-A8C9-4F37-ADDB-615014853E4D}" dt="2020-01-02T14:17:08.698" v="4776"/>
        <pc:sldMkLst>
          <pc:docMk/>
          <pc:sldMk cId="777191808" sldId="525"/>
        </pc:sldMkLst>
      </pc:sldChg>
      <pc:sldChg chg="add">
        <pc:chgData name="Memi Lavi" userId="e83fb1fe-3ee1-48a9-b8b1-29113b8a69ef" providerId="ADAL" clId="{54FE3C7D-A8C9-4F37-ADDB-615014853E4D}" dt="2020-01-02T14:17:08.698" v="4776"/>
        <pc:sldMkLst>
          <pc:docMk/>
          <pc:sldMk cId="2890559569" sldId="526"/>
        </pc:sldMkLst>
      </pc:sldChg>
      <pc:sldChg chg="add">
        <pc:chgData name="Memi Lavi" userId="e83fb1fe-3ee1-48a9-b8b1-29113b8a69ef" providerId="ADAL" clId="{54FE3C7D-A8C9-4F37-ADDB-615014853E4D}" dt="2020-01-02T14:17:08.698" v="4776"/>
        <pc:sldMkLst>
          <pc:docMk/>
          <pc:sldMk cId="4227475854" sldId="527"/>
        </pc:sldMkLst>
      </pc:sldChg>
      <pc:sldChg chg="delSp modSp add delAnim modAnim">
        <pc:chgData name="Memi Lavi" userId="e83fb1fe-3ee1-48a9-b8b1-29113b8a69ef" providerId="ADAL" clId="{54FE3C7D-A8C9-4F37-ADDB-615014853E4D}" dt="2020-02-02T13:09:48.038" v="8251"/>
        <pc:sldMkLst>
          <pc:docMk/>
          <pc:sldMk cId="1928149372" sldId="528"/>
        </pc:sldMkLst>
        <pc:spChg chg="del">
          <ac:chgData name="Memi Lavi" userId="e83fb1fe-3ee1-48a9-b8b1-29113b8a69ef" providerId="ADAL" clId="{54FE3C7D-A8C9-4F37-ADDB-615014853E4D}" dt="2020-01-02T14:21:20.183" v="4991" actId="478"/>
          <ac:spMkLst>
            <pc:docMk/>
            <pc:sldMk cId="1928149372" sldId="528"/>
            <ac:spMk id="5" creationId="{C0F4435C-95B9-40C3-988B-50FE16EA0391}"/>
          </ac:spMkLst>
        </pc:spChg>
        <pc:spChg chg="mod">
          <ac:chgData name="Memi Lavi" userId="e83fb1fe-3ee1-48a9-b8b1-29113b8a69ef" providerId="ADAL" clId="{54FE3C7D-A8C9-4F37-ADDB-615014853E4D}" dt="2020-01-02T14:21:39.257" v="5023" actId="20577"/>
          <ac:spMkLst>
            <pc:docMk/>
            <pc:sldMk cId="1928149372" sldId="528"/>
            <ac:spMk id="9" creationId="{DA737E48-ADCE-4A64-B183-EA45D77AEB17}"/>
          </ac:spMkLst>
        </pc:spChg>
        <pc:cxnChg chg="del">
          <ac:chgData name="Memi Lavi" userId="e83fb1fe-3ee1-48a9-b8b1-29113b8a69ef" providerId="ADAL" clId="{54FE3C7D-A8C9-4F37-ADDB-615014853E4D}" dt="2020-01-02T14:21:17.788" v="4990" actId="478"/>
          <ac:cxnSpMkLst>
            <pc:docMk/>
            <pc:sldMk cId="1928149372" sldId="528"/>
            <ac:cxnSpMk id="3" creationId="{6780BC37-71CF-4B28-9AD3-5B05D1E99B77}"/>
          </ac:cxnSpMkLst>
        </pc:cxnChg>
      </pc:sldChg>
      <pc:sldChg chg="modSp add">
        <pc:chgData name="Memi Lavi" userId="e83fb1fe-3ee1-48a9-b8b1-29113b8a69ef" providerId="ADAL" clId="{54FE3C7D-A8C9-4F37-ADDB-615014853E4D}" dt="2020-01-02T14:26:05.881" v="5364" actId="20577"/>
        <pc:sldMkLst>
          <pc:docMk/>
          <pc:sldMk cId="686883105" sldId="530"/>
        </pc:sldMkLst>
        <pc:graphicFrameChg chg="mod modGraphic">
          <ac:chgData name="Memi Lavi" userId="e83fb1fe-3ee1-48a9-b8b1-29113b8a69ef" providerId="ADAL" clId="{54FE3C7D-A8C9-4F37-ADDB-615014853E4D}" dt="2020-01-02T14:26:05.881" v="5364" actId="20577"/>
          <ac:graphicFrameMkLst>
            <pc:docMk/>
            <pc:sldMk cId="686883105" sldId="530"/>
            <ac:graphicFrameMk id="7" creationId="{22857D39-C672-4160-B0C4-E62288B25614}"/>
          </ac:graphicFrameMkLst>
        </pc:graphicFrameChg>
      </pc:sldChg>
      <pc:sldChg chg="modSp add">
        <pc:chgData name="Memi Lavi" userId="e83fb1fe-3ee1-48a9-b8b1-29113b8a69ef" providerId="ADAL" clId="{54FE3C7D-A8C9-4F37-ADDB-615014853E4D}" dt="2020-01-03T13:47:42.830" v="5393" actId="20577"/>
        <pc:sldMkLst>
          <pc:docMk/>
          <pc:sldMk cId="3680361167" sldId="532"/>
        </pc:sldMkLst>
        <pc:spChg chg="mod">
          <ac:chgData name="Memi Lavi" userId="e83fb1fe-3ee1-48a9-b8b1-29113b8a69ef" providerId="ADAL" clId="{54FE3C7D-A8C9-4F37-ADDB-615014853E4D}" dt="2020-01-03T13:39:37.095" v="5371" actId="20577"/>
          <ac:spMkLst>
            <pc:docMk/>
            <pc:sldMk cId="3680361167" sldId="532"/>
            <ac:spMk id="4" creationId="{F72CFFA2-5536-460B-B2F5-D9BF03F4A17A}"/>
          </ac:spMkLst>
        </pc:spChg>
        <pc:spChg chg="mod">
          <ac:chgData name="Memi Lavi" userId="e83fb1fe-3ee1-48a9-b8b1-29113b8a69ef" providerId="ADAL" clId="{54FE3C7D-A8C9-4F37-ADDB-615014853E4D}" dt="2020-01-03T13:39:44.156" v="5377" actId="20577"/>
          <ac:spMkLst>
            <pc:docMk/>
            <pc:sldMk cId="3680361167" sldId="532"/>
            <ac:spMk id="6" creationId="{3523BA20-3080-4BCA-9AF6-CABDF597517A}"/>
          </ac:spMkLst>
        </pc:spChg>
        <pc:spChg chg="mod">
          <ac:chgData name="Memi Lavi" userId="e83fb1fe-3ee1-48a9-b8b1-29113b8a69ef" providerId="ADAL" clId="{54FE3C7D-A8C9-4F37-ADDB-615014853E4D}" dt="2020-01-03T13:47:42.830" v="5393" actId="20577"/>
          <ac:spMkLst>
            <pc:docMk/>
            <pc:sldMk cId="3680361167" sldId="532"/>
            <ac:spMk id="9" creationId="{E9E66DA7-C91F-4355-B3C9-4EEB4659E4EE}"/>
          </ac:spMkLst>
        </pc:spChg>
      </pc:sldChg>
      <pc:sldChg chg="modSp add">
        <pc:chgData name="Memi Lavi" userId="e83fb1fe-3ee1-48a9-b8b1-29113b8a69ef" providerId="ADAL" clId="{54FE3C7D-A8C9-4F37-ADDB-615014853E4D}" dt="2020-01-03T13:58:03.568" v="5498" actId="20577"/>
        <pc:sldMkLst>
          <pc:docMk/>
          <pc:sldMk cId="3538502407" sldId="533"/>
        </pc:sldMkLst>
        <pc:spChg chg="mod">
          <ac:chgData name="Memi Lavi" userId="e83fb1fe-3ee1-48a9-b8b1-29113b8a69ef" providerId="ADAL" clId="{54FE3C7D-A8C9-4F37-ADDB-615014853E4D}" dt="2020-01-03T13:58:03.568" v="5498" actId="20577"/>
          <ac:spMkLst>
            <pc:docMk/>
            <pc:sldMk cId="3538502407" sldId="533"/>
            <ac:spMk id="3" creationId="{8527C979-0239-4F9A-A9A1-27CB101F7A7B}"/>
          </ac:spMkLst>
        </pc:spChg>
        <pc:spChg chg="mod">
          <ac:chgData name="Memi Lavi" userId="e83fb1fe-3ee1-48a9-b8b1-29113b8a69ef" providerId="ADAL" clId="{54FE3C7D-A8C9-4F37-ADDB-615014853E4D}" dt="2020-01-03T13:57:29.944" v="5402" actId="20577"/>
          <ac:spMkLst>
            <pc:docMk/>
            <pc:sldMk cId="3538502407" sldId="533"/>
            <ac:spMk id="4" creationId="{F72CFFA2-5536-460B-B2F5-D9BF03F4A17A}"/>
          </ac:spMkLst>
        </pc:spChg>
      </pc:sldChg>
      <pc:sldChg chg="add">
        <pc:chgData name="Memi Lavi" userId="e83fb1fe-3ee1-48a9-b8b1-29113b8a69ef" providerId="ADAL" clId="{54FE3C7D-A8C9-4F37-ADDB-615014853E4D}" dt="2020-01-03T13:57:21.324" v="5394"/>
        <pc:sldMkLst>
          <pc:docMk/>
          <pc:sldMk cId="2286525951" sldId="534"/>
        </pc:sldMkLst>
      </pc:sldChg>
      <pc:sldChg chg="add">
        <pc:chgData name="Memi Lavi" userId="e83fb1fe-3ee1-48a9-b8b1-29113b8a69ef" providerId="ADAL" clId="{54FE3C7D-A8C9-4F37-ADDB-615014853E4D}" dt="2020-01-03T13:57:21.324" v="5394"/>
        <pc:sldMkLst>
          <pc:docMk/>
          <pc:sldMk cId="1573135995" sldId="535"/>
        </pc:sldMkLst>
      </pc:sldChg>
      <pc:sldChg chg="add">
        <pc:chgData name="Memi Lavi" userId="e83fb1fe-3ee1-48a9-b8b1-29113b8a69ef" providerId="ADAL" clId="{54FE3C7D-A8C9-4F37-ADDB-615014853E4D}" dt="2020-01-03T13:57:21.324" v="5394"/>
        <pc:sldMkLst>
          <pc:docMk/>
          <pc:sldMk cId="38039434" sldId="536"/>
        </pc:sldMkLst>
      </pc:sldChg>
      <pc:sldChg chg="modSp add modAnim">
        <pc:chgData name="Memi Lavi" userId="e83fb1fe-3ee1-48a9-b8b1-29113b8a69ef" providerId="ADAL" clId="{54FE3C7D-A8C9-4F37-ADDB-615014853E4D}" dt="2020-02-02T13:16:11.644" v="8252"/>
        <pc:sldMkLst>
          <pc:docMk/>
          <pc:sldMk cId="2388150573" sldId="537"/>
        </pc:sldMkLst>
        <pc:spChg chg="mod">
          <ac:chgData name="Memi Lavi" userId="e83fb1fe-3ee1-48a9-b8b1-29113b8a69ef" providerId="ADAL" clId="{54FE3C7D-A8C9-4F37-ADDB-615014853E4D}" dt="2020-01-03T13:59:43.414" v="5636" actId="20577"/>
          <ac:spMkLst>
            <pc:docMk/>
            <pc:sldMk cId="2388150573" sldId="537"/>
            <ac:spMk id="9" creationId="{DA737E48-ADCE-4A64-B183-EA45D77AEB17}"/>
          </ac:spMkLst>
        </pc:spChg>
      </pc:sldChg>
      <pc:sldChg chg="modSp add">
        <pc:chgData name="Memi Lavi" userId="e83fb1fe-3ee1-48a9-b8b1-29113b8a69ef" providerId="ADAL" clId="{54FE3C7D-A8C9-4F37-ADDB-615014853E4D}" dt="2020-01-03T14:01:53.394" v="5799" actId="2165"/>
        <pc:sldMkLst>
          <pc:docMk/>
          <pc:sldMk cId="3674276071" sldId="538"/>
        </pc:sldMkLst>
        <pc:graphicFrameChg chg="modGraphic">
          <ac:chgData name="Memi Lavi" userId="e83fb1fe-3ee1-48a9-b8b1-29113b8a69ef" providerId="ADAL" clId="{54FE3C7D-A8C9-4F37-ADDB-615014853E4D}" dt="2020-01-03T14:01:53.394" v="5799" actId="2165"/>
          <ac:graphicFrameMkLst>
            <pc:docMk/>
            <pc:sldMk cId="3674276071" sldId="538"/>
            <ac:graphicFrameMk id="7" creationId="{22857D39-C672-4160-B0C4-E62288B25614}"/>
          </ac:graphicFrameMkLst>
        </pc:graphicFrameChg>
      </pc:sldChg>
      <pc:sldChg chg="modSp add">
        <pc:chgData name="Memi Lavi" userId="e83fb1fe-3ee1-48a9-b8b1-29113b8a69ef" providerId="ADAL" clId="{54FE3C7D-A8C9-4F37-ADDB-615014853E4D}" dt="2020-01-03T14:02:05.415" v="5823" actId="20577"/>
        <pc:sldMkLst>
          <pc:docMk/>
          <pc:sldMk cId="989498387" sldId="539"/>
        </pc:sldMkLst>
        <pc:spChg chg="mod">
          <ac:chgData name="Memi Lavi" userId="e83fb1fe-3ee1-48a9-b8b1-29113b8a69ef" providerId="ADAL" clId="{54FE3C7D-A8C9-4F37-ADDB-615014853E4D}" dt="2020-01-03T14:01:58.709" v="5807" actId="20577"/>
          <ac:spMkLst>
            <pc:docMk/>
            <pc:sldMk cId="989498387" sldId="539"/>
            <ac:spMk id="4" creationId="{F72CFFA2-5536-460B-B2F5-D9BF03F4A17A}"/>
          </ac:spMkLst>
        </pc:spChg>
        <pc:spChg chg="mod">
          <ac:chgData name="Memi Lavi" userId="e83fb1fe-3ee1-48a9-b8b1-29113b8a69ef" providerId="ADAL" clId="{54FE3C7D-A8C9-4F37-ADDB-615014853E4D}" dt="2020-01-03T14:02:02.122" v="5815" actId="20577"/>
          <ac:spMkLst>
            <pc:docMk/>
            <pc:sldMk cId="989498387" sldId="539"/>
            <ac:spMk id="6" creationId="{3523BA20-3080-4BCA-9AF6-CABDF597517A}"/>
          </ac:spMkLst>
        </pc:spChg>
        <pc:spChg chg="mod">
          <ac:chgData name="Memi Lavi" userId="e83fb1fe-3ee1-48a9-b8b1-29113b8a69ef" providerId="ADAL" clId="{54FE3C7D-A8C9-4F37-ADDB-615014853E4D}" dt="2020-01-03T14:02:05.415" v="5823" actId="20577"/>
          <ac:spMkLst>
            <pc:docMk/>
            <pc:sldMk cId="989498387" sldId="539"/>
            <ac:spMk id="9" creationId="{E9E66DA7-C91F-4355-B3C9-4EEB4659E4EE}"/>
          </ac:spMkLst>
        </pc:spChg>
      </pc:sldChg>
      <pc:sldChg chg="modSp add modAnim">
        <pc:chgData name="Memi Lavi" userId="e83fb1fe-3ee1-48a9-b8b1-29113b8a69ef" providerId="ADAL" clId="{54FE3C7D-A8C9-4F37-ADDB-615014853E4D}" dt="2020-01-04T16:34:22.997" v="5960" actId="20577"/>
        <pc:sldMkLst>
          <pc:docMk/>
          <pc:sldMk cId="4033117157" sldId="540"/>
        </pc:sldMkLst>
        <pc:spChg chg="mod">
          <ac:chgData name="Memi Lavi" userId="e83fb1fe-3ee1-48a9-b8b1-29113b8a69ef" providerId="ADAL" clId="{54FE3C7D-A8C9-4F37-ADDB-615014853E4D}" dt="2020-01-04T16:34:22.997" v="5960" actId="20577"/>
          <ac:spMkLst>
            <pc:docMk/>
            <pc:sldMk cId="4033117157" sldId="540"/>
            <ac:spMk id="3" creationId="{8527C979-0239-4F9A-A9A1-27CB101F7A7B}"/>
          </ac:spMkLst>
        </pc:spChg>
        <pc:spChg chg="mod">
          <ac:chgData name="Memi Lavi" userId="e83fb1fe-3ee1-48a9-b8b1-29113b8a69ef" providerId="ADAL" clId="{54FE3C7D-A8C9-4F37-ADDB-615014853E4D}" dt="2020-01-04T16:33:50.944" v="5844" actId="20577"/>
          <ac:spMkLst>
            <pc:docMk/>
            <pc:sldMk cId="4033117157" sldId="540"/>
            <ac:spMk id="4" creationId="{F72CFFA2-5536-460B-B2F5-D9BF03F4A17A}"/>
          </ac:spMkLst>
        </pc:spChg>
      </pc:sldChg>
      <pc:sldChg chg="addSp delSp modSp add delAnim modAnim">
        <pc:chgData name="Memi Lavi" userId="e83fb1fe-3ee1-48a9-b8b1-29113b8a69ef" providerId="ADAL" clId="{54FE3C7D-A8C9-4F37-ADDB-615014853E4D}" dt="2020-01-04T16:34:52.602" v="5966" actId="1076"/>
        <pc:sldMkLst>
          <pc:docMk/>
          <pc:sldMk cId="2664119144" sldId="541"/>
        </pc:sldMkLst>
        <pc:picChg chg="mod">
          <ac:chgData name="Memi Lavi" userId="e83fb1fe-3ee1-48a9-b8b1-29113b8a69ef" providerId="ADAL" clId="{54FE3C7D-A8C9-4F37-ADDB-615014853E4D}" dt="2020-01-04T16:34:52.602" v="5966" actId="1076"/>
          <ac:picMkLst>
            <pc:docMk/>
            <pc:sldMk cId="2664119144" sldId="541"/>
            <ac:picMk id="5" creationId="{704BBCE1-237E-48D6-9292-72E4198EDA75}"/>
          </ac:picMkLst>
        </pc:picChg>
        <pc:picChg chg="del">
          <ac:chgData name="Memi Lavi" userId="e83fb1fe-3ee1-48a9-b8b1-29113b8a69ef" providerId="ADAL" clId="{54FE3C7D-A8C9-4F37-ADDB-615014853E4D}" dt="2020-01-04T16:34:50.342" v="5965" actId="478"/>
          <ac:picMkLst>
            <pc:docMk/>
            <pc:sldMk cId="2664119144" sldId="541"/>
            <ac:picMk id="6" creationId="{D8987848-4E14-484E-9168-0CF591AF33EA}"/>
          </ac:picMkLst>
        </pc:picChg>
        <pc:picChg chg="mod">
          <ac:chgData name="Memi Lavi" userId="e83fb1fe-3ee1-48a9-b8b1-29113b8a69ef" providerId="ADAL" clId="{54FE3C7D-A8C9-4F37-ADDB-615014853E4D}" dt="2020-01-04T16:34:43.446" v="5963" actId="1076"/>
          <ac:picMkLst>
            <pc:docMk/>
            <pc:sldMk cId="2664119144" sldId="541"/>
            <ac:picMk id="7" creationId="{0FB9AD04-FDFE-4C98-9AD1-166619F7D781}"/>
          </ac:picMkLst>
        </pc:picChg>
        <pc:picChg chg="add mod">
          <ac:chgData name="Memi Lavi" userId="e83fb1fe-3ee1-48a9-b8b1-29113b8a69ef" providerId="ADAL" clId="{54FE3C7D-A8C9-4F37-ADDB-615014853E4D}" dt="2020-01-04T16:34:48.679" v="5964" actId="1076"/>
          <ac:picMkLst>
            <pc:docMk/>
            <pc:sldMk cId="2664119144" sldId="541"/>
            <ac:picMk id="12" creationId="{970638E8-E4A6-4A0A-A942-16AE1B0D324E}"/>
          </ac:picMkLst>
        </pc:picChg>
      </pc:sldChg>
      <pc:sldChg chg="add">
        <pc:chgData name="Memi Lavi" userId="e83fb1fe-3ee1-48a9-b8b1-29113b8a69ef" providerId="ADAL" clId="{54FE3C7D-A8C9-4F37-ADDB-615014853E4D}" dt="2020-01-04T16:33:21.788" v="5824"/>
        <pc:sldMkLst>
          <pc:docMk/>
          <pc:sldMk cId="4083649279" sldId="542"/>
        </pc:sldMkLst>
      </pc:sldChg>
      <pc:sldChg chg="modSp add">
        <pc:chgData name="Memi Lavi" userId="e83fb1fe-3ee1-48a9-b8b1-29113b8a69ef" providerId="ADAL" clId="{54FE3C7D-A8C9-4F37-ADDB-615014853E4D}" dt="2020-01-04T16:35:20.033" v="5971" actId="20577"/>
        <pc:sldMkLst>
          <pc:docMk/>
          <pc:sldMk cId="81718720" sldId="543"/>
        </pc:sldMkLst>
        <pc:spChg chg="mod">
          <ac:chgData name="Memi Lavi" userId="e83fb1fe-3ee1-48a9-b8b1-29113b8a69ef" providerId="ADAL" clId="{54FE3C7D-A8C9-4F37-ADDB-615014853E4D}" dt="2020-01-04T16:35:20.033" v="5971" actId="20577"/>
          <ac:spMkLst>
            <pc:docMk/>
            <pc:sldMk cId="81718720" sldId="543"/>
            <ac:spMk id="3" creationId="{AD59440E-A5BD-41F8-A39D-6CB28C4167F3}"/>
          </ac:spMkLst>
        </pc:spChg>
      </pc:sldChg>
      <pc:sldChg chg="delSp modSp add delAnim">
        <pc:chgData name="Memi Lavi" userId="e83fb1fe-3ee1-48a9-b8b1-29113b8a69ef" providerId="ADAL" clId="{54FE3C7D-A8C9-4F37-ADDB-615014853E4D}" dt="2020-01-04T16:36:36.403" v="6030" actId="478"/>
        <pc:sldMkLst>
          <pc:docMk/>
          <pc:sldMk cId="4138126624" sldId="544"/>
        </pc:sldMkLst>
        <pc:spChg chg="del">
          <ac:chgData name="Memi Lavi" userId="e83fb1fe-3ee1-48a9-b8b1-29113b8a69ef" providerId="ADAL" clId="{54FE3C7D-A8C9-4F37-ADDB-615014853E4D}" dt="2020-01-04T16:36:36.403" v="6030" actId="478"/>
          <ac:spMkLst>
            <pc:docMk/>
            <pc:sldMk cId="4138126624" sldId="544"/>
            <ac:spMk id="2" creationId="{C807349D-ADA6-4564-8760-D706460C423F}"/>
          </ac:spMkLst>
        </pc:spChg>
        <pc:spChg chg="mod">
          <ac:chgData name="Memi Lavi" userId="e83fb1fe-3ee1-48a9-b8b1-29113b8a69ef" providerId="ADAL" clId="{54FE3C7D-A8C9-4F37-ADDB-615014853E4D}" dt="2020-01-04T16:36:27.379" v="6008" actId="20577"/>
          <ac:spMkLst>
            <pc:docMk/>
            <pc:sldMk cId="4138126624" sldId="544"/>
            <ac:spMk id="3" creationId="{AD59440E-A5BD-41F8-A39D-6CB28C4167F3}"/>
          </ac:spMkLst>
        </pc:spChg>
        <pc:spChg chg="mod">
          <ac:chgData name="Memi Lavi" userId="e83fb1fe-3ee1-48a9-b8b1-29113b8a69ef" providerId="ADAL" clId="{54FE3C7D-A8C9-4F37-ADDB-615014853E4D}" dt="2020-01-04T16:36:21.403" v="5991" actId="20577"/>
          <ac:spMkLst>
            <pc:docMk/>
            <pc:sldMk cId="4138126624" sldId="544"/>
            <ac:spMk id="4" creationId="{F72CFFA2-5536-460B-B2F5-D9BF03F4A17A}"/>
          </ac:spMkLst>
        </pc:spChg>
        <pc:spChg chg="mod">
          <ac:chgData name="Memi Lavi" userId="e83fb1fe-3ee1-48a9-b8b1-29113b8a69ef" providerId="ADAL" clId="{54FE3C7D-A8C9-4F37-ADDB-615014853E4D}" dt="2020-01-04T16:36:33.419" v="6029" actId="20577"/>
          <ac:spMkLst>
            <pc:docMk/>
            <pc:sldMk cId="4138126624" sldId="544"/>
            <ac:spMk id="6" creationId="{3523BA20-3080-4BCA-9AF6-CABDF597517A}"/>
          </ac:spMkLst>
        </pc:spChg>
      </pc:sldChg>
      <pc:sldChg chg="addSp delSp modSp add delAnim modAnim">
        <pc:chgData name="Memi Lavi" userId="e83fb1fe-3ee1-48a9-b8b1-29113b8a69ef" providerId="ADAL" clId="{54FE3C7D-A8C9-4F37-ADDB-615014853E4D}" dt="2020-01-04T17:05:16.356" v="6247" actId="1076"/>
        <pc:sldMkLst>
          <pc:docMk/>
          <pc:sldMk cId="149105595" sldId="545"/>
        </pc:sldMkLst>
        <pc:spChg chg="mod">
          <ac:chgData name="Memi Lavi" userId="e83fb1fe-3ee1-48a9-b8b1-29113b8a69ef" providerId="ADAL" clId="{54FE3C7D-A8C9-4F37-ADDB-615014853E4D}" dt="2020-01-04T16:39:09.412" v="6060" actId="20577"/>
          <ac:spMkLst>
            <pc:docMk/>
            <pc:sldMk cId="149105595" sldId="545"/>
            <ac:spMk id="4" creationId="{F72CFFA2-5536-460B-B2F5-D9BF03F4A17A}"/>
          </ac:spMkLst>
        </pc:spChg>
        <pc:spChg chg="add del mod">
          <ac:chgData name="Memi Lavi" userId="e83fb1fe-3ee1-48a9-b8b1-29113b8a69ef" providerId="ADAL" clId="{54FE3C7D-A8C9-4F37-ADDB-615014853E4D}" dt="2020-01-04T17:01:43.319" v="6067" actId="478"/>
          <ac:spMkLst>
            <pc:docMk/>
            <pc:sldMk cId="149105595" sldId="545"/>
            <ac:spMk id="6" creationId="{2C805A16-BAC7-4C51-A0CD-0E6E11CE7EB0}"/>
          </ac:spMkLst>
        </pc:spChg>
        <pc:spChg chg="add mod">
          <ac:chgData name="Memi Lavi" userId="e83fb1fe-3ee1-48a9-b8b1-29113b8a69ef" providerId="ADAL" clId="{54FE3C7D-A8C9-4F37-ADDB-615014853E4D}" dt="2020-01-04T17:03:05.379" v="6148" actId="1076"/>
          <ac:spMkLst>
            <pc:docMk/>
            <pc:sldMk cId="149105595" sldId="545"/>
            <ac:spMk id="7" creationId="{8DF32384-C859-4D44-877D-D7384DA2674E}"/>
          </ac:spMkLst>
        </pc:spChg>
        <pc:spChg chg="add mod">
          <ac:chgData name="Memi Lavi" userId="e83fb1fe-3ee1-48a9-b8b1-29113b8a69ef" providerId="ADAL" clId="{54FE3C7D-A8C9-4F37-ADDB-615014853E4D}" dt="2020-01-04T17:03:14.344" v="6159" actId="20577"/>
          <ac:spMkLst>
            <pc:docMk/>
            <pc:sldMk cId="149105595" sldId="545"/>
            <ac:spMk id="8" creationId="{83069B00-54BC-4687-8190-F09C7ABFE038}"/>
          </ac:spMkLst>
        </pc:spChg>
        <pc:spChg chg="add mod">
          <ac:chgData name="Memi Lavi" userId="e83fb1fe-3ee1-48a9-b8b1-29113b8a69ef" providerId="ADAL" clId="{54FE3C7D-A8C9-4F37-ADDB-615014853E4D}" dt="2020-01-04T17:05:16.356" v="6247" actId="1076"/>
          <ac:spMkLst>
            <pc:docMk/>
            <pc:sldMk cId="149105595" sldId="545"/>
            <ac:spMk id="10" creationId="{65A0EC6D-0F39-4515-8F64-CBF739040124}"/>
          </ac:spMkLst>
        </pc:spChg>
        <pc:picChg chg="del">
          <ac:chgData name="Memi Lavi" userId="e83fb1fe-3ee1-48a9-b8b1-29113b8a69ef" providerId="ADAL" clId="{54FE3C7D-A8C9-4F37-ADDB-615014853E4D}" dt="2020-01-04T17:01:21.283" v="6061" actId="478"/>
          <ac:picMkLst>
            <pc:docMk/>
            <pc:sldMk cId="149105595" sldId="545"/>
            <ac:picMk id="2" creationId="{A27C4891-9FE5-45A1-A0CF-C2EEEB95CB02}"/>
          </ac:picMkLst>
        </pc:picChg>
        <pc:picChg chg="add mod">
          <ac:chgData name="Memi Lavi" userId="e83fb1fe-3ee1-48a9-b8b1-29113b8a69ef" providerId="ADAL" clId="{54FE3C7D-A8C9-4F37-ADDB-615014853E4D}" dt="2020-01-04T17:03:45.147" v="6162" actId="1076"/>
          <ac:picMkLst>
            <pc:docMk/>
            <pc:sldMk cId="149105595" sldId="545"/>
            <ac:picMk id="9" creationId="{E7C4A5CD-61CF-48E8-8BB6-C5E0D68499AB}"/>
          </ac:picMkLst>
        </pc:picChg>
      </pc:sldChg>
      <pc:sldChg chg="addSp delSp modSp add delAnim modAnim">
        <pc:chgData name="Memi Lavi" userId="e83fb1fe-3ee1-48a9-b8b1-29113b8a69ef" providerId="ADAL" clId="{54FE3C7D-A8C9-4F37-ADDB-615014853E4D}" dt="2020-01-04T17:09:32.739" v="6396" actId="20577"/>
        <pc:sldMkLst>
          <pc:docMk/>
          <pc:sldMk cId="96366141" sldId="546"/>
        </pc:sldMkLst>
        <pc:spChg chg="del">
          <ac:chgData name="Memi Lavi" userId="e83fb1fe-3ee1-48a9-b8b1-29113b8a69ef" providerId="ADAL" clId="{54FE3C7D-A8C9-4F37-ADDB-615014853E4D}" dt="2020-01-04T17:06:11.136" v="6249" actId="478"/>
          <ac:spMkLst>
            <pc:docMk/>
            <pc:sldMk cId="96366141" sldId="546"/>
            <ac:spMk id="7" creationId="{8DF32384-C859-4D44-877D-D7384DA2674E}"/>
          </ac:spMkLst>
        </pc:spChg>
        <pc:spChg chg="del">
          <ac:chgData name="Memi Lavi" userId="e83fb1fe-3ee1-48a9-b8b1-29113b8a69ef" providerId="ADAL" clId="{54FE3C7D-A8C9-4F37-ADDB-615014853E4D}" dt="2020-01-04T17:06:11.136" v="6249" actId="478"/>
          <ac:spMkLst>
            <pc:docMk/>
            <pc:sldMk cId="96366141" sldId="546"/>
            <ac:spMk id="8" creationId="{83069B00-54BC-4687-8190-F09C7ABFE038}"/>
          </ac:spMkLst>
        </pc:spChg>
        <pc:spChg chg="del">
          <ac:chgData name="Memi Lavi" userId="e83fb1fe-3ee1-48a9-b8b1-29113b8a69ef" providerId="ADAL" clId="{54FE3C7D-A8C9-4F37-ADDB-615014853E4D}" dt="2020-01-04T17:06:11.136" v="6249" actId="478"/>
          <ac:spMkLst>
            <pc:docMk/>
            <pc:sldMk cId="96366141" sldId="546"/>
            <ac:spMk id="10" creationId="{65A0EC6D-0F39-4515-8F64-CBF739040124}"/>
          </ac:spMkLst>
        </pc:spChg>
        <pc:spChg chg="add mod">
          <ac:chgData name="Memi Lavi" userId="e83fb1fe-3ee1-48a9-b8b1-29113b8a69ef" providerId="ADAL" clId="{54FE3C7D-A8C9-4F37-ADDB-615014853E4D}" dt="2020-01-04T17:08:45.198" v="6335" actId="20577"/>
          <ac:spMkLst>
            <pc:docMk/>
            <pc:sldMk cId="96366141" sldId="546"/>
            <ac:spMk id="11" creationId="{FF833E45-931C-47D2-B45A-33784DA38C3E}"/>
          </ac:spMkLst>
        </pc:spChg>
        <pc:spChg chg="add mod">
          <ac:chgData name="Memi Lavi" userId="e83fb1fe-3ee1-48a9-b8b1-29113b8a69ef" providerId="ADAL" clId="{54FE3C7D-A8C9-4F37-ADDB-615014853E4D}" dt="2020-01-04T17:08:53.960" v="6354" actId="20577"/>
          <ac:spMkLst>
            <pc:docMk/>
            <pc:sldMk cId="96366141" sldId="546"/>
            <ac:spMk id="12" creationId="{0FA89DF7-7BC8-44A1-990E-45342FDC7278}"/>
          </ac:spMkLst>
        </pc:spChg>
        <pc:spChg chg="add mod">
          <ac:chgData name="Memi Lavi" userId="e83fb1fe-3ee1-48a9-b8b1-29113b8a69ef" providerId="ADAL" clId="{54FE3C7D-A8C9-4F37-ADDB-615014853E4D}" dt="2020-01-04T17:09:09.619" v="6369" actId="20577"/>
          <ac:spMkLst>
            <pc:docMk/>
            <pc:sldMk cId="96366141" sldId="546"/>
            <ac:spMk id="13" creationId="{9B3FC716-5BC9-4FFB-997C-CBC44C7778C2}"/>
          </ac:spMkLst>
        </pc:spChg>
        <pc:spChg chg="add mod">
          <ac:chgData name="Memi Lavi" userId="e83fb1fe-3ee1-48a9-b8b1-29113b8a69ef" providerId="ADAL" clId="{54FE3C7D-A8C9-4F37-ADDB-615014853E4D}" dt="2020-01-04T17:09:13.975" v="6381" actId="20577"/>
          <ac:spMkLst>
            <pc:docMk/>
            <pc:sldMk cId="96366141" sldId="546"/>
            <ac:spMk id="14" creationId="{9A969872-8B3B-49E0-855B-03A51E65F388}"/>
          </ac:spMkLst>
        </pc:spChg>
        <pc:spChg chg="add mod">
          <ac:chgData name="Memi Lavi" userId="e83fb1fe-3ee1-48a9-b8b1-29113b8a69ef" providerId="ADAL" clId="{54FE3C7D-A8C9-4F37-ADDB-615014853E4D}" dt="2020-01-04T17:09:32.739" v="6396" actId="20577"/>
          <ac:spMkLst>
            <pc:docMk/>
            <pc:sldMk cId="96366141" sldId="546"/>
            <ac:spMk id="15" creationId="{3C3C5451-0667-4D87-B84A-D4F7B68A5FBE}"/>
          </ac:spMkLst>
        </pc:spChg>
        <pc:picChg chg="del">
          <ac:chgData name="Memi Lavi" userId="e83fb1fe-3ee1-48a9-b8b1-29113b8a69ef" providerId="ADAL" clId="{54FE3C7D-A8C9-4F37-ADDB-615014853E4D}" dt="2020-01-04T17:06:11.136" v="6249" actId="478"/>
          <ac:picMkLst>
            <pc:docMk/>
            <pc:sldMk cId="96366141" sldId="546"/>
            <ac:picMk id="9" creationId="{E7C4A5CD-61CF-48E8-8BB6-C5E0D68499AB}"/>
          </ac:picMkLst>
        </pc:picChg>
      </pc:sldChg>
      <pc:sldChg chg="addSp delSp modSp add">
        <pc:chgData name="Memi Lavi" userId="e83fb1fe-3ee1-48a9-b8b1-29113b8a69ef" providerId="ADAL" clId="{54FE3C7D-A8C9-4F37-ADDB-615014853E4D}" dt="2020-01-04T17:20:41.077" v="7357" actId="6549"/>
        <pc:sldMkLst>
          <pc:docMk/>
          <pc:sldMk cId="2158278367" sldId="547"/>
        </pc:sldMkLst>
        <pc:spChg chg="del">
          <ac:chgData name="Memi Lavi" userId="e83fb1fe-3ee1-48a9-b8b1-29113b8a69ef" providerId="ADAL" clId="{54FE3C7D-A8C9-4F37-ADDB-615014853E4D}" dt="2020-01-04T17:19:58.615" v="7319" actId="478"/>
          <ac:spMkLst>
            <pc:docMk/>
            <pc:sldMk cId="2158278367" sldId="547"/>
            <ac:spMk id="4" creationId="{F72CFFA2-5536-460B-B2F5-D9BF03F4A17A}"/>
          </ac:spMkLst>
        </pc:spChg>
        <pc:spChg chg="mod">
          <ac:chgData name="Memi Lavi" userId="e83fb1fe-3ee1-48a9-b8b1-29113b8a69ef" providerId="ADAL" clId="{54FE3C7D-A8C9-4F37-ADDB-615014853E4D}" dt="2020-01-04T17:20:02.428" v="7320" actId="1076"/>
          <ac:spMkLst>
            <pc:docMk/>
            <pc:sldMk cId="2158278367" sldId="547"/>
            <ac:spMk id="11" creationId="{FF833E45-931C-47D2-B45A-33784DA38C3E}"/>
          </ac:spMkLst>
        </pc:spChg>
        <pc:spChg chg="del mod">
          <ac:chgData name="Memi Lavi" userId="e83fb1fe-3ee1-48a9-b8b1-29113b8a69ef" providerId="ADAL" clId="{54FE3C7D-A8C9-4F37-ADDB-615014853E4D}" dt="2020-01-04T17:11:28.907" v="6404" actId="478"/>
          <ac:spMkLst>
            <pc:docMk/>
            <pc:sldMk cId="2158278367" sldId="547"/>
            <ac:spMk id="12" creationId="{0FA89DF7-7BC8-44A1-990E-45342FDC7278}"/>
          </ac:spMkLst>
        </pc:spChg>
        <pc:spChg chg="del">
          <ac:chgData name="Memi Lavi" userId="e83fb1fe-3ee1-48a9-b8b1-29113b8a69ef" providerId="ADAL" clId="{54FE3C7D-A8C9-4F37-ADDB-615014853E4D}" dt="2020-01-04T17:11:28.907" v="6404" actId="478"/>
          <ac:spMkLst>
            <pc:docMk/>
            <pc:sldMk cId="2158278367" sldId="547"/>
            <ac:spMk id="13" creationId="{9B3FC716-5BC9-4FFB-997C-CBC44C7778C2}"/>
          </ac:spMkLst>
        </pc:spChg>
        <pc:spChg chg="del">
          <ac:chgData name="Memi Lavi" userId="e83fb1fe-3ee1-48a9-b8b1-29113b8a69ef" providerId="ADAL" clId="{54FE3C7D-A8C9-4F37-ADDB-615014853E4D}" dt="2020-01-04T17:11:28.907" v="6404" actId="478"/>
          <ac:spMkLst>
            <pc:docMk/>
            <pc:sldMk cId="2158278367" sldId="547"/>
            <ac:spMk id="14" creationId="{9A969872-8B3B-49E0-855B-03A51E65F388}"/>
          </ac:spMkLst>
        </pc:spChg>
        <pc:spChg chg="del">
          <ac:chgData name="Memi Lavi" userId="e83fb1fe-3ee1-48a9-b8b1-29113b8a69ef" providerId="ADAL" clId="{54FE3C7D-A8C9-4F37-ADDB-615014853E4D}" dt="2020-01-04T17:11:28.907" v="6404" actId="478"/>
          <ac:spMkLst>
            <pc:docMk/>
            <pc:sldMk cId="2158278367" sldId="547"/>
            <ac:spMk id="15" creationId="{3C3C5451-0667-4D87-B84A-D4F7B68A5FBE}"/>
          </ac:spMkLst>
        </pc:spChg>
        <pc:graphicFrameChg chg="add mod modGraphic">
          <ac:chgData name="Memi Lavi" userId="e83fb1fe-3ee1-48a9-b8b1-29113b8a69ef" providerId="ADAL" clId="{54FE3C7D-A8C9-4F37-ADDB-615014853E4D}" dt="2020-01-04T17:20:41.077" v="7357" actId="6549"/>
          <ac:graphicFrameMkLst>
            <pc:docMk/>
            <pc:sldMk cId="2158278367" sldId="547"/>
            <ac:graphicFrameMk id="2" creationId="{936741F8-E235-4732-B9D5-283C6A1ACE38}"/>
          </ac:graphicFrameMkLst>
        </pc:graphicFrameChg>
      </pc:sldChg>
      <pc:sldChg chg="modSp add">
        <pc:chgData name="Memi Lavi" userId="e83fb1fe-3ee1-48a9-b8b1-29113b8a69ef" providerId="ADAL" clId="{54FE3C7D-A8C9-4F37-ADDB-615014853E4D}" dt="2020-01-04T17:20:46.090" v="7358" actId="6549"/>
        <pc:sldMkLst>
          <pc:docMk/>
          <pc:sldMk cId="2834430762" sldId="548"/>
        </pc:sldMkLst>
        <pc:graphicFrameChg chg="modGraphic">
          <ac:chgData name="Memi Lavi" userId="e83fb1fe-3ee1-48a9-b8b1-29113b8a69ef" providerId="ADAL" clId="{54FE3C7D-A8C9-4F37-ADDB-615014853E4D}" dt="2020-01-04T17:20:46.090" v="7358" actId="6549"/>
          <ac:graphicFrameMkLst>
            <pc:docMk/>
            <pc:sldMk cId="2834430762" sldId="548"/>
            <ac:graphicFrameMk id="2" creationId="{936741F8-E235-4732-B9D5-283C6A1ACE38}"/>
          </ac:graphicFrameMkLst>
        </pc:graphicFrameChg>
      </pc:sldChg>
      <pc:sldChg chg="modSp add">
        <pc:chgData name="Memi Lavi" userId="e83fb1fe-3ee1-48a9-b8b1-29113b8a69ef" providerId="ADAL" clId="{54FE3C7D-A8C9-4F37-ADDB-615014853E4D}" dt="2020-01-04T17:20:52.075" v="7359" actId="6549"/>
        <pc:sldMkLst>
          <pc:docMk/>
          <pc:sldMk cId="189998155" sldId="549"/>
        </pc:sldMkLst>
        <pc:graphicFrameChg chg="modGraphic">
          <ac:chgData name="Memi Lavi" userId="e83fb1fe-3ee1-48a9-b8b1-29113b8a69ef" providerId="ADAL" clId="{54FE3C7D-A8C9-4F37-ADDB-615014853E4D}" dt="2020-01-04T17:20:52.075" v="7359" actId="6549"/>
          <ac:graphicFrameMkLst>
            <pc:docMk/>
            <pc:sldMk cId="189998155" sldId="549"/>
            <ac:graphicFrameMk id="2" creationId="{936741F8-E235-4732-B9D5-283C6A1ACE38}"/>
          </ac:graphicFrameMkLst>
        </pc:graphicFrameChg>
      </pc:sldChg>
      <pc:sldChg chg="add">
        <pc:chgData name="Memi Lavi" userId="e83fb1fe-3ee1-48a9-b8b1-29113b8a69ef" providerId="ADAL" clId="{54FE3C7D-A8C9-4F37-ADDB-615014853E4D}" dt="2020-01-04T17:20:33.101" v="7356"/>
        <pc:sldMkLst>
          <pc:docMk/>
          <pc:sldMk cId="2126578538" sldId="550"/>
        </pc:sldMkLst>
      </pc:sldChg>
      <pc:sldChg chg="add ord modAnim">
        <pc:chgData name="Memi Lavi" userId="e83fb1fe-3ee1-48a9-b8b1-29113b8a69ef" providerId="ADAL" clId="{54FE3C7D-A8C9-4F37-ADDB-615014853E4D}" dt="2020-01-04T17:21:22.104" v="7362"/>
        <pc:sldMkLst>
          <pc:docMk/>
          <pc:sldMk cId="4089817918" sldId="551"/>
        </pc:sldMkLst>
      </pc:sldChg>
      <pc:sldChg chg="addSp delSp modSp add modAnim">
        <pc:chgData name="Memi Lavi" userId="e83fb1fe-3ee1-48a9-b8b1-29113b8a69ef" providerId="ADAL" clId="{54FE3C7D-A8C9-4F37-ADDB-615014853E4D}" dt="2020-01-04T17:23:28.990" v="7443"/>
        <pc:sldMkLst>
          <pc:docMk/>
          <pc:sldMk cId="4055307049" sldId="552"/>
        </pc:sldMkLst>
        <pc:spChg chg="add mod">
          <ac:chgData name="Memi Lavi" userId="e83fb1fe-3ee1-48a9-b8b1-29113b8a69ef" providerId="ADAL" clId="{54FE3C7D-A8C9-4F37-ADDB-615014853E4D}" dt="2020-01-04T17:23:12.118" v="7440" actId="2710"/>
          <ac:spMkLst>
            <pc:docMk/>
            <pc:sldMk cId="4055307049" sldId="552"/>
            <ac:spMk id="2" creationId="{4ADCBF22-C01D-49D8-9610-8B72AE25A19E}"/>
          </ac:spMkLst>
        </pc:spChg>
        <pc:spChg chg="del">
          <ac:chgData name="Memi Lavi" userId="e83fb1fe-3ee1-48a9-b8b1-29113b8a69ef" providerId="ADAL" clId="{54FE3C7D-A8C9-4F37-ADDB-615014853E4D}" dt="2020-01-04T17:21:28.801" v="7364" actId="478"/>
          <ac:spMkLst>
            <pc:docMk/>
            <pc:sldMk cId="4055307049" sldId="552"/>
            <ac:spMk id="10" creationId="{65A0EC6D-0F39-4515-8F64-CBF739040124}"/>
          </ac:spMkLst>
        </pc:spChg>
        <pc:picChg chg="add mod">
          <ac:chgData name="Memi Lavi" userId="e83fb1fe-3ee1-48a9-b8b1-29113b8a69ef" providerId="ADAL" clId="{54FE3C7D-A8C9-4F37-ADDB-615014853E4D}" dt="2020-01-04T17:21:34.127" v="7366" actId="1076"/>
          <ac:picMkLst>
            <pc:docMk/>
            <pc:sldMk cId="4055307049" sldId="552"/>
            <ac:picMk id="11" creationId="{948B8FB2-9D97-4E3B-9EBB-33202794C402}"/>
          </ac:picMkLst>
        </pc:picChg>
      </pc:sldChg>
      <pc:sldChg chg="addSp modSp add modAnim">
        <pc:chgData name="Memi Lavi" userId="e83fb1fe-3ee1-48a9-b8b1-29113b8a69ef" providerId="ADAL" clId="{54FE3C7D-A8C9-4F37-ADDB-615014853E4D}" dt="2020-01-04T17:25:22.007" v="7479"/>
        <pc:sldMkLst>
          <pc:docMk/>
          <pc:sldMk cId="260284958" sldId="553"/>
        </pc:sldMkLst>
        <pc:cxnChg chg="add mod">
          <ac:chgData name="Memi Lavi" userId="e83fb1fe-3ee1-48a9-b8b1-29113b8a69ef" providerId="ADAL" clId="{54FE3C7D-A8C9-4F37-ADDB-615014853E4D}" dt="2020-01-04T17:25:16.448" v="7478" actId="14100"/>
          <ac:cxnSpMkLst>
            <pc:docMk/>
            <pc:sldMk cId="260284958" sldId="553"/>
            <ac:cxnSpMk id="6" creationId="{F2E4C89A-B018-41EA-85A7-78FC9CE6A79E}"/>
          </ac:cxnSpMkLst>
        </pc:cxnChg>
      </pc:sldChg>
      <pc:sldChg chg="addSp delSp modSp add modAnim">
        <pc:chgData name="Memi Lavi" userId="e83fb1fe-3ee1-48a9-b8b1-29113b8a69ef" providerId="ADAL" clId="{54FE3C7D-A8C9-4F37-ADDB-615014853E4D}" dt="2020-01-04T17:32:38.553" v="7579"/>
        <pc:sldMkLst>
          <pc:docMk/>
          <pc:sldMk cId="1360733164" sldId="554"/>
        </pc:sldMkLst>
        <pc:spChg chg="mod">
          <ac:chgData name="Memi Lavi" userId="e83fb1fe-3ee1-48a9-b8b1-29113b8a69ef" providerId="ADAL" clId="{54FE3C7D-A8C9-4F37-ADDB-615014853E4D}" dt="2020-01-04T17:28:53.042" v="7485" actId="20577"/>
          <ac:spMkLst>
            <pc:docMk/>
            <pc:sldMk cId="1360733164" sldId="554"/>
            <ac:spMk id="4" creationId="{F72CFFA2-5536-460B-B2F5-D9BF03F4A17A}"/>
          </ac:spMkLst>
        </pc:spChg>
        <pc:spChg chg="mod">
          <ac:chgData name="Memi Lavi" userId="e83fb1fe-3ee1-48a9-b8b1-29113b8a69ef" providerId="ADAL" clId="{54FE3C7D-A8C9-4F37-ADDB-615014853E4D}" dt="2020-01-04T17:29:02.012" v="7514" actId="20577"/>
          <ac:spMkLst>
            <pc:docMk/>
            <pc:sldMk cId="1360733164" sldId="554"/>
            <ac:spMk id="11" creationId="{FF833E45-931C-47D2-B45A-33784DA38C3E}"/>
          </ac:spMkLst>
        </pc:spChg>
        <pc:spChg chg="mod">
          <ac:chgData name="Memi Lavi" userId="e83fb1fe-3ee1-48a9-b8b1-29113b8a69ef" providerId="ADAL" clId="{54FE3C7D-A8C9-4F37-ADDB-615014853E4D}" dt="2020-01-04T17:29:07.011" v="7528" actId="20577"/>
          <ac:spMkLst>
            <pc:docMk/>
            <pc:sldMk cId="1360733164" sldId="554"/>
            <ac:spMk id="12" creationId="{0FA89DF7-7BC8-44A1-990E-45342FDC7278}"/>
          </ac:spMkLst>
        </pc:spChg>
        <pc:spChg chg="mod">
          <ac:chgData name="Memi Lavi" userId="e83fb1fe-3ee1-48a9-b8b1-29113b8a69ef" providerId="ADAL" clId="{54FE3C7D-A8C9-4F37-ADDB-615014853E4D}" dt="2020-01-04T17:29:20.306" v="7536" actId="20577"/>
          <ac:spMkLst>
            <pc:docMk/>
            <pc:sldMk cId="1360733164" sldId="554"/>
            <ac:spMk id="13" creationId="{9B3FC716-5BC9-4FFB-997C-CBC44C7778C2}"/>
          </ac:spMkLst>
        </pc:spChg>
        <pc:spChg chg="mod">
          <ac:chgData name="Memi Lavi" userId="e83fb1fe-3ee1-48a9-b8b1-29113b8a69ef" providerId="ADAL" clId="{54FE3C7D-A8C9-4F37-ADDB-615014853E4D}" dt="2020-01-04T17:29:23.461" v="7541" actId="20577"/>
          <ac:spMkLst>
            <pc:docMk/>
            <pc:sldMk cId="1360733164" sldId="554"/>
            <ac:spMk id="14" creationId="{9A969872-8B3B-49E0-855B-03A51E65F388}"/>
          </ac:spMkLst>
        </pc:spChg>
        <pc:spChg chg="del">
          <ac:chgData name="Memi Lavi" userId="e83fb1fe-3ee1-48a9-b8b1-29113b8a69ef" providerId="ADAL" clId="{54FE3C7D-A8C9-4F37-ADDB-615014853E4D}" dt="2020-01-04T17:29:25.194" v="7542" actId="478"/>
          <ac:spMkLst>
            <pc:docMk/>
            <pc:sldMk cId="1360733164" sldId="554"/>
            <ac:spMk id="15" creationId="{3C3C5451-0667-4D87-B84A-D4F7B68A5FBE}"/>
          </ac:spMkLst>
        </pc:spChg>
        <pc:grpChg chg="add mod">
          <ac:chgData name="Memi Lavi" userId="e83fb1fe-3ee1-48a9-b8b1-29113b8a69ef" providerId="ADAL" clId="{54FE3C7D-A8C9-4F37-ADDB-615014853E4D}" dt="2020-01-04T17:32:35.693" v="7578" actId="1076"/>
          <ac:grpSpMkLst>
            <pc:docMk/>
            <pc:sldMk cId="1360733164" sldId="554"/>
            <ac:grpSpMk id="18" creationId="{5F1CEE25-9770-4D7A-82AF-3C358E0F25F9}"/>
          </ac:grpSpMkLst>
        </pc:grpChg>
        <pc:picChg chg="add mod">
          <ac:chgData name="Memi Lavi" userId="e83fb1fe-3ee1-48a9-b8b1-29113b8a69ef" providerId="ADAL" clId="{54FE3C7D-A8C9-4F37-ADDB-615014853E4D}" dt="2020-01-04T17:30:24.081" v="7545" actId="1076"/>
          <ac:picMkLst>
            <pc:docMk/>
            <pc:sldMk cId="1360733164" sldId="554"/>
            <ac:picMk id="2" creationId="{CE163831-A4B1-4E76-A868-3834DB9E97F1}"/>
          </ac:picMkLst>
        </pc:picChg>
        <pc:picChg chg="add mod">
          <ac:chgData name="Memi Lavi" userId="e83fb1fe-3ee1-48a9-b8b1-29113b8a69ef" providerId="ADAL" clId="{54FE3C7D-A8C9-4F37-ADDB-615014853E4D}" dt="2020-01-04T17:30:58.727" v="7548" actId="1076"/>
          <ac:picMkLst>
            <pc:docMk/>
            <pc:sldMk cId="1360733164" sldId="554"/>
            <ac:picMk id="3" creationId="{129BEDB9-1C27-430F-AEAC-1FB77F424D7A}"/>
          </ac:picMkLst>
        </pc:picChg>
        <pc:cxnChg chg="add mod">
          <ac:chgData name="Memi Lavi" userId="e83fb1fe-3ee1-48a9-b8b1-29113b8a69ef" providerId="ADAL" clId="{54FE3C7D-A8C9-4F37-ADDB-615014853E4D}" dt="2020-01-04T17:32:28.006" v="7577" actId="164"/>
          <ac:cxnSpMkLst>
            <pc:docMk/>
            <pc:sldMk cId="1360733164" sldId="554"/>
            <ac:cxnSpMk id="7" creationId="{9186EB77-79C4-4D3E-AE4C-82128BEB5DFB}"/>
          </ac:cxnSpMkLst>
        </pc:cxnChg>
        <pc:cxnChg chg="add mod">
          <ac:chgData name="Memi Lavi" userId="e83fb1fe-3ee1-48a9-b8b1-29113b8a69ef" providerId="ADAL" clId="{54FE3C7D-A8C9-4F37-ADDB-615014853E4D}" dt="2020-01-04T17:32:28.006" v="7577" actId="164"/>
          <ac:cxnSpMkLst>
            <pc:docMk/>
            <pc:sldMk cId="1360733164" sldId="554"/>
            <ac:cxnSpMk id="16" creationId="{4B59D147-7841-4542-8C1F-C7E2E3D94706}"/>
          </ac:cxnSpMkLst>
        </pc:cxnChg>
      </pc:sldChg>
      <pc:sldChg chg="delSp modSp add">
        <pc:chgData name="Memi Lavi" userId="e83fb1fe-3ee1-48a9-b8b1-29113b8a69ef" providerId="ADAL" clId="{54FE3C7D-A8C9-4F37-ADDB-615014853E4D}" dt="2020-01-04T17:36:44.428" v="7782" actId="14100"/>
        <pc:sldMkLst>
          <pc:docMk/>
          <pc:sldMk cId="955145089" sldId="555"/>
        </pc:sldMkLst>
        <pc:spChg chg="del mod">
          <ac:chgData name="Memi Lavi" userId="e83fb1fe-3ee1-48a9-b8b1-29113b8a69ef" providerId="ADAL" clId="{54FE3C7D-A8C9-4F37-ADDB-615014853E4D}" dt="2020-01-04T17:35:37.773" v="7706" actId="478"/>
          <ac:spMkLst>
            <pc:docMk/>
            <pc:sldMk cId="955145089" sldId="555"/>
            <ac:spMk id="11" creationId="{FF833E45-931C-47D2-B45A-33784DA38C3E}"/>
          </ac:spMkLst>
        </pc:spChg>
        <pc:graphicFrameChg chg="mod modGraphic">
          <ac:chgData name="Memi Lavi" userId="e83fb1fe-3ee1-48a9-b8b1-29113b8a69ef" providerId="ADAL" clId="{54FE3C7D-A8C9-4F37-ADDB-615014853E4D}" dt="2020-01-04T17:36:44.428" v="7782" actId="14100"/>
          <ac:graphicFrameMkLst>
            <pc:docMk/>
            <pc:sldMk cId="955145089" sldId="555"/>
            <ac:graphicFrameMk id="2" creationId="{936741F8-E235-4732-B9D5-283C6A1ACE38}"/>
          </ac:graphicFrameMkLst>
        </pc:graphicFrameChg>
      </pc:sldChg>
      <pc:sldChg chg="modSp add ord">
        <pc:chgData name="Memi Lavi" userId="e83fb1fe-3ee1-48a9-b8b1-29113b8a69ef" providerId="ADAL" clId="{54FE3C7D-A8C9-4F37-ADDB-615014853E4D}" dt="2020-01-04T17:37:08.943" v="7785"/>
        <pc:sldMkLst>
          <pc:docMk/>
          <pc:sldMk cId="1637743203" sldId="556"/>
        </pc:sldMkLst>
        <pc:graphicFrameChg chg="modGraphic">
          <ac:chgData name="Memi Lavi" userId="e83fb1fe-3ee1-48a9-b8b1-29113b8a69ef" providerId="ADAL" clId="{54FE3C7D-A8C9-4F37-ADDB-615014853E4D}" dt="2020-01-04T17:36:55.430" v="7784" actId="6549"/>
          <ac:graphicFrameMkLst>
            <pc:docMk/>
            <pc:sldMk cId="1637743203" sldId="556"/>
            <ac:graphicFrameMk id="2" creationId="{936741F8-E235-4732-B9D5-283C6A1ACE38}"/>
          </ac:graphicFrameMkLst>
        </pc:graphicFrameChg>
      </pc:sldChg>
      <pc:sldChg chg="addSp delSp modSp add ord delAnim modAnim">
        <pc:chgData name="Memi Lavi" userId="e83fb1fe-3ee1-48a9-b8b1-29113b8a69ef" providerId="ADAL" clId="{54FE3C7D-A8C9-4F37-ADDB-615014853E4D}" dt="2020-01-04T17:39:26.959" v="7844"/>
        <pc:sldMkLst>
          <pc:docMk/>
          <pc:sldMk cId="4139336663" sldId="557"/>
        </pc:sldMkLst>
        <pc:spChg chg="add mod">
          <ac:chgData name="Memi Lavi" userId="e83fb1fe-3ee1-48a9-b8b1-29113b8a69ef" providerId="ADAL" clId="{54FE3C7D-A8C9-4F37-ADDB-615014853E4D}" dt="2020-01-04T17:39:10.650" v="7842" actId="1076"/>
          <ac:spMkLst>
            <pc:docMk/>
            <pc:sldMk cId="4139336663" sldId="557"/>
            <ac:spMk id="6" creationId="{B5BAB6D2-BE99-4D82-81C6-E25A38A899D9}"/>
          </ac:spMkLst>
        </pc:spChg>
        <pc:spChg chg="add mod">
          <ac:chgData name="Memi Lavi" userId="e83fb1fe-3ee1-48a9-b8b1-29113b8a69ef" providerId="ADAL" clId="{54FE3C7D-A8C9-4F37-ADDB-615014853E4D}" dt="2020-01-04T17:39:13.660" v="7843" actId="1076"/>
          <ac:spMkLst>
            <pc:docMk/>
            <pc:sldMk cId="4139336663" sldId="557"/>
            <ac:spMk id="8" creationId="{70E49BDA-961A-463F-908B-6EDFC05970DC}"/>
          </ac:spMkLst>
        </pc:spChg>
        <pc:grpChg chg="del">
          <ac:chgData name="Memi Lavi" userId="e83fb1fe-3ee1-48a9-b8b1-29113b8a69ef" providerId="ADAL" clId="{54FE3C7D-A8C9-4F37-ADDB-615014853E4D}" dt="2020-01-04T17:37:24.088" v="7788" actId="478"/>
          <ac:grpSpMkLst>
            <pc:docMk/>
            <pc:sldMk cId="4139336663" sldId="557"/>
            <ac:grpSpMk id="18" creationId="{5F1CEE25-9770-4D7A-82AF-3C358E0F25F9}"/>
          </ac:grpSpMkLst>
        </pc:grpChg>
      </pc:sldChg>
      <pc:sldChg chg="delSp modSp add delAnim">
        <pc:chgData name="Memi Lavi" userId="e83fb1fe-3ee1-48a9-b8b1-29113b8a69ef" providerId="ADAL" clId="{54FE3C7D-A8C9-4F37-ADDB-615014853E4D}" dt="2020-01-04T17:41:02.886" v="7862" actId="478"/>
        <pc:sldMkLst>
          <pc:docMk/>
          <pc:sldMk cId="715100961" sldId="558"/>
        </pc:sldMkLst>
        <pc:spChg chg="mod">
          <ac:chgData name="Memi Lavi" userId="e83fb1fe-3ee1-48a9-b8b1-29113b8a69ef" providerId="ADAL" clId="{54FE3C7D-A8C9-4F37-ADDB-615014853E4D}" dt="2020-01-04T17:40:36.293" v="7861" actId="20577"/>
          <ac:spMkLst>
            <pc:docMk/>
            <pc:sldMk cId="715100961" sldId="558"/>
            <ac:spMk id="4" creationId="{F72CFFA2-5536-460B-B2F5-D9BF03F4A17A}"/>
          </ac:spMkLst>
        </pc:spChg>
        <pc:cxnChg chg="del">
          <ac:chgData name="Memi Lavi" userId="e83fb1fe-3ee1-48a9-b8b1-29113b8a69ef" providerId="ADAL" clId="{54FE3C7D-A8C9-4F37-ADDB-615014853E4D}" dt="2020-01-04T17:41:02.886" v="7862" actId="478"/>
          <ac:cxnSpMkLst>
            <pc:docMk/>
            <pc:sldMk cId="715100961" sldId="558"/>
            <ac:cxnSpMk id="6" creationId="{F2E4C89A-B018-41EA-85A7-78FC9CE6A79E}"/>
          </ac:cxnSpMkLst>
        </pc:cxnChg>
      </pc:sldChg>
      <pc:sldChg chg="addSp delSp modSp add">
        <pc:chgData name="Memi Lavi" userId="e83fb1fe-3ee1-48a9-b8b1-29113b8a69ef" providerId="ADAL" clId="{54FE3C7D-A8C9-4F37-ADDB-615014853E4D}" dt="2020-01-04T19:02:47.648" v="7985" actId="1035"/>
        <pc:sldMkLst>
          <pc:docMk/>
          <pc:sldMk cId="2782177420" sldId="559"/>
        </pc:sldMkLst>
        <pc:spChg chg="mod">
          <ac:chgData name="Memi Lavi" userId="e83fb1fe-3ee1-48a9-b8b1-29113b8a69ef" providerId="ADAL" clId="{54FE3C7D-A8C9-4F37-ADDB-615014853E4D}" dt="2020-01-04T17:41:34.980" v="7901" actId="1035"/>
          <ac:spMkLst>
            <pc:docMk/>
            <pc:sldMk cId="2782177420" sldId="559"/>
            <ac:spMk id="2" creationId="{F1A9EE73-33B6-4EA1-B75C-848981A4EBC7}"/>
          </ac:spMkLst>
        </pc:spChg>
        <pc:spChg chg="mod">
          <ac:chgData name="Memi Lavi" userId="e83fb1fe-3ee1-48a9-b8b1-29113b8a69ef" providerId="ADAL" clId="{54FE3C7D-A8C9-4F37-ADDB-615014853E4D}" dt="2020-01-04T17:41:13.775" v="7872" actId="20577"/>
          <ac:spMkLst>
            <pc:docMk/>
            <pc:sldMk cId="2782177420" sldId="559"/>
            <ac:spMk id="4" creationId="{F72CFFA2-5536-460B-B2F5-D9BF03F4A17A}"/>
          </ac:spMkLst>
        </pc:spChg>
        <pc:spChg chg="mod">
          <ac:chgData name="Memi Lavi" userId="e83fb1fe-3ee1-48a9-b8b1-29113b8a69ef" providerId="ADAL" clId="{54FE3C7D-A8C9-4F37-ADDB-615014853E4D}" dt="2020-01-04T17:41:34.980" v="7901" actId="1035"/>
          <ac:spMkLst>
            <pc:docMk/>
            <pc:sldMk cId="2782177420" sldId="559"/>
            <ac:spMk id="5" creationId="{924532E4-F1B1-4943-A61A-94C526AAD9F7}"/>
          </ac:spMkLst>
        </pc:spChg>
        <pc:spChg chg="del">
          <ac:chgData name="Memi Lavi" userId="e83fb1fe-3ee1-48a9-b8b1-29113b8a69ef" providerId="ADAL" clId="{54FE3C7D-A8C9-4F37-ADDB-615014853E4D}" dt="2020-01-04T17:41:22.617" v="7874" actId="478"/>
          <ac:spMkLst>
            <pc:docMk/>
            <pc:sldMk cId="2782177420" sldId="559"/>
            <ac:spMk id="8" creationId="{C2138FD5-791B-4D87-A801-E62426A8E4F8}"/>
          </ac:spMkLst>
        </pc:spChg>
        <pc:spChg chg="mod">
          <ac:chgData name="Memi Lavi" userId="e83fb1fe-3ee1-48a9-b8b1-29113b8a69ef" providerId="ADAL" clId="{54FE3C7D-A8C9-4F37-ADDB-615014853E4D}" dt="2020-01-04T17:41:34.980" v="7901" actId="1035"/>
          <ac:spMkLst>
            <pc:docMk/>
            <pc:sldMk cId="2782177420" sldId="559"/>
            <ac:spMk id="20" creationId="{6F693CBD-7471-49CA-A8EF-E31834670796}"/>
          </ac:spMkLst>
        </pc:spChg>
        <pc:spChg chg="mod">
          <ac:chgData name="Memi Lavi" userId="e83fb1fe-3ee1-48a9-b8b1-29113b8a69ef" providerId="ADAL" clId="{54FE3C7D-A8C9-4F37-ADDB-615014853E4D}" dt="2020-01-04T17:41:34.980" v="7901" actId="1035"/>
          <ac:spMkLst>
            <pc:docMk/>
            <pc:sldMk cId="2782177420" sldId="559"/>
            <ac:spMk id="28" creationId="{5A4BD88C-0331-45C3-A84A-C6EDE820535C}"/>
          </ac:spMkLst>
        </pc:spChg>
        <pc:spChg chg="mod">
          <ac:chgData name="Memi Lavi" userId="e83fb1fe-3ee1-48a9-b8b1-29113b8a69ef" providerId="ADAL" clId="{54FE3C7D-A8C9-4F37-ADDB-615014853E4D}" dt="2020-01-04T17:41:34.980" v="7901" actId="1035"/>
          <ac:spMkLst>
            <pc:docMk/>
            <pc:sldMk cId="2782177420" sldId="559"/>
            <ac:spMk id="31" creationId="{9CC5D68B-DABB-45C2-AE89-259B741D0CF0}"/>
          </ac:spMkLst>
        </pc:spChg>
        <pc:spChg chg="mod">
          <ac:chgData name="Memi Lavi" userId="e83fb1fe-3ee1-48a9-b8b1-29113b8a69ef" providerId="ADAL" clId="{54FE3C7D-A8C9-4F37-ADDB-615014853E4D}" dt="2020-01-04T17:41:34.980" v="7901" actId="1035"/>
          <ac:spMkLst>
            <pc:docMk/>
            <pc:sldMk cId="2782177420" sldId="559"/>
            <ac:spMk id="32" creationId="{0497AE0B-05C2-492C-9FEA-75B71E2D98D3}"/>
          </ac:spMkLst>
        </pc:spChg>
        <pc:spChg chg="add mod">
          <ac:chgData name="Memi Lavi" userId="e83fb1fe-3ee1-48a9-b8b1-29113b8a69ef" providerId="ADAL" clId="{54FE3C7D-A8C9-4F37-ADDB-615014853E4D}" dt="2020-01-04T17:42:46.725" v="7931" actId="207"/>
          <ac:spMkLst>
            <pc:docMk/>
            <pc:sldMk cId="2782177420" sldId="559"/>
            <ac:spMk id="33" creationId="{A11C6E4B-46A8-4BF6-8CA2-8EAB776D57BA}"/>
          </ac:spMkLst>
        </pc:spChg>
        <pc:spChg chg="add mod">
          <ac:chgData name="Memi Lavi" userId="e83fb1fe-3ee1-48a9-b8b1-29113b8a69ef" providerId="ADAL" clId="{54FE3C7D-A8C9-4F37-ADDB-615014853E4D}" dt="2020-01-04T17:42:50.385" v="7932" actId="207"/>
          <ac:spMkLst>
            <pc:docMk/>
            <pc:sldMk cId="2782177420" sldId="559"/>
            <ac:spMk id="34" creationId="{DEEA49C0-1624-4F5B-958D-6F94DB29B199}"/>
          </ac:spMkLst>
        </pc:spChg>
        <pc:spChg chg="add mod">
          <ac:chgData name="Memi Lavi" userId="e83fb1fe-3ee1-48a9-b8b1-29113b8a69ef" providerId="ADAL" clId="{54FE3C7D-A8C9-4F37-ADDB-615014853E4D}" dt="2020-01-04T17:42:59.549" v="7934" actId="1076"/>
          <ac:spMkLst>
            <pc:docMk/>
            <pc:sldMk cId="2782177420" sldId="559"/>
            <ac:spMk id="35" creationId="{7E11A144-8218-4611-AEA5-CA59EC08EBCA}"/>
          </ac:spMkLst>
        </pc:spChg>
        <pc:spChg chg="mod">
          <ac:chgData name="Memi Lavi" userId="e83fb1fe-3ee1-48a9-b8b1-29113b8a69ef" providerId="ADAL" clId="{54FE3C7D-A8C9-4F37-ADDB-615014853E4D}" dt="2020-01-04T17:41:34.980" v="7901" actId="1035"/>
          <ac:spMkLst>
            <pc:docMk/>
            <pc:sldMk cId="2782177420" sldId="559"/>
            <ac:spMk id="36" creationId="{43357D3D-8C8C-4816-9FF2-18640665F709}"/>
          </ac:spMkLst>
        </pc:spChg>
        <pc:spChg chg="mod">
          <ac:chgData name="Memi Lavi" userId="e83fb1fe-3ee1-48a9-b8b1-29113b8a69ef" providerId="ADAL" clId="{54FE3C7D-A8C9-4F37-ADDB-615014853E4D}" dt="2020-01-04T17:41:34.980" v="7901" actId="1035"/>
          <ac:spMkLst>
            <pc:docMk/>
            <pc:sldMk cId="2782177420" sldId="559"/>
            <ac:spMk id="37" creationId="{AB415DF5-6A26-47E0-A340-5031CA0A9517}"/>
          </ac:spMkLst>
        </pc:spChg>
        <pc:spChg chg="add mod">
          <ac:chgData name="Memi Lavi" userId="e83fb1fe-3ee1-48a9-b8b1-29113b8a69ef" providerId="ADAL" clId="{54FE3C7D-A8C9-4F37-ADDB-615014853E4D}" dt="2020-01-04T17:43:00.504" v="7935"/>
          <ac:spMkLst>
            <pc:docMk/>
            <pc:sldMk cId="2782177420" sldId="559"/>
            <ac:spMk id="38" creationId="{39CD386F-E982-4B59-A5E7-24CE2E51563E}"/>
          </ac:spMkLst>
        </pc:spChg>
        <pc:spChg chg="add mod">
          <ac:chgData name="Memi Lavi" userId="e83fb1fe-3ee1-48a9-b8b1-29113b8a69ef" providerId="ADAL" clId="{54FE3C7D-A8C9-4F37-ADDB-615014853E4D}" dt="2020-01-04T17:43:07.379" v="7937" actId="1076"/>
          <ac:spMkLst>
            <pc:docMk/>
            <pc:sldMk cId="2782177420" sldId="559"/>
            <ac:spMk id="39" creationId="{9A39B910-54AC-45DF-AF51-C58BCD1B81C8}"/>
          </ac:spMkLst>
        </pc:spChg>
        <pc:spChg chg="del">
          <ac:chgData name="Memi Lavi" userId="e83fb1fe-3ee1-48a9-b8b1-29113b8a69ef" providerId="ADAL" clId="{54FE3C7D-A8C9-4F37-ADDB-615014853E4D}" dt="2020-01-04T17:41:28.692" v="7876" actId="478"/>
          <ac:spMkLst>
            <pc:docMk/>
            <pc:sldMk cId="2782177420" sldId="559"/>
            <ac:spMk id="40" creationId="{BF3B0689-9E43-44C2-B965-63CA611C9907}"/>
          </ac:spMkLst>
        </pc:spChg>
        <pc:spChg chg="del">
          <ac:chgData name="Memi Lavi" userId="e83fb1fe-3ee1-48a9-b8b1-29113b8a69ef" providerId="ADAL" clId="{54FE3C7D-A8C9-4F37-ADDB-615014853E4D}" dt="2020-01-04T17:41:25.793" v="7875" actId="478"/>
          <ac:spMkLst>
            <pc:docMk/>
            <pc:sldMk cId="2782177420" sldId="559"/>
            <ac:spMk id="45" creationId="{A2DCE7E3-6A13-4B56-8136-FA2EBB7CD230}"/>
          </ac:spMkLst>
        </pc:spChg>
        <pc:spChg chg="add mod">
          <ac:chgData name="Memi Lavi" userId="e83fb1fe-3ee1-48a9-b8b1-29113b8a69ef" providerId="ADAL" clId="{54FE3C7D-A8C9-4F37-ADDB-615014853E4D}" dt="2020-01-04T17:43:12.369" v="7939" actId="1076"/>
          <ac:spMkLst>
            <pc:docMk/>
            <pc:sldMk cId="2782177420" sldId="559"/>
            <ac:spMk id="46" creationId="{27D763DF-127C-46C7-A059-2561E9231286}"/>
          </ac:spMkLst>
        </pc:spChg>
        <pc:spChg chg="add mod">
          <ac:chgData name="Memi Lavi" userId="e83fb1fe-3ee1-48a9-b8b1-29113b8a69ef" providerId="ADAL" clId="{54FE3C7D-A8C9-4F37-ADDB-615014853E4D}" dt="2020-01-04T17:43:39.564" v="7968" actId="1076"/>
          <ac:spMkLst>
            <pc:docMk/>
            <pc:sldMk cId="2782177420" sldId="559"/>
            <ac:spMk id="51" creationId="{9926A48A-0409-4FED-830F-47BAB707E8ED}"/>
          </ac:spMkLst>
        </pc:spChg>
        <pc:spChg chg="mod">
          <ac:chgData name="Memi Lavi" userId="e83fb1fe-3ee1-48a9-b8b1-29113b8a69ef" providerId="ADAL" clId="{54FE3C7D-A8C9-4F37-ADDB-615014853E4D}" dt="2020-01-04T17:41:34.980" v="7901" actId="1035"/>
          <ac:spMkLst>
            <pc:docMk/>
            <pc:sldMk cId="2782177420" sldId="559"/>
            <ac:spMk id="53" creationId="{C457ADD9-8E74-4D7A-8EEF-A1142CFD79DA}"/>
          </ac:spMkLst>
        </pc:spChg>
        <pc:spChg chg="add mod">
          <ac:chgData name="Memi Lavi" userId="e83fb1fe-3ee1-48a9-b8b1-29113b8a69ef" providerId="ADAL" clId="{54FE3C7D-A8C9-4F37-ADDB-615014853E4D}" dt="2020-01-04T19:02:47.648" v="7985" actId="1035"/>
          <ac:spMkLst>
            <pc:docMk/>
            <pc:sldMk cId="2782177420" sldId="559"/>
            <ac:spMk id="56" creationId="{3E5C87C4-54FF-4F61-B320-7EC196CF9721}"/>
          </ac:spMkLst>
        </pc:spChg>
        <pc:spChg chg="mod">
          <ac:chgData name="Memi Lavi" userId="e83fb1fe-3ee1-48a9-b8b1-29113b8a69ef" providerId="ADAL" clId="{54FE3C7D-A8C9-4F37-ADDB-615014853E4D}" dt="2020-01-04T17:41:34.980" v="7901" actId="1035"/>
          <ac:spMkLst>
            <pc:docMk/>
            <pc:sldMk cId="2782177420" sldId="559"/>
            <ac:spMk id="58" creationId="{FA0B80FB-D79E-4AD8-B9B1-271278DA2D87}"/>
          </ac:spMkLst>
        </pc:spChg>
        <pc:grpChg chg="mod">
          <ac:chgData name="Memi Lavi" userId="e83fb1fe-3ee1-48a9-b8b1-29113b8a69ef" providerId="ADAL" clId="{54FE3C7D-A8C9-4F37-ADDB-615014853E4D}" dt="2020-01-04T17:41:34.980" v="7901" actId="1035"/>
          <ac:grpSpMkLst>
            <pc:docMk/>
            <pc:sldMk cId="2782177420" sldId="559"/>
            <ac:grpSpMk id="27" creationId="{BD9ABB1A-755C-491D-B7A8-3B4B649A7FEA}"/>
          </ac:grpSpMkLst>
        </pc:grpChg>
        <pc:picChg chg="del">
          <ac:chgData name="Memi Lavi" userId="e83fb1fe-3ee1-48a9-b8b1-29113b8a69ef" providerId="ADAL" clId="{54FE3C7D-A8C9-4F37-ADDB-615014853E4D}" dt="2020-01-04T17:41:20.447" v="7873" actId="478"/>
          <ac:picMkLst>
            <pc:docMk/>
            <pc:sldMk cId="2782177420" sldId="559"/>
            <ac:picMk id="25" creationId="{65AFF940-0783-48BE-AEEF-E917208B9493}"/>
          </ac:picMkLst>
        </pc:picChg>
        <pc:cxnChg chg="del mod">
          <ac:chgData name="Memi Lavi" userId="e83fb1fe-3ee1-48a9-b8b1-29113b8a69ef" providerId="ADAL" clId="{54FE3C7D-A8C9-4F37-ADDB-615014853E4D}" dt="2020-01-04T17:41:25.793" v="7875" actId="478"/>
          <ac:cxnSpMkLst>
            <pc:docMk/>
            <pc:sldMk cId="2782177420" sldId="559"/>
            <ac:cxnSpMk id="7" creationId="{D27D728C-F603-45CA-B6E5-112B0378321B}"/>
          </ac:cxnSpMkLst>
        </pc:cxnChg>
        <pc:cxnChg chg="del mod">
          <ac:chgData name="Memi Lavi" userId="e83fb1fe-3ee1-48a9-b8b1-29113b8a69ef" providerId="ADAL" clId="{54FE3C7D-A8C9-4F37-ADDB-615014853E4D}" dt="2020-01-04T17:41:25.793" v="7875" actId="478"/>
          <ac:cxnSpMkLst>
            <pc:docMk/>
            <pc:sldMk cId="2782177420" sldId="559"/>
            <ac:cxnSpMk id="41" creationId="{D9AD8C2B-684F-4E93-8302-802BF6D4C1AB}"/>
          </ac:cxnSpMkLst>
        </pc:cxnChg>
        <pc:cxnChg chg="del mod">
          <ac:chgData name="Memi Lavi" userId="e83fb1fe-3ee1-48a9-b8b1-29113b8a69ef" providerId="ADAL" clId="{54FE3C7D-A8C9-4F37-ADDB-615014853E4D}" dt="2020-01-04T17:41:25.793" v="7875" actId="478"/>
          <ac:cxnSpMkLst>
            <pc:docMk/>
            <pc:sldMk cId="2782177420" sldId="559"/>
            <ac:cxnSpMk id="42" creationId="{7768D5B0-0C75-424C-9441-13B935D550E6}"/>
          </ac:cxnSpMkLst>
        </pc:cxnChg>
        <pc:cxnChg chg="del mod">
          <ac:chgData name="Memi Lavi" userId="e83fb1fe-3ee1-48a9-b8b1-29113b8a69ef" providerId="ADAL" clId="{54FE3C7D-A8C9-4F37-ADDB-615014853E4D}" dt="2020-01-04T17:41:25.793" v="7875" actId="478"/>
          <ac:cxnSpMkLst>
            <pc:docMk/>
            <pc:sldMk cId="2782177420" sldId="559"/>
            <ac:cxnSpMk id="43" creationId="{31A5311A-8559-4D13-8CDB-774A15CA8495}"/>
          </ac:cxnSpMkLst>
        </pc:cxnChg>
        <pc:cxnChg chg="del mod">
          <ac:chgData name="Memi Lavi" userId="e83fb1fe-3ee1-48a9-b8b1-29113b8a69ef" providerId="ADAL" clId="{54FE3C7D-A8C9-4F37-ADDB-615014853E4D}" dt="2020-01-04T17:41:25.793" v="7875" actId="478"/>
          <ac:cxnSpMkLst>
            <pc:docMk/>
            <pc:sldMk cId="2782177420" sldId="559"/>
            <ac:cxnSpMk id="44" creationId="{17F98562-A7A9-4783-AD66-0F4543275954}"/>
          </ac:cxnSpMkLst>
        </pc:cxnChg>
        <pc:cxnChg chg="mod">
          <ac:chgData name="Memi Lavi" userId="e83fb1fe-3ee1-48a9-b8b1-29113b8a69ef" providerId="ADAL" clId="{54FE3C7D-A8C9-4F37-ADDB-615014853E4D}" dt="2020-01-04T17:41:34.980" v="7901" actId="1035"/>
          <ac:cxnSpMkLst>
            <pc:docMk/>
            <pc:sldMk cId="2782177420" sldId="559"/>
            <ac:cxnSpMk id="55" creationId="{224DDB4E-95F0-4D6E-9329-AB592D968AD1}"/>
          </ac:cxnSpMkLst>
        </pc:cxnChg>
      </pc:sldChg>
      <pc:sldChg chg="addSp delSp modSp add">
        <pc:chgData name="Memi Lavi" userId="e83fb1fe-3ee1-48a9-b8b1-29113b8a69ef" providerId="ADAL" clId="{54FE3C7D-A8C9-4F37-ADDB-615014853E4D}" dt="2020-01-11T18:33:40.652" v="8031" actId="20577"/>
        <pc:sldMkLst>
          <pc:docMk/>
          <pc:sldMk cId="4277519102" sldId="560"/>
        </pc:sldMkLst>
        <pc:spChg chg="mod">
          <ac:chgData name="Memi Lavi" userId="e83fb1fe-3ee1-48a9-b8b1-29113b8a69ef" providerId="ADAL" clId="{54FE3C7D-A8C9-4F37-ADDB-615014853E4D}" dt="2020-01-11T18:33:40.652" v="8031" actId="20577"/>
          <ac:spMkLst>
            <pc:docMk/>
            <pc:sldMk cId="4277519102" sldId="560"/>
            <ac:spMk id="4" creationId="{F72CFFA2-5536-460B-B2F5-D9BF03F4A17A}"/>
          </ac:spMkLst>
        </pc:spChg>
        <pc:spChg chg="add mod">
          <ac:chgData name="Memi Lavi" userId="e83fb1fe-3ee1-48a9-b8b1-29113b8a69ef" providerId="ADAL" clId="{54FE3C7D-A8C9-4F37-ADDB-615014853E4D}" dt="2020-01-04T19:03:22.770" v="7989" actId="207"/>
          <ac:spMkLst>
            <pc:docMk/>
            <pc:sldMk cId="4277519102" sldId="560"/>
            <ac:spMk id="30" creationId="{11725C05-B801-4313-B1E9-BAF468770D06}"/>
          </ac:spMkLst>
        </pc:spChg>
        <pc:spChg chg="del">
          <ac:chgData name="Memi Lavi" userId="e83fb1fe-3ee1-48a9-b8b1-29113b8a69ef" providerId="ADAL" clId="{54FE3C7D-A8C9-4F37-ADDB-615014853E4D}" dt="2020-01-04T19:03:10.706" v="7987" actId="478"/>
          <ac:spMkLst>
            <pc:docMk/>
            <pc:sldMk cId="4277519102" sldId="560"/>
            <ac:spMk id="33" creationId="{A11C6E4B-46A8-4BF6-8CA2-8EAB776D57BA}"/>
          </ac:spMkLst>
        </pc:spChg>
        <pc:spChg chg="del">
          <ac:chgData name="Memi Lavi" userId="e83fb1fe-3ee1-48a9-b8b1-29113b8a69ef" providerId="ADAL" clId="{54FE3C7D-A8C9-4F37-ADDB-615014853E4D}" dt="2020-01-04T19:03:10.706" v="7987" actId="478"/>
          <ac:spMkLst>
            <pc:docMk/>
            <pc:sldMk cId="4277519102" sldId="560"/>
            <ac:spMk id="34" creationId="{DEEA49C0-1624-4F5B-958D-6F94DB29B199}"/>
          </ac:spMkLst>
        </pc:spChg>
        <pc:spChg chg="del">
          <ac:chgData name="Memi Lavi" userId="e83fb1fe-3ee1-48a9-b8b1-29113b8a69ef" providerId="ADAL" clId="{54FE3C7D-A8C9-4F37-ADDB-615014853E4D}" dt="2020-01-04T19:03:10.706" v="7987" actId="478"/>
          <ac:spMkLst>
            <pc:docMk/>
            <pc:sldMk cId="4277519102" sldId="560"/>
            <ac:spMk id="35" creationId="{7E11A144-8218-4611-AEA5-CA59EC08EBCA}"/>
          </ac:spMkLst>
        </pc:spChg>
        <pc:spChg chg="del">
          <ac:chgData name="Memi Lavi" userId="e83fb1fe-3ee1-48a9-b8b1-29113b8a69ef" providerId="ADAL" clId="{54FE3C7D-A8C9-4F37-ADDB-615014853E4D}" dt="2020-01-04T19:03:10.706" v="7987" actId="478"/>
          <ac:spMkLst>
            <pc:docMk/>
            <pc:sldMk cId="4277519102" sldId="560"/>
            <ac:spMk id="38" creationId="{39CD386F-E982-4B59-A5E7-24CE2E51563E}"/>
          </ac:spMkLst>
        </pc:spChg>
        <pc:spChg chg="del">
          <ac:chgData name="Memi Lavi" userId="e83fb1fe-3ee1-48a9-b8b1-29113b8a69ef" providerId="ADAL" clId="{54FE3C7D-A8C9-4F37-ADDB-615014853E4D}" dt="2020-01-04T19:03:10.706" v="7987" actId="478"/>
          <ac:spMkLst>
            <pc:docMk/>
            <pc:sldMk cId="4277519102" sldId="560"/>
            <ac:spMk id="39" creationId="{9A39B910-54AC-45DF-AF51-C58BCD1B81C8}"/>
          </ac:spMkLst>
        </pc:spChg>
        <pc:spChg chg="add mod">
          <ac:chgData name="Memi Lavi" userId="e83fb1fe-3ee1-48a9-b8b1-29113b8a69ef" providerId="ADAL" clId="{54FE3C7D-A8C9-4F37-ADDB-615014853E4D}" dt="2020-01-04T19:03:31.336" v="7991" actId="207"/>
          <ac:spMkLst>
            <pc:docMk/>
            <pc:sldMk cId="4277519102" sldId="560"/>
            <ac:spMk id="40" creationId="{4A749662-5DD7-452E-AC8B-174B829BA943}"/>
          </ac:spMkLst>
        </pc:spChg>
        <pc:spChg chg="add mod">
          <ac:chgData name="Memi Lavi" userId="e83fb1fe-3ee1-48a9-b8b1-29113b8a69ef" providerId="ADAL" clId="{54FE3C7D-A8C9-4F37-ADDB-615014853E4D}" dt="2020-01-04T19:03:36.197" v="7993" actId="207"/>
          <ac:spMkLst>
            <pc:docMk/>
            <pc:sldMk cId="4277519102" sldId="560"/>
            <ac:spMk id="41" creationId="{103694F8-CFFE-48FC-9698-D393A7186913}"/>
          </ac:spMkLst>
        </pc:spChg>
        <pc:spChg chg="add mod">
          <ac:chgData name="Memi Lavi" userId="e83fb1fe-3ee1-48a9-b8b1-29113b8a69ef" providerId="ADAL" clId="{54FE3C7D-A8C9-4F37-ADDB-615014853E4D}" dt="2020-01-04T19:03:40.164" v="7995" actId="207"/>
          <ac:spMkLst>
            <pc:docMk/>
            <pc:sldMk cId="4277519102" sldId="560"/>
            <ac:spMk id="42" creationId="{B7E04C84-F9D2-4D70-9AC0-F858AB91C1C0}"/>
          </ac:spMkLst>
        </pc:spChg>
        <pc:spChg chg="add mod">
          <ac:chgData name="Memi Lavi" userId="e83fb1fe-3ee1-48a9-b8b1-29113b8a69ef" providerId="ADAL" clId="{54FE3C7D-A8C9-4F37-ADDB-615014853E4D}" dt="2020-01-04T19:03:48.612" v="7997" actId="207"/>
          <ac:spMkLst>
            <pc:docMk/>
            <pc:sldMk cId="4277519102" sldId="560"/>
            <ac:spMk id="43" creationId="{048325A1-B38B-4917-9F96-7BF9A98EBF95}"/>
          </ac:spMkLst>
        </pc:spChg>
        <pc:spChg chg="add mod">
          <ac:chgData name="Memi Lavi" userId="e83fb1fe-3ee1-48a9-b8b1-29113b8a69ef" providerId="ADAL" clId="{54FE3C7D-A8C9-4F37-ADDB-615014853E4D}" dt="2020-01-04T19:03:53.102" v="7999" actId="207"/>
          <ac:spMkLst>
            <pc:docMk/>
            <pc:sldMk cId="4277519102" sldId="560"/>
            <ac:spMk id="44" creationId="{1EC355EE-14D1-4128-BA02-83289E50FDDA}"/>
          </ac:spMkLst>
        </pc:spChg>
        <pc:spChg chg="add mod">
          <ac:chgData name="Memi Lavi" userId="e83fb1fe-3ee1-48a9-b8b1-29113b8a69ef" providerId="ADAL" clId="{54FE3C7D-A8C9-4F37-ADDB-615014853E4D}" dt="2020-01-04T19:04:21.629" v="8019" actId="1076"/>
          <ac:spMkLst>
            <pc:docMk/>
            <pc:sldMk cId="4277519102" sldId="560"/>
            <ac:spMk id="45" creationId="{46724898-4B17-4EAB-9461-4BDC05F70191}"/>
          </ac:spMkLst>
        </pc:spChg>
        <pc:spChg chg="del">
          <ac:chgData name="Memi Lavi" userId="e83fb1fe-3ee1-48a9-b8b1-29113b8a69ef" providerId="ADAL" clId="{54FE3C7D-A8C9-4F37-ADDB-615014853E4D}" dt="2020-01-04T19:03:10.706" v="7987" actId="478"/>
          <ac:spMkLst>
            <pc:docMk/>
            <pc:sldMk cId="4277519102" sldId="560"/>
            <ac:spMk id="46" creationId="{27D763DF-127C-46C7-A059-2561E9231286}"/>
          </ac:spMkLst>
        </pc:spChg>
        <pc:spChg chg="del">
          <ac:chgData name="Memi Lavi" userId="e83fb1fe-3ee1-48a9-b8b1-29113b8a69ef" providerId="ADAL" clId="{54FE3C7D-A8C9-4F37-ADDB-615014853E4D}" dt="2020-01-04T19:03:10.706" v="7987" actId="478"/>
          <ac:spMkLst>
            <pc:docMk/>
            <pc:sldMk cId="4277519102" sldId="560"/>
            <ac:spMk id="51" creationId="{9926A48A-0409-4FED-830F-47BAB707E8ED}"/>
          </ac:spMkLst>
        </pc:spChg>
        <pc:spChg chg="del">
          <ac:chgData name="Memi Lavi" userId="e83fb1fe-3ee1-48a9-b8b1-29113b8a69ef" providerId="ADAL" clId="{54FE3C7D-A8C9-4F37-ADDB-615014853E4D}" dt="2020-01-04T19:03:10.706" v="7987" actId="478"/>
          <ac:spMkLst>
            <pc:docMk/>
            <pc:sldMk cId="4277519102" sldId="560"/>
            <ac:spMk id="56" creationId="{3E5C87C4-54FF-4F61-B320-7EC196CF9721}"/>
          </ac:spMkLst>
        </pc:spChg>
        <pc:spChg chg="add mod">
          <ac:chgData name="Memi Lavi" userId="e83fb1fe-3ee1-48a9-b8b1-29113b8a69ef" providerId="ADAL" clId="{54FE3C7D-A8C9-4F37-ADDB-615014853E4D}" dt="2020-01-04T19:04:28.819" v="8021" actId="1076"/>
          <ac:spMkLst>
            <pc:docMk/>
            <pc:sldMk cId="4277519102" sldId="560"/>
            <ac:spMk id="57" creationId="{E1B1D81E-7E57-4E1F-804C-B235AC03674E}"/>
          </ac:spMkLst>
        </pc:spChg>
        <pc:spChg chg="add mod">
          <ac:chgData name="Memi Lavi" userId="e83fb1fe-3ee1-48a9-b8b1-29113b8a69ef" providerId="ADAL" clId="{54FE3C7D-A8C9-4F37-ADDB-615014853E4D}" dt="2020-01-04T19:04:29.792" v="8022"/>
          <ac:spMkLst>
            <pc:docMk/>
            <pc:sldMk cId="4277519102" sldId="560"/>
            <ac:spMk id="59" creationId="{658B7D43-67CE-4308-A6F2-5C84CB0F1B43}"/>
          </ac:spMkLst>
        </pc:spChg>
        <pc:spChg chg="add mod">
          <ac:chgData name="Memi Lavi" userId="e83fb1fe-3ee1-48a9-b8b1-29113b8a69ef" providerId="ADAL" clId="{54FE3C7D-A8C9-4F37-ADDB-615014853E4D}" dt="2020-01-04T19:04:30.175" v="8023"/>
          <ac:spMkLst>
            <pc:docMk/>
            <pc:sldMk cId="4277519102" sldId="560"/>
            <ac:spMk id="60" creationId="{55DEA737-BD3F-449E-B32F-C9AF43AA2679}"/>
          </ac:spMkLst>
        </pc:spChg>
      </pc:sldChg>
      <pc:sldChg chg="addSp modSp add modAnim">
        <pc:chgData name="Memi Lavi" userId="e83fb1fe-3ee1-48a9-b8b1-29113b8a69ef" providerId="ADAL" clId="{54FE3C7D-A8C9-4F37-ADDB-615014853E4D}" dt="2020-01-26T11:39:24.036" v="8053" actId="1076"/>
        <pc:sldMkLst>
          <pc:docMk/>
          <pc:sldMk cId="2348092419" sldId="561"/>
        </pc:sldMkLst>
        <pc:spChg chg="mod">
          <ac:chgData name="Memi Lavi" userId="e83fb1fe-3ee1-48a9-b8b1-29113b8a69ef" providerId="ADAL" clId="{54FE3C7D-A8C9-4F37-ADDB-615014853E4D}" dt="2020-01-26T11:38:53.780" v="8050" actId="20577"/>
          <ac:spMkLst>
            <pc:docMk/>
            <pc:sldMk cId="2348092419" sldId="561"/>
            <ac:spMk id="4" creationId="{F72CFFA2-5536-460B-B2F5-D9BF03F4A17A}"/>
          </ac:spMkLst>
        </pc:spChg>
        <pc:spChg chg="add mod">
          <ac:chgData name="Memi Lavi" userId="e83fb1fe-3ee1-48a9-b8b1-29113b8a69ef" providerId="ADAL" clId="{54FE3C7D-A8C9-4F37-ADDB-615014853E4D}" dt="2020-01-26T11:39:24.036" v="8053" actId="1076"/>
          <ac:spMkLst>
            <pc:docMk/>
            <pc:sldMk cId="2348092419" sldId="561"/>
            <ac:spMk id="33" creationId="{A7BDFCA1-19CB-4CE5-B741-2034FF6BDB04}"/>
          </ac:spMkLst>
        </pc:spChg>
      </pc:sldChg>
      <pc:sldChg chg="addSp modSp add">
        <pc:chgData name="Memi Lavi" userId="e83fb1fe-3ee1-48a9-b8b1-29113b8a69ef" providerId="ADAL" clId="{54FE3C7D-A8C9-4F37-ADDB-615014853E4D}" dt="2020-01-26T11:39:57.126" v="8057" actId="1076"/>
        <pc:sldMkLst>
          <pc:docMk/>
          <pc:sldMk cId="2004301752" sldId="562"/>
        </pc:sldMkLst>
        <pc:spChg chg="mod">
          <ac:chgData name="Memi Lavi" userId="e83fb1fe-3ee1-48a9-b8b1-29113b8a69ef" providerId="ADAL" clId="{54FE3C7D-A8C9-4F37-ADDB-615014853E4D}" dt="2020-01-26T11:39:48.378" v="8055" actId="1076"/>
          <ac:spMkLst>
            <pc:docMk/>
            <pc:sldMk cId="2004301752" sldId="562"/>
            <ac:spMk id="33" creationId="{A7BDFCA1-19CB-4CE5-B741-2034FF6BDB04}"/>
          </ac:spMkLst>
        </pc:spChg>
        <pc:spChg chg="add mod">
          <ac:chgData name="Memi Lavi" userId="e83fb1fe-3ee1-48a9-b8b1-29113b8a69ef" providerId="ADAL" clId="{54FE3C7D-A8C9-4F37-ADDB-615014853E4D}" dt="2020-01-26T11:39:57.126" v="8057" actId="1076"/>
          <ac:spMkLst>
            <pc:docMk/>
            <pc:sldMk cId="2004301752" sldId="562"/>
            <ac:spMk id="34" creationId="{640659F2-32B6-46E4-A060-DDC58683D62E}"/>
          </ac:spMkLst>
        </pc:spChg>
      </pc:sldChg>
      <pc:sldChg chg="addSp modSp add">
        <pc:chgData name="Memi Lavi" userId="e83fb1fe-3ee1-48a9-b8b1-29113b8a69ef" providerId="ADAL" clId="{54FE3C7D-A8C9-4F37-ADDB-615014853E4D}" dt="2020-01-26T11:40:23.002" v="8061" actId="1076"/>
        <pc:sldMkLst>
          <pc:docMk/>
          <pc:sldMk cId="552916531" sldId="563"/>
        </pc:sldMkLst>
        <pc:spChg chg="mod">
          <ac:chgData name="Memi Lavi" userId="e83fb1fe-3ee1-48a9-b8b1-29113b8a69ef" providerId="ADAL" clId="{54FE3C7D-A8C9-4F37-ADDB-615014853E4D}" dt="2020-01-26T11:40:12.045" v="8059" actId="1076"/>
          <ac:spMkLst>
            <pc:docMk/>
            <pc:sldMk cId="552916531" sldId="563"/>
            <ac:spMk id="33" creationId="{A7BDFCA1-19CB-4CE5-B741-2034FF6BDB04}"/>
          </ac:spMkLst>
        </pc:spChg>
        <pc:spChg chg="add mod">
          <ac:chgData name="Memi Lavi" userId="e83fb1fe-3ee1-48a9-b8b1-29113b8a69ef" providerId="ADAL" clId="{54FE3C7D-A8C9-4F37-ADDB-615014853E4D}" dt="2020-01-26T11:40:23.002" v="8061" actId="1076"/>
          <ac:spMkLst>
            <pc:docMk/>
            <pc:sldMk cId="552916531" sldId="563"/>
            <ac:spMk id="35" creationId="{CABCCE9E-1495-4B93-9BF4-757B211476BE}"/>
          </ac:spMkLst>
        </pc:spChg>
      </pc:sldChg>
      <pc:sldChg chg="addSp modSp add">
        <pc:chgData name="Memi Lavi" userId="e83fb1fe-3ee1-48a9-b8b1-29113b8a69ef" providerId="ADAL" clId="{54FE3C7D-A8C9-4F37-ADDB-615014853E4D}" dt="2020-01-26T11:41:00.157" v="8065" actId="1076"/>
        <pc:sldMkLst>
          <pc:docMk/>
          <pc:sldMk cId="29693010" sldId="564"/>
        </pc:sldMkLst>
        <pc:spChg chg="mod">
          <ac:chgData name="Memi Lavi" userId="e83fb1fe-3ee1-48a9-b8b1-29113b8a69ef" providerId="ADAL" clId="{54FE3C7D-A8C9-4F37-ADDB-615014853E4D}" dt="2020-01-26T11:40:50.786" v="8063" actId="1076"/>
          <ac:spMkLst>
            <pc:docMk/>
            <pc:sldMk cId="29693010" sldId="564"/>
            <ac:spMk id="33" creationId="{A7BDFCA1-19CB-4CE5-B741-2034FF6BDB04}"/>
          </ac:spMkLst>
        </pc:spChg>
        <pc:spChg chg="add mod">
          <ac:chgData name="Memi Lavi" userId="e83fb1fe-3ee1-48a9-b8b1-29113b8a69ef" providerId="ADAL" clId="{54FE3C7D-A8C9-4F37-ADDB-615014853E4D}" dt="2020-01-26T11:41:00.157" v="8065" actId="1076"/>
          <ac:spMkLst>
            <pc:docMk/>
            <pc:sldMk cId="29693010" sldId="564"/>
            <ac:spMk id="38" creationId="{A6EBB915-4C60-4CDE-AD74-19C8AA7F9E3B}"/>
          </ac:spMkLst>
        </pc:spChg>
      </pc:sldChg>
      <pc:sldChg chg="addSp modSp add">
        <pc:chgData name="Memi Lavi" userId="e83fb1fe-3ee1-48a9-b8b1-29113b8a69ef" providerId="ADAL" clId="{54FE3C7D-A8C9-4F37-ADDB-615014853E4D}" dt="2020-01-26T11:41:26.258" v="8172" actId="1038"/>
        <pc:sldMkLst>
          <pc:docMk/>
          <pc:sldMk cId="3881763812" sldId="565"/>
        </pc:sldMkLst>
        <pc:spChg chg="mod">
          <ac:chgData name="Memi Lavi" userId="e83fb1fe-3ee1-48a9-b8b1-29113b8a69ef" providerId="ADAL" clId="{54FE3C7D-A8C9-4F37-ADDB-615014853E4D}" dt="2020-01-26T11:41:17.589" v="8119" actId="1037"/>
          <ac:spMkLst>
            <pc:docMk/>
            <pc:sldMk cId="3881763812" sldId="565"/>
            <ac:spMk id="33" creationId="{A7BDFCA1-19CB-4CE5-B741-2034FF6BDB04}"/>
          </ac:spMkLst>
        </pc:spChg>
        <pc:spChg chg="add mod">
          <ac:chgData name="Memi Lavi" userId="e83fb1fe-3ee1-48a9-b8b1-29113b8a69ef" providerId="ADAL" clId="{54FE3C7D-A8C9-4F37-ADDB-615014853E4D}" dt="2020-01-26T11:41:26.258" v="8172" actId="1038"/>
          <ac:spMkLst>
            <pc:docMk/>
            <pc:sldMk cId="3881763812" sldId="565"/>
            <ac:spMk id="39" creationId="{D3EE2420-0C72-41B7-92AC-7A48AB5526AD}"/>
          </ac:spMkLst>
        </pc:spChg>
      </pc:sldChg>
      <pc:sldChg chg="addSp modSp add">
        <pc:chgData name="Memi Lavi" userId="e83fb1fe-3ee1-48a9-b8b1-29113b8a69ef" providerId="ADAL" clId="{54FE3C7D-A8C9-4F37-ADDB-615014853E4D}" dt="2020-01-26T11:42:08.768" v="8198" actId="1038"/>
        <pc:sldMkLst>
          <pc:docMk/>
          <pc:sldMk cId="3733356085" sldId="566"/>
        </pc:sldMkLst>
        <pc:spChg chg="mod">
          <ac:chgData name="Memi Lavi" userId="e83fb1fe-3ee1-48a9-b8b1-29113b8a69ef" providerId="ADAL" clId="{54FE3C7D-A8C9-4F37-ADDB-615014853E4D}" dt="2020-01-26T11:41:41.294" v="8174" actId="1076"/>
          <ac:spMkLst>
            <pc:docMk/>
            <pc:sldMk cId="3733356085" sldId="566"/>
            <ac:spMk id="33" creationId="{A7BDFCA1-19CB-4CE5-B741-2034FF6BDB04}"/>
          </ac:spMkLst>
        </pc:spChg>
        <pc:spChg chg="add mod">
          <ac:chgData name="Memi Lavi" userId="e83fb1fe-3ee1-48a9-b8b1-29113b8a69ef" providerId="ADAL" clId="{54FE3C7D-A8C9-4F37-ADDB-615014853E4D}" dt="2020-01-26T11:41:58.324" v="8177" actId="1035"/>
          <ac:spMkLst>
            <pc:docMk/>
            <pc:sldMk cId="3733356085" sldId="566"/>
            <ac:spMk id="39" creationId="{928EC4A5-351A-42CF-8798-2C6854578D70}"/>
          </ac:spMkLst>
        </pc:spChg>
        <pc:spChg chg="add mod">
          <ac:chgData name="Memi Lavi" userId="e83fb1fe-3ee1-48a9-b8b1-29113b8a69ef" providerId="ADAL" clId="{54FE3C7D-A8C9-4F37-ADDB-615014853E4D}" dt="2020-01-26T11:42:08.768" v="8198" actId="1038"/>
          <ac:spMkLst>
            <pc:docMk/>
            <pc:sldMk cId="3733356085" sldId="566"/>
            <ac:spMk id="46" creationId="{32FBE957-CA0B-4904-8C42-3A11F1CD21D4}"/>
          </ac:spMkLst>
        </pc:spChg>
      </pc:sldChg>
      <pc:sldChg chg="add">
        <pc:chgData name="Memi Lavi" userId="e83fb1fe-3ee1-48a9-b8b1-29113b8a69ef" providerId="ADAL" clId="{54FE3C7D-A8C9-4F37-ADDB-615014853E4D}" dt="2020-01-31T13:58:41.448" v="8225"/>
        <pc:sldMkLst>
          <pc:docMk/>
          <pc:sldMk cId="2670407567" sldId="567"/>
        </pc:sldMkLst>
      </pc:sldChg>
    </pc:docChg>
  </pc:docChgLst>
  <pc:docChgLst>
    <pc:chgData name="Memi Lavi" userId="b3a9ee1c4e43657e" providerId="LiveId" clId="{6B582E63-A0BB-4EE8-87DD-4E0D425A574F}"/>
  </pc:docChgLst>
  <pc:docChgLst>
    <pc:chgData name="Memi Lavi" userId="b3a9ee1c4e43657e" providerId="LiveId" clId="{1D12682F-9C92-4E75-B738-D0341A7B4AF7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06334BD6-3EF2-443A-B8F9-69A421B92E3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BB667D51-46F7-4899-BF52-33C7FE151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89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67D51-46F7-4899-BF52-33C7FE15100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52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67D51-46F7-4899-BF52-33C7FE15100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26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67D51-46F7-4899-BF52-33C7FE15100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13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67D51-46F7-4899-BF52-33C7FE15100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3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67D51-46F7-4899-BF52-33C7FE15100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23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67D51-46F7-4899-BF52-33C7FE15100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03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67D51-46F7-4899-BF52-33C7FE15100E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3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8E7D-59BF-4247-91CF-7601CFC56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359F9-1868-4126-BC46-585E4724C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32AAB-D1C5-4617-BF6C-38860075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8E0A1-0675-4966-9846-896FC6DE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18211-33FA-44C7-B10E-50FAA121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7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F5F0-30B1-4932-B47F-9A7CB64D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E65B5-5795-46A4-BCE1-975E63613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14ADC-6DF7-46F8-BD12-42387D1E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17908-2422-4F5C-B699-4AB9D6A8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70F04-E8DF-4EB9-9829-972EF282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36B78-CA68-45C3-9DCD-008C5D2AF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4410D-7EEF-4DF1-AC03-38C8AA649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06DF1-0BD1-48C9-8287-B9B049FC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609FB-C8D2-41F8-BF92-AE3E244B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BA652-FD7F-4573-9D2A-B6C7B110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3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8200-47BA-4567-A464-5940AF56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0C7A-C05F-465F-B0E8-D189EFE9D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B5072-43BB-4323-9445-6C7BF9F0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D7276-4075-4BF3-B6CC-2E859363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9901E-0252-4CEF-B4FE-90D0F986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9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F115-C457-423D-8CD9-BF2B629C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D6708-19C2-47D1-A465-14E74CB3C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0B752-9681-482D-BFF7-A4D10775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A92D1-28BC-4855-9D06-04765269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062CD-64D5-494C-AF1B-A779068E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8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586F-6B55-4277-936F-B5970119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907DA-E95B-485B-9307-E37273A75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0F9D2-BE39-4AC2-AD3A-E24C6E7D2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6C7BB-E27A-4870-B28D-4A5401D3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95AEE-A510-4D9F-A161-C4A25F06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1A12B-628E-47DB-85CB-F4C86AA7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042E-BD96-4B42-A352-7A2AAD5F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D3B6F-FD0E-4F2A-BFF7-862A87DB1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19E31-225E-43CE-B801-520A77824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733BD-59CA-4AFB-885C-C97AC2DC4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FBB289-1838-4F33-8973-384E591B9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D011A-4639-4769-B562-A7459D0A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88595-A4DA-485A-8A37-70D18DDB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71D45-4B8F-4B32-A843-63950211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1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2012-7A67-4F21-A80D-16F80806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02BF9-FCE4-4ABA-A860-C59E949B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F6AB0-2C8F-4499-8499-995D5433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68351-ABCE-4854-BBBF-07081279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1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C0459-D9DB-4CFA-A55A-E11C808F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FB088-14E6-468E-9C46-5EBBC6CA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40579-43E0-477E-84F2-025FFDC9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F043-D75D-4332-B215-38B08811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88F55-5DE1-4E28-A4FF-2D25D1637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6468C-0F6C-4FFE-AC43-0B6F218D3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34559-3768-423B-8687-E097B4FE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140D0-30CC-4974-B291-609AAEF9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19155-8BD7-4D0B-AD9C-F5B441D8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26-0B05-4634-9AD2-24288481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261C8-ED6C-49F2-B743-DFBFFC1D3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C2309-C3F3-4E9A-8B7B-E9F7DCBBF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66C8E-06DE-4A39-8CD5-1F336520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AD939-ABBB-49F0-8980-8FD59812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17397-80BA-4306-852C-DC19DEBA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E3ED8-7C09-4503-99C1-73BC27B0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DEDD9-B80A-4D76-B1D3-CE20AB31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A88D8-98DF-4A9F-9724-9F925CC6B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F7C6F-8031-4C55-A904-6A836B807326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1793B-2927-4FFA-92C8-85C71EFCE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6DD0-44D4-41C2-86F8-5A3E2D433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6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FD44EE-9113-4DAC-8B01-DB74C856D8C0}"/>
              </a:ext>
            </a:extLst>
          </p:cNvPr>
          <p:cNvSpPr txBox="1"/>
          <p:nvPr/>
        </p:nvSpPr>
        <p:spPr>
          <a:xfrm>
            <a:off x="748698" y="452457"/>
            <a:ext cx="92284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Case Study 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37F58-EF74-4594-A28B-3A2460648104}"/>
              </a:ext>
            </a:extLst>
          </p:cNvPr>
          <p:cNvSpPr txBox="1"/>
          <p:nvPr/>
        </p:nvSpPr>
        <p:spPr>
          <a:xfrm>
            <a:off x="365760" y="5650374"/>
            <a:ext cx="726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Memi Lavi</a:t>
            </a:r>
          </a:p>
          <a:p>
            <a:r>
              <a:rPr lang="en-US" sz="30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www.memilavi.com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C334AE-3DEB-45A0-9291-184DFAC6BAF6}"/>
              </a:ext>
            </a:extLst>
          </p:cNvPr>
          <p:cNvSpPr/>
          <p:nvPr/>
        </p:nvSpPr>
        <p:spPr>
          <a:xfrm>
            <a:off x="436880" y="603716"/>
            <a:ext cx="152400" cy="47142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3738BD-79E3-4A17-BAB8-D259FEC8BA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2" r="21286"/>
          <a:stretch/>
        </p:blipFill>
        <p:spPr>
          <a:xfrm>
            <a:off x="8239027" y="1452384"/>
            <a:ext cx="3952973" cy="540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69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A11E40-A525-45BA-9D38-226EB5030287}"/>
              </a:ext>
            </a:extLst>
          </p:cNvPr>
          <p:cNvSpPr txBox="1"/>
          <p:nvPr/>
        </p:nvSpPr>
        <p:spPr>
          <a:xfrm>
            <a:off x="714403" y="1730828"/>
            <a:ext cx="11477597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1 Employee = ~1MB in data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Each employee has ~10 scanned documents (contract, reviews etc.)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1 Scanned Document =~5MB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Total storage for 1 employee = ~51MB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6A947-2F58-449B-9073-7F2694452298}"/>
              </a:ext>
            </a:extLst>
          </p:cNvPr>
          <p:cNvSpPr/>
          <p:nvPr/>
        </p:nvSpPr>
        <p:spPr>
          <a:xfrm>
            <a:off x="4064000" y="695450"/>
            <a:ext cx="4348480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Data Volume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02921-FFAE-4CA7-B844-773DF6E6C3A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129924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A11E40-A525-45BA-9D38-226EB5030287}"/>
              </a:ext>
            </a:extLst>
          </p:cNvPr>
          <p:cNvSpPr txBox="1"/>
          <p:nvPr/>
        </p:nvSpPr>
        <p:spPr>
          <a:xfrm>
            <a:off x="714403" y="1730828"/>
            <a:ext cx="11477597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Company expects to grow to 500 employees in 5 years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Total storage: 51MB X 500 employees = 25.5GB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Not a lot, but: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Need to consider document storage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6A947-2F58-449B-9073-7F2694452298}"/>
              </a:ext>
            </a:extLst>
          </p:cNvPr>
          <p:cNvSpPr/>
          <p:nvPr/>
        </p:nvSpPr>
        <p:spPr>
          <a:xfrm>
            <a:off x="4064000" y="695450"/>
            <a:ext cx="4348480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Data Volume – Cont.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02921-FFAE-4CA7-B844-773DF6E6C3A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49196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E63A2E-91D9-415A-BC3B-60B929F07B76}"/>
              </a:ext>
            </a:extLst>
          </p:cNvPr>
          <p:cNvSpPr/>
          <p:nvPr/>
        </p:nvSpPr>
        <p:spPr>
          <a:xfrm>
            <a:off x="4723068" y="695450"/>
            <a:ext cx="311597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SLA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0BF75-8C30-457E-8CF7-39AD2E7B712C}"/>
              </a:ext>
            </a:extLst>
          </p:cNvPr>
          <p:cNvSpPr txBox="1"/>
          <p:nvPr/>
        </p:nvSpPr>
        <p:spPr>
          <a:xfrm>
            <a:off x="2350163" y="1934028"/>
            <a:ext cx="8490557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i="1" dirty="0">
                <a:latin typeface="Bahnschrift" panose="020B0502040204020203" pitchFamily="34" charset="0"/>
              </a:rPr>
              <a:t>4. “How critical is the system?”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192E5-6389-45B6-ACAE-6E46EFBACFDA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7356C5-57A4-4E8A-8855-2DEA96CEC7DD}"/>
              </a:ext>
            </a:extLst>
          </p:cNvPr>
          <p:cNvSpPr/>
          <p:nvPr/>
        </p:nvSpPr>
        <p:spPr>
          <a:xfrm>
            <a:off x="8370628" y="2126558"/>
            <a:ext cx="3115978" cy="82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accent2"/>
                </a:solidFill>
                <a:latin typeface="Bahnschrift" panose="020B0502040204020203" pitchFamily="34" charset="0"/>
              </a:rPr>
              <a:t>Not Very Critical</a:t>
            </a:r>
          </a:p>
        </p:txBody>
      </p:sp>
    </p:spTree>
    <p:extLst>
      <p:ext uri="{BB962C8B-B14F-4D97-AF65-F5344CB8AC3E}">
        <p14:creationId xmlns:p14="http://schemas.microsoft.com/office/powerpoint/2010/main" val="261557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Requirements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28EB8-5A49-40DA-ADD3-4B2F1EF6DCD5}"/>
              </a:ext>
            </a:extLst>
          </p:cNvPr>
          <p:cNvSpPr/>
          <p:nvPr/>
        </p:nvSpPr>
        <p:spPr>
          <a:xfrm>
            <a:off x="765142" y="1707822"/>
            <a:ext cx="311597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Functional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15BAB3-F2DA-4EC2-A765-F0F9553E941D}"/>
              </a:ext>
            </a:extLst>
          </p:cNvPr>
          <p:cNvSpPr/>
          <p:nvPr/>
        </p:nvSpPr>
        <p:spPr>
          <a:xfrm>
            <a:off x="7521542" y="1707821"/>
            <a:ext cx="311597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Non-Functional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BA83EA-A61C-4AFD-82CF-5830EB40466E}"/>
              </a:ext>
            </a:extLst>
          </p:cNvPr>
          <p:cNvCxnSpPr/>
          <p:nvPr/>
        </p:nvCxnSpPr>
        <p:spPr>
          <a:xfrm flipH="1">
            <a:off x="3497344" y="1432874"/>
            <a:ext cx="312656" cy="27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7C9AD5-15F4-4D83-BD31-1A55C273A0B6}"/>
              </a:ext>
            </a:extLst>
          </p:cNvPr>
          <p:cNvCxnSpPr>
            <a:cxnSpLocks/>
          </p:cNvCxnSpPr>
          <p:nvPr/>
        </p:nvCxnSpPr>
        <p:spPr>
          <a:xfrm>
            <a:off x="7748990" y="1432874"/>
            <a:ext cx="307890" cy="27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794255-02DE-478F-AD28-F50D2FC1F2AA}"/>
              </a:ext>
            </a:extLst>
          </p:cNvPr>
          <p:cNvSpPr txBox="1"/>
          <p:nvPr/>
        </p:nvSpPr>
        <p:spPr>
          <a:xfrm>
            <a:off x="765142" y="2627663"/>
            <a:ext cx="311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What the system should do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B2AAE-F95D-4733-AB59-1F66734E1225}"/>
              </a:ext>
            </a:extLst>
          </p:cNvPr>
          <p:cNvSpPr txBox="1"/>
          <p:nvPr/>
        </p:nvSpPr>
        <p:spPr>
          <a:xfrm>
            <a:off x="7521542" y="2627661"/>
            <a:ext cx="3115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What the system should deal with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0D6B7-B1A5-433B-BE92-4D76EADC4E3E}"/>
              </a:ext>
            </a:extLst>
          </p:cNvPr>
          <p:cNvSpPr txBox="1"/>
          <p:nvPr/>
        </p:nvSpPr>
        <p:spPr>
          <a:xfrm>
            <a:off x="6727491" y="3219739"/>
            <a:ext cx="4704080" cy="25290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10 Concurrent users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Manages 500 users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Data volume forecast: 25.5GB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Relational &amp; Unstructured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Not mission critical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File-based interface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DD3485-5BCC-4F70-8503-463C6ED9DE4F}"/>
              </a:ext>
            </a:extLst>
          </p:cNvPr>
          <p:cNvSpPr txBox="1"/>
          <p:nvPr/>
        </p:nvSpPr>
        <p:spPr>
          <a:xfrm>
            <a:off x="765142" y="3023795"/>
            <a:ext cx="4704080" cy="37755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Web Based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Perform CRUD operations on employees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Manage Salaries: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Allow manager to ask for employee’s salary change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Allow HR manager to approve / reject request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Manage vacation days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Use external payment 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090581-CE09-4A74-A022-05F714C035B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361184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87DC2-0746-4462-B8EE-A9803BB1F2BB}"/>
              </a:ext>
            </a:extLst>
          </p:cNvPr>
          <p:cNvSpPr txBox="1"/>
          <p:nvPr/>
        </p:nvSpPr>
        <p:spPr>
          <a:xfrm>
            <a:off x="567179" y="1815146"/>
            <a:ext cx="4595955" cy="12825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Based on requirements: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Entities: Employees, Vacation, Salary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Interface to the Payment System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5526660" y="1827131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Employees 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C10734-A4CE-4C1B-A8BD-93D92881A3C1}"/>
              </a:ext>
            </a:extLst>
          </p:cNvPr>
          <p:cNvSpPr/>
          <p:nvPr/>
        </p:nvSpPr>
        <p:spPr>
          <a:xfrm>
            <a:off x="5526660" y="2729355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Performs CRUD Operations on Employees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046D5A-278E-4F2A-B682-B585774D58DD}"/>
              </a:ext>
            </a:extLst>
          </p:cNvPr>
          <p:cNvCxnSpPr>
            <a:cxnSpLocks/>
          </p:cNvCxnSpPr>
          <p:nvPr/>
        </p:nvCxnSpPr>
        <p:spPr>
          <a:xfrm>
            <a:off x="6211674" y="2411593"/>
            <a:ext cx="0" cy="30303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6CB482-C08E-47EF-B797-00200237F130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93CBD-7471-49CA-A8EF-E31834670796}"/>
              </a:ext>
            </a:extLst>
          </p:cNvPr>
          <p:cNvSpPr/>
          <p:nvPr/>
        </p:nvSpPr>
        <p:spPr>
          <a:xfrm>
            <a:off x="7260210" y="1827131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FF9BFF-5E2F-4030-B157-4C94104F2E16}"/>
              </a:ext>
            </a:extLst>
          </p:cNvPr>
          <p:cNvSpPr/>
          <p:nvPr/>
        </p:nvSpPr>
        <p:spPr>
          <a:xfrm>
            <a:off x="7260210" y="2729355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Salary approval workflow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DE4A29-5A5B-4BE3-A5C2-34D342C41279}"/>
              </a:ext>
            </a:extLst>
          </p:cNvPr>
          <p:cNvCxnSpPr>
            <a:cxnSpLocks/>
          </p:cNvCxnSpPr>
          <p:nvPr/>
        </p:nvCxnSpPr>
        <p:spPr>
          <a:xfrm>
            <a:off x="7945224" y="2411593"/>
            <a:ext cx="0" cy="30303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BD88C-0331-45C3-A84A-C6EDE820535C}"/>
              </a:ext>
            </a:extLst>
          </p:cNvPr>
          <p:cNvSpPr/>
          <p:nvPr/>
        </p:nvSpPr>
        <p:spPr>
          <a:xfrm>
            <a:off x="8993760" y="1840976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DE96D0-F488-4240-A880-09F78ADCC1C9}"/>
              </a:ext>
            </a:extLst>
          </p:cNvPr>
          <p:cNvSpPr/>
          <p:nvPr/>
        </p:nvSpPr>
        <p:spPr>
          <a:xfrm>
            <a:off x="8993760" y="2743200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Employee’s Vacation Management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C79EAF7-E0B8-4554-8927-B97DD3859042}"/>
              </a:ext>
            </a:extLst>
          </p:cNvPr>
          <p:cNvCxnSpPr>
            <a:cxnSpLocks/>
          </p:cNvCxnSpPr>
          <p:nvPr/>
        </p:nvCxnSpPr>
        <p:spPr>
          <a:xfrm>
            <a:off x="9678774" y="2425438"/>
            <a:ext cx="0" cy="30303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983235" y="3898376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Payment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97AE0B-05C2-492C-9FEA-75B71E2D98D3}"/>
              </a:ext>
            </a:extLst>
          </p:cNvPr>
          <p:cNvSpPr/>
          <p:nvPr/>
        </p:nvSpPr>
        <p:spPr>
          <a:xfrm>
            <a:off x="3669285" y="3898376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8A0FDE-644F-4169-946C-B6B1C11A36E4}"/>
              </a:ext>
            </a:extLst>
          </p:cNvPr>
          <p:cNvSpPr/>
          <p:nvPr/>
        </p:nvSpPr>
        <p:spPr>
          <a:xfrm>
            <a:off x="3669285" y="4800600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Sends payment data to payment system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DE8A68-31BB-4FAB-B531-5073B55813BC}"/>
              </a:ext>
            </a:extLst>
          </p:cNvPr>
          <p:cNvCxnSpPr>
            <a:cxnSpLocks/>
          </p:cNvCxnSpPr>
          <p:nvPr/>
        </p:nvCxnSpPr>
        <p:spPr>
          <a:xfrm>
            <a:off x="4354299" y="4482838"/>
            <a:ext cx="0" cy="30303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743700" y="4276725"/>
            <a:ext cx="1495425" cy="127635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791AC-654F-423F-8616-587756B9E31C}"/>
              </a:ext>
            </a:extLst>
          </p:cNvPr>
          <p:cNvSpPr txBox="1"/>
          <p:nvPr/>
        </p:nvSpPr>
        <p:spPr>
          <a:xfrm>
            <a:off x="8915400" y="3852222"/>
            <a:ext cx="1731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Q: Single or Per Service Data Store?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62D3E3-3948-4742-AAF2-7C3268F5B122}"/>
              </a:ext>
            </a:extLst>
          </p:cNvPr>
          <p:cNvSpPr txBox="1"/>
          <p:nvPr/>
        </p:nvSpPr>
        <p:spPr>
          <a:xfrm>
            <a:off x="8915400" y="4948679"/>
            <a:ext cx="17313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A: Data is shared between services, so a Single Data Store is better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357D3D-8C8C-4816-9FF2-18640665F709}"/>
              </a:ext>
            </a:extLst>
          </p:cNvPr>
          <p:cNvSpPr/>
          <p:nvPr/>
        </p:nvSpPr>
        <p:spPr>
          <a:xfrm>
            <a:off x="6803010" y="596245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415DF5-6A26-47E0-A340-5031CA0A9517}"/>
              </a:ext>
            </a:extLst>
          </p:cNvPr>
          <p:cNvSpPr/>
          <p:nvPr/>
        </p:nvSpPr>
        <p:spPr>
          <a:xfrm>
            <a:off x="10727310" y="1840976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9FEDCD-3EC0-4CA9-B83F-D748A0B44D74}"/>
              </a:ext>
            </a:extLst>
          </p:cNvPr>
          <p:cNvSpPr/>
          <p:nvPr/>
        </p:nvSpPr>
        <p:spPr>
          <a:xfrm>
            <a:off x="10727310" y="2743200"/>
            <a:ext cx="1370029" cy="1155176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Returns static files to the browser (HTML, CSS, JS)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4AD74F-E579-4723-AE12-74A3A17C356E}"/>
              </a:ext>
            </a:extLst>
          </p:cNvPr>
          <p:cNvCxnSpPr>
            <a:cxnSpLocks/>
          </p:cNvCxnSpPr>
          <p:nvPr/>
        </p:nvCxnSpPr>
        <p:spPr>
          <a:xfrm>
            <a:off x="11412324" y="2425438"/>
            <a:ext cx="0" cy="30303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83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16" grpId="0" animBg="1"/>
      <p:bldP spid="20" grpId="0" animBg="1"/>
      <p:bldP spid="21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5" grpId="0" animBg="1"/>
      <p:bldP spid="6" grpId="0"/>
      <p:bldP spid="35" grpId="0"/>
      <p:bldP spid="36" grpId="0" animBg="1"/>
      <p:bldP spid="37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Messaging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487149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Employees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CB482-C08E-47EF-B797-00200237F130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93CBD-7471-49CA-A8EF-E31834670796}"/>
              </a:ext>
            </a:extLst>
          </p:cNvPr>
          <p:cNvSpPr/>
          <p:nvPr/>
        </p:nvSpPr>
        <p:spPr>
          <a:xfrm>
            <a:off x="660504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BD88C-0331-45C3-A84A-C6EDE820535C}"/>
              </a:ext>
            </a:extLst>
          </p:cNvPr>
          <p:cNvSpPr/>
          <p:nvPr/>
        </p:nvSpPr>
        <p:spPr>
          <a:xfrm>
            <a:off x="833859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487935" y="5473635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Payment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97AE0B-05C2-492C-9FEA-75B71E2D98D3}"/>
              </a:ext>
            </a:extLst>
          </p:cNvPr>
          <p:cNvSpPr/>
          <p:nvPr/>
        </p:nvSpPr>
        <p:spPr>
          <a:xfrm>
            <a:off x="3263344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605047" y="5127691"/>
            <a:ext cx="1495425" cy="127635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357D3D-8C8C-4816-9FF2-18640665F709}"/>
              </a:ext>
            </a:extLst>
          </p:cNvPr>
          <p:cNvSpPr/>
          <p:nvPr/>
        </p:nvSpPr>
        <p:spPr>
          <a:xfrm>
            <a:off x="10072146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415DF5-6A26-47E0-A340-5031CA0A9517}"/>
              </a:ext>
            </a:extLst>
          </p:cNvPr>
          <p:cNvSpPr/>
          <p:nvPr/>
        </p:nvSpPr>
        <p:spPr>
          <a:xfrm>
            <a:off x="1007214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5AFF940-0783-48BE-AEEF-E917208B9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035" y="1534945"/>
            <a:ext cx="1278873" cy="12788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7D728C-F603-45CA-B6E5-112B0378321B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8739908" y="2371725"/>
            <a:ext cx="2017254" cy="9916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138FD5-791B-4D87-A801-E62426A8E4F8}"/>
              </a:ext>
            </a:extLst>
          </p:cNvPr>
          <p:cNvSpPr txBox="1"/>
          <p:nvPr/>
        </p:nvSpPr>
        <p:spPr>
          <a:xfrm>
            <a:off x="8619541" y="1399337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Users’ Browser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3B0689-9E43-44C2-B965-63CA611C9907}"/>
              </a:ext>
            </a:extLst>
          </p:cNvPr>
          <p:cNvSpPr txBox="1"/>
          <p:nvPr/>
        </p:nvSpPr>
        <p:spPr>
          <a:xfrm>
            <a:off x="9833978" y="2444486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HTML Page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AD8C2B-684F-4E93-8302-802BF6D4C1AB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8739908" y="2174382"/>
            <a:ext cx="2340866" cy="11751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68D5B0-0C75-424C-9441-13B935D550E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461035" y="2813818"/>
            <a:ext cx="639437" cy="5495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A5311A-8559-4D13-8CDB-774A15CA849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219534" y="2799974"/>
            <a:ext cx="804078" cy="5634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F98562-A7A9-4783-AD66-0F4543275954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556512" y="2743793"/>
            <a:ext cx="2224241" cy="6057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2DCE7E3-6A13-4B56-8136-FA2EBB7CD230}"/>
              </a:ext>
            </a:extLst>
          </p:cNvPr>
          <p:cNvSpPr txBox="1"/>
          <p:nvPr/>
        </p:nvSpPr>
        <p:spPr>
          <a:xfrm>
            <a:off x="4730966" y="2813818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REST API / HTTP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57ADD9-8E74-4D7A-8EEF-A1142CFD79DA}"/>
              </a:ext>
            </a:extLst>
          </p:cNvPr>
          <p:cNvSpPr txBox="1"/>
          <p:nvPr/>
        </p:nvSpPr>
        <p:spPr>
          <a:xfrm>
            <a:off x="8722011" y="4758359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Queue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9ABB1A-755C-491D-B7A8-3B4B649A7FEA}"/>
              </a:ext>
            </a:extLst>
          </p:cNvPr>
          <p:cNvGrpSpPr/>
          <p:nvPr/>
        </p:nvGrpSpPr>
        <p:grpSpPr>
          <a:xfrm>
            <a:off x="3949742" y="3936376"/>
            <a:ext cx="6723978" cy="1513331"/>
            <a:chOff x="3949742" y="3936376"/>
            <a:chExt cx="6723978" cy="151333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8826B4-25C7-4C95-8E5E-E3403B7B8CA3}"/>
                </a:ext>
              </a:extLst>
            </p:cNvPr>
            <p:cNvCxnSpPr>
              <a:cxnSpLocks/>
            </p:cNvCxnSpPr>
            <p:nvPr/>
          </p:nvCxnSpPr>
          <p:spPr>
            <a:xfrm>
              <a:off x="907160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47AFF9E-4442-4C91-B577-23116620C2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73720" y="3943427"/>
              <a:ext cx="0" cy="1494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05B02BB-2D30-40B5-B07C-934CA0D6EBAF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54" y="3936376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3C6A501-3DCC-4481-BBAE-64170502D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9742" y="4685523"/>
              <a:ext cx="6723978" cy="1503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4D507CB-89F8-4F1E-B360-E9B85C36E8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626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AFA70DE-F89F-43F0-A6A5-2E6E010FD8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42" y="4700560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DDB4E-95F0-4D6E-9329-AB592D968AD1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1857964" y="5765866"/>
            <a:ext cx="1405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0B80FB-D79E-4AD8-B9B1-271278DA2D87}"/>
              </a:ext>
            </a:extLst>
          </p:cNvPr>
          <p:cNvSpPr txBox="1"/>
          <p:nvPr/>
        </p:nvSpPr>
        <p:spPr>
          <a:xfrm>
            <a:off x="2291989" y="5765866"/>
            <a:ext cx="8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333288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0" grpId="0"/>
      <p:bldP spid="45" grpId="0"/>
      <p:bldP spid="53" grpId="0"/>
      <p:bldP spid="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487149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Employees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CB482-C08E-47EF-B797-00200237F130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93CBD-7471-49CA-A8EF-E31834670796}"/>
              </a:ext>
            </a:extLst>
          </p:cNvPr>
          <p:cNvSpPr/>
          <p:nvPr/>
        </p:nvSpPr>
        <p:spPr>
          <a:xfrm>
            <a:off x="660504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BD88C-0331-45C3-A84A-C6EDE820535C}"/>
              </a:ext>
            </a:extLst>
          </p:cNvPr>
          <p:cNvSpPr/>
          <p:nvPr/>
        </p:nvSpPr>
        <p:spPr>
          <a:xfrm>
            <a:off x="833859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487935" y="5473635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Payment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97AE0B-05C2-492C-9FEA-75B71E2D98D3}"/>
              </a:ext>
            </a:extLst>
          </p:cNvPr>
          <p:cNvSpPr/>
          <p:nvPr/>
        </p:nvSpPr>
        <p:spPr>
          <a:xfrm>
            <a:off x="3263344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605047" y="5127691"/>
            <a:ext cx="1495425" cy="127635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357D3D-8C8C-4816-9FF2-18640665F709}"/>
              </a:ext>
            </a:extLst>
          </p:cNvPr>
          <p:cNvSpPr/>
          <p:nvPr/>
        </p:nvSpPr>
        <p:spPr>
          <a:xfrm>
            <a:off x="10072146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415DF5-6A26-47E0-A340-5031CA0A9517}"/>
              </a:ext>
            </a:extLst>
          </p:cNvPr>
          <p:cNvSpPr/>
          <p:nvPr/>
        </p:nvSpPr>
        <p:spPr>
          <a:xfrm>
            <a:off x="1007214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5AFF940-0783-48BE-AEEF-E917208B9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035" y="1534945"/>
            <a:ext cx="1278873" cy="12788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7D728C-F603-45CA-B6E5-112B0378321B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8739908" y="2371725"/>
            <a:ext cx="2017254" cy="9916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138FD5-791B-4D87-A801-E62426A8E4F8}"/>
              </a:ext>
            </a:extLst>
          </p:cNvPr>
          <p:cNvSpPr txBox="1"/>
          <p:nvPr/>
        </p:nvSpPr>
        <p:spPr>
          <a:xfrm>
            <a:off x="8619541" y="1399337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Users’ Browser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3B0689-9E43-44C2-B965-63CA611C9907}"/>
              </a:ext>
            </a:extLst>
          </p:cNvPr>
          <p:cNvSpPr txBox="1"/>
          <p:nvPr/>
        </p:nvSpPr>
        <p:spPr>
          <a:xfrm>
            <a:off x="9833978" y="2444486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HTML Page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AD8C2B-684F-4E93-8302-802BF6D4C1AB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8739908" y="2174382"/>
            <a:ext cx="2340866" cy="11751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68D5B0-0C75-424C-9441-13B935D550E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461035" y="2813818"/>
            <a:ext cx="639437" cy="5495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A5311A-8559-4D13-8CDB-774A15CA849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219534" y="2799974"/>
            <a:ext cx="804078" cy="5634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F98562-A7A9-4783-AD66-0F4543275954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556512" y="2743793"/>
            <a:ext cx="2224241" cy="6057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2DCE7E3-6A13-4B56-8136-FA2EBB7CD230}"/>
              </a:ext>
            </a:extLst>
          </p:cNvPr>
          <p:cNvSpPr txBox="1"/>
          <p:nvPr/>
        </p:nvSpPr>
        <p:spPr>
          <a:xfrm>
            <a:off x="4730966" y="2813818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REST API / HTTP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57ADD9-8E74-4D7A-8EEF-A1142CFD79DA}"/>
              </a:ext>
            </a:extLst>
          </p:cNvPr>
          <p:cNvSpPr txBox="1"/>
          <p:nvPr/>
        </p:nvSpPr>
        <p:spPr>
          <a:xfrm>
            <a:off x="8722011" y="4758359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Queue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9ABB1A-755C-491D-B7A8-3B4B649A7FEA}"/>
              </a:ext>
            </a:extLst>
          </p:cNvPr>
          <p:cNvGrpSpPr/>
          <p:nvPr/>
        </p:nvGrpSpPr>
        <p:grpSpPr>
          <a:xfrm>
            <a:off x="3949742" y="3936376"/>
            <a:ext cx="6723978" cy="1513331"/>
            <a:chOff x="3949742" y="3936376"/>
            <a:chExt cx="6723978" cy="151333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8826B4-25C7-4C95-8E5E-E3403B7B8CA3}"/>
                </a:ext>
              </a:extLst>
            </p:cNvPr>
            <p:cNvCxnSpPr>
              <a:cxnSpLocks/>
            </p:cNvCxnSpPr>
            <p:nvPr/>
          </p:nvCxnSpPr>
          <p:spPr>
            <a:xfrm>
              <a:off x="907160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47AFF9E-4442-4C91-B577-23116620C2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73720" y="3943427"/>
              <a:ext cx="0" cy="1494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05B02BB-2D30-40B5-B07C-934CA0D6EBAF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54" y="3936376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3C6A501-3DCC-4481-BBAE-64170502D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9742" y="4685523"/>
              <a:ext cx="6723978" cy="1503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4D507CB-89F8-4F1E-B360-E9B85C36E8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626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AFA70DE-F89F-43F0-A6A5-2E6E010FD8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42" y="4700560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DDB4E-95F0-4D6E-9329-AB592D968AD1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1857964" y="5765866"/>
            <a:ext cx="1405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0B80FB-D79E-4AD8-B9B1-271278DA2D87}"/>
              </a:ext>
            </a:extLst>
          </p:cNvPr>
          <p:cNvSpPr txBox="1"/>
          <p:nvPr/>
        </p:nvSpPr>
        <p:spPr>
          <a:xfrm>
            <a:off x="2291989" y="5765866"/>
            <a:ext cx="8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File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BDFCA1-19CB-4CE5-B741-2034FF6BDB04}"/>
              </a:ext>
            </a:extLst>
          </p:cNvPr>
          <p:cNvSpPr/>
          <p:nvPr/>
        </p:nvSpPr>
        <p:spPr>
          <a:xfrm>
            <a:off x="9970494" y="5344539"/>
            <a:ext cx="1570563" cy="8142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9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Logging 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6297105" cy="271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Very Important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Other services use it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sz="3000" dirty="0"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B6BD69-94F0-40D6-83FF-9BC1A69882FC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106450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Logging -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617127" cy="271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en-US" sz="3000" dirty="0">
                <a:latin typeface="Bahnschrift" panose="020B0502040204020203" pitchFamily="34" charset="0"/>
              </a:rPr>
              <a:t>Is there an existing logging mechanism in the company?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3000" dirty="0">
                <a:latin typeface="Bahnschrift" panose="020B0502040204020203" pitchFamily="34" charset="0"/>
              </a:rPr>
              <a:t>Develop our own or use 3</a:t>
            </a:r>
            <a:r>
              <a:rPr lang="en-US" sz="3000" baseline="30000" dirty="0">
                <a:latin typeface="Bahnschrift" panose="020B0502040204020203" pitchFamily="34" charset="0"/>
              </a:rPr>
              <a:t>rd</a:t>
            </a:r>
            <a:r>
              <a:rPr lang="en-US" sz="3000" dirty="0">
                <a:latin typeface="Bahnschrift" panose="020B0502040204020203" pitchFamily="34" charset="0"/>
              </a:rPr>
              <a:t> party?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5D6B7B-1F2B-44D4-98F5-A7203F96D0A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81C05-41CC-4A9C-9B96-B5774E76F7D8}"/>
              </a:ext>
            </a:extLst>
          </p:cNvPr>
          <p:cNvSpPr txBox="1"/>
          <p:nvPr/>
        </p:nvSpPr>
        <p:spPr>
          <a:xfrm>
            <a:off x="8778239" y="3056709"/>
            <a:ext cx="15806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Bahnschrift" panose="020B0502040204020203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9424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Logging - Alternative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5D6B7B-1F2B-44D4-98F5-A7203F96D0A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DB8D4C-AF96-474B-917F-E84DAF0FE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329" y="1913708"/>
            <a:ext cx="65151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3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CC97A0-1194-4FB7-92EE-D3350EA24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513" y="-239854"/>
            <a:ext cx="7158087" cy="73377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FC8C19-C388-40FC-85ED-086E0143F741}"/>
              </a:ext>
            </a:extLst>
          </p:cNvPr>
          <p:cNvSpPr/>
          <p:nvPr/>
        </p:nvSpPr>
        <p:spPr>
          <a:xfrm>
            <a:off x="3434080" y="2367280"/>
            <a:ext cx="5435600" cy="1330960"/>
          </a:xfrm>
          <a:prstGeom prst="rect">
            <a:avLst/>
          </a:prstGeom>
          <a:solidFill>
            <a:schemeClr val="bg1">
              <a:alpha val="75000"/>
            </a:schemeClr>
          </a:solidFill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A Real World Application</a:t>
            </a:r>
          </a:p>
        </p:txBody>
      </p:sp>
    </p:spTree>
    <p:extLst>
      <p:ext uri="{BB962C8B-B14F-4D97-AF65-F5344CB8AC3E}">
        <p14:creationId xmlns:p14="http://schemas.microsoft.com/office/powerpoint/2010/main" val="3701035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Logging - Alternative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5D6B7B-1F2B-44D4-98F5-A7203F96D0A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AC8D47-A38B-483E-A5EF-08CD6E5C9CC5}"/>
              </a:ext>
            </a:extLst>
          </p:cNvPr>
          <p:cNvSpPr txBox="1"/>
          <p:nvPr/>
        </p:nvSpPr>
        <p:spPr>
          <a:xfrm>
            <a:off x="952107" y="2007909"/>
            <a:ext cx="9171607" cy="548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ELK: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Powerful data store (</a:t>
            </a:r>
            <a:r>
              <a:rPr lang="en-US" sz="3000" b="1" dirty="0">
                <a:latin typeface="Bahnschrift" panose="020B0502040204020203" pitchFamily="34" charset="0"/>
              </a:rPr>
              <a:t>E</a:t>
            </a:r>
            <a:r>
              <a:rPr lang="en-US" sz="3000" dirty="0">
                <a:latin typeface="Bahnschrift" panose="020B0502040204020203" pitchFamily="34" charset="0"/>
              </a:rPr>
              <a:t>lastic)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Import log from many sources (</a:t>
            </a:r>
            <a:r>
              <a:rPr lang="en-US" sz="3000" b="1" dirty="0">
                <a:latin typeface="Bahnschrift" panose="020B0502040204020203" pitchFamily="34" charset="0"/>
              </a:rPr>
              <a:t>L</a:t>
            </a:r>
            <a:r>
              <a:rPr lang="en-US" sz="3000" dirty="0">
                <a:latin typeface="Bahnschrift" panose="020B0502040204020203" pitchFamily="34" charset="0"/>
              </a:rPr>
              <a:t>ogstash)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Great viewer with filter capabilities (</a:t>
            </a:r>
            <a:r>
              <a:rPr lang="en-US" sz="3000" b="1" dirty="0">
                <a:latin typeface="Bahnschrift" panose="020B0502040204020203" pitchFamily="34" charset="0"/>
              </a:rPr>
              <a:t>K</a:t>
            </a:r>
            <a:r>
              <a:rPr lang="en-US" sz="3000" dirty="0">
                <a:latin typeface="Bahnschrift" panose="020B0502040204020203" pitchFamily="34" charset="0"/>
              </a:rPr>
              <a:t>ibana)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3000" dirty="0">
              <a:latin typeface="Bahnschrift" panose="020B0502040204020203" pitchFamily="34" charset="0"/>
            </a:endParaRPr>
          </a:p>
          <a:p>
            <a:pPr>
              <a:lnSpc>
                <a:spcPct val="200000"/>
              </a:lnSpc>
            </a:pPr>
            <a:endParaRPr lang="en-US" sz="3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58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Logging - Alternative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5D6B7B-1F2B-44D4-98F5-A7203F96D0A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AC8D47-A38B-483E-A5EF-08CD6E5C9CC5}"/>
              </a:ext>
            </a:extLst>
          </p:cNvPr>
          <p:cNvSpPr txBox="1"/>
          <p:nvPr/>
        </p:nvSpPr>
        <p:spPr>
          <a:xfrm>
            <a:off x="952107" y="2007909"/>
            <a:ext cx="9171607" cy="548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But: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Requires maintenance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Quite complicated to install and setup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Suitable mainly for large, data-intensive systems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3000" dirty="0">
              <a:latin typeface="Bahnschrift" panose="020B0502040204020203" pitchFamily="34" charset="0"/>
            </a:endParaRPr>
          </a:p>
          <a:p>
            <a:pPr>
              <a:lnSpc>
                <a:spcPct val="200000"/>
              </a:lnSpc>
            </a:pPr>
            <a:endParaRPr lang="en-US" sz="3000" dirty="0">
              <a:latin typeface="Bahnschrif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0AEA7B-0FF2-4CCB-BA86-145BA293B333}"/>
              </a:ext>
            </a:extLst>
          </p:cNvPr>
          <p:cNvSpPr/>
          <p:nvPr/>
        </p:nvSpPr>
        <p:spPr>
          <a:xfrm rot="20726261">
            <a:off x="2547257" y="2821577"/>
            <a:ext cx="5943600" cy="2286000"/>
          </a:xfrm>
          <a:prstGeom prst="rect">
            <a:avLst/>
          </a:prstGeom>
          <a:solidFill>
            <a:schemeClr val="bg1">
              <a:alpha val="82000"/>
            </a:schemeClr>
          </a:solidFill>
          <a:ln w="136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dirty="0">
                <a:solidFill>
                  <a:srgbClr val="FF0000"/>
                </a:solidFill>
                <a:latin typeface="Impact" panose="020B0806030902050204" pitchFamily="34" charset="0"/>
              </a:rPr>
              <a:t>No Go</a:t>
            </a:r>
          </a:p>
        </p:txBody>
      </p:sp>
    </p:spTree>
    <p:extLst>
      <p:ext uri="{BB962C8B-B14F-4D97-AF65-F5344CB8AC3E}">
        <p14:creationId xmlns:p14="http://schemas.microsoft.com/office/powerpoint/2010/main" val="229254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Logging 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6297105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Steps: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Decide on Application Type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Decide on Technology Stack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Design the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FE811-519D-4D68-A71F-E74BF299304D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315628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Application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6297105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What it does: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Read log records from queue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Validate the records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Store in data store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5D6B7B-1F2B-44D4-98F5-A7203F96D0A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14651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Application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394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What it does: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4000" b="1" dirty="0">
                <a:latin typeface="Bahnschrift" panose="020B0502040204020203" pitchFamily="34" charset="0"/>
              </a:rPr>
              <a:t>Read log records from queue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Handle the records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Save in data store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0A6C54-CB1B-464D-966D-7AD6BE3E5B62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299903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Application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Web App &amp; Web API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Mobile App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Console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Service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Desktop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987848-4E14-484E-9168-0CF591AF33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2412403"/>
            <a:ext cx="424434" cy="432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9AD04-FDFE-4C98-9AD1-166619F7D7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3411966"/>
            <a:ext cx="424434" cy="432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90A1AC-46B1-4038-BE1B-282D3B96E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027" y="4152392"/>
            <a:ext cx="533400" cy="533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57BF44-ABCC-4F47-867F-E19082E01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027" y="5130816"/>
            <a:ext cx="533400" cy="533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3C97C1-C08B-4A4A-8BA5-59F03BE98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474283" y="6023205"/>
            <a:ext cx="424434" cy="4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5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Application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Web App &amp; Web API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Mobile App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Console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Service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Desktop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BBCE1-237E-48D6-9292-72E4198ED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3"/>
          <a:stretch/>
        </p:blipFill>
        <p:spPr>
          <a:xfrm>
            <a:off x="5523993" y="5197470"/>
            <a:ext cx="424435" cy="393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987848-4E14-484E-9168-0CF591AF33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2412403"/>
            <a:ext cx="424434" cy="432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9AD04-FDFE-4C98-9AD1-166619F7D7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3411966"/>
            <a:ext cx="424434" cy="432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3C97C1-C08B-4A4A-8BA5-59F03BE98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474283" y="6023205"/>
            <a:ext cx="424434" cy="4320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0BE539-5248-40A6-B3C8-5FB038BA51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3"/>
          <a:stretch/>
        </p:blipFill>
        <p:spPr>
          <a:xfrm>
            <a:off x="5523993" y="4312753"/>
            <a:ext cx="424435" cy="39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1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271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For: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Component’s Code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Data Store</a:t>
            </a:r>
          </a:p>
        </p:txBody>
      </p:sp>
    </p:spTree>
    <p:extLst>
      <p:ext uri="{BB962C8B-B14F-4D97-AF65-F5344CB8AC3E}">
        <p14:creationId xmlns:p14="http://schemas.microsoft.com/office/powerpoint/2010/main" val="321119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Code Should: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Access Queue’s API</a:t>
            </a:r>
            <a:endParaRPr lang="he-IL" sz="3000" dirty="0">
              <a:latin typeface="Bahnschrift" panose="020B0502040204020203" pitchFamily="34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Validate the data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Store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994AF-2907-44DB-982F-CAA40FEC0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44" y="4316818"/>
            <a:ext cx="1397318" cy="1399505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8840E7B-C477-44FD-B4C0-3DC43966702D}"/>
              </a:ext>
            </a:extLst>
          </p:cNvPr>
          <p:cNvSpPr/>
          <p:nvPr/>
        </p:nvSpPr>
        <p:spPr>
          <a:xfrm>
            <a:off x="6672187" y="4054932"/>
            <a:ext cx="4567706" cy="945000"/>
          </a:xfrm>
          <a:prstGeom prst="wedgeRectCallout">
            <a:avLst>
              <a:gd name="adj1" fmla="val -71843"/>
              <a:gd name="adj2" fmla="val 42904"/>
            </a:avLst>
          </a:prstGeom>
          <a:solidFill>
            <a:schemeClr val="bg1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542708"/>
                </a:solidFill>
              </a:rPr>
              <a:t>We’re familiar with Microsoft stack, so we are expert in .NET and SQL Server</a:t>
            </a:r>
          </a:p>
        </p:txBody>
      </p:sp>
    </p:spTree>
    <p:extLst>
      <p:ext uri="{BB962C8B-B14F-4D97-AF65-F5344CB8AC3E}">
        <p14:creationId xmlns:p14="http://schemas.microsoft.com/office/powerpoint/2010/main" val="353877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7C4891-9FE5-45A1-A0CF-C2EEEB95C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241" y="2405743"/>
            <a:ext cx="3312569" cy="3207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1ED987-E0B9-4E04-9B84-F03B250CE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027" y="2405743"/>
            <a:ext cx="4291693" cy="31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1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8538820-89E4-456B-8BA6-F89532C0268E}"/>
              </a:ext>
            </a:extLst>
          </p:cNvPr>
          <p:cNvSpPr/>
          <p:nvPr/>
        </p:nvSpPr>
        <p:spPr>
          <a:xfrm>
            <a:off x="2649348" y="465289"/>
            <a:ext cx="5976491" cy="936791"/>
          </a:xfrm>
          <a:prstGeom prst="rect">
            <a:avLst/>
          </a:prstGeom>
          <a:solidFill>
            <a:srgbClr val="5427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Bahnschrift" panose="020B0502040204020203" pitchFamily="34" charset="0"/>
              </a:rPr>
              <a:t>Application 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48F3E7-C3C6-4B2E-AB46-8CC5A79A2E83}"/>
              </a:ext>
            </a:extLst>
          </p:cNvPr>
          <p:cNvSpPr/>
          <p:nvPr/>
        </p:nvSpPr>
        <p:spPr>
          <a:xfrm>
            <a:off x="2649349" y="1753846"/>
            <a:ext cx="5976490" cy="936791"/>
          </a:xfrm>
          <a:prstGeom prst="rect">
            <a:avLst/>
          </a:prstGeom>
          <a:solidFill>
            <a:srgbClr val="5427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Bahnschrift" panose="020B0502040204020203" pitchFamily="34" charset="0"/>
              </a:rPr>
              <a:t>Defining Requirements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F56F28-0EEB-4E57-8B88-520BADE8A9FB}"/>
              </a:ext>
            </a:extLst>
          </p:cNvPr>
          <p:cNvSpPr/>
          <p:nvPr/>
        </p:nvSpPr>
        <p:spPr>
          <a:xfrm>
            <a:off x="2649348" y="3042402"/>
            <a:ext cx="5976489" cy="936791"/>
          </a:xfrm>
          <a:prstGeom prst="rect">
            <a:avLst/>
          </a:prstGeom>
          <a:solidFill>
            <a:srgbClr val="5427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Bahnschrift" panose="020B0502040204020203" pitchFamily="34" charset="0"/>
              </a:rPr>
              <a:t>Components Mapping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3036C-8462-4AFD-B62F-4B7C7F9AFD5A}"/>
              </a:ext>
            </a:extLst>
          </p:cNvPr>
          <p:cNvSpPr/>
          <p:nvPr/>
        </p:nvSpPr>
        <p:spPr>
          <a:xfrm>
            <a:off x="2649349" y="4330959"/>
            <a:ext cx="5976488" cy="936791"/>
          </a:xfrm>
          <a:prstGeom prst="rect">
            <a:avLst/>
          </a:prstGeom>
          <a:solidFill>
            <a:srgbClr val="5427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" panose="020B0502040204020203" pitchFamily="34" charset="0"/>
              </a:rPr>
              <a:t>Technology Stack Selection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60099D-1695-4C64-B58C-128CDDA6AB6E}"/>
              </a:ext>
            </a:extLst>
          </p:cNvPr>
          <p:cNvSpPr/>
          <p:nvPr/>
        </p:nvSpPr>
        <p:spPr>
          <a:xfrm>
            <a:off x="2649348" y="5619515"/>
            <a:ext cx="5976487" cy="936791"/>
          </a:xfrm>
          <a:prstGeom prst="rect">
            <a:avLst/>
          </a:prstGeom>
          <a:solidFill>
            <a:srgbClr val="5427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" panose="020B0502040204020203" pitchFamily="34" charset="0"/>
              </a:rPr>
              <a:t>Architecture Design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4EBDE9-7245-4B23-9AEE-EB94BD86E746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5637594" y="1402080"/>
            <a:ext cx="0" cy="351766"/>
          </a:xfrm>
          <a:prstGeom prst="straightConnector1">
            <a:avLst/>
          </a:prstGeom>
          <a:ln w="25400">
            <a:solidFill>
              <a:srgbClr val="5427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7B1F2D-AA2B-44CB-8951-B7ECCF924D64}"/>
              </a:ext>
            </a:extLst>
          </p:cNvPr>
          <p:cNvCxnSpPr/>
          <p:nvPr/>
        </p:nvCxnSpPr>
        <p:spPr>
          <a:xfrm>
            <a:off x="5594542" y="3979193"/>
            <a:ext cx="0" cy="351766"/>
          </a:xfrm>
          <a:prstGeom prst="straightConnector1">
            <a:avLst/>
          </a:prstGeom>
          <a:ln w="25400">
            <a:solidFill>
              <a:srgbClr val="5427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BBBA62-E625-45D2-A456-18C3C3B78D9A}"/>
              </a:ext>
            </a:extLst>
          </p:cNvPr>
          <p:cNvCxnSpPr/>
          <p:nvPr/>
        </p:nvCxnSpPr>
        <p:spPr>
          <a:xfrm>
            <a:off x="5594542" y="2690636"/>
            <a:ext cx="0" cy="351766"/>
          </a:xfrm>
          <a:prstGeom prst="straightConnector1">
            <a:avLst/>
          </a:prstGeom>
          <a:ln w="25400">
            <a:solidFill>
              <a:srgbClr val="5427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B92CEE-A227-45C0-9019-D59C40CE3A52}"/>
              </a:ext>
            </a:extLst>
          </p:cNvPr>
          <p:cNvCxnSpPr/>
          <p:nvPr/>
        </p:nvCxnSpPr>
        <p:spPr>
          <a:xfrm>
            <a:off x="5594542" y="5267750"/>
            <a:ext cx="0" cy="351766"/>
          </a:xfrm>
          <a:prstGeom prst="straightConnector1">
            <a:avLst/>
          </a:prstGeom>
          <a:ln w="25400">
            <a:solidFill>
              <a:srgbClr val="5427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88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668486" y="2002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User Interface / Service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8D7AD-5714-452B-B35B-6B05133813A6}"/>
              </a:ext>
            </a:extLst>
          </p:cNvPr>
          <p:cNvSpPr/>
          <p:nvPr/>
        </p:nvSpPr>
        <p:spPr>
          <a:xfrm>
            <a:off x="3668485" y="3135086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Business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16300-7AC4-4B6B-ACF8-EB3ACEE3C7DA}"/>
              </a:ext>
            </a:extLst>
          </p:cNvPr>
          <p:cNvSpPr/>
          <p:nvPr/>
        </p:nvSpPr>
        <p:spPr>
          <a:xfrm>
            <a:off x="3668484" y="426720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Data Access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CDA69F5-FA4B-462A-9C8A-9008E581965E}"/>
              </a:ext>
            </a:extLst>
          </p:cNvPr>
          <p:cNvSpPr/>
          <p:nvPr/>
        </p:nvSpPr>
        <p:spPr>
          <a:xfrm>
            <a:off x="4805680" y="5659120"/>
            <a:ext cx="1788160" cy="1045029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</p:spTree>
    <p:extLst>
      <p:ext uri="{BB962C8B-B14F-4D97-AF65-F5344CB8AC3E}">
        <p14:creationId xmlns:p14="http://schemas.microsoft.com/office/powerpoint/2010/main" val="19542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668486" y="2002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User Interface / Service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8D7AD-5714-452B-B35B-6B05133813A6}"/>
              </a:ext>
            </a:extLst>
          </p:cNvPr>
          <p:cNvSpPr/>
          <p:nvPr/>
        </p:nvSpPr>
        <p:spPr>
          <a:xfrm>
            <a:off x="3668485" y="3135086"/>
            <a:ext cx="4071257" cy="1045029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Business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16300-7AC4-4B6B-ACF8-EB3ACEE3C7DA}"/>
              </a:ext>
            </a:extLst>
          </p:cNvPr>
          <p:cNvSpPr/>
          <p:nvPr/>
        </p:nvSpPr>
        <p:spPr>
          <a:xfrm>
            <a:off x="3668484" y="4267201"/>
            <a:ext cx="4071257" cy="1045029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Data Access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CDA69F5-FA4B-462A-9C8A-9008E581965E}"/>
              </a:ext>
            </a:extLst>
          </p:cNvPr>
          <p:cNvSpPr/>
          <p:nvPr/>
        </p:nvSpPr>
        <p:spPr>
          <a:xfrm>
            <a:off x="4805680" y="5659120"/>
            <a:ext cx="1788160" cy="1045029"/>
          </a:xfrm>
          <a:prstGeom prst="flowChartMagneticDisk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Data Store</a:t>
            </a:r>
          </a:p>
        </p:txBody>
      </p:sp>
    </p:spTree>
    <p:extLst>
      <p:ext uri="{BB962C8B-B14F-4D97-AF65-F5344CB8AC3E}">
        <p14:creationId xmlns:p14="http://schemas.microsoft.com/office/powerpoint/2010/main" val="68151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Logging 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668486" y="2002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Polling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8D7AD-5714-452B-B35B-6B05133813A6}"/>
              </a:ext>
            </a:extLst>
          </p:cNvPr>
          <p:cNvSpPr/>
          <p:nvPr/>
        </p:nvSpPr>
        <p:spPr>
          <a:xfrm>
            <a:off x="3668485" y="3135086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Business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16300-7AC4-4B6B-ACF8-EB3ACEE3C7DA}"/>
              </a:ext>
            </a:extLst>
          </p:cNvPr>
          <p:cNvSpPr/>
          <p:nvPr/>
        </p:nvSpPr>
        <p:spPr>
          <a:xfrm>
            <a:off x="3668484" y="426720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Data Access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CDA69F5-FA4B-462A-9C8A-9008E581965E}"/>
              </a:ext>
            </a:extLst>
          </p:cNvPr>
          <p:cNvSpPr/>
          <p:nvPr/>
        </p:nvSpPr>
        <p:spPr>
          <a:xfrm>
            <a:off x="4805680" y="5659120"/>
            <a:ext cx="1788160" cy="1045029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4E5F9D-D260-4251-9052-AE1CB2968F52}"/>
              </a:ext>
            </a:extLst>
          </p:cNvPr>
          <p:cNvSpPr txBox="1"/>
          <p:nvPr/>
        </p:nvSpPr>
        <p:spPr>
          <a:xfrm>
            <a:off x="8188960" y="2063820"/>
            <a:ext cx="2611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Polls the Queue every few seconds for log records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02ACA1-D505-462D-A197-4E81BAC31CBB}"/>
              </a:ext>
            </a:extLst>
          </p:cNvPr>
          <p:cNvSpPr txBox="1"/>
          <p:nvPr/>
        </p:nvSpPr>
        <p:spPr>
          <a:xfrm>
            <a:off x="8188960" y="3472040"/>
            <a:ext cx="261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Validates the records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33A601-BE02-4034-A1C9-2E1E06652593}"/>
              </a:ext>
            </a:extLst>
          </p:cNvPr>
          <p:cNvCxnSpPr>
            <a:stCxn id="2" idx="2"/>
            <a:endCxn id="9" idx="0"/>
          </p:cNvCxnSpPr>
          <p:nvPr/>
        </p:nvCxnSpPr>
        <p:spPr>
          <a:xfrm>
            <a:off x="9494520" y="2987150"/>
            <a:ext cx="0" cy="4848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D043D85-6555-468F-8568-F87BEF70AA25}"/>
              </a:ext>
            </a:extLst>
          </p:cNvPr>
          <p:cNvSpPr txBox="1"/>
          <p:nvPr/>
        </p:nvSpPr>
        <p:spPr>
          <a:xfrm>
            <a:off x="8188960" y="4420383"/>
            <a:ext cx="261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Saves the records in the data store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0F46D0-05A5-46CD-AE72-FB5F61C6602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494520" y="3972560"/>
            <a:ext cx="0" cy="447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227B85-E884-4EDE-9F6F-190C44814A20}"/>
              </a:ext>
            </a:extLst>
          </p:cNvPr>
          <p:cNvCxnSpPr/>
          <p:nvPr/>
        </p:nvCxnSpPr>
        <p:spPr>
          <a:xfrm flipV="1">
            <a:off x="2261937" y="3048000"/>
            <a:ext cx="1406547" cy="79337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629E88-BD6C-40EB-A084-D1D525DB0501}"/>
              </a:ext>
            </a:extLst>
          </p:cNvPr>
          <p:cNvCxnSpPr>
            <a:cxnSpLocks/>
          </p:cNvCxnSpPr>
          <p:nvPr/>
        </p:nvCxnSpPr>
        <p:spPr>
          <a:xfrm>
            <a:off x="2261937" y="3841372"/>
            <a:ext cx="1406547" cy="42582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A998F4-56C6-448C-9439-129FA27DDD8E}"/>
              </a:ext>
            </a:extLst>
          </p:cNvPr>
          <p:cNvSpPr txBox="1"/>
          <p:nvPr/>
        </p:nvSpPr>
        <p:spPr>
          <a:xfrm>
            <a:off x="302084" y="3222405"/>
            <a:ext cx="2611120" cy="86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7030A0"/>
                </a:solidFill>
                <a:latin typeface="Bahnschrift" panose="020B0502040204020203" pitchFamily="34" charset="0"/>
              </a:rPr>
              <a:t>Dependency Injection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7030A0"/>
                </a:solidFill>
                <a:latin typeface="Bahnschrift" panose="020B0502040204020203" pitchFamily="34" charset="0"/>
              </a:rPr>
              <a:t>using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708241-7AB5-42D5-B916-8146EDDE3A96}"/>
              </a:ext>
            </a:extLst>
          </p:cNvPr>
          <p:cNvSpPr txBox="1"/>
          <p:nvPr/>
        </p:nvSpPr>
        <p:spPr>
          <a:xfrm>
            <a:off x="310443" y="4129067"/>
            <a:ext cx="4180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Microsoft.Extensions.DependencyInjection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77511E-88D8-4636-829D-146553FCC1BE}"/>
              </a:ext>
            </a:extLst>
          </p:cNvPr>
          <p:cNvSpPr txBox="1"/>
          <p:nvPr/>
        </p:nvSpPr>
        <p:spPr>
          <a:xfrm>
            <a:off x="302084" y="4609039"/>
            <a:ext cx="2611120" cy="451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7030A0"/>
                </a:solidFill>
                <a:latin typeface="Bahnschrift" panose="020B0502040204020203" pitchFamily="34" charset="0"/>
              </a:rPr>
              <a:t>Uses Entity Framework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C1D8C9-21E9-434D-BDB3-6FAB4575058B}"/>
              </a:ext>
            </a:extLst>
          </p:cNvPr>
          <p:cNvCxnSpPr>
            <a:cxnSpLocks/>
          </p:cNvCxnSpPr>
          <p:nvPr/>
        </p:nvCxnSpPr>
        <p:spPr>
          <a:xfrm flipV="1">
            <a:off x="2914716" y="4877835"/>
            <a:ext cx="582628" cy="1211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90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  <p:bldP spid="22" grpId="0"/>
      <p:bldP spid="25" grpId="0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913204" y="603315"/>
            <a:ext cx="5661836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Logging Service Redundancy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708493" y="2383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Logging Service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BDEF2-635F-4BCA-81D5-DEBE992592B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631EBC-9660-42C6-AB3D-4D92BDCFA9D2}"/>
              </a:ext>
            </a:extLst>
          </p:cNvPr>
          <p:cNvSpPr txBox="1"/>
          <p:nvPr/>
        </p:nvSpPr>
        <p:spPr>
          <a:xfrm>
            <a:off x="4836160" y="1818640"/>
            <a:ext cx="22453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0252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913204" y="603315"/>
            <a:ext cx="5661836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Logging Service Redundancy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708493" y="2383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Logging Service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BDEF2-635F-4BCA-81D5-DEBE992592B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3BA20-3080-4BCA-9AF6-CABDF597517A}"/>
              </a:ext>
            </a:extLst>
          </p:cNvPr>
          <p:cNvSpPr/>
          <p:nvPr/>
        </p:nvSpPr>
        <p:spPr>
          <a:xfrm>
            <a:off x="3708492" y="407053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Logging Service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7349D-ADA6-4564-8760-D706460C423F}"/>
              </a:ext>
            </a:extLst>
          </p:cNvPr>
          <p:cNvSpPr txBox="1"/>
          <p:nvPr/>
        </p:nvSpPr>
        <p:spPr>
          <a:xfrm>
            <a:off x="8168640" y="2570480"/>
            <a:ext cx="3657600" cy="2075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Active / Active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Avoid duplicate reads?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BD5351-F192-4453-AC4E-BBA8664F8544}"/>
              </a:ext>
            </a:extLst>
          </p:cNvPr>
          <p:cNvCxnSpPr/>
          <p:nvPr/>
        </p:nvCxnSpPr>
        <p:spPr>
          <a:xfrm>
            <a:off x="5496560" y="3429000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A344A6-CB82-4109-84C2-322B730D80A8}"/>
              </a:ext>
            </a:extLst>
          </p:cNvPr>
          <p:cNvCxnSpPr/>
          <p:nvPr/>
        </p:nvCxnSpPr>
        <p:spPr>
          <a:xfrm>
            <a:off x="5892800" y="3429000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C4E92A-A2B4-4DAD-A9AD-D0D7B484619E}"/>
              </a:ext>
            </a:extLst>
          </p:cNvPr>
          <p:cNvSpPr txBox="1"/>
          <p:nvPr/>
        </p:nvSpPr>
        <p:spPr>
          <a:xfrm>
            <a:off x="4470400" y="3453057"/>
            <a:ext cx="1137917" cy="49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Is Alive</a:t>
            </a:r>
          </a:p>
        </p:txBody>
      </p:sp>
    </p:spTree>
    <p:extLst>
      <p:ext uri="{BB962C8B-B14F-4D97-AF65-F5344CB8AC3E}">
        <p14:creationId xmlns:p14="http://schemas.microsoft.com/office/powerpoint/2010/main" val="248917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913204" y="603315"/>
            <a:ext cx="5661836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Logging Service Redundancy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708493" y="2383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Logging Service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BDEF2-635F-4BCA-81D5-DEBE992592B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3BA20-3080-4BCA-9AF6-CABDF597517A}"/>
              </a:ext>
            </a:extLst>
          </p:cNvPr>
          <p:cNvSpPr/>
          <p:nvPr/>
        </p:nvSpPr>
        <p:spPr>
          <a:xfrm>
            <a:off x="3708492" y="4070531"/>
            <a:ext cx="4071257" cy="1045029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Logging Service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A344A6-CB82-4109-84C2-322B730D80A8}"/>
              </a:ext>
            </a:extLst>
          </p:cNvPr>
          <p:cNvCxnSpPr/>
          <p:nvPr/>
        </p:nvCxnSpPr>
        <p:spPr>
          <a:xfrm>
            <a:off x="5892800" y="3429000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BE79CA-8BDF-4BDB-A59D-76EE26290D5A}"/>
              </a:ext>
            </a:extLst>
          </p:cNvPr>
          <p:cNvSpPr txBox="1"/>
          <p:nvPr/>
        </p:nvSpPr>
        <p:spPr>
          <a:xfrm>
            <a:off x="5059680" y="1818640"/>
            <a:ext cx="22453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7F759-505C-4978-A6FB-33C4D5D22C88}"/>
              </a:ext>
            </a:extLst>
          </p:cNvPr>
          <p:cNvSpPr txBox="1"/>
          <p:nvPr/>
        </p:nvSpPr>
        <p:spPr>
          <a:xfrm>
            <a:off x="4470400" y="3453057"/>
            <a:ext cx="1137917" cy="49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Is Alive</a:t>
            </a:r>
          </a:p>
        </p:txBody>
      </p:sp>
    </p:spTree>
    <p:extLst>
      <p:ext uri="{BB962C8B-B14F-4D97-AF65-F5344CB8AC3E}">
        <p14:creationId xmlns:p14="http://schemas.microsoft.com/office/powerpoint/2010/main" val="279696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797F759-505C-4978-A6FB-33C4D5D22C88}"/>
              </a:ext>
            </a:extLst>
          </p:cNvPr>
          <p:cNvSpPr txBox="1"/>
          <p:nvPr/>
        </p:nvSpPr>
        <p:spPr>
          <a:xfrm>
            <a:off x="4470400" y="3453057"/>
            <a:ext cx="2397756" cy="49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Bahnschrift" panose="020B0502040204020203" pitchFamily="34" charset="0"/>
              </a:rPr>
              <a:t>Is Alive?           No!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913204" y="603315"/>
            <a:ext cx="5661836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Logging Service Redundancy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708493" y="2383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Logging Service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BDEF2-635F-4BCA-81D5-DEBE992592B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3BA20-3080-4BCA-9AF6-CABDF597517A}"/>
              </a:ext>
            </a:extLst>
          </p:cNvPr>
          <p:cNvSpPr/>
          <p:nvPr/>
        </p:nvSpPr>
        <p:spPr>
          <a:xfrm>
            <a:off x="3708492" y="4070531"/>
            <a:ext cx="4071257" cy="1045029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Logging Service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A344A6-CB82-4109-84C2-322B730D80A8}"/>
              </a:ext>
            </a:extLst>
          </p:cNvPr>
          <p:cNvCxnSpPr/>
          <p:nvPr/>
        </p:nvCxnSpPr>
        <p:spPr>
          <a:xfrm>
            <a:off x="5892800" y="3429000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BE79CA-8BDF-4BDB-A59D-76EE26290D5A}"/>
              </a:ext>
            </a:extLst>
          </p:cNvPr>
          <p:cNvSpPr txBox="1"/>
          <p:nvPr/>
        </p:nvSpPr>
        <p:spPr>
          <a:xfrm>
            <a:off x="5059680" y="1818640"/>
            <a:ext cx="22453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038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797F759-505C-4978-A6FB-33C4D5D22C88}"/>
              </a:ext>
            </a:extLst>
          </p:cNvPr>
          <p:cNvSpPr txBox="1"/>
          <p:nvPr/>
        </p:nvSpPr>
        <p:spPr>
          <a:xfrm>
            <a:off x="4470400" y="3453057"/>
            <a:ext cx="2397756" cy="49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Bahnschrift" panose="020B0502040204020203" pitchFamily="34" charset="0"/>
              </a:rPr>
              <a:t>Is Alive?           No!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913204" y="603315"/>
            <a:ext cx="5661836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Logging Service Redundancy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708493" y="2383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Logging Service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BDEF2-635F-4BCA-81D5-DEBE992592B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3BA20-3080-4BCA-9AF6-CABDF597517A}"/>
              </a:ext>
            </a:extLst>
          </p:cNvPr>
          <p:cNvSpPr/>
          <p:nvPr/>
        </p:nvSpPr>
        <p:spPr>
          <a:xfrm>
            <a:off x="3708492" y="407053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Logging Service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A344A6-CB82-4109-84C2-322B730D80A8}"/>
              </a:ext>
            </a:extLst>
          </p:cNvPr>
          <p:cNvCxnSpPr/>
          <p:nvPr/>
        </p:nvCxnSpPr>
        <p:spPr>
          <a:xfrm>
            <a:off x="5892800" y="3429000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BE79CA-8BDF-4BDB-A59D-76EE26290D5A}"/>
              </a:ext>
            </a:extLst>
          </p:cNvPr>
          <p:cNvSpPr txBox="1"/>
          <p:nvPr/>
        </p:nvSpPr>
        <p:spPr>
          <a:xfrm>
            <a:off x="5059680" y="1818640"/>
            <a:ext cx="22453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6396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487149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Employees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CB482-C08E-47EF-B797-00200237F130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93CBD-7471-49CA-A8EF-E31834670796}"/>
              </a:ext>
            </a:extLst>
          </p:cNvPr>
          <p:cNvSpPr/>
          <p:nvPr/>
        </p:nvSpPr>
        <p:spPr>
          <a:xfrm>
            <a:off x="660504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BD88C-0331-45C3-A84A-C6EDE820535C}"/>
              </a:ext>
            </a:extLst>
          </p:cNvPr>
          <p:cNvSpPr/>
          <p:nvPr/>
        </p:nvSpPr>
        <p:spPr>
          <a:xfrm>
            <a:off x="833859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487935" y="5473635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Payment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97AE0B-05C2-492C-9FEA-75B71E2D98D3}"/>
              </a:ext>
            </a:extLst>
          </p:cNvPr>
          <p:cNvSpPr/>
          <p:nvPr/>
        </p:nvSpPr>
        <p:spPr>
          <a:xfrm>
            <a:off x="3263344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605047" y="5127691"/>
            <a:ext cx="1495425" cy="127635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357D3D-8C8C-4816-9FF2-18640665F709}"/>
              </a:ext>
            </a:extLst>
          </p:cNvPr>
          <p:cNvSpPr/>
          <p:nvPr/>
        </p:nvSpPr>
        <p:spPr>
          <a:xfrm>
            <a:off x="10072146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415DF5-6A26-47E0-A340-5031CA0A9517}"/>
              </a:ext>
            </a:extLst>
          </p:cNvPr>
          <p:cNvSpPr/>
          <p:nvPr/>
        </p:nvSpPr>
        <p:spPr>
          <a:xfrm>
            <a:off x="1007214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5AFF940-0783-48BE-AEEF-E917208B9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035" y="1534945"/>
            <a:ext cx="1278873" cy="12788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7D728C-F603-45CA-B6E5-112B0378321B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8739908" y="2371725"/>
            <a:ext cx="2017254" cy="9916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138FD5-791B-4D87-A801-E62426A8E4F8}"/>
              </a:ext>
            </a:extLst>
          </p:cNvPr>
          <p:cNvSpPr txBox="1"/>
          <p:nvPr/>
        </p:nvSpPr>
        <p:spPr>
          <a:xfrm>
            <a:off x="8619541" y="1399337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Users’ Browser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3B0689-9E43-44C2-B965-63CA611C9907}"/>
              </a:ext>
            </a:extLst>
          </p:cNvPr>
          <p:cNvSpPr txBox="1"/>
          <p:nvPr/>
        </p:nvSpPr>
        <p:spPr>
          <a:xfrm>
            <a:off x="9833978" y="2444486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HTML Page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AD8C2B-684F-4E93-8302-802BF6D4C1AB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8739908" y="2174382"/>
            <a:ext cx="2340866" cy="11751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68D5B0-0C75-424C-9441-13B935D550E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461035" y="2813818"/>
            <a:ext cx="639437" cy="5495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A5311A-8559-4D13-8CDB-774A15CA849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219534" y="2799974"/>
            <a:ext cx="804078" cy="5634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F98562-A7A9-4783-AD66-0F4543275954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556512" y="2743793"/>
            <a:ext cx="2224241" cy="6057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2DCE7E3-6A13-4B56-8136-FA2EBB7CD230}"/>
              </a:ext>
            </a:extLst>
          </p:cNvPr>
          <p:cNvSpPr txBox="1"/>
          <p:nvPr/>
        </p:nvSpPr>
        <p:spPr>
          <a:xfrm>
            <a:off x="4730966" y="2813818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REST API / HTTP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57ADD9-8E74-4D7A-8EEF-A1142CFD79DA}"/>
              </a:ext>
            </a:extLst>
          </p:cNvPr>
          <p:cNvSpPr txBox="1"/>
          <p:nvPr/>
        </p:nvSpPr>
        <p:spPr>
          <a:xfrm>
            <a:off x="8722011" y="4758359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Queue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9ABB1A-755C-491D-B7A8-3B4B649A7FEA}"/>
              </a:ext>
            </a:extLst>
          </p:cNvPr>
          <p:cNvGrpSpPr/>
          <p:nvPr/>
        </p:nvGrpSpPr>
        <p:grpSpPr>
          <a:xfrm>
            <a:off x="3949742" y="3936376"/>
            <a:ext cx="6723978" cy="1513331"/>
            <a:chOff x="3949742" y="3936376"/>
            <a:chExt cx="6723978" cy="151333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8826B4-25C7-4C95-8E5E-E3403B7B8CA3}"/>
                </a:ext>
              </a:extLst>
            </p:cNvPr>
            <p:cNvCxnSpPr>
              <a:cxnSpLocks/>
            </p:cNvCxnSpPr>
            <p:nvPr/>
          </p:nvCxnSpPr>
          <p:spPr>
            <a:xfrm>
              <a:off x="907160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47AFF9E-4442-4C91-B577-23116620C2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73720" y="3943427"/>
              <a:ext cx="0" cy="1494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05B02BB-2D30-40B5-B07C-934CA0D6EBAF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54" y="3936376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3C6A501-3DCC-4481-BBAE-64170502D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9742" y="4685523"/>
              <a:ext cx="6723978" cy="1503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4D507CB-89F8-4F1E-B360-E9B85C36E8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626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AFA70DE-F89F-43F0-A6A5-2E6E010FD8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42" y="4700560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DDB4E-95F0-4D6E-9329-AB592D968AD1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1857964" y="5765866"/>
            <a:ext cx="1405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0B80FB-D79E-4AD8-B9B1-271278DA2D87}"/>
              </a:ext>
            </a:extLst>
          </p:cNvPr>
          <p:cNvSpPr txBox="1"/>
          <p:nvPr/>
        </p:nvSpPr>
        <p:spPr>
          <a:xfrm>
            <a:off x="2291989" y="5765866"/>
            <a:ext cx="8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File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BDFCA1-19CB-4CE5-B741-2034FF6BDB04}"/>
              </a:ext>
            </a:extLst>
          </p:cNvPr>
          <p:cNvSpPr/>
          <p:nvPr/>
        </p:nvSpPr>
        <p:spPr>
          <a:xfrm>
            <a:off x="9936448" y="3242608"/>
            <a:ext cx="1570563" cy="8142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0659F2-32B6-46E4-A060-DDC58683D62E}"/>
              </a:ext>
            </a:extLst>
          </p:cNvPr>
          <p:cNvSpPr/>
          <p:nvPr/>
        </p:nvSpPr>
        <p:spPr>
          <a:xfrm>
            <a:off x="9964401" y="5372497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0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View 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8405253" cy="271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What it does: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Get requests from the end users’ browsers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Returns static files (HTML / CSS / JS)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BC482-EA79-4088-AF18-D0AE110D8556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21439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1D1A29D-B86F-4C9E-BFE9-F596D4122145}"/>
              </a:ext>
            </a:extLst>
          </p:cNvPr>
          <p:cNvGrpSpPr/>
          <p:nvPr/>
        </p:nvGrpSpPr>
        <p:grpSpPr>
          <a:xfrm>
            <a:off x="2177591" y="679704"/>
            <a:ext cx="9528634" cy="3570208"/>
            <a:chOff x="2300140" y="688158"/>
            <a:chExt cx="9528634" cy="357020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D999680-5BA6-4B55-94E0-CCC0C925C244}"/>
                </a:ext>
              </a:extLst>
            </p:cNvPr>
            <p:cNvSpPr txBox="1"/>
            <p:nvPr/>
          </p:nvSpPr>
          <p:spPr>
            <a:xfrm>
              <a:off x="2300140" y="688158"/>
              <a:ext cx="9528634" cy="240065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5000" dirty="0">
                  <a:ln w="0"/>
                  <a:solidFill>
                    <a:srgbClr val="FFC000"/>
                  </a:solidFill>
                  <a:effectLst/>
                  <a:latin typeface="Harlow Solid Italic" panose="04030604020F02020D02" pitchFamily="82" charset="0"/>
                  <a:cs typeface="Gisha" panose="020B0502040204020203" pitchFamily="34" charset="-79"/>
                </a:rPr>
                <a:t>Dunderly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80DC25-34B3-4BF5-8FEB-38B8CF35492D}"/>
                </a:ext>
              </a:extLst>
            </p:cNvPr>
            <p:cNvSpPr txBox="1"/>
            <p:nvPr/>
          </p:nvSpPr>
          <p:spPr>
            <a:xfrm>
              <a:off x="2300140" y="3088815"/>
              <a:ext cx="78998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0" dirty="0">
                  <a:solidFill>
                    <a:schemeClr val="bg2">
                      <a:lumMod val="50000"/>
                    </a:schemeClr>
                  </a:solidFill>
                  <a:latin typeface="Imprint MT Shadow" panose="04020605060303030202" pitchFamily="82" charset="0"/>
                  <a:cs typeface="Gisha" panose="020B0502040204020203" pitchFamily="34" charset="-79"/>
                </a:rPr>
                <a:t>Your Paper Source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800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Application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Web App &amp; Web API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Mobile App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Console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Service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Desktop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BBCE1-237E-48D6-9292-72E4198ED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3"/>
          <a:stretch/>
        </p:blipFill>
        <p:spPr>
          <a:xfrm>
            <a:off x="5523993" y="2493168"/>
            <a:ext cx="424435" cy="393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987848-4E14-484E-9168-0CF591AF33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474283" y="5217367"/>
            <a:ext cx="424434" cy="432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9AD04-FDFE-4C98-9AD1-166619F7D7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3411966"/>
            <a:ext cx="424434" cy="432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3C97C1-C08B-4A4A-8BA5-59F03BE98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474283" y="6023205"/>
            <a:ext cx="424434" cy="432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197307-EEE3-4297-8928-2BEDD29CB6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4411529"/>
            <a:ext cx="424434" cy="4320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4885B4-A571-4BB3-BC77-66DAF443FF1A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19197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1772239" y="2139884"/>
            <a:ext cx="8861196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.NET Core has a great support for Web Apps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56759-C74D-4857-BE06-0C975AEB3CAD}"/>
              </a:ext>
            </a:extLst>
          </p:cNvPr>
          <p:cNvSpPr txBox="1"/>
          <p:nvPr/>
        </p:nvSpPr>
        <p:spPr>
          <a:xfrm>
            <a:off x="1772239" y="3003967"/>
            <a:ext cx="8861196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So…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612DBA-CFD2-4D0D-AE58-1A779DEBCE39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300504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7C4891-9FE5-45A1-A0CF-C2EEEB95C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925" y="2471731"/>
            <a:ext cx="3312569" cy="32078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B1EC9F-5FB7-4DF3-B298-60970E800FA1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364704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668486" y="2002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User Interface / Service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8D7AD-5714-452B-B35B-6B05133813A6}"/>
              </a:ext>
            </a:extLst>
          </p:cNvPr>
          <p:cNvSpPr/>
          <p:nvPr/>
        </p:nvSpPr>
        <p:spPr>
          <a:xfrm>
            <a:off x="3668485" y="3135086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Business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16300-7AC4-4B6B-ACF8-EB3ACEE3C7DA}"/>
              </a:ext>
            </a:extLst>
          </p:cNvPr>
          <p:cNvSpPr/>
          <p:nvPr/>
        </p:nvSpPr>
        <p:spPr>
          <a:xfrm>
            <a:off x="3668484" y="426720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Data Access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CDA69F5-FA4B-462A-9C8A-9008E581965E}"/>
              </a:ext>
            </a:extLst>
          </p:cNvPr>
          <p:cNvSpPr/>
          <p:nvPr/>
        </p:nvSpPr>
        <p:spPr>
          <a:xfrm>
            <a:off x="4805680" y="5659120"/>
            <a:ext cx="1788160" cy="1045029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</p:spTree>
    <p:extLst>
      <p:ext uri="{BB962C8B-B14F-4D97-AF65-F5344CB8AC3E}">
        <p14:creationId xmlns:p14="http://schemas.microsoft.com/office/powerpoint/2010/main" val="267040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668486" y="2002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User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8D7AD-5714-452B-B35B-6B05133813A6}"/>
              </a:ext>
            </a:extLst>
          </p:cNvPr>
          <p:cNvSpPr/>
          <p:nvPr/>
        </p:nvSpPr>
        <p:spPr>
          <a:xfrm>
            <a:off x="3668485" y="3135086"/>
            <a:ext cx="4071257" cy="1045029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Business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16300-7AC4-4B6B-ACF8-EB3ACEE3C7DA}"/>
              </a:ext>
            </a:extLst>
          </p:cNvPr>
          <p:cNvSpPr/>
          <p:nvPr/>
        </p:nvSpPr>
        <p:spPr>
          <a:xfrm>
            <a:off x="3668484" y="4267201"/>
            <a:ext cx="4071257" cy="1045029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Data Access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CDA69F5-FA4B-462A-9C8A-9008E581965E}"/>
              </a:ext>
            </a:extLst>
          </p:cNvPr>
          <p:cNvSpPr/>
          <p:nvPr/>
        </p:nvSpPr>
        <p:spPr>
          <a:xfrm>
            <a:off x="4805680" y="5659120"/>
            <a:ext cx="1788160" cy="1045029"/>
          </a:xfrm>
          <a:prstGeom prst="flowChartMagneticDisk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3A62F-E95D-444D-A16A-13D70A6202F5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B885E0-B211-4486-84D6-C1A879FDC7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4079967" y="3317966"/>
            <a:ext cx="3064318" cy="311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9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913204" y="603315"/>
            <a:ext cx="5661836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View Service Redundancy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BDEF2-635F-4BCA-81D5-DEBE992592B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3BA20-3080-4BCA-9AF6-CABDF597517A}"/>
              </a:ext>
            </a:extLst>
          </p:cNvPr>
          <p:cNvSpPr/>
          <p:nvPr/>
        </p:nvSpPr>
        <p:spPr>
          <a:xfrm>
            <a:off x="1821543" y="407053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A344A6-CB82-4109-84C2-322B730D80A8}"/>
              </a:ext>
            </a:extLst>
          </p:cNvPr>
          <p:cNvCxnSpPr/>
          <p:nvPr/>
        </p:nvCxnSpPr>
        <p:spPr>
          <a:xfrm>
            <a:off x="4470400" y="3429000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9E66DA7-C91F-4355-B3C9-4EEB4659E4EE}"/>
              </a:ext>
            </a:extLst>
          </p:cNvPr>
          <p:cNvSpPr/>
          <p:nvPr/>
        </p:nvSpPr>
        <p:spPr>
          <a:xfrm>
            <a:off x="6817452" y="407053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FBC352-BEDA-40F4-8605-4201A3233538}"/>
              </a:ext>
            </a:extLst>
          </p:cNvPr>
          <p:cNvCxnSpPr/>
          <p:nvPr/>
        </p:nvCxnSpPr>
        <p:spPr>
          <a:xfrm>
            <a:off x="8493760" y="3428999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C9614C-2AD9-41EA-803C-446A1777B866}"/>
              </a:ext>
            </a:extLst>
          </p:cNvPr>
          <p:cNvCxnSpPr/>
          <p:nvPr/>
        </p:nvCxnSpPr>
        <p:spPr>
          <a:xfrm>
            <a:off x="6383079" y="2787468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F34DC4-BB43-487B-A2E5-0A3A055A4458}"/>
              </a:ext>
            </a:extLst>
          </p:cNvPr>
          <p:cNvCxnSpPr>
            <a:cxnSpLocks/>
          </p:cNvCxnSpPr>
          <p:nvPr/>
        </p:nvCxnSpPr>
        <p:spPr>
          <a:xfrm>
            <a:off x="4470400" y="3428999"/>
            <a:ext cx="4023360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F1DCB63-77AF-4235-83FB-89B342BF8CEE}"/>
              </a:ext>
            </a:extLst>
          </p:cNvPr>
          <p:cNvSpPr/>
          <p:nvPr/>
        </p:nvSpPr>
        <p:spPr>
          <a:xfrm>
            <a:off x="4470400" y="2074405"/>
            <a:ext cx="4071257" cy="7130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283104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487149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Employees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CB482-C08E-47EF-B797-00200237F130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93CBD-7471-49CA-A8EF-E31834670796}"/>
              </a:ext>
            </a:extLst>
          </p:cNvPr>
          <p:cNvSpPr/>
          <p:nvPr/>
        </p:nvSpPr>
        <p:spPr>
          <a:xfrm>
            <a:off x="660504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BD88C-0331-45C3-A84A-C6EDE820535C}"/>
              </a:ext>
            </a:extLst>
          </p:cNvPr>
          <p:cNvSpPr/>
          <p:nvPr/>
        </p:nvSpPr>
        <p:spPr>
          <a:xfrm>
            <a:off x="833859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487935" y="5473635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Payment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97AE0B-05C2-492C-9FEA-75B71E2D98D3}"/>
              </a:ext>
            </a:extLst>
          </p:cNvPr>
          <p:cNvSpPr/>
          <p:nvPr/>
        </p:nvSpPr>
        <p:spPr>
          <a:xfrm>
            <a:off x="3263344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605047" y="5127691"/>
            <a:ext cx="1495425" cy="127635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357D3D-8C8C-4816-9FF2-18640665F709}"/>
              </a:ext>
            </a:extLst>
          </p:cNvPr>
          <p:cNvSpPr/>
          <p:nvPr/>
        </p:nvSpPr>
        <p:spPr>
          <a:xfrm>
            <a:off x="10072146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415DF5-6A26-47E0-A340-5031CA0A9517}"/>
              </a:ext>
            </a:extLst>
          </p:cNvPr>
          <p:cNvSpPr/>
          <p:nvPr/>
        </p:nvSpPr>
        <p:spPr>
          <a:xfrm>
            <a:off x="1007214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5AFF940-0783-48BE-AEEF-E917208B9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035" y="1534945"/>
            <a:ext cx="1278873" cy="12788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7D728C-F603-45CA-B6E5-112B0378321B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8739908" y="2371725"/>
            <a:ext cx="2017254" cy="9916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138FD5-791B-4D87-A801-E62426A8E4F8}"/>
              </a:ext>
            </a:extLst>
          </p:cNvPr>
          <p:cNvSpPr txBox="1"/>
          <p:nvPr/>
        </p:nvSpPr>
        <p:spPr>
          <a:xfrm>
            <a:off x="8619541" y="1399337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Users’ Browser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3B0689-9E43-44C2-B965-63CA611C9907}"/>
              </a:ext>
            </a:extLst>
          </p:cNvPr>
          <p:cNvSpPr txBox="1"/>
          <p:nvPr/>
        </p:nvSpPr>
        <p:spPr>
          <a:xfrm>
            <a:off x="9833978" y="2444486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HTML Page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AD8C2B-684F-4E93-8302-802BF6D4C1AB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8739908" y="2174382"/>
            <a:ext cx="2340866" cy="11751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68D5B0-0C75-424C-9441-13B935D550E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461035" y="2813818"/>
            <a:ext cx="639437" cy="5495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A5311A-8559-4D13-8CDB-774A15CA849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219534" y="2799974"/>
            <a:ext cx="804078" cy="5634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F98562-A7A9-4783-AD66-0F4543275954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556512" y="2743793"/>
            <a:ext cx="2224241" cy="6057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2DCE7E3-6A13-4B56-8136-FA2EBB7CD230}"/>
              </a:ext>
            </a:extLst>
          </p:cNvPr>
          <p:cNvSpPr txBox="1"/>
          <p:nvPr/>
        </p:nvSpPr>
        <p:spPr>
          <a:xfrm>
            <a:off x="4730966" y="2813818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REST API / HTTP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57ADD9-8E74-4D7A-8EEF-A1142CFD79DA}"/>
              </a:ext>
            </a:extLst>
          </p:cNvPr>
          <p:cNvSpPr txBox="1"/>
          <p:nvPr/>
        </p:nvSpPr>
        <p:spPr>
          <a:xfrm>
            <a:off x="8722011" y="4758359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Queue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9ABB1A-755C-491D-B7A8-3B4B649A7FEA}"/>
              </a:ext>
            </a:extLst>
          </p:cNvPr>
          <p:cNvGrpSpPr/>
          <p:nvPr/>
        </p:nvGrpSpPr>
        <p:grpSpPr>
          <a:xfrm>
            <a:off x="3949742" y="3936376"/>
            <a:ext cx="6723978" cy="1513331"/>
            <a:chOff x="3949742" y="3936376"/>
            <a:chExt cx="6723978" cy="151333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8826B4-25C7-4C95-8E5E-E3403B7B8CA3}"/>
                </a:ext>
              </a:extLst>
            </p:cNvPr>
            <p:cNvCxnSpPr>
              <a:cxnSpLocks/>
            </p:cNvCxnSpPr>
            <p:nvPr/>
          </p:nvCxnSpPr>
          <p:spPr>
            <a:xfrm>
              <a:off x="907160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47AFF9E-4442-4C91-B577-23116620C2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73720" y="3943427"/>
              <a:ext cx="0" cy="1494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05B02BB-2D30-40B5-B07C-934CA0D6EBAF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54" y="3936376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3C6A501-3DCC-4481-BBAE-64170502D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9742" y="4685523"/>
              <a:ext cx="6723978" cy="1503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4D507CB-89F8-4F1E-B360-E9B85C36E8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626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AFA70DE-F89F-43F0-A6A5-2E6E010FD8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42" y="4700560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DDB4E-95F0-4D6E-9329-AB592D968AD1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1857964" y="5765866"/>
            <a:ext cx="1405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0B80FB-D79E-4AD8-B9B1-271278DA2D87}"/>
              </a:ext>
            </a:extLst>
          </p:cNvPr>
          <p:cNvSpPr txBox="1"/>
          <p:nvPr/>
        </p:nvSpPr>
        <p:spPr>
          <a:xfrm>
            <a:off x="2291989" y="5765866"/>
            <a:ext cx="8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File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BDFCA1-19CB-4CE5-B741-2034FF6BDB04}"/>
              </a:ext>
            </a:extLst>
          </p:cNvPr>
          <p:cNvSpPr/>
          <p:nvPr/>
        </p:nvSpPr>
        <p:spPr>
          <a:xfrm>
            <a:off x="4755741" y="3226101"/>
            <a:ext cx="1570563" cy="8142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0659F2-32B6-46E4-A060-DDC58683D62E}"/>
              </a:ext>
            </a:extLst>
          </p:cNvPr>
          <p:cNvSpPr/>
          <p:nvPr/>
        </p:nvSpPr>
        <p:spPr>
          <a:xfrm>
            <a:off x="9964401" y="5372497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BCCE9E-1495-4B93-9BF4-757B211476BE}"/>
              </a:ext>
            </a:extLst>
          </p:cNvPr>
          <p:cNvSpPr/>
          <p:nvPr/>
        </p:nvSpPr>
        <p:spPr>
          <a:xfrm>
            <a:off x="9964401" y="3256076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1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Employees 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93501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What it does: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Allows end users to query employees’ data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Allows performing actions on data (CUD)</a:t>
            </a:r>
          </a:p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What it doesn’t:</a:t>
            </a:r>
          </a:p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- Displays the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654121-BED3-4A07-B726-48C3358C77A4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372745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Application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Web App &amp; Web API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Mobile App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Console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Service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Desktop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BBCE1-237E-48D6-9292-72E4198ED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3"/>
          <a:stretch/>
        </p:blipFill>
        <p:spPr>
          <a:xfrm>
            <a:off x="5523993" y="2493168"/>
            <a:ext cx="424435" cy="393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987848-4E14-484E-9168-0CF591AF33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474283" y="5217367"/>
            <a:ext cx="424434" cy="432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9AD04-FDFE-4C98-9AD1-166619F7D7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3411966"/>
            <a:ext cx="424434" cy="432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3C97C1-C08B-4A4A-8BA5-59F03BE98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474283" y="6023205"/>
            <a:ext cx="424434" cy="432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197307-EEE3-4297-8928-2BEDD29CB6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4411529"/>
            <a:ext cx="424434" cy="4320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B0E086-55F2-4EA1-9FAB-2C5720B735D7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304144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814221" y="603315"/>
            <a:ext cx="6347533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 – Dev Platform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7C4891-9FE5-45A1-A0CF-C2EEEB95C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925" y="2471731"/>
            <a:ext cx="3312569" cy="32078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136766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1EE308-02AB-4979-B493-F4787FCECBA3}"/>
              </a:ext>
            </a:extLst>
          </p:cNvPr>
          <p:cNvSpPr txBox="1"/>
          <p:nvPr/>
        </p:nvSpPr>
        <p:spPr>
          <a:xfrm>
            <a:off x="655321" y="2575034"/>
            <a:ext cx="5120113" cy="34622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Sells Paper Supplies</a:t>
            </a:r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Printer paper, Envelopes, etc.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Needs a new HR system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Managing employees, salaries, vacations, payments</a:t>
            </a:r>
          </a:p>
        </p:txBody>
      </p:sp>
      <p:pic>
        <p:nvPicPr>
          <p:cNvPr id="1026" name="Picture 2" descr="Image result for paper supplies">
            <a:extLst>
              <a:ext uri="{FF2B5EF4-FFF2-40B4-BE49-F238E27FC236}">
                <a16:creationId xmlns:a16="http://schemas.microsoft.com/office/drawing/2014/main" id="{4B9F6321-EC31-4184-BE33-9DEC10B618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9" r="29875" b="1"/>
          <a:stretch/>
        </p:blipFill>
        <p:spPr bwMode="auto"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10B74D0-B113-4F4F-8410-318A92E477A3}"/>
              </a:ext>
            </a:extLst>
          </p:cNvPr>
          <p:cNvSpPr txBox="1"/>
          <p:nvPr/>
        </p:nvSpPr>
        <p:spPr>
          <a:xfrm>
            <a:off x="655320" y="1383929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237229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814221" y="603315"/>
            <a:ext cx="6347533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 –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32384-C859-4D44-877D-D7384DA2674E}"/>
              </a:ext>
            </a:extLst>
          </p:cNvPr>
          <p:cNvSpPr/>
          <p:nvPr/>
        </p:nvSpPr>
        <p:spPr>
          <a:xfrm>
            <a:off x="640573" y="2097299"/>
            <a:ext cx="3535187" cy="567403"/>
          </a:xfrm>
          <a:prstGeom prst="rect">
            <a:avLst/>
          </a:prstGeom>
          <a:noFill/>
          <a:ln w="508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Employee Data (Relational)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069B00-54BC-4687-8190-F09C7ABFE038}"/>
              </a:ext>
            </a:extLst>
          </p:cNvPr>
          <p:cNvSpPr/>
          <p:nvPr/>
        </p:nvSpPr>
        <p:spPr>
          <a:xfrm>
            <a:off x="8016242" y="2097299"/>
            <a:ext cx="3535187" cy="567403"/>
          </a:xfrm>
          <a:prstGeom prst="rect">
            <a:avLst/>
          </a:prstGeom>
          <a:noFill/>
          <a:ln w="508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Documents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C4A5CD-61CF-48E8-8BB6-C5E0D6849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2771173"/>
            <a:ext cx="4291693" cy="31434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A0EC6D-0F39-4515-8F64-CBF739040124}"/>
              </a:ext>
            </a:extLst>
          </p:cNvPr>
          <p:cNvSpPr txBox="1"/>
          <p:nvPr/>
        </p:nvSpPr>
        <p:spPr>
          <a:xfrm>
            <a:off x="9129261" y="2664702"/>
            <a:ext cx="6545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latin typeface="Bahnschrift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91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814221" y="603315"/>
            <a:ext cx="6347533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 –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33E45-931C-47D2-B45A-33784DA38C3E}"/>
              </a:ext>
            </a:extLst>
          </p:cNvPr>
          <p:cNvSpPr txBox="1"/>
          <p:nvPr/>
        </p:nvSpPr>
        <p:spPr>
          <a:xfrm>
            <a:off x="303521" y="1451618"/>
            <a:ext cx="7748833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Document (BLOB) Storage Alternatives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A89DF7-7BC8-44A1-990E-45342FDC7278}"/>
              </a:ext>
            </a:extLst>
          </p:cNvPr>
          <p:cNvSpPr/>
          <p:nvPr/>
        </p:nvSpPr>
        <p:spPr>
          <a:xfrm>
            <a:off x="861375" y="2499455"/>
            <a:ext cx="446553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Relational Database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3FC716-5BC9-4FFB-997C-CBC44C7778C2}"/>
              </a:ext>
            </a:extLst>
          </p:cNvPr>
          <p:cNvSpPr/>
          <p:nvPr/>
        </p:nvSpPr>
        <p:spPr>
          <a:xfrm>
            <a:off x="861375" y="3563510"/>
            <a:ext cx="446553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File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969872-8B3B-49E0-855B-03A51E65F388}"/>
              </a:ext>
            </a:extLst>
          </p:cNvPr>
          <p:cNvSpPr/>
          <p:nvPr/>
        </p:nvSpPr>
        <p:spPr>
          <a:xfrm>
            <a:off x="861375" y="4576823"/>
            <a:ext cx="446553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Object Store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3C5451-0667-4D87-B84A-D4F7B68A5FBE}"/>
              </a:ext>
            </a:extLst>
          </p:cNvPr>
          <p:cNvSpPr/>
          <p:nvPr/>
        </p:nvSpPr>
        <p:spPr>
          <a:xfrm>
            <a:off x="861375" y="5590136"/>
            <a:ext cx="446553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Cloud Storage</a:t>
            </a:r>
          </a:p>
        </p:txBody>
      </p:sp>
    </p:spTree>
    <p:extLst>
      <p:ext uri="{BB962C8B-B14F-4D97-AF65-F5344CB8AC3E}">
        <p14:creationId xmlns:p14="http://schemas.microsoft.com/office/powerpoint/2010/main" val="9636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33E45-931C-47D2-B45A-33784DA38C3E}"/>
              </a:ext>
            </a:extLst>
          </p:cNvPr>
          <p:cNvSpPr txBox="1"/>
          <p:nvPr/>
        </p:nvSpPr>
        <p:spPr>
          <a:xfrm>
            <a:off x="127000" y="505321"/>
            <a:ext cx="7748833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Document (BLOB) Storage Alternatives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6741F8-E235-4732-B9D5-283C6A1AC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870051"/>
              </p:ext>
            </p:extLst>
          </p:nvPr>
        </p:nvGraphicFramePr>
        <p:xfrm>
          <a:off x="282360" y="1420045"/>
          <a:ext cx="10992885" cy="2895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98577">
                  <a:extLst>
                    <a:ext uri="{9D8B030D-6E8A-4147-A177-3AD203B41FA5}">
                      <a16:colId xmlns:a16="http://schemas.microsoft.com/office/drawing/2014/main" val="440576578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3636227342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851679489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3341179492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3638562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03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Relational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 the document in a specialized column type designed for BLOBs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SQL Server’s FILESTREAM,</a:t>
                      </a:r>
                    </a:p>
                    <a:p>
                      <a:r>
                        <a:rPr lang="en-US" sz="1800" dirty="0"/>
                        <a:t>Oracle’s BLOB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Part of the app transaction</a:t>
                      </a:r>
                    </a:p>
                    <a:p>
                      <a:r>
                        <a:rPr lang="en-US" sz="1800" dirty="0"/>
                        <a:t>Part of the DB’s backup / 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Clunky syntax,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Limited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5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6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2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09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27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33E45-931C-47D2-B45A-33784DA38C3E}"/>
              </a:ext>
            </a:extLst>
          </p:cNvPr>
          <p:cNvSpPr txBox="1"/>
          <p:nvPr/>
        </p:nvSpPr>
        <p:spPr>
          <a:xfrm>
            <a:off x="127000" y="505321"/>
            <a:ext cx="7748833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Document (BLOB) Storage Alternatives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6741F8-E235-4732-B9D5-283C6A1AC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960354"/>
              </p:ext>
            </p:extLst>
          </p:nvPr>
        </p:nvGraphicFramePr>
        <p:xfrm>
          <a:off x="282360" y="1420045"/>
          <a:ext cx="10992885" cy="3383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98577">
                  <a:extLst>
                    <a:ext uri="{9D8B030D-6E8A-4147-A177-3AD203B41FA5}">
                      <a16:colId xmlns:a16="http://schemas.microsoft.com/office/drawing/2014/main" val="440576578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3636227342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851679489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3341179492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3638562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03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Relational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 the document in a specialized column type designed for BLOBs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SQL Server’s FILESTREAM,</a:t>
                      </a:r>
                    </a:p>
                    <a:p>
                      <a:r>
                        <a:rPr lang="en-US" sz="1800" dirty="0"/>
                        <a:t>Oracle’s BLOB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Part of the app transaction</a:t>
                      </a:r>
                    </a:p>
                    <a:p>
                      <a:r>
                        <a:rPr lang="en-US" sz="1800" dirty="0"/>
                        <a:t>Part of the DB’s backup / 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Clunky syntax,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Limited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5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File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 the document in a file, and hold a pointer to it in the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File System (duh…)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Unlimited size</a:t>
                      </a:r>
                    </a:p>
                    <a:p>
                      <a:r>
                        <a:rPr lang="en-US" sz="1800" dirty="0"/>
                        <a:t>Easy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 part of transaction,</a:t>
                      </a:r>
                    </a:p>
                    <a:p>
                      <a:r>
                        <a:rPr lang="en-US" sz="1800" dirty="0"/>
                        <a:t>Unmanageable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6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2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09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43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33E45-931C-47D2-B45A-33784DA38C3E}"/>
              </a:ext>
            </a:extLst>
          </p:cNvPr>
          <p:cNvSpPr txBox="1"/>
          <p:nvPr/>
        </p:nvSpPr>
        <p:spPr>
          <a:xfrm>
            <a:off x="127000" y="505321"/>
            <a:ext cx="7748833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Document (BLOB) Storage Alternatives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6741F8-E235-4732-B9D5-283C6A1AC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136443"/>
              </p:ext>
            </p:extLst>
          </p:nvPr>
        </p:nvGraphicFramePr>
        <p:xfrm>
          <a:off x="282360" y="1420045"/>
          <a:ext cx="10992885" cy="4145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98577">
                  <a:extLst>
                    <a:ext uri="{9D8B030D-6E8A-4147-A177-3AD203B41FA5}">
                      <a16:colId xmlns:a16="http://schemas.microsoft.com/office/drawing/2014/main" val="440576578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3636227342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851679489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3341179492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3638562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03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Relational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 the document in a specialized column type designed for BLOBs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SQL Server’s FILESTREAM,</a:t>
                      </a:r>
                    </a:p>
                    <a:p>
                      <a:r>
                        <a:rPr lang="en-US" sz="1800" dirty="0"/>
                        <a:t>Oracle’s BLOB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Part of the app transaction</a:t>
                      </a:r>
                    </a:p>
                    <a:p>
                      <a:r>
                        <a:rPr lang="en-US" sz="1800" dirty="0"/>
                        <a:t>Part of the DB’s backup / 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Clunky syntax,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Limited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5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File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 the document in a file, and hold a pointer to it in the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File System (duh…)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Unlimited size</a:t>
                      </a:r>
                    </a:p>
                    <a:p>
                      <a:r>
                        <a:rPr lang="en-US" sz="1800" dirty="0"/>
                        <a:t>Easy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 part of transaction,</a:t>
                      </a:r>
                    </a:p>
                    <a:p>
                      <a:r>
                        <a:rPr lang="en-US" sz="1800" dirty="0"/>
                        <a:t>Unmanageable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6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Object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 special type of store mechanism that specializes in BLOBs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CEPH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Great scale</a:t>
                      </a:r>
                    </a:p>
                    <a:p>
                      <a:r>
                        <a:rPr lang="en-US" sz="1800" dirty="0"/>
                        <a:t>Unlimited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Complex setup</a:t>
                      </a:r>
                    </a:p>
                    <a:p>
                      <a:r>
                        <a:rPr lang="en-US" sz="1800" dirty="0"/>
                        <a:t>Dedicated knowledge</a:t>
                      </a:r>
                    </a:p>
                    <a:p>
                      <a:r>
                        <a:rPr lang="en-US" sz="1800" dirty="0"/>
                        <a:t>New product in the mix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2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09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9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33E45-931C-47D2-B45A-33784DA38C3E}"/>
              </a:ext>
            </a:extLst>
          </p:cNvPr>
          <p:cNvSpPr txBox="1"/>
          <p:nvPr/>
        </p:nvSpPr>
        <p:spPr>
          <a:xfrm>
            <a:off x="127000" y="505321"/>
            <a:ext cx="7748833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Document (BLOB) Storage Alternatives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6741F8-E235-4732-B9D5-283C6A1ACE38}"/>
              </a:ext>
            </a:extLst>
          </p:cNvPr>
          <p:cNvGraphicFramePr>
            <a:graphicFrameLocks noGrp="1"/>
          </p:cNvGraphicFramePr>
          <p:nvPr/>
        </p:nvGraphicFramePr>
        <p:xfrm>
          <a:off x="282360" y="1420045"/>
          <a:ext cx="10992885" cy="4632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98577">
                  <a:extLst>
                    <a:ext uri="{9D8B030D-6E8A-4147-A177-3AD203B41FA5}">
                      <a16:colId xmlns:a16="http://schemas.microsoft.com/office/drawing/2014/main" val="440576578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3636227342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851679489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3341179492"/>
                    </a:ext>
                  </a:extLst>
                </a:gridCol>
                <a:gridCol w="2198577">
                  <a:extLst>
                    <a:ext uri="{9D8B030D-6E8A-4147-A177-3AD203B41FA5}">
                      <a16:colId xmlns:a16="http://schemas.microsoft.com/office/drawing/2014/main" val="3638562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03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Relational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 the document in a specialized column type designed for BLOBs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SQL Server’s FILESTREAM,</a:t>
                      </a:r>
                    </a:p>
                    <a:p>
                      <a:r>
                        <a:rPr lang="en-US" sz="1800" dirty="0"/>
                        <a:t>Oracle’s BLOB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Part of the app transaction</a:t>
                      </a:r>
                    </a:p>
                    <a:p>
                      <a:r>
                        <a:rPr lang="en-US" sz="1800" dirty="0"/>
                        <a:t>Part of the DB’s backup / 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Clunky syntax,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Limited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5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File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 the document in a file, and hold a pointer to it in the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File System (duh…)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Unlimited size</a:t>
                      </a:r>
                    </a:p>
                    <a:p>
                      <a:r>
                        <a:rPr lang="en-US" sz="1800" dirty="0"/>
                        <a:t>Easy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 part of transaction,</a:t>
                      </a:r>
                    </a:p>
                    <a:p>
                      <a:r>
                        <a:rPr lang="en-US" sz="1800" dirty="0"/>
                        <a:t>Unmanageable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6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Object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 special type of store mechanism that specializes in BLOBs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CEPH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Great scale</a:t>
                      </a:r>
                    </a:p>
                    <a:p>
                      <a:r>
                        <a:rPr lang="en-US" sz="1800" dirty="0"/>
                        <a:t>Unlimited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Complex setup</a:t>
                      </a:r>
                    </a:p>
                    <a:p>
                      <a:r>
                        <a:rPr lang="en-US" sz="1800" dirty="0"/>
                        <a:t>Dedicated knowledge</a:t>
                      </a:r>
                    </a:p>
                    <a:p>
                      <a:r>
                        <a:rPr lang="en-US" sz="1800" dirty="0"/>
                        <a:t>New product in the mix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2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Cloud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 the documents in one of the public cloud storage mechanisms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Azure’s Storage Account</a:t>
                      </a:r>
                    </a:p>
                    <a:p>
                      <a:r>
                        <a:rPr lang="en-US" sz="1800" dirty="0"/>
                        <a:t>AWS’s 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Great scale</a:t>
                      </a:r>
                    </a:p>
                    <a:p>
                      <a:r>
                        <a:rPr lang="en-US" sz="1800" dirty="0"/>
                        <a:t>Easy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Requires internet connection</a:t>
                      </a:r>
                    </a:p>
                    <a:p>
                      <a:r>
                        <a:rPr lang="en-US" sz="18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09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5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814221" y="603315"/>
            <a:ext cx="6347533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 –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32384-C859-4D44-877D-D7384DA2674E}"/>
              </a:ext>
            </a:extLst>
          </p:cNvPr>
          <p:cNvSpPr/>
          <p:nvPr/>
        </p:nvSpPr>
        <p:spPr>
          <a:xfrm>
            <a:off x="640573" y="2097299"/>
            <a:ext cx="3535187" cy="567403"/>
          </a:xfrm>
          <a:prstGeom prst="rect">
            <a:avLst/>
          </a:prstGeom>
          <a:noFill/>
          <a:ln w="508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Employee Data (Relational)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069B00-54BC-4687-8190-F09C7ABFE038}"/>
              </a:ext>
            </a:extLst>
          </p:cNvPr>
          <p:cNvSpPr/>
          <p:nvPr/>
        </p:nvSpPr>
        <p:spPr>
          <a:xfrm>
            <a:off x="8016242" y="2097299"/>
            <a:ext cx="3535187" cy="567403"/>
          </a:xfrm>
          <a:prstGeom prst="rect">
            <a:avLst/>
          </a:prstGeom>
          <a:noFill/>
          <a:ln w="508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Documents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C4A5CD-61CF-48E8-8BB6-C5E0D6849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2771173"/>
            <a:ext cx="4291693" cy="31434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A0EC6D-0F39-4515-8F64-CBF739040124}"/>
              </a:ext>
            </a:extLst>
          </p:cNvPr>
          <p:cNvSpPr txBox="1"/>
          <p:nvPr/>
        </p:nvSpPr>
        <p:spPr>
          <a:xfrm>
            <a:off x="9129261" y="2664702"/>
            <a:ext cx="6545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latin typeface="Bahnschrift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8981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814221" y="603315"/>
            <a:ext cx="6347533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 –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32384-C859-4D44-877D-D7384DA2674E}"/>
              </a:ext>
            </a:extLst>
          </p:cNvPr>
          <p:cNvSpPr/>
          <p:nvPr/>
        </p:nvSpPr>
        <p:spPr>
          <a:xfrm>
            <a:off x="640573" y="2097299"/>
            <a:ext cx="3535187" cy="567403"/>
          </a:xfrm>
          <a:prstGeom prst="rect">
            <a:avLst/>
          </a:prstGeom>
          <a:noFill/>
          <a:ln w="508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Employee Data (Relational)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069B00-54BC-4687-8190-F09C7ABFE038}"/>
              </a:ext>
            </a:extLst>
          </p:cNvPr>
          <p:cNvSpPr/>
          <p:nvPr/>
        </p:nvSpPr>
        <p:spPr>
          <a:xfrm>
            <a:off x="8016242" y="2097299"/>
            <a:ext cx="3535187" cy="567403"/>
          </a:xfrm>
          <a:prstGeom prst="rect">
            <a:avLst/>
          </a:prstGeom>
          <a:noFill/>
          <a:ln w="508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Documents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C4A5CD-61CF-48E8-8BB6-C5E0D6849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2771173"/>
            <a:ext cx="4291693" cy="31434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8B8FB2-9D97-4E3B-9EBB-33202794C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736" y="2771173"/>
            <a:ext cx="4291693" cy="31434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DCBF22-C01D-49D8-9610-8B72AE25A19E}"/>
              </a:ext>
            </a:extLst>
          </p:cNvPr>
          <p:cNvSpPr txBox="1"/>
          <p:nvPr/>
        </p:nvSpPr>
        <p:spPr>
          <a:xfrm>
            <a:off x="5384800" y="2771173"/>
            <a:ext cx="2204720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Documents are small (~1MB)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Already exists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Part of the app</a:t>
            </a:r>
          </a:p>
        </p:txBody>
      </p:sp>
    </p:spTree>
    <p:extLst>
      <p:ext uri="{BB962C8B-B14F-4D97-AF65-F5344CB8AC3E}">
        <p14:creationId xmlns:p14="http://schemas.microsoft.com/office/powerpoint/2010/main" val="405530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668486" y="2002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Service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8D7AD-5714-452B-B35B-6B05133813A6}"/>
              </a:ext>
            </a:extLst>
          </p:cNvPr>
          <p:cNvSpPr/>
          <p:nvPr/>
        </p:nvSpPr>
        <p:spPr>
          <a:xfrm>
            <a:off x="3668485" y="3135086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Business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16300-7AC4-4B6B-ACF8-EB3ACEE3C7DA}"/>
              </a:ext>
            </a:extLst>
          </p:cNvPr>
          <p:cNvSpPr/>
          <p:nvPr/>
        </p:nvSpPr>
        <p:spPr>
          <a:xfrm>
            <a:off x="3668484" y="426720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Data Access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CDA69F5-FA4B-462A-9C8A-9008E581965E}"/>
              </a:ext>
            </a:extLst>
          </p:cNvPr>
          <p:cNvSpPr/>
          <p:nvPr/>
        </p:nvSpPr>
        <p:spPr>
          <a:xfrm>
            <a:off x="4805680" y="5659120"/>
            <a:ext cx="1788160" cy="1045029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15C71-209E-4640-9A46-DC60F4F2F6DE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61195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737E48-ADCE-4A64-B183-EA45D77AEB17}"/>
              </a:ext>
            </a:extLst>
          </p:cNvPr>
          <p:cNvSpPr txBox="1"/>
          <p:nvPr/>
        </p:nvSpPr>
        <p:spPr>
          <a:xfrm>
            <a:off x="952107" y="2007909"/>
            <a:ext cx="77488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Get full employee details by ID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List of employees by parameters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Add employee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Update employee details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Remove employee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780BC37-71CF-4B28-9AD3-5B05D1E99B77}"/>
              </a:ext>
            </a:extLst>
          </p:cNvPr>
          <p:cNvCxnSpPr/>
          <p:nvPr/>
        </p:nvCxnSpPr>
        <p:spPr>
          <a:xfrm flipH="1">
            <a:off x="5212080" y="6299200"/>
            <a:ext cx="782320" cy="0"/>
          </a:xfrm>
          <a:prstGeom prst="straightConnector1">
            <a:avLst/>
          </a:prstGeom>
          <a:ln w="158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0F4435C-95B9-40C3-988B-50FE16EA0391}"/>
              </a:ext>
            </a:extLst>
          </p:cNvPr>
          <p:cNvSpPr txBox="1"/>
          <p:nvPr/>
        </p:nvSpPr>
        <p:spPr>
          <a:xfrm>
            <a:off x="6096000" y="6039241"/>
            <a:ext cx="31089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Bahnschrift" panose="020B0502040204020203" pitchFamily="34" charset="0"/>
              </a:rPr>
              <a:t>Not physical delete!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D1307-76AD-462B-AD08-80D3E5648864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161317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Requirements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28EB8-5A49-40DA-ADD3-4B2F1EF6DCD5}"/>
              </a:ext>
            </a:extLst>
          </p:cNvPr>
          <p:cNvSpPr/>
          <p:nvPr/>
        </p:nvSpPr>
        <p:spPr>
          <a:xfrm>
            <a:off x="765142" y="1707822"/>
            <a:ext cx="311597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Functional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15BAB3-F2DA-4EC2-A765-F0F9553E941D}"/>
              </a:ext>
            </a:extLst>
          </p:cNvPr>
          <p:cNvSpPr/>
          <p:nvPr/>
        </p:nvSpPr>
        <p:spPr>
          <a:xfrm>
            <a:off x="7521542" y="1707821"/>
            <a:ext cx="311597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Non-Functional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BA83EA-A61C-4AFD-82CF-5830EB40466E}"/>
              </a:ext>
            </a:extLst>
          </p:cNvPr>
          <p:cNvCxnSpPr/>
          <p:nvPr/>
        </p:nvCxnSpPr>
        <p:spPr>
          <a:xfrm flipH="1">
            <a:off x="3497344" y="1432874"/>
            <a:ext cx="312656" cy="27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7C9AD5-15F4-4D83-BD31-1A55C273A0B6}"/>
              </a:ext>
            </a:extLst>
          </p:cNvPr>
          <p:cNvCxnSpPr>
            <a:cxnSpLocks/>
          </p:cNvCxnSpPr>
          <p:nvPr/>
        </p:nvCxnSpPr>
        <p:spPr>
          <a:xfrm>
            <a:off x="7748990" y="1432874"/>
            <a:ext cx="307890" cy="27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794255-02DE-478F-AD28-F50D2FC1F2AA}"/>
              </a:ext>
            </a:extLst>
          </p:cNvPr>
          <p:cNvSpPr txBox="1"/>
          <p:nvPr/>
        </p:nvSpPr>
        <p:spPr>
          <a:xfrm>
            <a:off x="765142" y="2627663"/>
            <a:ext cx="311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What the system should do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B2AAE-F95D-4733-AB59-1F66734E1225}"/>
              </a:ext>
            </a:extLst>
          </p:cNvPr>
          <p:cNvSpPr txBox="1"/>
          <p:nvPr/>
        </p:nvSpPr>
        <p:spPr>
          <a:xfrm>
            <a:off x="7521542" y="2627661"/>
            <a:ext cx="3115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What the system should deal with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87DC2-0746-4462-B8EE-A9803BB1F2BB}"/>
              </a:ext>
            </a:extLst>
          </p:cNvPr>
          <p:cNvSpPr txBox="1"/>
          <p:nvPr/>
        </p:nvSpPr>
        <p:spPr>
          <a:xfrm>
            <a:off x="765142" y="3023795"/>
            <a:ext cx="4704080" cy="37755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Web Based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Perform CRUD operations on employees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Manage Salaries: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Allow manager to ask for employee’s salary change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Allow HR manager to approve / reject request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Manage vacation days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Use external payment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DD922D-DADE-4EA5-8210-EC535CB65FC0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9625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/>
      <p:bldP spid="12" grpId="0"/>
      <p:bldP spid="1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API – Cont.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737E48-ADCE-4A64-B183-EA45D77AEB17}"/>
              </a:ext>
            </a:extLst>
          </p:cNvPr>
          <p:cNvSpPr txBox="1"/>
          <p:nvPr/>
        </p:nvSpPr>
        <p:spPr>
          <a:xfrm>
            <a:off x="952107" y="2007909"/>
            <a:ext cx="7748833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Add document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Remove document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Get document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Retrieve documents by parameters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D1307-76AD-462B-AD08-80D3E5648864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5333E5-C0B1-4E74-BBDF-F8F0A13BEF7B}"/>
              </a:ext>
            </a:extLst>
          </p:cNvPr>
          <p:cNvSpPr txBox="1"/>
          <p:nvPr/>
        </p:nvSpPr>
        <p:spPr>
          <a:xfrm>
            <a:off x="8212212" y="2194560"/>
            <a:ext cx="3288907" cy="1414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Q: Do we need a separate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Document Handler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service?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E862EC-17A1-4F59-98CF-3F0FEB21CB6E}"/>
              </a:ext>
            </a:extLst>
          </p:cNvPr>
          <p:cNvSpPr txBox="1"/>
          <p:nvPr/>
        </p:nvSpPr>
        <p:spPr>
          <a:xfrm>
            <a:off x="8212213" y="3795957"/>
            <a:ext cx="3027680" cy="1414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A: Since only the Employee entity requires docs, then no.</a:t>
            </a:r>
          </a:p>
        </p:txBody>
      </p:sp>
    </p:spTree>
    <p:extLst>
      <p:ext uri="{BB962C8B-B14F-4D97-AF65-F5344CB8AC3E}">
        <p14:creationId xmlns:p14="http://schemas.microsoft.com/office/powerpoint/2010/main" val="243474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API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857D39-C672-4160-B0C4-E62288B25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408671"/>
              </p:ext>
            </p:extLst>
          </p:nvPr>
        </p:nvGraphicFramePr>
        <p:xfrm>
          <a:off x="288471" y="1561737"/>
          <a:ext cx="11615057" cy="5210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686">
                  <a:extLst>
                    <a:ext uri="{9D8B030D-6E8A-4147-A177-3AD203B41FA5}">
                      <a16:colId xmlns:a16="http://schemas.microsoft.com/office/drawing/2014/main" val="1038824843"/>
                    </a:ext>
                  </a:extLst>
                </a:gridCol>
                <a:gridCol w="5583283">
                  <a:extLst>
                    <a:ext uri="{9D8B030D-6E8A-4147-A177-3AD203B41FA5}">
                      <a16:colId xmlns:a16="http://schemas.microsoft.com/office/drawing/2014/main" val="3381250861"/>
                    </a:ext>
                  </a:extLst>
                </a:gridCol>
                <a:gridCol w="2160088">
                  <a:extLst>
                    <a:ext uri="{9D8B030D-6E8A-4147-A177-3AD203B41FA5}">
                      <a16:colId xmlns:a16="http://schemas.microsoft.com/office/drawing/2014/main" val="1353191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Return Codes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123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Get employee details by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GET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/v1/employee/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{id}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404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80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List employees by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GET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employees?</a:t>
                      </a:r>
                      <a:r>
                        <a:rPr lang="en-US" sz="1800" i="1" dirty="0" err="1"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=…&amp;birthdate=…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400 Bad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635094"/>
                  </a:ext>
                </a:extLst>
              </a:tr>
              <a:tr h="3331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Add 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POST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201 Created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400 Bad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1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Update employee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PUT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/v1/employee/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{id}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400 Bad Request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404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053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Remove 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DELETE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/v1/employee/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404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437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95BA24-3BC8-4183-A6BE-E6CA9DF7672C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369758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API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857D39-C672-4160-B0C4-E62288B25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015367"/>
              </p:ext>
            </p:extLst>
          </p:nvPr>
        </p:nvGraphicFramePr>
        <p:xfrm>
          <a:off x="288471" y="1561737"/>
          <a:ext cx="11615057" cy="3928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686">
                  <a:extLst>
                    <a:ext uri="{9D8B030D-6E8A-4147-A177-3AD203B41FA5}">
                      <a16:colId xmlns:a16="http://schemas.microsoft.com/office/drawing/2014/main" val="1038824843"/>
                    </a:ext>
                  </a:extLst>
                </a:gridCol>
                <a:gridCol w="5583283">
                  <a:extLst>
                    <a:ext uri="{9D8B030D-6E8A-4147-A177-3AD203B41FA5}">
                      <a16:colId xmlns:a16="http://schemas.microsoft.com/office/drawing/2014/main" val="3381250861"/>
                    </a:ext>
                  </a:extLst>
                </a:gridCol>
                <a:gridCol w="2160088">
                  <a:extLst>
                    <a:ext uri="{9D8B030D-6E8A-4147-A177-3AD203B41FA5}">
                      <a16:colId xmlns:a16="http://schemas.microsoft.com/office/drawing/2014/main" val="1353191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Return Codes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123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Add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POST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/v1/employee/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{id}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/document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201 Created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404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80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Remove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DELETE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/v1/employees/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{id}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/document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800" i="1" dirty="0" err="1">
                          <a:latin typeface="Consolas" panose="020B0609020204030204" pitchFamily="49" charset="0"/>
                        </a:rPr>
                        <a:t>docid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404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635094"/>
                  </a:ext>
                </a:extLst>
              </a:tr>
              <a:tr h="3331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Get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GET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/v1/employees/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{id}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/document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800" i="1" dirty="0" err="1">
                          <a:latin typeface="Consolas" panose="020B0609020204030204" pitchFamily="49" charset="0"/>
                        </a:rPr>
                        <a:t>docid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}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404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1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Retrieve documents for 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GET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/v1/employees/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{id}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/documents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404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0538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95BA24-3BC8-4183-A6BE-E6CA9DF7672C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274584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913204" y="603315"/>
            <a:ext cx="5661836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Employee Service Redundancy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BDEF2-635F-4BCA-81D5-DEBE992592B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3BA20-3080-4BCA-9AF6-CABDF597517A}"/>
              </a:ext>
            </a:extLst>
          </p:cNvPr>
          <p:cNvSpPr/>
          <p:nvPr/>
        </p:nvSpPr>
        <p:spPr>
          <a:xfrm>
            <a:off x="1821543" y="407053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Employee Service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A344A6-CB82-4109-84C2-322B730D80A8}"/>
              </a:ext>
            </a:extLst>
          </p:cNvPr>
          <p:cNvCxnSpPr/>
          <p:nvPr/>
        </p:nvCxnSpPr>
        <p:spPr>
          <a:xfrm>
            <a:off x="4470400" y="3429000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9E66DA7-C91F-4355-B3C9-4EEB4659E4EE}"/>
              </a:ext>
            </a:extLst>
          </p:cNvPr>
          <p:cNvSpPr/>
          <p:nvPr/>
        </p:nvSpPr>
        <p:spPr>
          <a:xfrm>
            <a:off x="6817452" y="407053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Employee Service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FBC352-BEDA-40F4-8605-4201A3233538}"/>
              </a:ext>
            </a:extLst>
          </p:cNvPr>
          <p:cNvCxnSpPr/>
          <p:nvPr/>
        </p:nvCxnSpPr>
        <p:spPr>
          <a:xfrm>
            <a:off x="8493760" y="3428999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C9614C-2AD9-41EA-803C-446A1777B866}"/>
              </a:ext>
            </a:extLst>
          </p:cNvPr>
          <p:cNvCxnSpPr/>
          <p:nvPr/>
        </p:nvCxnSpPr>
        <p:spPr>
          <a:xfrm>
            <a:off x="6383079" y="2787468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F34DC4-BB43-487B-A2E5-0A3A055A4458}"/>
              </a:ext>
            </a:extLst>
          </p:cNvPr>
          <p:cNvCxnSpPr>
            <a:cxnSpLocks/>
          </p:cNvCxnSpPr>
          <p:nvPr/>
        </p:nvCxnSpPr>
        <p:spPr>
          <a:xfrm>
            <a:off x="4470400" y="3428999"/>
            <a:ext cx="4023360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F1DCB63-77AF-4235-83FB-89B342BF8CEE}"/>
              </a:ext>
            </a:extLst>
          </p:cNvPr>
          <p:cNvSpPr/>
          <p:nvPr/>
        </p:nvSpPr>
        <p:spPr>
          <a:xfrm>
            <a:off x="4470400" y="2074405"/>
            <a:ext cx="4071257" cy="7130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175067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487149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Employees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CB482-C08E-47EF-B797-00200237F130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93CBD-7471-49CA-A8EF-E31834670796}"/>
              </a:ext>
            </a:extLst>
          </p:cNvPr>
          <p:cNvSpPr/>
          <p:nvPr/>
        </p:nvSpPr>
        <p:spPr>
          <a:xfrm>
            <a:off x="660504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BD88C-0331-45C3-A84A-C6EDE820535C}"/>
              </a:ext>
            </a:extLst>
          </p:cNvPr>
          <p:cNvSpPr/>
          <p:nvPr/>
        </p:nvSpPr>
        <p:spPr>
          <a:xfrm>
            <a:off x="833859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487935" y="5473635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Payment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97AE0B-05C2-492C-9FEA-75B71E2D98D3}"/>
              </a:ext>
            </a:extLst>
          </p:cNvPr>
          <p:cNvSpPr/>
          <p:nvPr/>
        </p:nvSpPr>
        <p:spPr>
          <a:xfrm>
            <a:off x="3263344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605047" y="5127691"/>
            <a:ext cx="1495425" cy="127635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357D3D-8C8C-4816-9FF2-18640665F709}"/>
              </a:ext>
            </a:extLst>
          </p:cNvPr>
          <p:cNvSpPr/>
          <p:nvPr/>
        </p:nvSpPr>
        <p:spPr>
          <a:xfrm>
            <a:off x="10072146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415DF5-6A26-47E0-A340-5031CA0A9517}"/>
              </a:ext>
            </a:extLst>
          </p:cNvPr>
          <p:cNvSpPr/>
          <p:nvPr/>
        </p:nvSpPr>
        <p:spPr>
          <a:xfrm>
            <a:off x="1007214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5AFF940-0783-48BE-AEEF-E917208B9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035" y="1534945"/>
            <a:ext cx="1278873" cy="12788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7D728C-F603-45CA-B6E5-112B0378321B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8739908" y="2371725"/>
            <a:ext cx="2017254" cy="9916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138FD5-791B-4D87-A801-E62426A8E4F8}"/>
              </a:ext>
            </a:extLst>
          </p:cNvPr>
          <p:cNvSpPr txBox="1"/>
          <p:nvPr/>
        </p:nvSpPr>
        <p:spPr>
          <a:xfrm>
            <a:off x="8619541" y="1399337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Users’ Browser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3B0689-9E43-44C2-B965-63CA611C9907}"/>
              </a:ext>
            </a:extLst>
          </p:cNvPr>
          <p:cNvSpPr txBox="1"/>
          <p:nvPr/>
        </p:nvSpPr>
        <p:spPr>
          <a:xfrm>
            <a:off x="9833978" y="2444486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HTML Page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AD8C2B-684F-4E93-8302-802BF6D4C1AB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8739908" y="2174382"/>
            <a:ext cx="2340866" cy="11751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68D5B0-0C75-424C-9441-13B935D550E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461035" y="2813818"/>
            <a:ext cx="639437" cy="5495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A5311A-8559-4D13-8CDB-774A15CA849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219534" y="2799974"/>
            <a:ext cx="804078" cy="5634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F98562-A7A9-4783-AD66-0F4543275954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556512" y="2743793"/>
            <a:ext cx="2224241" cy="6057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2DCE7E3-6A13-4B56-8136-FA2EBB7CD230}"/>
              </a:ext>
            </a:extLst>
          </p:cNvPr>
          <p:cNvSpPr txBox="1"/>
          <p:nvPr/>
        </p:nvSpPr>
        <p:spPr>
          <a:xfrm>
            <a:off x="4730966" y="2813818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REST API / HTTP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57ADD9-8E74-4D7A-8EEF-A1142CFD79DA}"/>
              </a:ext>
            </a:extLst>
          </p:cNvPr>
          <p:cNvSpPr txBox="1"/>
          <p:nvPr/>
        </p:nvSpPr>
        <p:spPr>
          <a:xfrm>
            <a:off x="8722011" y="4758359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Queue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9ABB1A-755C-491D-B7A8-3B4B649A7FEA}"/>
              </a:ext>
            </a:extLst>
          </p:cNvPr>
          <p:cNvGrpSpPr/>
          <p:nvPr/>
        </p:nvGrpSpPr>
        <p:grpSpPr>
          <a:xfrm>
            <a:off x="3949742" y="3936376"/>
            <a:ext cx="6723978" cy="1513331"/>
            <a:chOff x="3949742" y="3936376"/>
            <a:chExt cx="6723978" cy="151333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8826B4-25C7-4C95-8E5E-E3403B7B8CA3}"/>
                </a:ext>
              </a:extLst>
            </p:cNvPr>
            <p:cNvCxnSpPr>
              <a:cxnSpLocks/>
            </p:cNvCxnSpPr>
            <p:nvPr/>
          </p:nvCxnSpPr>
          <p:spPr>
            <a:xfrm>
              <a:off x="907160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47AFF9E-4442-4C91-B577-23116620C2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73720" y="3943427"/>
              <a:ext cx="0" cy="1494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05B02BB-2D30-40B5-B07C-934CA0D6EBAF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54" y="3936376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3C6A501-3DCC-4481-BBAE-64170502D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9742" y="4685523"/>
              <a:ext cx="6723978" cy="1503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4D507CB-89F8-4F1E-B360-E9B85C36E8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626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AFA70DE-F89F-43F0-A6A5-2E6E010FD8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42" y="4700560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DDB4E-95F0-4D6E-9329-AB592D968AD1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1857964" y="5765866"/>
            <a:ext cx="1405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0B80FB-D79E-4AD8-B9B1-271278DA2D87}"/>
              </a:ext>
            </a:extLst>
          </p:cNvPr>
          <p:cNvSpPr txBox="1"/>
          <p:nvPr/>
        </p:nvSpPr>
        <p:spPr>
          <a:xfrm>
            <a:off x="2291989" y="5765866"/>
            <a:ext cx="8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File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BDFCA1-19CB-4CE5-B741-2034FF6BDB04}"/>
              </a:ext>
            </a:extLst>
          </p:cNvPr>
          <p:cNvSpPr/>
          <p:nvPr/>
        </p:nvSpPr>
        <p:spPr>
          <a:xfrm>
            <a:off x="6493993" y="3227734"/>
            <a:ext cx="1570563" cy="8142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0659F2-32B6-46E4-A060-DDC58683D62E}"/>
              </a:ext>
            </a:extLst>
          </p:cNvPr>
          <p:cNvSpPr/>
          <p:nvPr/>
        </p:nvSpPr>
        <p:spPr>
          <a:xfrm>
            <a:off x="9964401" y="5372497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BCCE9E-1495-4B93-9BF4-757B211476BE}"/>
              </a:ext>
            </a:extLst>
          </p:cNvPr>
          <p:cNvSpPr/>
          <p:nvPr/>
        </p:nvSpPr>
        <p:spPr>
          <a:xfrm>
            <a:off x="9964401" y="3256076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EBB915-4C60-4CDE-AD74-19C8AA7F9E3B}"/>
              </a:ext>
            </a:extLst>
          </p:cNvPr>
          <p:cNvSpPr/>
          <p:nvPr/>
        </p:nvSpPr>
        <p:spPr>
          <a:xfrm>
            <a:off x="4795542" y="3222720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Salary 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93501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What it does: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Allows managers to ask for an employee’s salary change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Allows HR representative to approve / reject the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654121-BED3-4A07-B726-48C3358C77A4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158005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Application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Web App &amp; Web API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Mobile App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Console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Service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Desktop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BBCE1-237E-48D6-9292-72E4198ED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3"/>
          <a:stretch/>
        </p:blipFill>
        <p:spPr>
          <a:xfrm>
            <a:off x="5523993" y="2493168"/>
            <a:ext cx="424435" cy="393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987848-4E14-484E-9168-0CF591AF33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474283" y="5217367"/>
            <a:ext cx="424434" cy="432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9AD04-FDFE-4C98-9AD1-166619F7D7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3411966"/>
            <a:ext cx="424434" cy="432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3C97C1-C08B-4A4A-8BA5-59F03BE98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474283" y="6023205"/>
            <a:ext cx="424434" cy="432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197307-EEE3-4297-8928-2BEDD29CB6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4411529"/>
            <a:ext cx="424434" cy="4320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B0E086-55F2-4EA1-9FAB-2C5720B735D7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77719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7C4891-9FE5-45A1-A0CF-C2EEEB95C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925" y="2471731"/>
            <a:ext cx="3312569" cy="32078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289055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668486" y="2002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Service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8D7AD-5714-452B-B35B-6B05133813A6}"/>
              </a:ext>
            </a:extLst>
          </p:cNvPr>
          <p:cNvSpPr/>
          <p:nvPr/>
        </p:nvSpPr>
        <p:spPr>
          <a:xfrm>
            <a:off x="3668485" y="3135086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Business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16300-7AC4-4B6B-ACF8-EB3ACEE3C7DA}"/>
              </a:ext>
            </a:extLst>
          </p:cNvPr>
          <p:cNvSpPr/>
          <p:nvPr/>
        </p:nvSpPr>
        <p:spPr>
          <a:xfrm>
            <a:off x="3668484" y="426720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Data Access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CDA69F5-FA4B-462A-9C8A-9008E581965E}"/>
              </a:ext>
            </a:extLst>
          </p:cNvPr>
          <p:cNvSpPr/>
          <p:nvPr/>
        </p:nvSpPr>
        <p:spPr>
          <a:xfrm>
            <a:off x="4805680" y="5659120"/>
            <a:ext cx="1788160" cy="1045029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15C71-209E-4640-9A46-DC60F4F2F6DE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422747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737E48-ADCE-4A64-B183-EA45D77AEB17}"/>
              </a:ext>
            </a:extLst>
          </p:cNvPr>
          <p:cNvSpPr txBox="1"/>
          <p:nvPr/>
        </p:nvSpPr>
        <p:spPr>
          <a:xfrm>
            <a:off x="952107" y="2007909"/>
            <a:ext cx="77488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Add salary request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Remove salary request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Get salary requests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Approve salary request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Reject salary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D1307-76AD-462B-AD08-80D3E5648864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192814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E63A2E-91D9-415A-BC3B-60B929F07B76}"/>
              </a:ext>
            </a:extLst>
          </p:cNvPr>
          <p:cNvSpPr/>
          <p:nvPr/>
        </p:nvSpPr>
        <p:spPr>
          <a:xfrm>
            <a:off x="4064000" y="695450"/>
            <a:ext cx="4348480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NFR - What We Know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11E40-A525-45BA-9D38-226EB5030287}"/>
              </a:ext>
            </a:extLst>
          </p:cNvPr>
          <p:cNvSpPr txBox="1"/>
          <p:nvPr/>
        </p:nvSpPr>
        <p:spPr>
          <a:xfrm>
            <a:off x="2457449" y="1763486"/>
            <a:ext cx="7647215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dirty="0">
                <a:latin typeface="Bahnschrift" panose="020B0502040204020203" pitchFamily="34" charset="0"/>
              </a:rPr>
              <a:t>Classic Information System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dirty="0">
                <a:latin typeface="Bahnschrift" panose="020B0502040204020203" pitchFamily="34" charset="0"/>
              </a:rPr>
              <a:t>Not a lot of users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dirty="0">
                <a:latin typeface="Bahnschrift" panose="020B0502040204020203" pitchFamily="34" charset="0"/>
              </a:rPr>
              <a:t>Not a lot of data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dirty="0">
                <a:latin typeface="Bahnschrift" panose="020B0502040204020203" pitchFamily="34" charset="0"/>
              </a:rPr>
              <a:t>Interface to external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1C541-D46D-4A0B-9E3E-810B0A23CACC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361CD4-DB8D-430E-8992-1C4CA107D3CB}"/>
              </a:ext>
            </a:extLst>
          </p:cNvPr>
          <p:cNvCxnSpPr>
            <a:cxnSpLocks/>
          </p:cNvCxnSpPr>
          <p:nvPr/>
        </p:nvCxnSpPr>
        <p:spPr>
          <a:xfrm flipH="1">
            <a:off x="8036560" y="5130800"/>
            <a:ext cx="1239520" cy="0"/>
          </a:xfrm>
          <a:prstGeom prst="straightConnector1">
            <a:avLst/>
          </a:prstGeom>
          <a:ln w="196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03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API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857D39-C672-4160-B0C4-E62288B25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049480"/>
              </p:ext>
            </p:extLst>
          </p:nvPr>
        </p:nvGraphicFramePr>
        <p:xfrm>
          <a:off x="288471" y="1561737"/>
          <a:ext cx="11615057" cy="4387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686">
                  <a:extLst>
                    <a:ext uri="{9D8B030D-6E8A-4147-A177-3AD203B41FA5}">
                      <a16:colId xmlns:a16="http://schemas.microsoft.com/office/drawing/2014/main" val="1038824843"/>
                    </a:ext>
                  </a:extLst>
                </a:gridCol>
                <a:gridCol w="5583283">
                  <a:extLst>
                    <a:ext uri="{9D8B030D-6E8A-4147-A177-3AD203B41FA5}">
                      <a16:colId xmlns:a16="http://schemas.microsoft.com/office/drawing/2014/main" val="3381250861"/>
                    </a:ext>
                  </a:extLst>
                </a:gridCol>
                <a:gridCol w="2160088">
                  <a:extLst>
                    <a:ext uri="{9D8B030D-6E8A-4147-A177-3AD203B41FA5}">
                      <a16:colId xmlns:a16="http://schemas.microsoft.com/office/drawing/2014/main" val="1353191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Return Codes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123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Add salary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POST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salaryRequest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400 Bad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80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Remove salary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DELETE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salaryRequest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404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635094"/>
                  </a:ext>
                </a:extLst>
              </a:tr>
              <a:tr h="3331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Get salary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GET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salaryRequests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1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Approve salary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POST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salaryRequest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{id}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/approval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404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053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Reject salary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POST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salaryRequest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{id}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/rejection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404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437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95BA24-3BC8-4183-A6BE-E6CA9DF7672C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68688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913204" y="603315"/>
            <a:ext cx="5661836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Salary Service Redundancy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BDEF2-635F-4BCA-81D5-DEBE992592B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3BA20-3080-4BCA-9AF6-CABDF597517A}"/>
              </a:ext>
            </a:extLst>
          </p:cNvPr>
          <p:cNvSpPr/>
          <p:nvPr/>
        </p:nvSpPr>
        <p:spPr>
          <a:xfrm>
            <a:off x="1821543" y="407053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A344A6-CB82-4109-84C2-322B730D80A8}"/>
              </a:ext>
            </a:extLst>
          </p:cNvPr>
          <p:cNvCxnSpPr/>
          <p:nvPr/>
        </p:nvCxnSpPr>
        <p:spPr>
          <a:xfrm>
            <a:off x="4470400" y="3429000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9E66DA7-C91F-4355-B3C9-4EEB4659E4EE}"/>
              </a:ext>
            </a:extLst>
          </p:cNvPr>
          <p:cNvSpPr/>
          <p:nvPr/>
        </p:nvSpPr>
        <p:spPr>
          <a:xfrm>
            <a:off x="6817452" y="407053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FBC352-BEDA-40F4-8605-4201A3233538}"/>
              </a:ext>
            </a:extLst>
          </p:cNvPr>
          <p:cNvCxnSpPr/>
          <p:nvPr/>
        </p:nvCxnSpPr>
        <p:spPr>
          <a:xfrm>
            <a:off x="8493760" y="3428999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C9614C-2AD9-41EA-803C-446A1777B866}"/>
              </a:ext>
            </a:extLst>
          </p:cNvPr>
          <p:cNvCxnSpPr/>
          <p:nvPr/>
        </p:nvCxnSpPr>
        <p:spPr>
          <a:xfrm>
            <a:off x="6383079" y="2787468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F34DC4-BB43-487B-A2E5-0A3A055A4458}"/>
              </a:ext>
            </a:extLst>
          </p:cNvPr>
          <p:cNvCxnSpPr>
            <a:cxnSpLocks/>
          </p:cNvCxnSpPr>
          <p:nvPr/>
        </p:nvCxnSpPr>
        <p:spPr>
          <a:xfrm>
            <a:off x="4470400" y="3428999"/>
            <a:ext cx="4023360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F1DCB63-77AF-4235-83FB-89B342BF8CEE}"/>
              </a:ext>
            </a:extLst>
          </p:cNvPr>
          <p:cNvSpPr/>
          <p:nvPr/>
        </p:nvSpPr>
        <p:spPr>
          <a:xfrm>
            <a:off x="4470400" y="2074405"/>
            <a:ext cx="4071257" cy="7130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68036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487149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Employees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CB482-C08E-47EF-B797-00200237F130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93CBD-7471-49CA-A8EF-E31834670796}"/>
              </a:ext>
            </a:extLst>
          </p:cNvPr>
          <p:cNvSpPr/>
          <p:nvPr/>
        </p:nvSpPr>
        <p:spPr>
          <a:xfrm>
            <a:off x="660504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BD88C-0331-45C3-A84A-C6EDE820535C}"/>
              </a:ext>
            </a:extLst>
          </p:cNvPr>
          <p:cNvSpPr/>
          <p:nvPr/>
        </p:nvSpPr>
        <p:spPr>
          <a:xfrm>
            <a:off x="833859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487935" y="5473635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Payment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97AE0B-05C2-492C-9FEA-75B71E2D98D3}"/>
              </a:ext>
            </a:extLst>
          </p:cNvPr>
          <p:cNvSpPr/>
          <p:nvPr/>
        </p:nvSpPr>
        <p:spPr>
          <a:xfrm>
            <a:off x="3263344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605047" y="5127691"/>
            <a:ext cx="1495425" cy="127635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357D3D-8C8C-4816-9FF2-18640665F709}"/>
              </a:ext>
            </a:extLst>
          </p:cNvPr>
          <p:cNvSpPr/>
          <p:nvPr/>
        </p:nvSpPr>
        <p:spPr>
          <a:xfrm>
            <a:off x="10072146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415DF5-6A26-47E0-A340-5031CA0A9517}"/>
              </a:ext>
            </a:extLst>
          </p:cNvPr>
          <p:cNvSpPr/>
          <p:nvPr/>
        </p:nvSpPr>
        <p:spPr>
          <a:xfrm>
            <a:off x="1007214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5AFF940-0783-48BE-AEEF-E917208B9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035" y="1534945"/>
            <a:ext cx="1278873" cy="12788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7D728C-F603-45CA-B6E5-112B0378321B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8739908" y="2371725"/>
            <a:ext cx="2017254" cy="9916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138FD5-791B-4D87-A801-E62426A8E4F8}"/>
              </a:ext>
            </a:extLst>
          </p:cNvPr>
          <p:cNvSpPr txBox="1"/>
          <p:nvPr/>
        </p:nvSpPr>
        <p:spPr>
          <a:xfrm>
            <a:off x="8619541" y="1399337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Users’ Browser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3B0689-9E43-44C2-B965-63CA611C9907}"/>
              </a:ext>
            </a:extLst>
          </p:cNvPr>
          <p:cNvSpPr txBox="1"/>
          <p:nvPr/>
        </p:nvSpPr>
        <p:spPr>
          <a:xfrm>
            <a:off x="9833978" y="2444486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HTML Page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AD8C2B-684F-4E93-8302-802BF6D4C1AB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8739908" y="2174382"/>
            <a:ext cx="2340866" cy="11751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68D5B0-0C75-424C-9441-13B935D550E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461035" y="2813818"/>
            <a:ext cx="639437" cy="5495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A5311A-8559-4D13-8CDB-774A15CA849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219534" y="2799974"/>
            <a:ext cx="804078" cy="5634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F98562-A7A9-4783-AD66-0F4543275954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556512" y="2743793"/>
            <a:ext cx="2224241" cy="6057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2DCE7E3-6A13-4B56-8136-FA2EBB7CD230}"/>
              </a:ext>
            </a:extLst>
          </p:cNvPr>
          <p:cNvSpPr txBox="1"/>
          <p:nvPr/>
        </p:nvSpPr>
        <p:spPr>
          <a:xfrm>
            <a:off x="4730966" y="2813818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REST API / HTTP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57ADD9-8E74-4D7A-8EEF-A1142CFD79DA}"/>
              </a:ext>
            </a:extLst>
          </p:cNvPr>
          <p:cNvSpPr txBox="1"/>
          <p:nvPr/>
        </p:nvSpPr>
        <p:spPr>
          <a:xfrm>
            <a:off x="8722011" y="4758359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Queue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9ABB1A-755C-491D-B7A8-3B4B649A7FEA}"/>
              </a:ext>
            </a:extLst>
          </p:cNvPr>
          <p:cNvGrpSpPr/>
          <p:nvPr/>
        </p:nvGrpSpPr>
        <p:grpSpPr>
          <a:xfrm>
            <a:off x="3949742" y="3936376"/>
            <a:ext cx="6723978" cy="1513331"/>
            <a:chOff x="3949742" y="3936376"/>
            <a:chExt cx="6723978" cy="151333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8826B4-25C7-4C95-8E5E-E3403B7B8CA3}"/>
                </a:ext>
              </a:extLst>
            </p:cNvPr>
            <p:cNvCxnSpPr>
              <a:cxnSpLocks/>
            </p:cNvCxnSpPr>
            <p:nvPr/>
          </p:nvCxnSpPr>
          <p:spPr>
            <a:xfrm>
              <a:off x="907160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47AFF9E-4442-4C91-B577-23116620C2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73720" y="3943427"/>
              <a:ext cx="0" cy="1494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05B02BB-2D30-40B5-B07C-934CA0D6EBAF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54" y="3936376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3C6A501-3DCC-4481-BBAE-64170502D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9742" y="4685523"/>
              <a:ext cx="6723978" cy="1503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4D507CB-89F8-4F1E-B360-E9B85C36E8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626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AFA70DE-F89F-43F0-A6A5-2E6E010FD8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42" y="4700560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DDB4E-95F0-4D6E-9329-AB592D968AD1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1857964" y="5765866"/>
            <a:ext cx="1405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0B80FB-D79E-4AD8-B9B1-271278DA2D87}"/>
              </a:ext>
            </a:extLst>
          </p:cNvPr>
          <p:cNvSpPr txBox="1"/>
          <p:nvPr/>
        </p:nvSpPr>
        <p:spPr>
          <a:xfrm>
            <a:off x="2291989" y="5765866"/>
            <a:ext cx="8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File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BDFCA1-19CB-4CE5-B741-2034FF6BDB04}"/>
              </a:ext>
            </a:extLst>
          </p:cNvPr>
          <p:cNvSpPr/>
          <p:nvPr/>
        </p:nvSpPr>
        <p:spPr>
          <a:xfrm>
            <a:off x="8213933" y="3227734"/>
            <a:ext cx="1570563" cy="8142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0659F2-32B6-46E4-A060-DDC58683D62E}"/>
              </a:ext>
            </a:extLst>
          </p:cNvPr>
          <p:cNvSpPr/>
          <p:nvPr/>
        </p:nvSpPr>
        <p:spPr>
          <a:xfrm>
            <a:off x="9964401" y="5372497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BCCE9E-1495-4B93-9BF4-757B211476BE}"/>
              </a:ext>
            </a:extLst>
          </p:cNvPr>
          <p:cNvSpPr/>
          <p:nvPr/>
        </p:nvSpPr>
        <p:spPr>
          <a:xfrm>
            <a:off x="9964401" y="3256076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EBB915-4C60-4CDE-AD74-19C8AA7F9E3B}"/>
              </a:ext>
            </a:extLst>
          </p:cNvPr>
          <p:cNvSpPr/>
          <p:nvPr/>
        </p:nvSpPr>
        <p:spPr>
          <a:xfrm>
            <a:off x="4795542" y="3222720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EE2420-0C72-41B7-92AC-7A48AB5526AD}"/>
              </a:ext>
            </a:extLst>
          </p:cNvPr>
          <p:cNvSpPr/>
          <p:nvPr/>
        </p:nvSpPr>
        <p:spPr>
          <a:xfrm>
            <a:off x="6504601" y="3222722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6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Vacation 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9350133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What it does: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Allows employees to manage their vacation days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Allows HR to set available vacation days for employees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654121-BED3-4A07-B726-48C3358C77A4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353850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Application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Web App &amp; Web API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Mobile App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Console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Service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Desktop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BBCE1-237E-48D6-9292-72E4198ED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3"/>
          <a:stretch/>
        </p:blipFill>
        <p:spPr>
          <a:xfrm>
            <a:off x="5523993" y="2493168"/>
            <a:ext cx="424435" cy="393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987848-4E14-484E-9168-0CF591AF33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474283" y="5217367"/>
            <a:ext cx="424434" cy="432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9AD04-FDFE-4C98-9AD1-166619F7D7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3411966"/>
            <a:ext cx="424434" cy="432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3C97C1-C08B-4A4A-8BA5-59F03BE98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474283" y="6023205"/>
            <a:ext cx="424434" cy="432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197307-EEE3-4297-8928-2BEDD29CB6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4411529"/>
            <a:ext cx="424434" cy="4320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B0E086-55F2-4EA1-9FAB-2C5720B735D7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228652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7C4891-9FE5-45A1-A0CF-C2EEEB95C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925" y="2471731"/>
            <a:ext cx="3312569" cy="32078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157313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668486" y="2002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Service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8D7AD-5714-452B-B35B-6B05133813A6}"/>
              </a:ext>
            </a:extLst>
          </p:cNvPr>
          <p:cNvSpPr/>
          <p:nvPr/>
        </p:nvSpPr>
        <p:spPr>
          <a:xfrm>
            <a:off x="3668485" y="3135086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Business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16300-7AC4-4B6B-ACF8-EB3ACEE3C7DA}"/>
              </a:ext>
            </a:extLst>
          </p:cNvPr>
          <p:cNvSpPr/>
          <p:nvPr/>
        </p:nvSpPr>
        <p:spPr>
          <a:xfrm>
            <a:off x="3668484" y="426720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Data Access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CDA69F5-FA4B-462A-9C8A-9008E581965E}"/>
              </a:ext>
            </a:extLst>
          </p:cNvPr>
          <p:cNvSpPr/>
          <p:nvPr/>
        </p:nvSpPr>
        <p:spPr>
          <a:xfrm>
            <a:off x="4805680" y="5659120"/>
            <a:ext cx="1788160" cy="1045029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15C71-209E-4640-9A46-DC60F4F2F6DE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3803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737E48-ADCE-4A64-B183-EA45D77AEB17}"/>
              </a:ext>
            </a:extLst>
          </p:cNvPr>
          <p:cNvSpPr txBox="1"/>
          <p:nvPr/>
        </p:nvSpPr>
        <p:spPr>
          <a:xfrm>
            <a:off x="952107" y="2007909"/>
            <a:ext cx="7748833" cy="271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Set available vacation days (by HR)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Get available vacation days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Reduce vacation days (by employees)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D1307-76AD-462B-AD08-80D3E5648864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238815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API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857D39-C672-4160-B0C4-E62288B25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702241"/>
              </p:ext>
            </p:extLst>
          </p:nvPr>
        </p:nvGraphicFramePr>
        <p:xfrm>
          <a:off x="288471" y="1561737"/>
          <a:ext cx="11615057" cy="264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686">
                  <a:extLst>
                    <a:ext uri="{9D8B030D-6E8A-4147-A177-3AD203B41FA5}">
                      <a16:colId xmlns:a16="http://schemas.microsoft.com/office/drawing/2014/main" val="1038824843"/>
                    </a:ext>
                  </a:extLst>
                </a:gridCol>
                <a:gridCol w="5583283">
                  <a:extLst>
                    <a:ext uri="{9D8B030D-6E8A-4147-A177-3AD203B41FA5}">
                      <a16:colId xmlns:a16="http://schemas.microsoft.com/office/drawing/2014/main" val="3381250861"/>
                    </a:ext>
                  </a:extLst>
                </a:gridCol>
                <a:gridCol w="2160088">
                  <a:extLst>
                    <a:ext uri="{9D8B030D-6E8A-4147-A177-3AD203B41FA5}">
                      <a16:colId xmlns:a16="http://schemas.microsoft.com/office/drawing/2014/main" val="1353191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Return Codes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123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Set available vacation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PUT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/v1/vacation/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800" i="1" dirty="0" err="1">
                          <a:latin typeface="Consolas" panose="020B0609020204030204" pitchFamily="49" charset="0"/>
                        </a:rPr>
                        <a:t>empid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404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80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Get available vacation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GET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/v1/vacation/{</a:t>
                      </a:r>
                      <a:r>
                        <a:rPr lang="en-US" sz="1800" i="1" dirty="0" err="1">
                          <a:latin typeface="Consolas" panose="020B0609020204030204" pitchFamily="49" charset="0"/>
                        </a:rPr>
                        <a:t>empid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404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635094"/>
                  </a:ext>
                </a:extLst>
              </a:tr>
              <a:tr h="3331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Reduce vacation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POST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/v1/vacation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/{</a:t>
                      </a:r>
                      <a:r>
                        <a:rPr lang="en-US" sz="1800" i="1" dirty="0" err="1">
                          <a:latin typeface="Consolas" panose="020B0609020204030204" pitchFamily="49" charset="0"/>
                        </a:rPr>
                        <a:t>empid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}/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reduction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164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95BA24-3BC8-4183-A6BE-E6CA9DF7672C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367427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913204" y="603315"/>
            <a:ext cx="5661836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Vacation Service Redundancy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BDEF2-635F-4BCA-81D5-DEBE992592B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3BA20-3080-4BCA-9AF6-CABDF597517A}"/>
              </a:ext>
            </a:extLst>
          </p:cNvPr>
          <p:cNvSpPr/>
          <p:nvPr/>
        </p:nvSpPr>
        <p:spPr>
          <a:xfrm>
            <a:off x="1821543" y="407053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A344A6-CB82-4109-84C2-322B730D80A8}"/>
              </a:ext>
            </a:extLst>
          </p:cNvPr>
          <p:cNvCxnSpPr/>
          <p:nvPr/>
        </p:nvCxnSpPr>
        <p:spPr>
          <a:xfrm>
            <a:off x="4470400" y="3429000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9E66DA7-C91F-4355-B3C9-4EEB4659E4EE}"/>
              </a:ext>
            </a:extLst>
          </p:cNvPr>
          <p:cNvSpPr/>
          <p:nvPr/>
        </p:nvSpPr>
        <p:spPr>
          <a:xfrm>
            <a:off x="6817452" y="407053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FBC352-BEDA-40F4-8605-4201A3233538}"/>
              </a:ext>
            </a:extLst>
          </p:cNvPr>
          <p:cNvCxnSpPr/>
          <p:nvPr/>
        </p:nvCxnSpPr>
        <p:spPr>
          <a:xfrm>
            <a:off x="8493760" y="3428999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C9614C-2AD9-41EA-803C-446A1777B866}"/>
              </a:ext>
            </a:extLst>
          </p:cNvPr>
          <p:cNvCxnSpPr/>
          <p:nvPr/>
        </p:nvCxnSpPr>
        <p:spPr>
          <a:xfrm>
            <a:off x="6383079" y="2787468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F34DC4-BB43-487B-A2E5-0A3A055A4458}"/>
              </a:ext>
            </a:extLst>
          </p:cNvPr>
          <p:cNvCxnSpPr>
            <a:cxnSpLocks/>
          </p:cNvCxnSpPr>
          <p:nvPr/>
        </p:nvCxnSpPr>
        <p:spPr>
          <a:xfrm>
            <a:off x="4470400" y="3428999"/>
            <a:ext cx="4023360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F1DCB63-77AF-4235-83FB-89B342BF8CEE}"/>
              </a:ext>
            </a:extLst>
          </p:cNvPr>
          <p:cNvSpPr/>
          <p:nvPr/>
        </p:nvSpPr>
        <p:spPr>
          <a:xfrm>
            <a:off x="4470400" y="2074405"/>
            <a:ext cx="4071257" cy="7130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98949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A11E40-A525-45BA-9D38-226EB5030287}"/>
              </a:ext>
            </a:extLst>
          </p:cNvPr>
          <p:cNvSpPr txBox="1"/>
          <p:nvPr/>
        </p:nvSpPr>
        <p:spPr>
          <a:xfrm>
            <a:off x="714403" y="1730828"/>
            <a:ext cx="7647215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i="1" dirty="0">
                <a:latin typeface="Bahnschrift" panose="020B0502040204020203" pitchFamily="34" charset="0"/>
              </a:rPr>
              <a:t>“How many expected concurrent users?”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i="1" dirty="0">
                <a:latin typeface="Bahnschrift" panose="020B0502040204020203" pitchFamily="34" charset="0"/>
              </a:rPr>
              <a:t>“How many employees?”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dirty="0">
                <a:latin typeface="Bahnschrift" panose="020B0502040204020203" pitchFamily="34" charset="0"/>
              </a:rPr>
              <a:t>“</a:t>
            </a:r>
            <a:r>
              <a:rPr lang="en-US" sz="3000" i="1" dirty="0">
                <a:latin typeface="Bahnschrift" panose="020B0502040204020203" pitchFamily="34" charset="0"/>
              </a:rPr>
              <a:t>What do we know about the external Payment system?”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FD3722-A952-4948-A7B4-635CDCBFDAE0}"/>
              </a:ext>
            </a:extLst>
          </p:cNvPr>
          <p:cNvSpPr/>
          <p:nvPr/>
        </p:nvSpPr>
        <p:spPr>
          <a:xfrm>
            <a:off x="8070182" y="1904490"/>
            <a:ext cx="3115978" cy="82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accent2"/>
                </a:solidFill>
                <a:latin typeface="Bahnschrift" panose="020B0502040204020203" pitchFamily="34" charset="0"/>
              </a:rPr>
              <a:t>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E944E-6EC4-43E8-AADC-69DE2F0FA15A}"/>
              </a:ext>
            </a:extLst>
          </p:cNvPr>
          <p:cNvSpPr/>
          <p:nvPr/>
        </p:nvSpPr>
        <p:spPr>
          <a:xfrm>
            <a:off x="8070182" y="2907711"/>
            <a:ext cx="3115978" cy="82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accent2"/>
                </a:solidFill>
                <a:latin typeface="Bahnschrift" panose="020B0502040204020203" pitchFamily="34" charset="0"/>
              </a:rPr>
              <a:t>250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6A947-2F58-449B-9073-7F2694452298}"/>
              </a:ext>
            </a:extLst>
          </p:cNvPr>
          <p:cNvSpPr/>
          <p:nvPr/>
        </p:nvSpPr>
        <p:spPr>
          <a:xfrm>
            <a:off x="4064000" y="695450"/>
            <a:ext cx="4348480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NFR - What We Ask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02921-FFAE-4CA7-B844-773DF6E6C3A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154989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487149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Employees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CB482-C08E-47EF-B797-00200237F130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93CBD-7471-49CA-A8EF-E31834670796}"/>
              </a:ext>
            </a:extLst>
          </p:cNvPr>
          <p:cNvSpPr/>
          <p:nvPr/>
        </p:nvSpPr>
        <p:spPr>
          <a:xfrm>
            <a:off x="660504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BD88C-0331-45C3-A84A-C6EDE820535C}"/>
              </a:ext>
            </a:extLst>
          </p:cNvPr>
          <p:cNvSpPr/>
          <p:nvPr/>
        </p:nvSpPr>
        <p:spPr>
          <a:xfrm>
            <a:off x="833859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487935" y="5473635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Payment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97AE0B-05C2-492C-9FEA-75B71E2D98D3}"/>
              </a:ext>
            </a:extLst>
          </p:cNvPr>
          <p:cNvSpPr/>
          <p:nvPr/>
        </p:nvSpPr>
        <p:spPr>
          <a:xfrm>
            <a:off x="3263344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605047" y="5127691"/>
            <a:ext cx="1495425" cy="127635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357D3D-8C8C-4816-9FF2-18640665F709}"/>
              </a:ext>
            </a:extLst>
          </p:cNvPr>
          <p:cNvSpPr/>
          <p:nvPr/>
        </p:nvSpPr>
        <p:spPr>
          <a:xfrm>
            <a:off x="10072146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415DF5-6A26-47E0-A340-5031CA0A9517}"/>
              </a:ext>
            </a:extLst>
          </p:cNvPr>
          <p:cNvSpPr/>
          <p:nvPr/>
        </p:nvSpPr>
        <p:spPr>
          <a:xfrm>
            <a:off x="1007214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5AFF940-0783-48BE-AEEF-E917208B9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035" y="1534945"/>
            <a:ext cx="1278873" cy="12788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7D728C-F603-45CA-B6E5-112B0378321B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8739908" y="2371725"/>
            <a:ext cx="2017254" cy="9916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138FD5-791B-4D87-A801-E62426A8E4F8}"/>
              </a:ext>
            </a:extLst>
          </p:cNvPr>
          <p:cNvSpPr txBox="1"/>
          <p:nvPr/>
        </p:nvSpPr>
        <p:spPr>
          <a:xfrm>
            <a:off x="8619541" y="1399337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Users’ Browser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3B0689-9E43-44C2-B965-63CA611C9907}"/>
              </a:ext>
            </a:extLst>
          </p:cNvPr>
          <p:cNvSpPr txBox="1"/>
          <p:nvPr/>
        </p:nvSpPr>
        <p:spPr>
          <a:xfrm>
            <a:off x="9833978" y="2444486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HTML Page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AD8C2B-684F-4E93-8302-802BF6D4C1AB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8739908" y="2174382"/>
            <a:ext cx="2340866" cy="11751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68D5B0-0C75-424C-9441-13B935D550E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461035" y="2813818"/>
            <a:ext cx="639437" cy="5495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A5311A-8559-4D13-8CDB-774A15CA849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219534" y="2799974"/>
            <a:ext cx="804078" cy="5634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F98562-A7A9-4783-AD66-0F4543275954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556512" y="2743793"/>
            <a:ext cx="2224241" cy="6057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2DCE7E3-6A13-4B56-8136-FA2EBB7CD230}"/>
              </a:ext>
            </a:extLst>
          </p:cNvPr>
          <p:cNvSpPr txBox="1"/>
          <p:nvPr/>
        </p:nvSpPr>
        <p:spPr>
          <a:xfrm>
            <a:off x="4730966" y="2813818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REST API / HTTP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57ADD9-8E74-4D7A-8EEF-A1142CFD79DA}"/>
              </a:ext>
            </a:extLst>
          </p:cNvPr>
          <p:cNvSpPr txBox="1"/>
          <p:nvPr/>
        </p:nvSpPr>
        <p:spPr>
          <a:xfrm>
            <a:off x="8722011" y="4758359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Queue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9ABB1A-755C-491D-B7A8-3B4B649A7FEA}"/>
              </a:ext>
            </a:extLst>
          </p:cNvPr>
          <p:cNvGrpSpPr/>
          <p:nvPr/>
        </p:nvGrpSpPr>
        <p:grpSpPr>
          <a:xfrm>
            <a:off x="3949742" y="3936376"/>
            <a:ext cx="6723978" cy="1513331"/>
            <a:chOff x="3949742" y="3936376"/>
            <a:chExt cx="6723978" cy="151333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8826B4-25C7-4C95-8E5E-E3403B7B8CA3}"/>
                </a:ext>
              </a:extLst>
            </p:cNvPr>
            <p:cNvCxnSpPr>
              <a:cxnSpLocks/>
            </p:cNvCxnSpPr>
            <p:nvPr/>
          </p:nvCxnSpPr>
          <p:spPr>
            <a:xfrm>
              <a:off x="907160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47AFF9E-4442-4C91-B577-23116620C2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73720" y="3943427"/>
              <a:ext cx="0" cy="1494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05B02BB-2D30-40B5-B07C-934CA0D6EBAF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54" y="3936376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3C6A501-3DCC-4481-BBAE-64170502D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9742" y="4685523"/>
              <a:ext cx="6723978" cy="1503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4D507CB-89F8-4F1E-B360-E9B85C36E8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626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AFA70DE-F89F-43F0-A6A5-2E6E010FD8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42" y="4700560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DDB4E-95F0-4D6E-9329-AB592D968AD1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1857964" y="5765866"/>
            <a:ext cx="1405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0B80FB-D79E-4AD8-B9B1-271278DA2D87}"/>
              </a:ext>
            </a:extLst>
          </p:cNvPr>
          <p:cNvSpPr txBox="1"/>
          <p:nvPr/>
        </p:nvSpPr>
        <p:spPr>
          <a:xfrm>
            <a:off x="2291989" y="5765866"/>
            <a:ext cx="8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File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BDFCA1-19CB-4CE5-B741-2034FF6BDB04}"/>
              </a:ext>
            </a:extLst>
          </p:cNvPr>
          <p:cNvSpPr/>
          <p:nvPr/>
        </p:nvSpPr>
        <p:spPr>
          <a:xfrm>
            <a:off x="3146739" y="5349096"/>
            <a:ext cx="1570563" cy="8142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0659F2-32B6-46E4-A060-DDC58683D62E}"/>
              </a:ext>
            </a:extLst>
          </p:cNvPr>
          <p:cNvSpPr/>
          <p:nvPr/>
        </p:nvSpPr>
        <p:spPr>
          <a:xfrm>
            <a:off x="9964401" y="5372497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BCCE9E-1495-4B93-9BF4-757B211476BE}"/>
              </a:ext>
            </a:extLst>
          </p:cNvPr>
          <p:cNvSpPr/>
          <p:nvPr/>
        </p:nvSpPr>
        <p:spPr>
          <a:xfrm>
            <a:off x="9964401" y="3256076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EBB915-4C60-4CDE-AD74-19C8AA7F9E3B}"/>
              </a:ext>
            </a:extLst>
          </p:cNvPr>
          <p:cNvSpPr/>
          <p:nvPr/>
        </p:nvSpPr>
        <p:spPr>
          <a:xfrm>
            <a:off x="4795542" y="3222720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8EC4A5-351A-42CF-8798-2C6854578D70}"/>
              </a:ext>
            </a:extLst>
          </p:cNvPr>
          <p:cNvSpPr/>
          <p:nvPr/>
        </p:nvSpPr>
        <p:spPr>
          <a:xfrm>
            <a:off x="6504779" y="3223770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2FBE957-CA0B-4904-8C42-3A11F1CD21D4}"/>
              </a:ext>
            </a:extLst>
          </p:cNvPr>
          <p:cNvSpPr/>
          <p:nvPr/>
        </p:nvSpPr>
        <p:spPr>
          <a:xfrm>
            <a:off x="8237966" y="3223772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5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9350133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What it does: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Queries the database once a month for salary data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Passes payment data to the external payment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654121-BED3-4A07-B726-48C3358C77A4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403311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Application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Web App &amp; Web API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Mobile App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Console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Service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Desktop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BBCE1-237E-48D6-9292-72E4198ED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3"/>
          <a:stretch/>
        </p:blipFill>
        <p:spPr>
          <a:xfrm>
            <a:off x="5474282" y="5311123"/>
            <a:ext cx="424435" cy="393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9AD04-FDFE-4C98-9AD1-166619F7D7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2446471"/>
            <a:ext cx="424434" cy="432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3C97C1-C08B-4A4A-8BA5-59F03BE98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474283" y="6023205"/>
            <a:ext cx="424434" cy="432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197307-EEE3-4297-8928-2BEDD29CB6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4411529"/>
            <a:ext cx="424434" cy="4320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B0E086-55F2-4EA1-9FAB-2C5720B735D7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0638E8-E4A6-4A0A-A942-16AE1B0D32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1386" y="3430627"/>
            <a:ext cx="424434" cy="4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7C4891-9FE5-45A1-A0CF-C2EEEB95C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925" y="2471731"/>
            <a:ext cx="3312569" cy="32078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408364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668486" y="2002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Timer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8D7AD-5714-452B-B35B-6B05133813A6}"/>
              </a:ext>
            </a:extLst>
          </p:cNvPr>
          <p:cNvSpPr/>
          <p:nvPr/>
        </p:nvSpPr>
        <p:spPr>
          <a:xfrm>
            <a:off x="3668485" y="3135086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Business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16300-7AC4-4B6B-ACF8-EB3ACEE3C7DA}"/>
              </a:ext>
            </a:extLst>
          </p:cNvPr>
          <p:cNvSpPr/>
          <p:nvPr/>
        </p:nvSpPr>
        <p:spPr>
          <a:xfrm>
            <a:off x="3668484" y="426720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Data Access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CDA69F5-FA4B-462A-9C8A-9008E581965E}"/>
              </a:ext>
            </a:extLst>
          </p:cNvPr>
          <p:cNvSpPr/>
          <p:nvPr/>
        </p:nvSpPr>
        <p:spPr>
          <a:xfrm>
            <a:off x="4805680" y="5659120"/>
            <a:ext cx="1788160" cy="1045029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15C71-209E-4640-9A46-DC60F4F2F6DE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817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913204" y="603315"/>
            <a:ext cx="5661836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Payment Interface Redundancy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708493" y="2383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BDEF2-635F-4BCA-81D5-DEBE992592B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3BA20-3080-4BCA-9AF6-CABDF597517A}"/>
              </a:ext>
            </a:extLst>
          </p:cNvPr>
          <p:cNvSpPr/>
          <p:nvPr/>
        </p:nvSpPr>
        <p:spPr>
          <a:xfrm>
            <a:off x="3708492" y="407053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BD5351-F192-4453-AC4E-BBA8664F8544}"/>
              </a:ext>
            </a:extLst>
          </p:cNvPr>
          <p:cNvCxnSpPr/>
          <p:nvPr/>
        </p:nvCxnSpPr>
        <p:spPr>
          <a:xfrm>
            <a:off x="5496560" y="3429000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A344A6-CB82-4109-84C2-322B730D80A8}"/>
              </a:ext>
            </a:extLst>
          </p:cNvPr>
          <p:cNvCxnSpPr/>
          <p:nvPr/>
        </p:nvCxnSpPr>
        <p:spPr>
          <a:xfrm>
            <a:off x="5892800" y="3429000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C4E92A-A2B4-4DAD-A9AD-D0D7B484619E}"/>
              </a:ext>
            </a:extLst>
          </p:cNvPr>
          <p:cNvSpPr txBox="1"/>
          <p:nvPr/>
        </p:nvSpPr>
        <p:spPr>
          <a:xfrm>
            <a:off x="4470400" y="3453057"/>
            <a:ext cx="1137917" cy="49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Is Alive</a:t>
            </a:r>
          </a:p>
        </p:txBody>
      </p:sp>
    </p:spTree>
    <p:extLst>
      <p:ext uri="{BB962C8B-B14F-4D97-AF65-F5344CB8AC3E}">
        <p14:creationId xmlns:p14="http://schemas.microsoft.com/office/powerpoint/2010/main" val="413812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Messaging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487149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Employees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CB482-C08E-47EF-B797-00200237F130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93CBD-7471-49CA-A8EF-E31834670796}"/>
              </a:ext>
            </a:extLst>
          </p:cNvPr>
          <p:cNvSpPr/>
          <p:nvPr/>
        </p:nvSpPr>
        <p:spPr>
          <a:xfrm>
            <a:off x="660504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BD88C-0331-45C3-A84A-C6EDE820535C}"/>
              </a:ext>
            </a:extLst>
          </p:cNvPr>
          <p:cNvSpPr/>
          <p:nvPr/>
        </p:nvSpPr>
        <p:spPr>
          <a:xfrm>
            <a:off x="833859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487935" y="5473635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Payment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97AE0B-05C2-492C-9FEA-75B71E2D98D3}"/>
              </a:ext>
            </a:extLst>
          </p:cNvPr>
          <p:cNvSpPr/>
          <p:nvPr/>
        </p:nvSpPr>
        <p:spPr>
          <a:xfrm>
            <a:off x="3263344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605047" y="5127691"/>
            <a:ext cx="1495425" cy="127635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357D3D-8C8C-4816-9FF2-18640665F709}"/>
              </a:ext>
            </a:extLst>
          </p:cNvPr>
          <p:cNvSpPr/>
          <p:nvPr/>
        </p:nvSpPr>
        <p:spPr>
          <a:xfrm>
            <a:off x="10072146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415DF5-6A26-47E0-A340-5031CA0A9517}"/>
              </a:ext>
            </a:extLst>
          </p:cNvPr>
          <p:cNvSpPr/>
          <p:nvPr/>
        </p:nvSpPr>
        <p:spPr>
          <a:xfrm>
            <a:off x="1007214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5AFF940-0783-48BE-AEEF-E917208B9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035" y="1534945"/>
            <a:ext cx="1278873" cy="12788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7D728C-F603-45CA-B6E5-112B0378321B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8739908" y="2371725"/>
            <a:ext cx="2017254" cy="9916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138FD5-791B-4D87-A801-E62426A8E4F8}"/>
              </a:ext>
            </a:extLst>
          </p:cNvPr>
          <p:cNvSpPr txBox="1"/>
          <p:nvPr/>
        </p:nvSpPr>
        <p:spPr>
          <a:xfrm>
            <a:off x="8619541" y="1399337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Users’ Browser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3B0689-9E43-44C2-B965-63CA611C9907}"/>
              </a:ext>
            </a:extLst>
          </p:cNvPr>
          <p:cNvSpPr txBox="1"/>
          <p:nvPr/>
        </p:nvSpPr>
        <p:spPr>
          <a:xfrm>
            <a:off x="9833978" y="2444486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HTML Page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AD8C2B-684F-4E93-8302-802BF6D4C1AB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8739908" y="2174382"/>
            <a:ext cx="2340866" cy="11751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68D5B0-0C75-424C-9441-13B935D550E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461035" y="2813818"/>
            <a:ext cx="639437" cy="5495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A5311A-8559-4D13-8CDB-774A15CA849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219534" y="2799974"/>
            <a:ext cx="804078" cy="5634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F98562-A7A9-4783-AD66-0F4543275954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556512" y="2743793"/>
            <a:ext cx="2224241" cy="6057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2DCE7E3-6A13-4B56-8136-FA2EBB7CD230}"/>
              </a:ext>
            </a:extLst>
          </p:cNvPr>
          <p:cNvSpPr txBox="1"/>
          <p:nvPr/>
        </p:nvSpPr>
        <p:spPr>
          <a:xfrm>
            <a:off x="4730966" y="2813818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REST API / HTTP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57ADD9-8E74-4D7A-8EEF-A1142CFD79DA}"/>
              </a:ext>
            </a:extLst>
          </p:cNvPr>
          <p:cNvSpPr txBox="1"/>
          <p:nvPr/>
        </p:nvSpPr>
        <p:spPr>
          <a:xfrm>
            <a:off x="8722011" y="4758359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Queue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9ABB1A-755C-491D-B7A8-3B4B649A7FEA}"/>
              </a:ext>
            </a:extLst>
          </p:cNvPr>
          <p:cNvGrpSpPr/>
          <p:nvPr/>
        </p:nvGrpSpPr>
        <p:grpSpPr>
          <a:xfrm>
            <a:off x="3949742" y="3936376"/>
            <a:ext cx="6723978" cy="1513331"/>
            <a:chOff x="3949742" y="3936376"/>
            <a:chExt cx="6723978" cy="151333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8826B4-25C7-4C95-8E5E-E3403B7B8CA3}"/>
                </a:ext>
              </a:extLst>
            </p:cNvPr>
            <p:cNvCxnSpPr>
              <a:cxnSpLocks/>
            </p:cNvCxnSpPr>
            <p:nvPr/>
          </p:nvCxnSpPr>
          <p:spPr>
            <a:xfrm>
              <a:off x="907160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47AFF9E-4442-4C91-B577-23116620C2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73720" y="3943427"/>
              <a:ext cx="0" cy="1494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05B02BB-2D30-40B5-B07C-934CA0D6EBAF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54" y="3936376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3C6A501-3DCC-4481-BBAE-64170502D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9742" y="4685523"/>
              <a:ext cx="6723978" cy="1503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4D507CB-89F8-4F1E-B360-E9B85C36E8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626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AFA70DE-F89F-43F0-A6A5-2E6E010FD8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42" y="4700560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DDB4E-95F0-4D6E-9329-AB592D968AD1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1857964" y="5765866"/>
            <a:ext cx="1405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0B80FB-D79E-4AD8-B9B1-271278DA2D87}"/>
              </a:ext>
            </a:extLst>
          </p:cNvPr>
          <p:cNvSpPr txBox="1"/>
          <p:nvPr/>
        </p:nvSpPr>
        <p:spPr>
          <a:xfrm>
            <a:off x="2291989" y="5765866"/>
            <a:ext cx="8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File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E4C89A-B018-41EA-85A7-78FC9CE6A79E}"/>
              </a:ext>
            </a:extLst>
          </p:cNvPr>
          <p:cNvCxnSpPr>
            <a:cxnSpLocks/>
          </p:cNvCxnSpPr>
          <p:nvPr/>
        </p:nvCxnSpPr>
        <p:spPr>
          <a:xfrm flipH="1" flipV="1">
            <a:off x="9337040" y="5127692"/>
            <a:ext cx="496938" cy="930405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8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814221" y="603315"/>
            <a:ext cx="6347533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 – Queue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33E45-931C-47D2-B45A-33784DA38C3E}"/>
              </a:ext>
            </a:extLst>
          </p:cNvPr>
          <p:cNvSpPr txBox="1"/>
          <p:nvPr/>
        </p:nvSpPr>
        <p:spPr>
          <a:xfrm>
            <a:off x="303521" y="1451618"/>
            <a:ext cx="7748833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Queue Alternatives: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A89DF7-7BC8-44A1-990E-45342FDC7278}"/>
              </a:ext>
            </a:extLst>
          </p:cNvPr>
          <p:cNvSpPr/>
          <p:nvPr/>
        </p:nvSpPr>
        <p:spPr>
          <a:xfrm>
            <a:off x="861375" y="2499455"/>
            <a:ext cx="446553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Self Developed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3FC716-5BC9-4FFB-997C-CBC44C7778C2}"/>
              </a:ext>
            </a:extLst>
          </p:cNvPr>
          <p:cNvSpPr/>
          <p:nvPr/>
        </p:nvSpPr>
        <p:spPr>
          <a:xfrm>
            <a:off x="861375" y="3563510"/>
            <a:ext cx="446553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RabbitMQ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969872-8B3B-49E0-855B-03A51E65F388}"/>
              </a:ext>
            </a:extLst>
          </p:cNvPr>
          <p:cNvSpPr/>
          <p:nvPr/>
        </p:nvSpPr>
        <p:spPr>
          <a:xfrm>
            <a:off x="861375" y="4576823"/>
            <a:ext cx="446553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Kafka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163831-A4B1-4E76-A868-3834DB9E9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68" y="3679340"/>
            <a:ext cx="576992" cy="5978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9BEDB9-1C27-430F-AEAC-1FB77F424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664" y="4692653"/>
            <a:ext cx="401000" cy="59789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F1CEE25-9770-4D7A-82AF-3C358E0F25F9}"/>
              </a:ext>
            </a:extLst>
          </p:cNvPr>
          <p:cNvGrpSpPr/>
          <p:nvPr/>
        </p:nvGrpSpPr>
        <p:grpSpPr>
          <a:xfrm>
            <a:off x="1698433" y="2531681"/>
            <a:ext cx="2348204" cy="765106"/>
            <a:chOff x="6813550" y="2914234"/>
            <a:chExt cx="2348204" cy="76510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186EB77-79C4-4D3E-AE4C-82128BEB5D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3550" y="2914234"/>
              <a:ext cx="2348204" cy="765106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59D147-7841-4542-8C1F-C7E2E3D947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5089" y="2914234"/>
              <a:ext cx="2296665" cy="765106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073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6741F8-E235-4732-B9D5-283C6A1AC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360452"/>
              </p:ext>
            </p:extLst>
          </p:nvPr>
        </p:nvGraphicFramePr>
        <p:xfrm>
          <a:off x="988828" y="1855980"/>
          <a:ext cx="9494874" cy="1493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64958">
                  <a:extLst>
                    <a:ext uri="{9D8B030D-6E8A-4147-A177-3AD203B41FA5}">
                      <a16:colId xmlns:a16="http://schemas.microsoft.com/office/drawing/2014/main" val="440576578"/>
                    </a:ext>
                  </a:extLst>
                </a:gridCol>
                <a:gridCol w="3164958">
                  <a:extLst>
                    <a:ext uri="{9D8B030D-6E8A-4147-A177-3AD203B41FA5}">
                      <a16:colId xmlns:a16="http://schemas.microsoft.com/office/drawing/2014/main" val="3636227342"/>
                    </a:ext>
                  </a:extLst>
                </a:gridCol>
                <a:gridCol w="3164958">
                  <a:extLst>
                    <a:ext uri="{9D8B030D-6E8A-4147-A177-3AD203B41FA5}">
                      <a16:colId xmlns:a16="http://schemas.microsoft.com/office/drawing/2014/main" val="3341179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03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Rabbit 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General purpose message-broker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Easy to setup</a:t>
                      </a:r>
                    </a:p>
                    <a:p>
                      <a:r>
                        <a:rPr lang="en-US" sz="1800" dirty="0"/>
                        <a:t>Easy to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5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66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74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6741F8-E235-4732-B9D5-283C6A1AC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417588"/>
              </p:ext>
            </p:extLst>
          </p:nvPr>
        </p:nvGraphicFramePr>
        <p:xfrm>
          <a:off x="988828" y="1855980"/>
          <a:ext cx="9494874" cy="1706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64958">
                  <a:extLst>
                    <a:ext uri="{9D8B030D-6E8A-4147-A177-3AD203B41FA5}">
                      <a16:colId xmlns:a16="http://schemas.microsoft.com/office/drawing/2014/main" val="440576578"/>
                    </a:ext>
                  </a:extLst>
                </a:gridCol>
                <a:gridCol w="3164958">
                  <a:extLst>
                    <a:ext uri="{9D8B030D-6E8A-4147-A177-3AD203B41FA5}">
                      <a16:colId xmlns:a16="http://schemas.microsoft.com/office/drawing/2014/main" val="3636227342"/>
                    </a:ext>
                  </a:extLst>
                </a:gridCol>
                <a:gridCol w="3164958">
                  <a:extLst>
                    <a:ext uri="{9D8B030D-6E8A-4147-A177-3AD203B41FA5}">
                      <a16:colId xmlns:a16="http://schemas.microsoft.com/office/drawing/2014/main" val="3341179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03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Rabbit 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General purpose message-broker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Easy to setup</a:t>
                      </a:r>
                    </a:p>
                    <a:p>
                      <a:r>
                        <a:rPr lang="en-US" sz="1800" dirty="0"/>
                        <a:t>Easy to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5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Apache Kafka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Stream processing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Perfect for data intensive scenarios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66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14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A11E40-A525-45BA-9D38-226EB5030287}"/>
              </a:ext>
            </a:extLst>
          </p:cNvPr>
          <p:cNvSpPr txBox="1"/>
          <p:nvPr/>
        </p:nvSpPr>
        <p:spPr>
          <a:xfrm>
            <a:off x="714403" y="1730828"/>
            <a:ext cx="7647215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Legacy system, written in C++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Hosted in the company’s servers farm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Input – only files </a:t>
            </a:r>
            <a:r>
              <a:rPr lang="en-US" sz="3000" dirty="0">
                <a:latin typeface="Bahnschrift" panose="020B0502040204020203" pitchFamily="34" charset="0"/>
                <a:sym typeface="Wingdings" panose="05000000000000000000" pitchFamily="2" charset="2"/>
              </a:rPr>
              <a:t>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  <a:sym typeface="Wingdings" panose="05000000000000000000" pitchFamily="2" charset="2"/>
              </a:rPr>
              <a:t>File received once a month</a:t>
            </a:r>
            <a:endParaRPr lang="en-US" sz="3000" dirty="0">
              <a:latin typeface="Bahnschrif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6A947-2F58-449B-9073-7F2694452298}"/>
              </a:ext>
            </a:extLst>
          </p:cNvPr>
          <p:cNvSpPr/>
          <p:nvPr/>
        </p:nvSpPr>
        <p:spPr>
          <a:xfrm>
            <a:off x="4064000" y="695450"/>
            <a:ext cx="4348480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Payment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02921-FFAE-4CA7-B844-773DF6E6C3AB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</p:spTree>
    <p:extLst>
      <p:ext uri="{BB962C8B-B14F-4D97-AF65-F5344CB8AC3E}">
        <p14:creationId xmlns:p14="http://schemas.microsoft.com/office/powerpoint/2010/main" val="199808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814221" y="603315"/>
            <a:ext cx="6347533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 – Queue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7CCABD-29F8-4E40-8DE9-F7A3A89BA393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33E45-931C-47D2-B45A-33784DA38C3E}"/>
              </a:ext>
            </a:extLst>
          </p:cNvPr>
          <p:cNvSpPr txBox="1"/>
          <p:nvPr/>
        </p:nvSpPr>
        <p:spPr>
          <a:xfrm>
            <a:off x="303521" y="1451618"/>
            <a:ext cx="7748833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Queue Alternatives: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A89DF7-7BC8-44A1-990E-45342FDC7278}"/>
              </a:ext>
            </a:extLst>
          </p:cNvPr>
          <p:cNvSpPr/>
          <p:nvPr/>
        </p:nvSpPr>
        <p:spPr>
          <a:xfrm>
            <a:off x="861375" y="2499455"/>
            <a:ext cx="446553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Self Developed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3FC716-5BC9-4FFB-997C-CBC44C7778C2}"/>
              </a:ext>
            </a:extLst>
          </p:cNvPr>
          <p:cNvSpPr/>
          <p:nvPr/>
        </p:nvSpPr>
        <p:spPr>
          <a:xfrm>
            <a:off x="861375" y="3563510"/>
            <a:ext cx="446553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RabbitMQ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969872-8B3B-49E0-855B-03A51E65F388}"/>
              </a:ext>
            </a:extLst>
          </p:cNvPr>
          <p:cNvSpPr/>
          <p:nvPr/>
        </p:nvSpPr>
        <p:spPr>
          <a:xfrm>
            <a:off x="861375" y="4576823"/>
            <a:ext cx="446553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Kafka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163831-A4B1-4E76-A868-3834DB9E9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68" y="3679340"/>
            <a:ext cx="576992" cy="5978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9BEDB9-1C27-430F-AEAC-1FB77F424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664" y="4692653"/>
            <a:ext cx="401000" cy="597898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B5BAB6D2-BE99-4D82-81C6-E25A38A899D9}"/>
              </a:ext>
            </a:extLst>
          </p:cNvPr>
          <p:cNvSpPr/>
          <p:nvPr/>
        </p:nvSpPr>
        <p:spPr>
          <a:xfrm>
            <a:off x="5987987" y="3281254"/>
            <a:ext cx="581247" cy="1295569"/>
          </a:xfrm>
          <a:prstGeom prst="leftBrace">
            <a:avLst>
              <a:gd name="adj1" fmla="val 39912"/>
              <a:gd name="adj2" fmla="val 50000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E49BDA-961A-463F-908B-6EDFC05970DC}"/>
              </a:ext>
            </a:extLst>
          </p:cNvPr>
          <p:cNvSpPr txBox="1"/>
          <p:nvPr/>
        </p:nvSpPr>
        <p:spPr>
          <a:xfrm>
            <a:off x="6762306" y="3444949"/>
            <a:ext cx="3381153" cy="86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No data stream involved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Easy to use</a:t>
            </a:r>
          </a:p>
        </p:txBody>
      </p:sp>
    </p:spTree>
    <p:extLst>
      <p:ext uri="{BB962C8B-B14F-4D97-AF65-F5344CB8AC3E}">
        <p14:creationId xmlns:p14="http://schemas.microsoft.com/office/powerpoint/2010/main" val="413933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6" grpId="0" animBg="1"/>
      <p:bldP spid="8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Logic Diagram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487149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Employees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CB482-C08E-47EF-B797-00200237F130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93CBD-7471-49CA-A8EF-E31834670796}"/>
              </a:ext>
            </a:extLst>
          </p:cNvPr>
          <p:cNvSpPr/>
          <p:nvPr/>
        </p:nvSpPr>
        <p:spPr>
          <a:xfrm>
            <a:off x="660504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BD88C-0331-45C3-A84A-C6EDE820535C}"/>
              </a:ext>
            </a:extLst>
          </p:cNvPr>
          <p:cNvSpPr/>
          <p:nvPr/>
        </p:nvSpPr>
        <p:spPr>
          <a:xfrm>
            <a:off x="833859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487935" y="5473635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Payment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97AE0B-05C2-492C-9FEA-75B71E2D98D3}"/>
              </a:ext>
            </a:extLst>
          </p:cNvPr>
          <p:cNvSpPr/>
          <p:nvPr/>
        </p:nvSpPr>
        <p:spPr>
          <a:xfrm>
            <a:off x="3263344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605047" y="5127691"/>
            <a:ext cx="1495425" cy="127635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357D3D-8C8C-4816-9FF2-18640665F709}"/>
              </a:ext>
            </a:extLst>
          </p:cNvPr>
          <p:cNvSpPr/>
          <p:nvPr/>
        </p:nvSpPr>
        <p:spPr>
          <a:xfrm>
            <a:off x="10072146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415DF5-6A26-47E0-A340-5031CA0A9517}"/>
              </a:ext>
            </a:extLst>
          </p:cNvPr>
          <p:cNvSpPr/>
          <p:nvPr/>
        </p:nvSpPr>
        <p:spPr>
          <a:xfrm>
            <a:off x="1007214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5AFF940-0783-48BE-AEEF-E917208B9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035" y="1534945"/>
            <a:ext cx="1278873" cy="12788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7D728C-F603-45CA-B6E5-112B0378321B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8739908" y="2371725"/>
            <a:ext cx="2017254" cy="9916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138FD5-791B-4D87-A801-E62426A8E4F8}"/>
              </a:ext>
            </a:extLst>
          </p:cNvPr>
          <p:cNvSpPr txBox="1"/>
          <p:nvPr/>
        </p:nvSpPr>
        <p:spPr>
          <a:xfrm>
            <a:off x="8619541" y="1399337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Users’ Browser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3B0689-9E43-44C2-B965-63CA611C9907}"/>
              </a:ext>
            </a:extLst>
          </p:cNvPr>
          <p:cNvSpPr txBox="1"/>
          <p:nvPr/>
        </p:nvSpPr>
        <p:spPr>
          <a:xfrm>
            <a:off x="9833978" y="2444486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HTML Page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AD8C2B-684F-4E93-8302-802BF6D4C1AB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8739908" y="2174382"/>
            <a:ext cx="2340866" cy="11751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68D5B0-0C75-424C-9441-13B935D550E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461035" y="2813818"/>
            <a:ext cx="639437" cy="5495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A5311A-8559-4D13-8CDB-774A15CA849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219534" y="2799974"/>
            <a:ext cx="804078" cy="5634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F98562-A7A9-4783-AD66-0F4543275954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556512" y="2743793"/>
            <a:ext cx="2224241" cy="6057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2DCE7E3-6A13-4B56-8136-FA2EBB7CD230}"/>
              </a:ext>
            </a:extLst>
          </p:cNvPr>
          <p:cNvSpPr txBox="1"/>
          <p:nvPr/>
        </p:nvSpPr>
        <p:spPr>
          <a:xfrm>
            <a:off x="4730966" y="2813818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REST API / HTTP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57ADD9-8E74-4D7A-8EEF-A1142CFD79DA}"/>
              </a:ext>
            </a:extLst>
          </p:cNvPr>
          <p:cNvSpPr txBox="1"/>
          <p:nvPr/>
        </p:nvSpPr>
        <p:spPr>
          <a:xfrm>
            <a:off x="8722011" y="4758359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Queue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9ABB1A-755C-491D-B7A8-3B4B649A7FEA}"/>
              </a:ext>
            </a:extLst>
          </p:cNvPr>
          <p:cNvGrpSpPr/>
          <p:nvPr/>
        </p:nvGrpSpPr>
        <p:grpSpPr>
          <a:xfrm>
            <a:off x="3949742" y="3936376"/>
            <a:ext cx="6723978" cy="1513331"/>
            <a:chOff x="3949742" y="3936376"/>
            <a:chExt cx="6723978" cy="151333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8826B4-25C7-4C95-8E5E-E3403B7B8CA3}"/>
                </a:ext>
              </a:extLst>
            </p:cNvPr>
            <p:cNvCxnSpPr>
              <a:cxnSpLocks/>
            </p:cNvCxnSpPr>
            <p:nvPr/>
          </p:nvCxnSpPr>
          <p:spPr>
            <a:xfrm>
              <a:off x="907160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47AFF9E-4442-4C91-B577-23116620C2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73720" y="3943427"/>
              <a:ext cx="0" cy="1494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05B02BB-2D30-40B5-B07C-934CA0D6EBAF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54" y="3936376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3C6A501-3DCC-4481-BBAE-64170502D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9742" y="4685523"/>
              <a:ext cx="6723978" cy="1503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4D507CB-89F8-4F1E-B360-E9B85C36E8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626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AFA70DE-F89F-43F0-A6A5-2E6E010FD8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42" y="4700560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DDB4E-95F0-4D6E-9329-AB592D968AD1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1857964" y="5765866"/>
            <a:ext cx="1405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0B80FB-D79E-4AD8-B9B1-271278DA2D87}"/>
              </a:ext>
            </a:extLst>
          </p:cNvPr>
          <p:cNvSpPr txBox="1"/>
          <p:nvPr/>
        </p:nvSpPr>
        <p:spPr>
          <a:xfrm>
            <a:off x="2291989" y="5765866"/>
            <a:ext cx="8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7151009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Technical Diagram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4871497" y="2520217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Employees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CB482-C08E-47EF-B797-00200237F130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93CBD-7471-49CA-A8EF-E31834670796}"/>
              </a:ext>
            </a:extLst>
          </p:cNvPr>
          <p:cNvSpPr/>
          <p:nvPr/>
        </p:nvSpPr>
        <p:spPr>
          <a:xfrm>
            <a:off x="6605047" y="2520217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BD88C-0331-45C3-A84A-C6EDE820535C}"/>
              </a:ext>
            </a:extLst>
          </p:cNvPr>
          <p:cNvSpPr/>
          <p:nvPr/>
        </p:nvSpPr>
        <p:spPr>
          <a:xfrm>
            <a:off x="8338597" y="2534062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487935" y="4644293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Payment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97AE0B-05C2-492C-9FEA-75B71E2D98D3}"/>
              </a:ext>
            </a:extLst>
          </p:cNvPr>
          <p:cNvSpPr/>
          <p:nvPr/>
        </p:nvSpPr>
        <p:spPr>
          <a:xfrm>
            <a:off x="3263344" y="4644293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605047" y="4298349"/>
            <a:ext cx="1495425" cy="127635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357D3D-8C8C-4816-9FF2-18640665F709}"/>
              </a:ext>
            </a:extLst>
          </p:cNvPr>
          <p:cNvSpPr/>
          <p:nvPr/>
        </p:nvSpPr>
        <p:spPr>
          <a:xfrm>
            <a:off x="10072146" y="4644293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415DF5-6A26-47E0-A340-5031CA0A9517}"/>
              </a:ext>
            </a:extLst>
          </p:cNvPr>
          <p:cNvSpPr/>
          <p:nvPr/>
        </p:nvSpPr>
        <p:spPr>
          <a:xfrm>
            <a:off x="10072147" y="2534062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57ADD9-8E74-4D7A-8EEF-A1142CFD79DA}"/>
              </a:ext>
            </a:extLst>
          </p:cNvPr>
          <p:cNvSpPr txBox="1"/>
          <p:nvPr/>
        </p:nvSpPr>
        <p:spPr>
          <a:xfrm>
            <a:off x="8722011" y="3929017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Queue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9ABB1A-755C-491D-B7A8-3B4B649A7FEA}"/>
              </a:ext>
            </a:extLst>
          </p:cNvPr>
          <p:cNvGrpSpPr/>
          <p:nvPr/>
        </p:nvGrpSpPr>
        <p:grpSpPr>
          <a:xfrm>
            <a:off x="3949742" y="3107034"/>
            <a:ext cx="6723978" cy="1513331"/>
            <a:chOff x="3949742" y="3936376"/>
            <a:chExt cx="6723978" cy="151333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8826B4-25C7-4C95-8E5E-E3403B7B8CA3}"/>
                </a:ext>
              </a:extLst>
            </p:cNvPr>
            <p:cNvCxnSpPr>
              <a:cxnSpLocks/>
            </p:cNvCxnSpPr>
            <p:nvPr/>
          </p:nvCxnSpPr>
          <p:spPr>
            <a:xfrm>
              <a:off x="907160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47AFF9E-4442-4C91-B577-23116620C2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73720" y="3943427"/>
              <a:ext cx="0" cy="1494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05B02BB-2D30-40B5-B07C-934CA0D6EBAF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54" y="3936376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3C6A501-3DCC-4481-BBAE-64170502D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9742" y="4685523"/>
              <a:ext cx="6723978" cy="1503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4D507CB-89F8-4F1E-B360-E9B85C36E8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626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AFA70DE-F89F-43F0-A6A5-2E6E010FD8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42" y="4700560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DDB4E-95F0-4D6E-9329-AB592D968AD1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1857964" y="4936524"/>
            <a:ext cx="1405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0B80FB-D79E-4AD8-B9B1-271278DA2D87}"/>
              </a:ext>
            </a:extLst>
          </p:cNvPr>
          <p:cNvSpPr txBox="1"/>
          <p:nvPr/>
        </p:nvSpPr>
        <p:spPr>
          <a:xfrm>
            <a:off x="2291989" y="4936524"/>
            <a:ext cx="8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File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1C6E4B-46A8-4BF6-8CA2-8EAB776D57BA}"/>
              </a:ext>
            </a:extLst>
          </p:cNvPr>
          <p:cNvSpPr/>
          <p:nvPr/>
        </p:nvSpPr>
        <p:spPr>
          <a:xfrm>
            <a:off x="4871496" y="3108545"/>
            <a:ext cx="1370029" cy="4030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.NET Core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EA49C0-1624-4F5B-958D-6F94DB29B199}"/>
              </a:ext>
            </a:extLst>
          </p:cNvPr>
          <p:cNvSpPr/>
          <p:nvPr/>
        </p:nvSpPr>
        <p:spPr>
          <a:xfrm>
            <a:off x="6605450" y="3104417"/>
            <a:ext cx="1370029" cy="4030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.NET Core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E11A144-8218-4611-AEA5-CA59EC08EBCA}"/>
              </a:ext>
            </a:extLst>
          </p:cNvPr>
          <p:cNvSpPr/>
          <p:nvPr/>
        </p:nvSpPr>
        <p:spPr>
          <a:xfrm>
            <a:off x="8338597" y="3108545"/>
            <a:ext cx="1370029" cy="4030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.NET Core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CD386F-E982-4B59-A5E7-24CE2E51563E}"/>
              </a:ext>
            </a:extLst>
          </p:cNvPr>
          <p:cNvSpPr/>
          <p:nvPr/>
        </p:nvSpPr>
        <p:spPr>
          <a:xfrm>
            <a:off x="10071744" y="3112673"/>
            <a:ext cx="1370029" cy="4030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.NET Core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A39B910-54AC-45DF-AF51-C58BCD1B81C8}"/>
              </a:ext>
            </a:extLst>
          </p:cNvPr>
          <p:cNvSpPr/>
          <p:nvPr/>
        </p:nvSpPr>
        <p:spPr>
          <a:xfrm>
            <a:off x="10070761" y="5195472"/>
            <a:ext cx="1370029" cy="4030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.NET Core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7D763DF-127C-46C7-A059-2561E9231286}"/>
              </a:ext>
            </a:extLst>
          </p:cNvPr>
          <p:cNvSpPr/>
          <p:nvPr/>
        </p:nvSpPr>
        <p:spPr>
          <a:xfrm>
            <a:off x="3261959" y="5195472"/>
            <a:ext cx="1370029" cy="4030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.NET Core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926A48A-0409-4FED-830F-47BAB707E8ED}"/>
              </a:ext>
            </a:extLst>
          </p:cNvPr>
          <p:cNvSpPr/>
          <p:nvPr/>
        </p:nvSpPr>
        <p:spPr>
          <a:xfrm>
            <a:off x="6548682" y="5662907"/>
            <a:ext cx="1608154" cy="66715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SQL Server (data + BLOBs)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E5C87C4-54FF-4F61-B320-7EC196CF9721}"/>
              </a:ext>
            </a:extLst>
          </p:cNvPr>
          <p:cNvSpPr/>
          <p:nvPr/>
        </p:nvSpPr>
        <p:spPr>
          <a:xfrm>
            <a:off x="8462607" y="4242001"/>
            <a:ext cx="1370021" cy="3435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RabbitMQ</a:t>
            </a:r>
          </a:p>
        </p:txBody>
      </p:sp>
    </p:spTree>
    <p:extLst>
      <p:ext uri="{BB962C8B-B14F-4D97-AF65-F5344CB8AC3E}">
        <p14:creationId xmlns:p14="http://schemas.microsoft.com/office/powerpoint/2010/main" val="278217742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Physical Diagram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4871497" y="2520217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Employees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CB482-C08E-47EF-B797-00200237F130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93CBD-7471-49CA-A8EF-E31834670796}"/>
              </a:ext>
            </a:extLst>
          </p:cNvPr>
          <p:cNvSpPr/>
          <p:nvPr/>
        </p:nvSpPr>
        <p:spPr>
          <a:xfrm>
            <a:off x="6605047" y="2520217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BD88C-0331-45C3-A84A-C6EDE820535C}"/>
              </a:ext>
            </a:extLst>
          </p:cNvPr>
          <p:cNvSpPr/>
          <p:nvPr/>
        </p:nvSpPr>
        <p:spPr>
          <a:xfrm>
            <a:off x="8338597" y="2534062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487935" y="4644293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Payment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97AE0B-05C2-492C-9FEA-75B71E2D98D3}"/>
              </a:ext>
            </a:extLst>
          </p:cNvPr>
          <p:cNvSpPr/>
          <p:nvPr/>
        </p:nvSpPr>
        <p:spPr>
          <a:xfrm>
            <a:off x="3263344" y="4644293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605047" y="4298349"/>
            <a:ext cx="1495425" cy="127635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357D3D-8C8C-4816-9FF2-18640665F709}"/>
              </a:ext>
            </a:extLst>
          </p:cNvPr>
          <p:cNvSpPr/>
          <p:nvPr/>
        </p:nvSpPr>
        <p:spPr>
          <a:xfrm>
            <a:off x="10072146" y="4644293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415DF5-6A26-47E0-A340-5031CA0A9517}"/>
              </a:ext>
            </a:extLst>
          </p:cNvPr>
          <p:cNvSpPr/>
          <p:nvPr/>
        </p:nvSpPr>
        <p:spPr>
          <a:xfrm>
            <a:off x="10072147" y="2534062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57ADD9-8E74-4D7A-8EEF-A1142CFD79DA}"/>
              </a:ext>
            </a:extLst>
          </p:cNvPr>
          <p:cNvSpPr txBox="1"/>
          <p:nvPr/>
        </p:nvSpPr>
        <p:spPr>
          <a:xfrm>
            <a:off x="8722011" y="3929017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Queue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9ABB1A-755C-491D-B7A8-3B4B649A7FEA}"/>
              </a:ext>
            </a:extLst>
          </p:cNvPr>
          <p:cNvGrpSpPr/>
          <p:nvPr/>
        </p:nvGrpSpPr>
        <p:grpSpPr>
          <a:xfrm>
            <a:off x="3949742" y="3107034"/>
            <a:ext cx="6723978" cy="1513331"/>
            <a:chOff x="3949742" y="3936376"/>
            <a:chExt cx="6723978" cy="151333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8826B4-25C7-4C95-8E5E-E3403B7B8CA3}"/>
                </a:ext>
              </a:extLst>
            </p:cNvPr>
            <p:cNvCxnSpPr>
              <a:cxnSpLocks/>
            </p:cNvCxnSpPr>
            <p:nvPr/>
          </p:nvCxnSpPr>
          <p:spPr>
            <a:xfrm>
              <a:off x="907160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47AFF9E-4442-4C91-B577-23116620C2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73720" y="3943427"/>
              <a:ext cx="0" cy="1494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05B02BB-2D30-40B5-B07C-934CA0D6EBAF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54" y="3936376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3C6A501-3DCC-4481-BBAE-64170502D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9742" y="4685523"/>
              <a:ext cx="6723978" cy="1503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4D507CB-89F8-4F1E-B360-E9B85C36E8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626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AFA70DE-F89F-43F0-A6A5-2E6E010FD8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42" y="4700560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DDB4E-95F0-4D6E-9329-AB592D968AD1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1857964" y="4936524"/>
            <a:ext cx="1405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0B80FB-D79E-4AD8-B9B1-271278DA2D87}"/>
              </a:ext>
            </a:extLst>
          </p:cNvPr>
          <p:cNvSpPr txBox="1"/>
          <p:nvPr/>
        </p:nvSpPr>
        <p:spPr>
          <a:xfrm>
            <a:off x="2291989" y="4936524"/>
            <a:ext cx="8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File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725C05-B801-4313-B1E9-BAF468770D06}"/>
              </a:ext>
            </a:extLst>
          </p:cNvPr>
          <p:cNvSpPr/>
          <p:nvPr/>
        </p:nvSpPr>
        <p:spPr>
          <a:xfrm>
            <a:off x="5023897" y="2672617"/>
            <a:ext cx="1370029" cy="5844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Employees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749662-5DD7-452E-AC8B-174B829BA943}"/>
              </a:ext>
            </a:extLst>
          </p:cNvPr>
          <p:cNvSpPr/>
          <p:nvPr/>
        </p:nvSpPr>
        <p:spPr>
          <a:xfrm>
            <a:off x="6757447" y="2672617"/>
            <a:ext cx="1370029" cy="5844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3694F8-CFFE-48FC-9698-D393A7186913}"/>
              </a:ext>
            </a:extLst>
          </p:cNvPr>
          <p:cNvSpPr/>
          <p:nvPr/>
        </p:nvSpPr>
        <p:spPr>
          <a:xfrm>
            <a:off x="8490997" y="2686462"/>
            <a:ext cx="1370029" cy="5844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E04C84-F9D2-4D70-9AC0-F858AB91C1C0}"/>
              </a:ext>
            </a:extLst>
          </p:cNvPr>
          <p:cNvSpPr/>
          <p:nvPr/>
        </p:nvSpPr>
        <p:spPr>
          <a:xfrm>
            <a:off x="10224547" y="2686462"/>
            <a:ext cx="1370029" cy="5844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8325A1-B38B-4917-9F96-7BF9A98EBF95}"/>
              </a:ext>
            </a:extLst>
          </p:cNvPr>
          <p:cNvSpPr/>
          <p:nvPr/>
        </p:nvSpPr>
        <p:spPr>
          <a:xfrm>
            <a:off x="10224546" y="4796693"/>
            <a:ext cx="1370029" cy="5844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C355EE-14D1-4128-BA02-83289E50FDDA}"/>
              </a:ext>
            </a:extLst>
          </p:cNvPr>
          <p:cNvSpPr/>
          <p:nvPr/>
        </p:nvSpPr>
        <p:spPr>
          <a:xfrm>
            <a:off x="3415744" y="4796693"/>
            <a:ext cx="1370029" cy="5844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724898-4B17-4EAB-9461-4BDC05F70191}"/>
              </a:ext>
            </a:extLst>
          </p:cNvPr>
          <p:cNvSpPr/>
          <p:nvPr/>
        </p:nvSpPr>
        <p:spPr>
          <a:xfrm>
            <a:off x="5167192" y="2144122"/>
            <a:ext cx="839523" cy="31829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1B1D81E-7E57-4E1F-804C-B235AC03674E}"/>
              </a:ext>
            </a:extLst>
          </p:cNvPr>
          <p:cNvSpPr/>
          <p:nvPr/>
        </p:nvSpPr>
        <p:spPr>
          <a:xfrm>
            <a:off x="6891969" y="2144122"/>
            <a:ext cx="839523" cy="31829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LB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58B7D43-67CE-4308-A6F2-5C84CB0F1B43}"/>
              </a:ext>
            </a:extLst>
          </p:cNvPr>
          <p:cNvSpPr/>
          <p:nvPr/>
        </p:nvSpPr>
        <p:spPr>
          <a:xfrm>
            <a:off x="8616746" y="2144122"/>
            <a:ext cx="839523" cy="31829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5DEA737-BD3F-449E-B32F-C9AF43AA2679}"/>
              </a:ext>
            </a:extLst>
          </p:cNvPr>
          <p:cNvSpPr/>
          <p:nvPr/>
        </p:nvSpPr>
        <p:spPr>
          <a:xfrm>
            <a:off x="10341523" y="2144122"/>
            <a:ext cx="839523" cy="31829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LB</a:t>
            </a:r>
          </a:p>
        </p:txBody>
      </p:sp>
    </p:spTree>
    <p:extLst>
      <p:ext uri="{BB962C8B-B14F-4D97-AF65-F5344CB8AC3E}">
        <p14:creationId xmlns:p14="http://schemas.microsoft.com/office/powerpoint/2010/main" val="4277519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15125</TotalTime>
  <Words>2382</Words>
  <Application>Microsoft Office PowerPoint</Application>
  <PresentationFormat>Widescreen</PresentationFormat>
  <Paragraphs>812</Paragraphs>
  <Slides>93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4" baseType="lpstr">
      <vt:lpstr>Aharoni</vt:lpstr>
      <vt:lpstr>Arial</vt:lpstr>
      <vt:lpstr>Bahnschrift</vt:lpstr>
      <vt:lpstr>Bahnschrift SemiBold</vt:lpstr>
      <vt:lpstr>Calibri</vt:lpstr>
      <vt:lpstr>Calibri Light</vt:lpstr>
      <vt:lpstr>Consolas</vt:lpstr>
      <vt:lpstr>Harlow Solid Italic</vt:lpstr>
      <vt:lpstr>Impact</vt:lpstr>
      <vt:lpstr>Imprint MT Shadow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Memi Lavi</dc:creator>
  <cp:lastModifiedBy>Memi Lavi</cp:lastModifiedBy>
  <cp:revision>1</cp:revision>
  <cp:lastPrinted>2020-01-01T14:08:01Z</cp:lastPrinted>
  <dcterms:created xsi:type="dcterms:W3CDTF">2019-12-31T15:39:54Z</dcterms:created>
  <dcterms:modified xsi:type="dcterms:W3CDTF">2020-02-02T13:16:16Z</dcterms:modified>
</cp:coreProperties>
</file>