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02" r:id="rId2"/>
    <p:sldId id="361" r:id="rId3"/>
    <p:sldId id="416" r:id="rId4"/>
    <p:sldId id="417" r:id="rId5"/>
    <p:sldId id="420" r:id="rId6"/>
    <p:sldId id="421" r:id="rId7"/>
    <p:sldId id="561" r:id="rId8"/>
    <p:sldId id="507" r:id="rId9"/>
    <p:sldId id="562" r:id="rId10"/>
    <p:sldId id="563" r:id="rId11"/>
    <p:sldId id="564" r:id="rId12"/>
    <p:sldId id="566" r:id="rId13"/>
    <p:sldId id="567" r:id="rId14"/>
    <p:sldId id="568" r:id="rId15"/>
    <p:sldId id="569" r:id="rId16"/>
    <p:sldId id="419" r:id="rId17"/>
    <p:sldId id="428" r:id="rId18"/>
    <p:sldId id="570" r:id="rId19"/>
    <p:sldId id="590" r:id="rId20"/>
    <p:sldId id="437" r:id="rId21"/>
    <p:sldId id="442" r:id="rId22"/>
    <p:sldId id="443" r:id="rId23"/>
    <p:sldId id="444" r:id="rId24"/>
    <p:sldId id="445" r:id="rId25"/>
    <p:sldId id="446" r:id="rId26"/>
    <p:sldId id="447" r:id="rId27"/>
    <p:sldId id="571" r:id="rId28"/>
    <p:sldId id="591" r:id="rId29"/>
    <p:sldId id="451" r:id="rId30"/>
    <p:sldId id="510" r:id="rId31"/>
    <p:sldId id="572" r:id="rId32"/>
    <p:sldId id="573" r:id="rId33"/>
    <p:sldId id="574" r:id="rId34"/>
    <p:sldId id="592" r:id="rId35"/>
    <p:sldId id="575" r:id="rId36"/>
    <p:sldId id="576" r:id="rId37"/>
    <p:sldId id="577" r:id="rId38"/>
    <p:sldId id="578" r:id="rId39"/>
    <p:sldId id="579" r:id="rId40"/>
    <p:sldId id="580" r:id="rId41"/>
    <p:sldId id="582" r:id="rId42"/>
    <p:sldId id="583" r:id="rId43"/>
    <p:sldId id="584" r:id="rId44"/>
    <p:sldId id="585" r:id="rId45"/>
    <p:sldId id="586" r:id="rId46"/>
    <p:sldId id="587" r:id="rId47"/>
    <p:sldId id="589" r:id="rId48"/>
    <p:sldId id="593" r:id="rId49"/>
    <p:sldId id="480" r:id="rId50"/>
    <p:sldId id="481" r:id="rId51"/>
    <p:sldId id="483" r:id="rId52"/>
    <p:sldId id="484" r:id="rId53"/>
    <p:sldId id="485" r:id="rId54"/>
    <p:sldId id="500" r:id="rId55"/>
    <p:sldId id="594" r:id="rId56"/>
    <p:sldId id="595" r:id="rId57"/>
    <p:sldId id="524" r:id="rId58"/>
    <p:sldId id="525" r:id="rId59"/>
    <p:sldId id="596" r:id="rId60"/>
    <p:sldId id="597" r:id="rId61"/>
    <p:sldId id="598" r:id="rId62"/>
    <p:sldId id="599" r:id="rId63"/>
    <p:sldId id="600" r:id="rId64"/>
    <p:sldId id="601" r:id="rId65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4L1 - Case Study" id="{132EE20D-77E7-429D-A4D3-1297FCDF9FC3}">
          <p14:sldIdLst>
            <p14:sldId id="302"/>
            <p14:sldId id="361"/>
            <p14:sldId id="416"/>
          </p14:sldIdLst>
        </p14:section>
        <p14:section name="S4L2 - Requirements" id="{1C237CB5-2B71-40F8-B0BA-7B53B01566A9}">
          <p14:sldIdLst>
            <p14:sldId id="417"/>
            <p14:sldId id="420"/>
            <p14:sldId id="421"/>
            <p14:sldId id="561"/>
            <p14:sldId id="507"/>
            <p14:sldId id="562"/>
            <p14:sldId id="563"/>
            <p14:sldId id="564"/>
            <p14:sldId id="566"/>
            <p14:sldId id="567"/>
            <p14:sldId id="568"/>
            <p14:sldId id="569"/>
            <p14:sldId id="419"/>
          </p14:sldIdLst>
        </p14:section>
        <p14:section name="S4L3 - Mapping the Components" id="{0F58810A-5BD2-493F-A9BF-40EBDC09307E}">
          <p14:sldIdLst>
            <p14:sldId id="428"/>
            <p14:sldId id="570"/>
          </p14:sldIdLst>
        </p14:section>
        <p14:section name="S4L4 - Telemetry Gateway" id="{8E671CFD-2AE0-4964-8D9B-234BD3C4F581}">
          <p14:sldIdLst>
            <p14:sldId id="590"/>
            <p14:sldId id="437"/>
            <p14:sldId id="442"/>
            <p14:sldId id="443"/>
            <p14:sldId id="444"/>
            <p14:sldId id="445"/>
            <p14:sldId id="446"/>
            <p14:sldId id="447"/>
            <p14:sldId id="571"/>
          </p14:sldIdLst>
        </p14:section>
        <p14:section name="S4L5 - Telemetry Pipeline" id="{B5F3B111-A431-498E-B9C4-778616027C67}">
          <p14:sldIdLst>
            <p14:sldId id="591"/>
            <p14:sldId id="451"/>
            <p14:sldId id="510"/>
            <p14:sldId id="572"/>
            <p14:sldId id="573"/>
            <p14:sldId id="574"/>
          </p14:sldIdLst>
        </p14:section>
        <p14:section name="S4L6 - Telemetry Processor" id="{35F40580-8F22-4FC0-AF15-7A01CCF3B3CE}">
          <p14:sldIdLst>
            <p14:sldId id="592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9"/>
          </p14:sldIdLst>
        </p14:section>
        <p14:section name="S4L7 -Telemetry Viewer" id="{310C7651-33B8-4E53-9D04-86D607A6866E}">
          <p14:sldIdLst>
            <p14:sldId id="593"/>
            <p14:sldId id="480"/>
            <p14:sldId id="481"/>
            <p14:sldId id="483"/>
            <p14:sldId id="484"/>
            <p14:sldId id="485"/>
            <p14:sldId id="500"/>
            <p14:sldId id="594"/>
          </p14:sldIdLst>
        </p14:section>
        <p14:section name="S4L8 - BI Application" id="{C3D7D4A7-CE2D-4552-823F-DB8EA8FF3FEC}">
          <p14:sldIdLst>
            <p14:sldId id="595"/>
            <p14:sldId id="524"/>
            <p14:sldId id="525"/>
            <p14:sldId id="596"/>
            <p14:sldId id="597"/>
            <p14:sldId id="598"/>
          </p14:sldIdLst>
        </p14:section>
        <p14:section name="S4L9 - Architecture Diagrams" id="{28FE1673-1C8E-4448-B944-EA80540EE589}">
          <p14:sldIdLst>
            <p14:sldId id="599"/>
            <p14:sldId id="600"/>
            <p14:sldId id="6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96F0A-9E49-46B6-8CF6-15B22C28540A}" v="32" dt="2020-02-15T19:22:03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mi Lavi" userId="b3a9ee1c4e43657e" providerId="LiveId" clId="{48C5779E-2C6B-4B1E-BD2A-CEF3716DE3C3}"/>
  </pc:docChgLst>
  <pc:docChgLst>
    <pc:chgData name="Memi Lavi" userId="b3a9ee1c4e43657e" providerId="LiveId" clId="{1DF4159D-978E-4DE0-8D55-F28A331B6FEA}"/>
  </pc:docChgLst>
  <pc:docChgLst>
    <pc:chgData name="Memi Lavi" userId="e83fb1fe-3ee1-48a9-b8b1-29113b8a69ef" providerId="ADAL" clId="{8FC7E219-8FF3-415D-BCA8-7AB040817CD4}"/>
    <pc:docChg chg="undo custSel mod addSld delSld modSld sldOrd delSection modSection">
      <pc:chgData name="Memi Lavi" userId="e83fb1fe-3ee1-48a9-b8b1-29113b8a69ef" providerId="ADAL" clId="{8FC7E219-8FF3-415D-BCA8-7AB040817CD4}" dt="2020-01-11T18:36:17.900" v="6106"/>
      <pc:docMkLst>
        <pc:docMk/>
      </pc:docMkLst>
      <pc:sldChg chg="modSp">
        <pc:chgData name="Memi Lavi" userId="e83fb1fe-3ee1-48a9-b8b1-29113b8a69ef" providerId="ADAL" clId="{8FC7E219-8FF3-415D-BCA8-7AB040817CD4}" dt="2020-01-05T13:41:34.870" v="2" actId="20577"/>
        <pc:sldMkLst>
          <pc:docMk/>
          <pc:sldMk cId="3131769619" sldId="302"/>
        </pc:sldMkLst>
        <pc:spChg chg="mod">
          <ac:chgData name="Memi Lavi" userId="e83fb1fe-3ee1-48a9-b8b1-29113b8a69ef" providerId="ADAL" clId="{8FC7E219-8FF3-415D-BCA8-7AB040817CD4}" dt="2020-01-05T13:41:34.870" v="2" actId="20577"/>
          <ac:spMkLst>
            <pc:docMk/>
            <pc:sldMk cId="3131769619" sldId="302"/>
            <ac:spMk id="4" creationId="{EEFD44EE-9113-4DAC-8B01-DB74C856D8C0}"/>
          </ac:spMkLst>
        </pc:spChg>
      </pc:sldChg>
      <pc:sldChg chg="modSp">
        <pc:chgData name="Memi Lavi" userId="e83fb1fe-3ee1-48a9-b8b1-29113b8a69ef" providerId="ADAL" clId="{8FC7E219-8FF3-415D-BCA8-7AB040817CD4}" dt="2020-01-05T13:44:19.982" v="49" actId="1076"/>
        <pc:sldMkLst>
          <pc:docMk/>
          <pc:sldMk cId="3848006231" sldId="361"/>
        </pc:sldMkLst>
        <pc:spChg chg="mod">
          <ac:chgData name="Memi Lavi" userId="e83fb1fe-3ee1-48a9-b8b1-29113b8a69ef" providerId="ADAL" clId="{8FC7E219-8FF3-415D-BCA8-7AB040817CD4}" dt="2020-01-05T13:43:54.340" v="21" actId="255"/>
          <ac:spMkLst>
            <pc:docMk/>
            <pc:sldMk cId="3848006231" sldId="361"/>
            <ac:spMk id="3" creationId="{2D999680-5BA6-4B55-94E0-CCC0C925C244}"/>
          </ac:spMkLst>
        </pc:spChg>
        <pc:spChg chg="mod">
          <ac:chgData name="Memi Lavi" userId="e83fb1fe-3ee1-48a9-b8b1-29113b8a69ef" providerId="ADAL" clId="{8FC7E219-8FF3-415D-BCA8-7AB040817CD4}" dt="2020-01-05T13:44:17.298" v="48" actId="1076"/>
          <ac:spMkLst>
            <pc:docMk/>
            <pc:sldMk cId="3848006231" sldId="361"/>
            <ac:spMk id="4" creationId="{7D80DC25-34B3-4BF5-8FEB-38B8CF35492D}"/>
          </ac:spMkLst>
        </pc:spChg>
        <pc:grpChg chg="mod">
          <ac:chgData name="Memi Lavi" userId="e83fb1fe-3ee1-48a9-b8b1-29113b8a69ef" providerId="ADAL" clId="{8FC7E219-8FF3-415D-BCA8-7AB040817CD4}" dt="2020-01-05T13:44:19.982" v="49" actId="1076"/>
          <ac:grpSpMkLst>
            <pc:docMk/>
            <pc:sldMk cId="3848006231" sldId="361"/>
            <ac:grpSpMk id="5" creationId="{51D1A29D-B86F-4C9E-BFE9-F596D4122145}"/>
          </ac:grpSpMkLst>
        </pc:grpChg>
      </pc:sldChg>
      <pc:sldChg chg="addSp delSp modSp modAnim">
        <pc:chgData name="Memi Lavi" userId="e83fb1fe-3ee1-48a9-b8b1-29113b8a69ef" providerId="ADAL" clId="{8FC7E219-8FF3-415D-BCA8-7AB040817CD4}" dt="2020-01-05T13:50:26.526" v="304" actId="27636"/>
        <pc:sldMkLst>
          <pc:docMk/>
          <pc:sldMk cId="2372298932" sldId="416"/>
        </pc:sldMkLst>
        <pc:spChg chg="mod ord">
          <ac:chgData name="Memi Lavi" userId="e83fb1fe-3ee1-48a9-b8b1-29113b8a69ef" providerId="ADAL" clId="{8FC7E219-8FF3-415D-BCA8-7AB040817CD4}" dt="2020-01-05T13:50:26.526" v="304" actId="27636"/>
          <ac:spMkLst>
            <pc:docMk/>
            <pc:sldMk cId="2372298932" sldId="416"/>
            <ac:spMk id="3" creationId="{C41EE308-02AB-4979-B493-F4787FCECBA3}"/>
          </ac:spMkLst>
        </pc:spChg>
        <pc:spChg chg="mod">
          <ac:chgData name="Memi Lavi" userId="e83fb1fe-3ee1-48a9-b8b1-29113b8a69ef" providerId="ADAL" clId="{8FC7E219-8FF3-415D-BCA8-7AB040817CD4}" dt="2020-01-05T13:46:25.818" v="66" actId="6549"/>
          <ac:spMkLst>
            <pc:docMk/>
            <pc:sldMk cId="2372298932" sldId="416"/>
            <ac:spMk id="35" creationId="{210B74D0-B113-4F4F-8410-318A92E477A3}"/>
          </ac:spMkLst>
        </pc:spChg>
        <pc:picChg chg="add mod">
          <ac:chgData name="Memi Lavi" userId="e83fb1fe-3ee1-48a9-b8b1-29113b8a69ef" providerId="ADAL" clId="{8FC7E219-8FF3-415D-BCA8-7AB040817CD4}" dt="2020-01-05T13:45:53.741" v="57" actId="26606"/>
          <ac:picMkLst>
            <pc:docMk/>
            <pc:sldMk cId="2372298932" sldId="416"/>
            <ac:picMk id="4" creationId="{6BD62FBD-A727-4B8D-BA20-1EB61F55C0BB}"/>
          </ac:picMkLst>
        </pc:picChg>
        <pc:picChg chg="del">
          <ac:chgData name="Memi Lavi" userId="e83fb1fe-3ee1-48a9-b8b1-29113b8a69ef" providerId="ADAL" clId="{8FC7E219-8FF3-415D-BCA8-7AB040817CD4}" dt="2020-01-05T13:44:55.029" v="55" actId="478"/>
          <ac:picMkLst>
            <pc:docMk/>
            <pc:sldMk cId="2372298932" sldId="416"/>
            <ac:picMk id="1026" creationId="{4B9F6321-EC31-4184-BE33-9DEC10B618C6}"/>
          </ac:picMkLst>
        </pc:picChg>
        <pc:cxnChg chg="del">
          <ac:chgData name="Memi Lavi" userId="e83fb1fe-3ee1-48a9-b8b1-29113b8a69ef" providerId="ADAL" clId="{8FC7E219-8FF3-415D-BCA8-7AB040817CD4}" dt="2020-01-05T13:45:53.741" v="57" actId="26606"/>
          <ac:cxnSpMkLst>
            <pc:docMk/>
            <pc:sldMk cId="2372298932" sldId="416"/>
            <ac:cxnSpMk id="71" creationId="{E4A809D5-3600-46D4-A466-67F2349A54FB}"/>
          </ac:cxnSpMkLst>
        </pc:cxnChg>
        <pc:cxnChg chg="add">
          <ac:chgData name="Memi Lavi" userId="e83fb1fe-3ee1-48a9-b8b1-29113b8a69ef" providerId="ADAL" clId="{8FC7E219-8FF3-415D-BCA8-7AB040817CD4}" dt="2020-01-05T13:45:53.741" v="57" actId="26606"/>
          <ac:cxnSpMkLst>
            <pc:docMk/>
            <pc:sldMk cId="2372298932" sldId="416"/>
            <ac:cxnSpMk id="76" creationId="{E4A809D5-3600-46D4-A466-67F2349A54FB}"/>
          </ac:cxnSpMkLst>
        </pc:cxnChg>
      </pc:sldChg>
      <pc:sldChg chg="addSp delSp modSp modAnim">
        <pc:chgData name="Memi Lavi" userId="e83fb1fe-3ee1-48a9-b8b1-29113b8a69ef" providerId="ADAL" clId="{8FC7E219-8FF3-415D-BCA8-7AB040817CD4}" dt="2020-01-05T18:59:12.058" v="1775" actId="20577"/>
        <pc:sldMkLst>
          <pc:docMk/>
          <pc:sldMk cId="96251073" sldId="417"/>
        </pc:sldMkLst>
        <pc:spChg chg="del">
          <ac:chgData name="Memi Lavi" userId="e83fb1fe-3ee1-48a9-b8b1-29113b8a69ef" providerId="ADAL" clId="{8FC7E219-8FF3-415D-BCA8-7AB040817CD4}" dt="2020-01-05T13:51:22.362" v="305" actId="478"/>
          <ac:spMkLst>
            <pc:docMk/>
            <pc:sldMk cId="96251073" sldId="417"/>
            <ac:spMk id="10" creationId="{62DD922D-DADE-4EA5-8210-EC535CB65FC0}"/>
          </ac:spMkLst>
        </pc:spChg>
        <pc:spChg chg="add mod">
          <ac:chgData name="Memi Lavi" userId="e83fb1fe-3ee1-48a9-b8b1-29113b8a69ef" providerId="ADAL" clId="{8FC7E219-8FF3-415D-BCA8-7AB040817CD4}" dt="2020-01-05T13:52:04.263" v="313" actId="1076"/>
          <ac:spMkLst>
            <pc:docMk/>
            <pc:sldMk cId="96251073" sldId="417"/>
            <ac:spMk id="13" creationId="{FADD98F2-4426-480D-AFF9-7FDF2A48F1E5}"/>
          </ac:spMkLst>
        </pc:spChg>
        <pc:spChg chg="mod">
          <ac:chgData name="Memi Lavi" userId="e83fb1fe-3ee1-48a9-b8b1-29113b8a69ef" providerId="ADAL" clId="{8FC7E219-8FF3-415D-BCA8-7AB040817CD4}" dt="2020-01-05T18:59:12.058" v="1775" actId="20577"/>
          <ac:spMkLst>
            <pc:docMk/>
            <pc:sldMk cId="96251073" sldId="417"/>
            <ac:spMk id="14" creationId="{AE787DC2-0746-4462-B8EE-A9803BB1F2BB}"/>
          </ac:spMkLst>
        </pc:spChg>
      </pc:sldChg>
      <pc:sldChg chg="addSp delSp modSp delAnim modAnim">
        <pc:chgData name="Memi Lavi" userId="e83fb1fe-3ee1-48a9-b8b1-29113b8a69ef" providerId="ADAL" clId="{8FC7E219-8FF3-415D-BCA8-7AB040817CD4}" dt="2020-01-08T06:26:15.034" v="2725" actId="20577"/>
        <pc:sldMkLst>
          <pc:docMk/>
          <pc:sldMk cId="3611847667" sldId="419"/>
        </pc:sldMkLst>
        <pc:spChg chg="mod">
          <ac:chgData name="Memi Lavi" userId="e83fb1fe-3ee1-48a9-b8b1-29113b8a69ef" providerId="ADAL" clId="{8FC7E219-8FF3-415D-BCA8-7AB040817CD4}" dt="2020-01-08T06:26:15.034" v="2725" actId="20577"/>
          <ac:spMkLst>
            <pc:docMk/>
            <pc:sldMk cId="3611847667" sldId="419"/>
            <ac:spMk id="10" creationId="{CF40D6B7-B1A5-433B-BE92-4D76EADC4E3E}"/>
          </ac:spMkLst>
        </pc:spChg>
        <pc:spChg chg="del">
          <ac:chgData name="Memi Lavi" userId="e83fb1fe-3ee1-48a9-b8b1-29113b8a69ef" providerId="ADAL" clId="{8FC7E219-8FF3-415D-BCA8-7AB040817CD4}" dt="2020-01-05T18:59:20.587" v="1776" actId="478"/>
          <ac:spMkLst>
            <pc:docMk/>
            <pc:sldMk cId="3611847667" sldId="419"/>
            <ac:spMk id="13" creationId="{0ADD3485-5BCC-4F70-8503-463C6ED9DE4F}"/>
          </ac:spMkLst>
        </pc:spChg>
        <pc:spChg chg="add">
          <ac:chgData name="Memi Lavi" userId="e83fb1fe-3ee1-48a9-b8b1-29113b8a69ef" providerId="ADAL" clId="{8FC7E219-8FF3-415D-BCA8-7AB040817CD4}" dt="2020-01-05T18:59:20.780" v="1777"/>
          <ac:spMkLst>
            <pc:docMk/>
            <pc:sldMk cId="3611847667" sldId="419"/>
            <ac:spMk id="14" creationId="{4CAD4135-8BC0-4638-B230-E1EB11F701FD}"/>
          </ac:spMkLst>
        </pc:spChg>
        <pc:spChg chg="del">
          <ac:chgData name="Memi Lavi" userId="e83fb1fe-3ee1-48a9-b8b1-29113b8a69ef" providerId="ADAL" clId="{8FC7E219-8FF3-415D-BCA8-7AB040817CD4}" dt="2020-01-05T19:00:31.526" v="1843" actId="478"/>
          <ac:spMkLst>
            <pc:docMk/>
            <pc:sldMk cId="3611847667" sldId="419"/>
            <ac:spMk id="15" creationId="{9C090581-CE09-4A74-A022-05F714C035BB}"/>
          </ac:spMkLst>
        </pc:spChg>
        <pc:spChg chg="add">
          <ac:chgData name="Memi Lavi" userId="e83fb1fe-3ee1-48a9-b8b1-29113b8a69ef" providerId="ADAL" clId="{8FC7E219-8FF3-415D-BCA8-7AB040817CD4}" dt="2020-01-05T19:00:31.756" v="1844"/>
          <ac:spMkLst>
            <pc:docMk/>
            <pc:sldMk cId="3611847667" sldId="419"/>
            <ac:spMk id="16" creationId="{67F7F044-D4E9-4D63-81F4-0716363D8028}"/>
          </ac:spMkLst>
        </pc:spChg>
      </pc:sldChg>
      <pc:sldChg chg="addSp delSp modSp delAnim">
        <pc:chgData name="Memi Lavi" userId="e83fb1fe-3ee1-48a9-b8b1-29113b8a69ef" providerId="ADAL" clId="{8FC7E219-8FF3-415D-BCA8-7AB040817CD4}" dt="2020-01-05T14:08:31.173" v="557"/>
        <pc:sldMkLst>
          <pc:docMk/>
          <pc:sldMk cId="901036233" sldId="420"/>
        </pc:sldMkLst>
        <pc:spChg chg="mod">
          <ac:chgData name="Memi Lavi" userId="e83fb1fe-3ee1-48a9-b8b1-29113b8a69ef" providerId="ADAL" clId="{8FC7E219-8FF3-415D-BCA8-7AB040817CD4}" dt="2020-01-05T14:08:21.798" v="555" actId="20577"/>
          <ac:spMkLst>
            <pc:docMk/>
            <pc:sldMk cId="901036233" sldId="420"/>
            <ac:spMk id="4" creationId="{0DA11E40-A525-45BA-9D38-226EB5030287}"/>
          </ac:spMkLst>
        </pc:spChg>
        <pc:spChg chg="del">
          <ac:chgData name="Memi Lavi" userId="e83fb1fe-3ee1-48a9-b8b1-29113b8a69ef" providerId="ADAL" clId="{8FC7E219-8FF3-415D-BCA8-7AB040817CD4}" dt="2020-01-05T14:08:30.915" v="556" actId="478"/>
          <ac:spMkLst>
            <pc:docMk/>
            <pc:sldMk cId="901036233" sldId="420"/>
            <ac:spMk id="5" creationId="{CF01C541-D46D-4A0B-9E3E-810B0A23CACC}"/>
          </ac:spMkLst>
        </pc:spChg>
        <pc:spChg chg="add">
          <ac:chgData name="Memi Lavi" userId="e83fb1fe-3ee1-48a9-b8b1-29113b8a69ef" providerId="ADAL" clId="{8FC7E219-8FF3-415D-BCA8-7AB040817CD4}" dt="2020-01-05T14:08:31.173" v="557"/>
          <ac:spMkLst>
            <pc:docMk/>
            <pc:sldMk cId="901036233" sldId="420"/>
            <ac:spMk id="7" creationId="{E01A7733-BC25-4238-A5E8-12EC8BFA702D}"/>
          </ac:spMkLst>
        </pc:spChg>
        <pc:cxnChg chg="del">
          <ac:chgData name="Memi Lavi" userId="e83fb1fe-3ee1-48a9-b8b1-29113b8a69ef" providerId="ADAL" clId="{8FC7E219-8FF3-415D-BCA8-7AB040817CD4}" dt="2020-01-05T14:08:03.551" v="525" actId="478"/>
          <ac:cxnSpMkLst>
            <pc:docMk/>
            <pc:sldMk cId="901036233" sldId="420"/>
            <ac:cxnSpMk id="6" creationId="{F2361CD4-DB8D-430E-8992-1C4CA107D3CB}"/>
          </ac:cxnSpMkLst>
        </pc:cxnChg>
      </pc:sldChg>
      <pc:sldChg chg="addSp delSp modSp modAnim">
        <pc:chgData name="Memi Lavi" userId="e83fb1fe-3ee1-48a9-b8b1-29113b8a69ef" providerId="ADAL" clId="{8FC7E219-8FF3-415D-BCA8-7AB040817CD4}" dt="2020-01-05T14:16:49.281" v="965"/>
        <pc:sldMkLst>
          <pc:docMk/>
          <pc:sldMk cId="1549890524" sldId="421"/>
        </pc:sldMkLst>
        <pc:spChg chg="mod">
          <ac:chgData name="Memi Lavi" userId="e83fb1fe-3ee1-48a9-b8b1-29113b8a69ef" providerId="ADAL" clId="{8FC7E219-8FF3-415D-BCA8-7AB040817CD4}" dt="2020-01-05T14:09:43.077" v="684" actId="313"/>
          <ac:spMkLst>
            <pc:docMk/>
            <pc:sldMk cId="1549890524" sldId="421"/>
            <ac:spMk id="4" creationId="{0DA11E40-A525-45BA-9D38-226EB5030287}"/>
          </ac:spMkLst>
        </pc:spChg>
        <pc:spChg chg="mod">
          <ac:chgData name="Memi Lavi" userId="e83fb1fe-3ee1-48a9-b8b1-29113b8a69ef" providerId="ADAL" clId="{8FC7E219-8FF3-415D-BCA8-7AB040817CD4}" dt="2020-01-05T14:12:11.639" v="766" actId="1076"/>
          <ac:spMkLst>
            <pc:docMk/>
            <pc:sldMk cId="1549890524" sldId="421"/>
            <ac:spMk id="6" creationId="{1C6E944E-6EC4-43E8-AADC-69DE2F0FA15A}"/>
          </ac:spMkLst>
        </pc:spChg>
        <pc:spChg chg="add mod">
          <ac:chgData name="Memi Lavi" userId="e83fb1fe-3ee1-48a9-b8b1-29113b8a69ef" providerId="ADAL" clId="{8FC7E219-8FF3-415D-BCA8-7AB040817CD4}" dt="2020-01-05T14:12:23.159" v="771" actId="20577"/>
          <ac:spMkLst>
            <pc:docMk/>
            <pc:sldMk cId="1549890524" sldId="421"/>
            <ac:spMk id="7" creationId="{409E02BF-B00E-4108-BA38-C181BA8D173E}"/>
          </ac:spMkLst>
        </pc:spChg>
        <pc:spChg chg="del">
          <ac:chgData name="Memi Lavi" userId="e83fb1fe-3ee1-48a9-b8b1-29113b8a69ef" providerId="ADAL" clId="{8FC7E219-8FF3-415D-BCA8-7AB040817CD4}" dt="2020-01-05T14:16:49.001" v="964" actId="478"/>
          <ac:spMkLst>
            <pc:docMk/>
            <pc:sldMk cId="1549890524" sldId="421"/>
            <ac:spMk id="9" creationId="{1EE02921-FFAE-4CA7-B844-773DF6E6C3AB}"/>
          </ac:spMkLst>
        </pc:spChg>
        <pc:spChg chg="add mod">
          <ac:chgData name="Memi Lavi" userId="e83fb1fe-3ee1-48a9-b8b1-29113b8a69ef" providerId="ADAL" clId="{8FC7E219-8FF3-415D-BCA8-7AB040817CD4}" dt="2020-01-05T14:12:34.425" v="776" actId="20577"/>
          <ac:spMkLst>
            <pc:docMk/>
            <pc:sldMk cId="1549890524" sldId="421"/>
            <ac:spMk id="10" creationId="{65AABCD3-A692-463D-98A5-EBC17E384921}"/>
          </ac:spMkLst>
        </pc:spChg>
        <pc:spChg chg="add">
          <ac:chgData name="Memi Lavi" userId="e83fb1fe-3ee1-48a9-b8b1-29113b8a69ef" providerId="ADAL" clId="{8FC7E219-8FF3-415D-BCA8-7AB040817CD4}" dt="2020-01-05T14:16:49.281" v="965"/>
          <ac:spMkLst>
            <pc:docMk/>
            <pc:sldMk cId="1549890524" sldId="421"/>
            <ac:spMk id="11" creationId="{B06FB5AA-5DAF-4B12-BA3E-26C181585B69}"/>
          </ac:spMkLst>
        </pc:spChg>
      </pc:sldChg>
      <pc:sldChg chg="addSp delSp modSp delAnim modAnim">
        <pc:chgData name="Memi Lavi" userId="e83fb1fe-3ee1-48a9-b8b1-29113b8a69ef" providerId="ADAL" clId="{8FC7E219-8FF3-415D-BCA8-7AB040817CD4}" dt="2020-01-11T18:30:02.798" v="5939" actId="478"/>
        <pc:sldMkLst>
          <pc:docMk/>
          <pc:sldMk cId="4157834103" sldId="428"/>
        </pc:sldMkLst>
        <pc:spChg chg="mod">
          <ac:chgData name="Memi Lavi" userId="e83fb1fe-3ee1-48a9-b8b1-29113b8a69ef" providerId="ADAL" clId="{8FC7E219-8FF3-415D-BCA8-7AB040817CD4}" dt="2020-01-06T06:47:39.815" v="2067" actId="20577"/>
          <ac:spMkLst>
            <pc:docMk/>
            <pc:sldMk cId="4157834103" sldId="428"/>
            <ac:spMk id="2" creationId="{F1A9EE73-33B6-4EA1-B75C-848981A4EBC7}"/>
          </ac:spMkLst>
        </pc:spChg>
        <pc:spChg chg="mod">
          <ac:chgData name="Memi Lavi" userId="e83fb1fe-3ee1-48a9-b8b1-29113b8a69ef" providerId="ADAL" clId="{8FC7E219-8FF3-415D-BCA8-7AB040817CD4}" dt="2020-01-06T06:51:58.441" v="2262" actId="1076"/>
          <ac:spMkLst>
            <pc:docMk/>
            <pc:sldMk cId="4157834103" sldId="428"/>
            <ac:spMk id="5" creationId="{924532E4-F1B1-4943-A61A-94C526AAD9F7}"/>
          </ac:spMkLst>
        </pc:spChg>
        <pc:spChg chg="del">
          <ac:chgData name="Memi Lavi" userId="e83fb1fe-3ee1-48a9-b8b1-29113b8a69ef" providerId="ADAL" clId="{8FC7E219-8FF3-415D-BCA8-7AB040817CD4}" dt="2020-01-06T06:45:02.535" v="1951" actId="478"/>
          <ac:spMkLst>
            <pc:docMk/>
            <pc:sldMk cId="4157834103" sldId="428"/>
            <ac:spMk id="6" creationId="{50F791AC-654F-423F-8616-587756B9E31C}"/>
          </ac:spMkLst>
        </pc:spChg>
        <pc:spChg chg="mod">
          <ac:chgData name="Memi Lavi" userId="e83fb1fe-3ee1-48a9-b8b1-29113b8a69ef" providerId="ADAL" clId="{8FC7E219-8FF3-415D-BCA8-7AB040817CD4}" dt="2020-01-06T06:44:19.608" v="1949" actId="20577"/>
          <ac:spMkLst>
            <pc:docMk/>
            <pc:sldMk cId="4157834103" sldId="428"/>
            <ac:spMk id="14" creationId="{AE787DC2-0746-4462-B8EE-A9803BB1F2BB}"/>
          </ac:spMkLst>
        </pc:spChg>
        <pc:spChg chg="mod">
          <ac:chgData name="Memi Lavi" userId="e83fb1fe-3ee1-48a9-b8b1-29113b8a69ef" providerId="ADAL" clId="{8FC7E219-8FF3-415D-BCA8-7AB040817CD4}" dt="2020-01-06T06:47:11.908" v="2044" actId="1037"/>
          <ac:spMkLst>
            <pc:docMk/>
            <pc:sldMk cId="4157834103" sldId="428"/>
            <ac:spMk id="16" creationId="{FAC10734-A4CE-4C1B-A8BD-93D92881A3C1}"/>
          </ac:spMkLst>
        </pc:spChg>
        <pc:spChg chg="del">
          <ac:chgData name="Memi Lavi" userId="e83fb1fe-3ee1-48a9-b8b1-29113b8a69ef" providerId="ADAL" clId="{8FC7E219-8FF3-415D-BCA8-7AB040817CD4}" dt="2020-01-06T06:43:50.769" v="1846" actId="478"/>
          <ac:spMkLst>
            <pc:docMk/>
            <pc:sldMk cId="4157834103" sldId="428"/>
            <ac:spMk id="19" creationId="{CD6CB482-C08E-47EF-B797-00200237F130}"/>
          </ac:spMkLst>
        </pc:spChg>
        <pc:spChg chg="del">
          <ac:chgData name="Memi Lavi" userId="e83fb1fe-3ee1-48a9-b8b1-29113b8a69ef" providerId="ADAL" clId="{8FC7E219-8FF3-415D-BCA8-7AB040817CD4}" dt="2020-01-06T06:44:58.740" v="1950" actId="478"/>
          <ac:spMkLst>
            <pc:docMk/>
            <pc:sldMk cId="4157834103" sldId="428"/>
            <ac:spMk id="20" creationId="{6F693CBD-7471-49CA-A8EF-E31834670796}"/>
          </ac:spMkLst>
        </pc:spChg>
        <pc:spChg chg="del">
          <ac:chgData name="Memi Lavi" userId="e83fb1fe-3ee1-48a9-b8b1-29113b8a69ef" providerId="ADAL" clId="{8FC7E219-8FF3-415D-BCA8-7AB040817CD4}" dt="2020-01-06T06:44:58.740" v="1950" actId="478"/>
          <ac:spMkLst>
            <pc:docMk/>
            <pc:sldMk cId="4157834103" sldId="428"/>
            <ac:spMk id="21" creationId="{10FF9BFF-5E2F-4030-B157-4C94104F2E16}"/>
          </ac:spMkLst>
        </pc:spChg>
        <pc:spChg chg="add">
          <ac:chgData name="Memi Lavi" userId="e83fb1fe-3ee1-48a9-b8b1-29113b8a69ef" providerId="ADAL" clId="{8FC7E219-8FF3-415D-BCA8-7AB040817CD4}" dt="2020-01-06T06:43:51.492" v="1847"/>
          <ac:spMkLst>
            <pc:docMk/>
            <pc:sldMk cId="4157834103" sldId="428"/>
            <ac:spMk id="25" creationId="{CEFEB033-2F91-4072-B399-A6E13E809E89}"/>
          </ac:spMkLst>
        </pc:spChg>
        <pc:spChg chg="del">
          <ac:chgData name="Memi Lavi" userId="e83fb1fe-3ee1-48a9-b8b1-29113b8a69ef" providerId="ADAL" clId="{8FC7E219-8FF3-415D-BCA8-7AB040817CD4}" dt="2020-01-06T06:44:58.740" v="1950" actId="478"/>
          <ac:spMkLst>
            <pc:docMk/>
            <pc:sldMk cId="4157834103" sldId="428"/>
            <ac:spMk id="28" creationId="{5A4BD88C-0331-45C3-A84A-C6EDE820535C}"/>
          </ac:spMkLst>
        </pc:spChg>
        <pc:spChg chg="del">
          <ac:chgData name="Memi Lavi" userId="e83fb1fe-3ee1-48a9-b8b1-29113b8a69ef" providerId="ADAL" clId="{8FC7E219-8FF3-415D-BCA8-7AB040817CD4}" dt="2020-01-06T06:44:58.740" v="1950" actId="478"/>
          <ac:spMkLst>
            <pc:docMk/>
            <pc:sldMk cId="4157834103" sldId="428"/>
            <ac:spMk id="29" creationId="{EADE96D0-F488-4240-A880-09F78ADCC1C9}"/>
          </ac:spMkLst>
        </pc:spChg>
        <pc:spChg chg="mod">
          <ac:chgData name="Memi Lavi" userId="e83fb1fe-3ee1-48a9-b8b1-29113b8a69ef" providerId="ADAL" clId="{8FC7E219-8FF3-415D-BCA8-7AB040817CD4}" dt="2020-01-06T06:45:32.803" v="1959" actId="1076"/>
          <ac:spMkLst>
            <pc:docMk/>
            <pc:sldMk cId="4157834103" sldId="428"/>
            <ac:spMk id="31" creationId="{9CC5D68B-DABB-45C2-AE89-259B741D0CF0}"/>
          </ac:spMkLst>
        </pc:spChg>
        <pc:spChg chg="del">
          <ac:chgData name="Memi Lavi" userId="e83fb1fe-3ee1-48a9-b8b1-29113b8a69ef" providerId="ADAL" clId="{8FC7E219-8FF3-415D-BCA8-7AB040817CD4}" dt="2020-01-06T06:45:05.026" v="1952" actId="478"/>
          <ac:spMkLst>
            <pc:docMk/>
            <pc:sldMk cId="4157834103" sldId="428"/>
            <ac:spMk id="32" creationId="{0497AE0B-05C2-492C-9FEA-75B71E2D98D3}"/>
          </ac:spMkLst>
        </pc:spChg>
        <pc:spChg chg="del">
          <ac:chgData name="Memi Lavi" userId="e83fb1fe-3ee1-48a9-b8b1-29113b8a69ef" providerId="ADAL" clId="{8FC7E219-8FF3-415D-BCA8-7AB040817CD4}" dt="2020-01-06T06:45:05.026" v="1952" actId="478"/>
          <ac:spMkLst>
            <pc:docMk/>
            <pc:sldMk cId="4157834103" sldId="428"/>
            <ac:spMk id="33" creationId="{D88A0FDE-644F-4169-946C-B6B1C11A36E4}"/>
          </ac:spMkLst>
        </pc:spChg>
        <pc:spChg chg="del">
          <ac:chgData name="Memi Lavi" userId="e83fb1fe-3ee1-48a9-b8b1-29113b8a69ef" providerId="ADAL" clId="{8FC7E219-8FF3-415D-BCA8-7AB040817CD4}" dt="2020-01-06T06:45:02.535" v="1951" actId="478"/>
          <ac:spMkLst>
            <pc:docMk/>
            <pc:sldMk cId="4157834103" sldId="428"/>
            <ac:spMk id="35" creationId="{F162D3E3-3948-4742-AAF2-7C3268F5B122}"/>
          </ac:spMkLst>
        </pc:spChg>
        <pc:spChg chg="del mod">
          <ac:chgData name="Memi Lavi" userId="e83fb1fe-3ee1-48a9-b8b1-29113b8a69ef" providerId="ADAL" clId="{8FC7E219-8FF3-415D-BCA8-7AB040817CD4}" dt="2020-01-11T18:30:02.798" v="5939" actId="478"/>
          <ac:spMkLst>
            <pc:docMk/>
            <pc:sldMk cId="4157834103" sldId="428"/>
            <ac:spMk id="36" creationId="{43357D3D-8C8C-4816-9FF2-18640665F709}"/>
          </ac:spMkLst>
        </pc:spChg>
        <pc:spChg chg="del">
          <ac:chgData name="Memi Lavi" userId="e83fb1fe-3ee1-48a9-b8b1-29113b8a69ef" providerId="ADAL" clId="{8FC7E219-8FF3-415D-BCA8-7AB040817CD4}" dt="2020-01-06T06:44:58.740" v="1950" actId="478"/>
          <ac:spMkLst>
            <pc:docMk/>
            <pc:sldMk cId="4157834103" sldId="428"/>
            <ac:spMk id="37" creationId="{AB415DF5-6A26-47E0-A340-5031CA0A9517}"/>
          </ac:spMkLst>
        </pc:spChg>
        <pc:spChg chg="del">
          <ac:chgData name="Memi Lavi" userId="e83fb1fe-3ee1-48a9-b8b1-29113b8a69ef" providerId="ADAL" clId="{8FC7E219-8FF3-415D-BCA8-7AB040817CD4}" dt="2020-01-06T06:44:58.740" v="1950" actId="478"/>
          <ac:spMkLst>
            <pc:docMk/>
            <pc:sldMk cId="4157834103" sldId="428"/>
            <ac:spMk id="38" creationId="{BF9FEDCD-3EC0-4CA9-B83F-D748A0B44D74}"/>
          </ac:spMkLst>
        </pc:spChg>
        <pc:spChg chg="add mod">
          <ac:chgData name="Memi Lavi" userId="e83fb1fe-3ee1-48a9-b8b1-29113b8a69ef" providerId="ADAL" clId="{8FC7E219-8FF3-415D-BCA8-7AB040817CD4}" dt="2020-01-06T06:48:42.292" v="2183" actId="1035"/>
          <ac:spMkLst>
            <pc:docMk/>
            <pc:sldMk cId="4157834103" sldId="428"/>
            <ac:spMk id="40" creationId="{BA656712-6DF5-4829-9762-5BA9B2BB2943}"/>
          </ac:spMkLst>
        </pc:spChg>
        <pc:spChg chg="add mod">
          <ac:chgData name="Memi Lavi" userId="e83fb1fe-3ee1-48a9-b8b1-29113b8a69ef" providerId="ADAL" clId="{8FC7E219-8FF3-415D-BCA8-7AB040817CD4}" dt="2020-01-06T06:48:42.292" v="2183" actId="1035"/>
          <ac:spMkLst>
            <pc:docMk/>
            <pc:sldMk cId="4157834103" sldId="428"/>
            <ac:spMk id="41" creationId="{B0C38CD5-DB90-4621-B3B4-F022F00DDC18}"/>
          </ac:spMkLst>
        </pc:spChg>
        <pc:spChg chg="add mod">
          <ac:chgData name="Memi Lavi" userId="e83fb1fe-3ee1-48a9-b8b1-29113b8a69ef" providerId="ADAL" clId="{8FC7E219-8FF3-415D-BCA8-7AB040817CD4}" dt="2020-01-06T06:49:59.510" v="2202" actId="20577"/>
          <ac:spMkLst>
            <pc:docMk/>
            <pc:sldMk cId="4157834103" sldId="428"/>
            <ac:spMk id="45" creationId="{4907FD9D-CADB-49B5-8FEF-EB272A06F56C}"/>
          </ac:spMkLst>
        </pc:spChg>
        <pc:spChg chg="add mod">
          <ac:chgData name="Memi Lavi" userId="e83fb1fe-3ee1-48a9-b8b1-29113b8a69ef" providerId="ADAL" clId="{8FC7E219-8FF3-415D-BCA8-7AB040817CD4}" dt="2020-01-06T06:50:11.541" v="2242" actId="20577"/>
          <ac:spMkLst>
            <pc:docMk/>
            <pc:sldMk cId="4157834103" sldId="428"/>
            <ac:spMk id="46" creationId="{DBE98EA3-45DB-4F43-A09F-743CEF99124E}"/>
          </ac:spMkLst>
        </pc:spChg>
        <pc:spChg chg="add mod">
          <ac:chgData name="Memi Lavi" userId="e83fb1fe-3ee1-48a9-b8b1-29113b8a69ef" providerId="ADAL" clId="{8FC7E219-8FF3-415D-BCA8-7AB040817CD4}" dt="2020-01-06T06:53:07.715" v="2277" actId="20577"/>
          <ac:spMkLst>
            <pc:docMk/>
            <pc:sldMk cId="4157834103" sldId="428"/>
            <ac:spMk id="50" creationId="{DFBCA541-57EC-4D12-9ACE-1B2DECF94ACD}"/>
          </ac:spMkLst>
        </pc:spChg>
        <pc:spChg chg="add mod">
          <ac:chgData name="Memi Lavi" userId="e83fb1fe-3ee1-48a9-b8b1-29113b8a69ef" providerId="ADAL" clId="{8FC7E219-8FF3-415D-BCA8-7AB040817CD4}" dt="2020-01-06T06:57:02.531" v="2469" actId="20577"/>
          <ac:spMkLst>
            <pc:docMk/>
            <pc:sldMk cId="4157834103" sldId="428"/>
            <ac:spMk id="51" creationId="{9F9C550D-AACB-4FDF-9A99-5F28647DC740}"/>
          </ac:spMkLst>
        </pc:spChg>
        <pc:spChg chg="add mod">
          <ac:chgData name="Memi Lavi" userId="e83fb1fe-3ee1-48a9-b8b1-29113b8a69ef" providerId="ADAL" clId="{8FC7E219-8FF3-415D-BCA8-7AB040817CD4}" dt="2020-01-06T06:54:42.115" v="2362" actId="20577"/>
          <ac:spMkLst>
            <pc:docMk/>
            <pc:sldMk cId="4157834103" sldId="428"/>
            <ac:spMk id="54" creationId="{61A79D1F-9806-473B-A0A5-BCB97F6FA5A0}"/>
          </ac:spMkLst>
        </pc:spChg>
        <pc:spChg chg="add mod">
          <ac:chgData name="Memi Lavi" userId="e83fb1fe-3ee1-48a9-b8b1-29113b8a69ef" providerId="ADAL" clId="{8FC7E219-8FF3-415D-BCA8-7AB040817CD4}" dt="2020-01-06T06:56:03.724" v="2445" actId="20577"/>
          <ac:spMkLst>
            <pc:docMk/>
            <pc:sldMk cId="4157834103" sldId="428"/>
            <ac:spMk id="56" creationId="{4FAAD18A-886F-40FC-B135-0FACAA524E83}"/>
          </ac:spMkLst>
        </pc:spChg>
        <pc:spChg chg="add mod">
          <ac:chgData name="Memi Lavi" userId="e83fb1fe-3ee1-48a9-b8b1-29113b8a69ef" providerId="ADAL" clId="{8FC7E219-8FF3-415D-BCA8-7AB040817CD4}" dt="2020-01-06T06:56:19.414" v="2466" actId="14100"/>
          <ac:spMkLst>
            <pc:docMk/>
            <pc:sldMk cId="4157834103" sldId="428"/>
            <ac:spMk id="57" creationId="{955DAA77-2AAB-4C52-8A3F-4AA216C07EED}"/>
          </ac:spMkLst>
        </pc:spChg>
        <pc:spChg chg="add mod">
          <ac:chgData name="Memi Lavi" userId="e83fb1fe-3ee1-48a9-b8b1-29113b8a69ef" providerId="ADAL" clId="{8FC7E219-8FF3-415D-BCA8-7AB040817CD4}" dt="2020-01-06T07:01:04.838" v="2497" actId="20577"/>
          <ac:spMkLst>
            <pc:docMk/>
            <pc:sldMk cId="4157834103" sldId="428"/>
            <ac:spMk id="62" creationId="{EBD9B335-D667-4173-95A8-537D707848D3}"/>
          </ac:spMkLst>
        </pc:spChg>
        <pc:cxnChg chg="mod">
          <ac:chgData name="Memi Lavi" userId="e83fb1fe-3ee1-48a9-b8b1-29113b8a69ef" providerId="ADAL" clId="{8FC7E219-8FF3-415D-BCA8-7AB040817CD4}" dt="2020-01-06T06:47:07.605" v="2026" actId="14100"/>
          <ac:cxnSpMkLst>
            <pc:docMk/>
            <pc:sldMk cId="4157834103" sldId="428"/>
            <ac:cxnSpMk id="18" creationId="{DB046D5A-278E-4F2A-B682-B585774D58DD}"/>
          </ac:cxnSpMkLst>
        </pc:cxnChg>
        <pc:cxnChg chg="del">
          <ac:chgData name="Memi Lavi" userId="e83fb1fe-3ee1-48a9-b8b1-29113b8a69ef" providerId="ADAL" clId="{8FC7E219-8FF3-415D-BCA8-7AB040817CD4}" dt="2020-01-06T06:44:58.740" v="1950" actId="478"/>
          <ac:cxnSpMkLst>
            <pc:docMk/>
            <pc:sldMk cId="4157834103" sldId="428"/>
            <ac:cxnSpMk id="26" creationId="{08DE4A29-5A5B-4BE3-A5C2-34D342C41279}"/>
          </ac:cxnSpMkLst>
        </pc:cxnChg>
        <pc:cxnChg chg="add mod">
          <ac:chgData name="Memi Lavi" userId="e83fb1fe-3ee1-48a9-b8b1-29113b8a69ef" providerId="ADAL" clId="{8FC7E219-8FF3-415D-BCA8-7AB040817CD4}" dt="2020-01-06T07:00:43.138" v="2488" actId="692"/>
          <ac:cxnSpMkLst>
            <pc:docMk/>
            <pc:sldMk cId="4157834103" sldId="428"/>
            <ac:cxnSpMk id="27" creationId="{03A4FAF7-F68D-48DA-ABFC-6DADA4F6E342}"/>
          </ac:cxnSpMkLst>
        </pc:cxnChg>
        <pc:cxnChg chg="del">
          <ac:chgData name="Memi Lavi" userId="e83fb1fe-3ee1-48a9-b8b1-29113b8a69ef" providerId="ADAL" clId="{8FC7E219-8FF3-415D-BCA8-7AB040817CD4}" dt="2020-01-06T06:44:58.740" v="1950" actId="478"/>
          <ac:cxnSpMkLst>
            <pc:docMk/>
            <pc:sldMk cId="4157834103" sldId="428"/>
            <ac:cxnSpMk id="30" creationId="{7C79EAF7-E0B8-4554-8927-B97DD3859042}"/>
          </ac:cxnSpMkLst>
        </pc:cxnChg>
        <pc:cxnChg chg="del">
          <ac:chgData name="Memi Lavi" userId="e83fb1fe-3ee1-48a9-b8b1-29113b8a69ef" providerId="ADAL" clId="{8FC7E219-8FF3-415D-BCA8-7AB040817CD4}" dt="2020-01-06T06:45:05.026" v="1952" actId="478"/>
          <ac:cxnSpMkLst>
            <pc:docMk/>
            <pc:sldMk cId="4157834103" sldId="428"/>
            <ac:cxnSpMk id="34" creationId="{96DE8A68-31BB-4FAB-B531-5073B55813BC}"/>
          </ac:cxnSpMkLst>
        </pc:cxnChg>
        <pc:cxnChg chg="del">
          <ac:chgData name="Memi Lavi" userId="e83fb1fe-3ee1-48a9-b8b1-29113b8a69ef" providerId="ADAL" clId="{8FC7E219-8FF3-415D-BCA8-7AB040817CD4}" dt="2020-01-06T06:44:58.740" v="1950" actId="478"/>
          <ac:cxnSpMkLst>
            <pc:docMk/>
            <pc:sldMk cId="4157834103" sldId="428"/>
            <ac:cxnSpMk id="39" creationId="{014AD74F-E579-4723-AE12-74A3A17C356E}"/>
          </ac:cxnSpMkLst>
        </pc:cxnChg>
        <pc:cxnChg chg="add mod">
          <ac:chgData name="Memi Lavi" userId="e83fb1fe-3ee1-48a9-b8b1-29113b8a69ef" providerId="ADAL" clId="{8FC7E219-8FF3-415D-BCA8-7AB040817CD4}" dt="2020-01-06T06:48:42.292" v="2183" actId="1035"/>
          <ac:cxnSpMkLst>
            <pc:docMk/>
            <pc:sldMk cId="4157834103" sldId="428"/>
            <ac:cxnSpMk id="42" creationId="{6285DAF3-D880-4E83-9F5C-A5BEA00D039B}"/>
          </ac:cxnSpMkLst>
        </pc:cxnChg>
        <pc:cxnChg chg="add mod">
          <ac:chgData name="Memi Lavi" userId="e83fb1fe-3ee1-48a9-b8b1-29113b8a69ef" providerId="ADAL" clId="{8FC7E219-8FF3-415D-BCA8-7AB040817CD4}" dt="2020-01-06T06:48:46.244" v="2184" actId="14100"/>
          <ac:cxnSpMkLst>
            <pc:docMk/>
            <pc:sldMk cId="4157834103" sldId="428"/>
            <ac:cxnSpMk id="43" creationId="{6A0A7808-F08C-42C6-B109-A1D756769EFB}"/>
          </ac:cxnSpMkLst>
        </pc:cxnChg>
        <pc:cxnChg chg="add mod">
          <ac:chgData name="Memi Lavi" userId="e83fb1fe-3ee1-48a9-b8b1-29113b8a69ef" providerId="ADAL" clId="{8FC7E219-8FF3-415D-BCA8-7AB040817CD4}" dt="2020-01-06T06:49:21.002" v="2188" actId="14100"/>
          <ac:cxnSpMkLst>
            <pc:docMk/>
            <pc:sldMk cId="4157834103" sldId="428"/>
            <ac:cxnSpMk id="44" creationId="{B761A199-8D67-4941-B4FA-79F0B60BFF83}"/>
          </ac:cxnSpMkLst>
        </pc:cxnChg>
        <pc:cxnChg chg="add mod">
          <ac:chgData name="Memi Lavi" userId="e83fb1fe-3ee1-48a9-b8b1-29113b8a69ef" providerId="ADAL" clId="{8FC7E219-8FF3-415D-BCA8-7AB040817CD4}" dt="2020-01-06T06:49:53.167" v="2193" actId="1035"/>
          <ac:cxnSpMkLst>
            <pc:docMk/>
            <pc:sldMk cId="4157834103" sldId="428"/>
            <ac:cxnSpMk id="47" creationId="{A01E1E50-CEDF-4D45-84E0-A577C538FD1F}"/>
          </ac:cxnSpMkLst>
        </pc:cxnChg>
        <pc:cxnChg chg="add mod">
          <ac:chgData name="Memi Lavi" userId="e83fb1fe-3ee1-48a9-b8b1-29113b8a69ef" providerId="ADAL" clId="{8FC7E219-8FF3-415D-BCA8-7AB040817CD4}" dt="2020-01-06T06:49:53.167" v="2193" actId="1035"/>
          <ac:cxnSpMkLst>
            <pc:docMk/>
            <pc:sldMk cId="4157834103" sldId="428"/>
            <ac:cxnSpMk id="48" creationId="{0022DF49-E50B-49E9-B421-24AF56BDC2B9}"/>
          </ac:cxnSpMkLst>
        </pc:cxnChg>
        <pc:cxnChg chg="add mod">
          <ac:chgData name="Memi Lavi" userId="e83fb1fe-3ee1-48a9-b8b1-29113b8a69ef" providerId="ADAL" clId="{8FC7E219-8FF3-415D-BCA8-7AB040817CD4}" dt="2020-01-06T06:52:05.788" v="2264" actId="1076"/>
          <ac:cxnSpMkLst>
            <pc:docMk/>
            <pc:sldMk cId="4157834103" sldId="428"/>
            <ac:cxnSpMk id="49" creationId="{4B643C4F-CEDB-4C45-8DC3-F12465EDD12D}"/>
          </ac:cxnSpMkLst>
        </pc:cxnChg>
        <pc:cxnChg chg="add mod">
          <ac:chgData name="Memi Lavi" userId="e83fb1fe-3ee1-48a9-b8b1-29113b8a69ef" providerId="ADAL" clId="{8FC7E219-8FF3-415D-BCA8-7AB040817CD4}" dt="2020-01-06T06:53:01.451" v="2271" actId="692"/>
          <ac:cxnSpMkLst>
            <pc:docMk/>
            <pc:sldMk cId="4157834103" sldId="428"/>
            <ac:cxnSpMk id="52" creationId="{CDEA3F13-DBEE-4314-B460-97CFFDC0B8D6}"/>
          </ac:cxnSpMkLst>
        </pc:cxnChg>
        <pc:cxnChg chg="add del mod">
          <ac:chgData name="Memi Lavi" userId="e83fb1fe-3ee1-48a9-b8b1-29113b8a69ef" providerId="ADAL" clId="{8FC7E219-8FF3-415D-BCA8-7AB040817CD4}" dt="2020-01-06T06:57:30.613" v="2471" actId="478"/>
          <ac:cxnSpMkLst>
            <pc:docMk/>
            <pc:sldMk cId="4157834103" sldId="428"/>
            <ac:cxnSpMk id="53" creationId="{07CB3F85-1673-4470-B776-B1721E42BF19}"/>
          </ac:cxnSpMkLst>
        </pc:cxnChg>
        <pc:cxnChg chg="add del mod">
          <ac:chgData name="Memi Lavi" userId="e83fb1fe-3ee1-48a9-b8b1-29113b8a69ef" providerId="ADAL" clId="{8FC7E219-8FF3-415D-BCA8-7AB040817CD4}" dt="2020-01-06T06:58:26.506" v="2478" actId="478"/>
          <ac:cxnSpMkLst>
            <pc:docMk/>
            <pc:sldMk cId="4157834103" sldId="428"/>
            <ac:cxnSpMk id="55" creationId="{9E16B75C-8CD8-489F-B244-290F89B73391}"/>
          </ac:cxnSpMkLst>
        </pc:cxnChg>
        <pc:cxnChg chg="add mod">
          <ac:chgData name="Memi Lavi" userId="e83fb1fe-3ee1-48a9-b8b1-29113b8a69ef" providerId="ADAL" clId="{8FC7E219-8FF3-415D-BCA8-7AB040817CD4}" dt="2020-01-06T06:55:17.049" v="2381" actId="1076"/>
          <ac:cxnSpMkLst>
            <pc:docMk/>
            <pc:sldMk cId="4157834103" sldId="428"/>
            <ac:cxnSpMk id="58" creationId="{2DFCC8CD-265D-4E41-8D11-4F93FA77600F}"/>
          </ac:cxnSpMkLst>
        </pc:cxnChg>
        <pc:cxnChg chg="add mod">
          <ac:chgData name="Memi Lavi" userId="e83fb1fe-3ee1-48a9-b8b1-29113b8a69ef" providerId="ADAL" clId="{8FC7E219-8FF3-415D-BCA8-7AB040817CD4}" dt="2020-01-06T06:55:52.551" v="2419" actId="1036"/>
          <ac:cxnSpMkLst>
            <pc:docMk/>
            <pc:sldMk cId="4157834103" sldId="428"/>
            <ac:cxnSpMk id="59" creationId="{7607AE88-B0D1-4004-B9BE-683B3836821A}"/>
          </ac:cxnSpMkLst>
        </pc:cxnChg>
        <pc:cxnChg chg="add mod">
          <ac:chgData name="Memi Lavi" userId="e83fb1fe-3ee1-48a9-b8b1-29113b8a69ef" providerId="ADAL" clId="{8FC7E219-8FF3-415D-BCA8-7AB040817CD4}" dt="2020-01-06T07:00:36.605" v="2485" actId="692"/>
          <ac:cxnSpMkLst>
            <pc:docMk/>
            <pc:sldMk cId="4157834103" sldId="428"/>
            <ac:cxnSpMk id="61" creationId="{CFCE86DE-4DC2-43BE-8938-37D8FDE48523}"/>
          </ac:cxnSpMkLst>
        </pc:cxnChg>
        <pc:cxnChg chg="add mod">
          <ac:chgData name="Memi Lavi" userId="e83fb1fe-3ee1-48a9-b8b1-29113b8a69ef" providerId="ADAL" clId="{8FC7E219-8FF3-415D-BCA8-7AB040817CD4}" dt="2020-01-06T07:01:19.638" v="2501" actId="14100"/>
          <ac:cxnSpMkLst>
            <pc:docMk/>
            <pc:sldMk cId="4157834103" sldId="428"/>
            <ac:cxnSpMk id="63" creationId="{357C0561-7EF5-41EA-A71F-20FB8DEC3702}"/>
          </ac:cxnSpMkLst>
        </pc:cxnChg>
      </pc:sldChg>
      <pc:sldChg chg="addSp delSp modSp modAnim">
        <pc:chgData name="Memi Lavi" userId="e83fb1fe-3ee1-48a9-b8b1-29113b8a69ef" providerId="ADAL" clId="{8FC7E219-8FF3-415D-BCA8-7AB040817CD4}" dt="2020-01-10T11:42:11.966" v="4017" actId="5793"/>
        <pc:sldMkLst>
          <pc:docMk/>
          <pc:sldMk cId="1064502270" sldId="437"/>
        </pc:sldMkLst>
        <pc:spChg chg="mod">
          <ac:chgData name="Memi Lavi" userId="e83fb1fe-3ee1-48a9-b8b1-29113b8a69ef" providerId="ADAL" clId="{8FC7E219-8FF3-415D-BCA8-7AB040817CD4}" dt="2020-01-10T11:42:11.966" v="4017" actId="5793"/>
          <ac:spMkLst>
            <pc:docMk/>
            <pc:sldMk cId="1064502270" sldId="437"/>
            <ac:spMk id="3" creationId="{8527C979-0239-4F9A-A9A1-27CB101F7A7B}"/>
          </ac:spMkLst>
        </pc:spChg>
        <pc:spChg chg="mod">
          <ac:chgData name="Memi Lavi" userId="e83fb1fe-3ee1-48a9-b8b1-29113b8a69ef" providerId="ADAL" clId="{8FC7E219-8FF3-415D-BCA8-7AB040817CD4}" dt="2020-01-08T06:22:54.483" v="2555" actId="20577"/>
          <ac:spMkLst>
            <pc:docMk/>
            <pc:sldMk cId="1064502270" sldId="437"/>
            <ac:spMk id="4" creationId="{F72CFFA2-5536-460B-B2F5-D9BF03F4A17A}"/>
          </ac:spMkLst>
        </pc:spChg>
        <pc:spChg chg="del">
          <ac:chgData name="Memi Lavi" userId="e83fb1fe-3ee1-48a9-b8b1-29113b8a69ef" providerId="ADAL" clId="{8FC7E219-8FF3-415D-BCA8-7AB040817CD4}" dt="2020-01-08T06:22:48.223" v="2537" actId="478"/>
          <ac:spMkLst>
            <pc:docMk/>
            <pc:sldMk cId="1064502270" sldId="437"/>
            <ac:spMk id="5" creationId="{25B6BD69-94F0-40D6-83FF-9BC1A69882FC}"/>
          </ac:spMkLst>
        </pc:spChg>
        <pc:spChg chg="add">
          <ac:chgData name="Memi Lavi" userId="e83fb1fe-3ee1-48a9-b8b1-29113b8a69ef" providerId="ADAL" clId="{8FC7E219-8FF3-415D-BCA8-7AB040817CD4}" dt="2020-01-08T06:22:48.434" v="2538"/>
          <ac:spMkLst>
            <pc:docMk/>
            <pc:sldMk cId="1064502270" sldId="437"/>
            <ac:spMk id="6" creationId="{CCF699A1-BDA5-4E92-A007-236F42C4A865}"/>
          </ac:spMkLst>
        </pc:spChg>
      </pc:sldChg>
      <pc:sldChg chg="addSp add del">
        <pc:chgData name="Memi Lavi" userId="e83fb1fe-3ee1-48a9-b8b1-29113b8a69ef" providerId="ADAL" clId="{8FC7E219-8FF3-415D-BCA8-7AB040817CD4}" dt="2020-01-10T11:40:49.166" v="4006" actId="2696"/>
        <pc:sldMkLst>
          <pc:docMk/>
          <pc:sldMk cId="2466717005" sldId="442"/>
        </pc:sldMkLst>
        <pc:spChg chg="add">
          <ac:chgData name="Memi Lavi" userId="e83fb1fe-3ee1-48a9-b8b1-29113b8a69ef" providerId="ADAL" clId="{8FC7E219-8FF3-415D-BCA8-7AB040817CD4}" dt="2020-01-08T06:24:43.759" v="2676"/>
          <ac:spMkLst>
            <pc:docMk/>
            <pc:sldMk cId="2466717005" sldId="442"/>
            <ac:spMk id="9" creationId="{DF4DE4BE-51F6-421B-BA54-5179018AA01F}"/>
          </ac:spMkLst>
        </pc:spChg>
      </pc:sldChg>
      <pc:sldChg chg="addSp delSp modSp add del modAnim">
        <pc:chgData name="Memi Lavi" userId="e83fb1fe-3ee1-48a9-b8b1-29113b8a69ef" providerId="ADAL" clId="{8FC7E219-8FF3-415D-BCA8-7AB040817CD4}" dt="2020-01-10T11:40:46.541" v="4005" actId="2696"/>
        <pc:sldMkLst>
          <pc:docMk/>
          <pc:sldMk cId="3211191054" sldId="443"/>
        </pc:sldMkLst>
        <pc:spChg chg="mod">
          <ac:chgData name="Memi Lavi" userId="e83fb1fe-3ee1-48a9-b8b1-29113b8a69ef" providerId="ADAL" clId="{8FC7E219-8FF3-415D-BCA8-7AB040817CD4}" dt="2020-01-08T06:27:36.766" v="2802" actId="20577"/>
          <ac:spMkLst>
            <pc:docMk/>
            <pc:sldMk cId="3211191054" sldId="443"/>
            <ac:spMk id="3" creationId="{8527C979-0239-4F9A-A9A1-27CB101F7A7B}"/>
          </ac:spMkLst>
        </pc:spChg>
        <pc:spChg chg="add">
          <ac:chgData name="Memi Lavi" userId="e83fb1fe-3ee1-48a9-b8b1-29113b8a69ef" providerId="ADAL" clId="{8FC7E219-8FF3-415D-BCA8-7AB040817CD4}" dt="2020-01-08T06:24:59.986" v="2678"/>
          <ac:spMkLst>
            <pc:docMk/>
            <pc:sldMk cId="3211191054" sldId="443"/>
            <ac:spMk id="5" creationId="{02823E05-D464-403B-BBE8-1E1181FE598C}"/>
          </ac:spMkLst>
        </pc:spChg>
        <pc:spChg chg="add del mod">
          <ac:chgData name="Memi Lavi" userId="e83fb1fe-3ee1-48a9-b8b1-29113b8a69ef" providerId="ADAL" clId="{8FC7E219-8FF3-415D-BCA8-7AB040817CD4}" dt="2020-01-08T06:29:42.372" v="2952"/>
          <ac:spMkLst>
            <pc:docMk/>
            <pc:sldMk cId="3211191054" sldId="443"/>
            <ac:spMk id="7" creationId="{142AFB50-E095-47C3-9D03-00C79384D30F}"/>
          </ac:spMkLst>
        </pc:spChg>
        <pc:picChg chg="add del mod">
          <ac:chgData name="Memi Lavi" userId="e83fb1fe-3ee1-48a9-b8b1-29113b8a69ef" providerId="ADAL" clId="{8FC7E219-8FF3-415D-BCA8-7AB040817CD4}" dt="2020-01-08T06:29:42.372" v="2952"/>
          <ac:picMkLst>
            <pc:docMk/>
            <pc:sldMk cId="3211191054" sldId="443"/>
            <ac:picMk id="6" creationId="{C7228F00-518A-468D-AFD0-EC96462B8CA9}"/>
          </ac:picMkLst>
        </pc:picChg>
      </pc:sldChg>
      <pc:sldChg chg="addSp delSp modSp add del delAnim modAnim">
        <pc:chgData name="Memi Lavi" userId="e83fb1fe-3ee1-48a9-b8b1-29113b8a69ef" providerId="ADAL" clId="{8FC7E219-8FF3-415D-BCA8-7AB040817CD4}" dt="2020-01-10T11:40:44.093" v="4004" actId="2696"/>
        <pc:sldMkLst>
          <pc:docMk/>
          <pc:sldMk cId="3538777244" sldId="444"/>
        </pc:sldMkLst>
        <pc:spChg chg="add mod">
          <ac:chgData name="Memi Lavi" userId="e83fb1fe-3ee1-48a9-b8b1-29113b8a69ef" providerId="ADAL" clId="{8FC7E219-8FF3-415D-BCA8-7AB040817CD4}" dt="2020-01-08T06:35:19.693" v="3168" actId="20577"/>
          <ac:spMkLst>
            <pc:docMk/>
            <pc:sldMk cId="3538777244" sldId="444"/>
            <ac:spMk id="2" creationId="{BD05BD95-7444-4800-8C32-785867B3C51A}"/>
          </ac:spMkLst>
        </pc:spChg>
        <pc:spChg chg="del">
          <ac:chgData name="Memi Lavi" userId="e83fb1fe-3ee1-48a9-b8b1-29113b8a69ef" providerId="ADAL" clId="{8FC7E219-8FF3-415D-BCA8-7AB040817CD4}" dt="2020-01-08T06:29:51.790" v="2954" actId="478"/>
          <ac:spMkLst>
            <pc:docMk/>
            <pc:sldMk cId="3538777244" sldId="444"/>
            <ac:spMk id="3" creationId="{8527C979-0239-4F9A-A9A1-27CB101F7A7B}"/>
          </ac:spMkLst>
        </pc:spChg>
        <pc:spChg chg="del">
          <ac:chgData name="Memi Lavi" userId="e83fb1fe-3ee1-48a9-b8b1-29113b8a69ef" providerId="ADAL" clId="{8FC7E219-8FF3-415D-BCA8-7AB040817CD4}" dt="2020-01-08T06:29:47.188" v="2953" actId="478"/>
          <ac:spMkLst>
            <pc:docMk/>
            <pc:sldMk cId="3538777244" sldId="444"/>
            <ac:spMk id="6" creationId="{98840E7B-C477-44FD-B4C0-3DC43966702D}"/>
          </ac:spMkLst>
        </pc:spChg>
        <pc:spChg chg="add mod">
          <ac:chgData name="Memi Lavi" userId="e83fb1fe-3ee1-48a9-b8b1-29113b8a69ef" providerId="ADAL" clId="{8FC7E219-8FF3-415D-BCA8-7AB040817CD4}" dt="2020-01-08T06:30:00.440" v="2957" actId="313"/>
          <ac:spMkLst>
            <pc:docMk/>
            <pc:sldMk cId="3538777244" sldId="444"/>
            <ac:spMk id="8" creationId="{9B033073-FEEC-4398-8969-2F0ED5C73C52}"/>
          </ac:spMkLst>
        </pc:spChg>
        <pc:spChg chg="add">
          <ac:chgData name="Memi Lavi" userId="e83fb1fe-3ee1-48a9-b8b1-29113b8a69ef" providerId="ADAL" clId="{8FC7E219-8FF3-415D-BCA8-7AB040817CD4}" dt="2020-01-08T06:35:40.073" v="3170"/>
          <ac:spMkLst>
            <pc:docMk/>
            <pc:sldMk cId="3538777244" sldId="444"/>
            <ac:spMk id="11" creationId="{E7BE49D2-385F-4125-A7F0-CF45FFF0039D}"/>
          </ac:spMkLst>
        </pc:spChg>
        <pc:picChg chg="del">
          <ac:chgData name="Memi Lavi" userId="e83fb1fe-3ee1-48a9-b8b1-29113b8a69ef" providerId="ADAL" clId="{8FC7E219-8FF3-415D-BCA8-7AB040817CD4}" dt="2020-01-08T06:29:47.188" v="2953" actId="478"/>
          <ac:picMkLst>
            <pc:docMk/>
            <pc:sldMk cId="3538777244" sldId="444"/>
            <ac:picMk id="5" creationId="{3E0994AF-2907-44DB-982F-CAA40FEC08D6}"/>
          </ac:picMkLst>
        </pc:picChg>
        <pc:picChg chg="add mod">
          <ac:chgData name="Memi Lavi" userId="e83fb1fe-3ee1-48a9-b8b1-29113b8a69ef" providerId="ADAL" clId="{8FC7E219-8FF3-415D-BCA8-7AB040817CD4}" dt="2020-01-08T06:29:55.344" v="2956" actId="1076"/>
          <ac:picMkLst>
            <pc:docMk/>
            <pc:sldMk cId="3538777244" sldId="444"/>
            <ac:picMk id="7" creationId="{CE620681-C09F-4CB6-99BB-16D16D9B4491}"/>
          </ac:picMkLst>
        </pc:picChg>
        <pc:picChg chg="add mod">
          <ac:chgData name="Memi Lavi" userId="e83fb1fe-3ee1-48a9-b8b1-29113b8a69ef" providerId="ADAL" clId="{8FC7E219-8FF3-415D-BCA8-7AB040817CD4}" dt="2020-01-08T06:35:08.206" v="3160" actId="1076"/>
          <ac:picMkLst>
            <pc:docMk/>
            <pc:sldMk cId="3538777244" sldId="444"/>
            <ac:picMk id="10" creationId="{1451FE89-29C8-4E03-8473-A9DAD03148D8}"/>
          </ac:picMkLst>
        </pc:picChg>
      </pc:sldChg>
      <pc:sldChg chg="addSp delSp modSp add del delAnim modAnim">
        <pc:chgData name="Memi Lavi" userId="e83fb1fe-3ee1-48a9-b8b1-29113b8a69ef" providerId="ADAL" clId="{8FC7E219-8FF3-415D-BCA8-7AB040817CD4}" dt="2020-01-10T11:40:13.658" v="4003" actId="2696"/>
        <pc:sldMkLst>
          <pc:docMk/>
          <pc:sldMk cId="1486915447" sldId="445"/>
        </pc:sldMkLst>
        <pc:spChg chg="add del mod">
          <ac:chgData name="Memi Lavi" userId="e83fb1fe-3ee1-48a9-b8b1-29113b8a69ef" providerId="ADAL" clId="{8FC7E219-8FF3-415D-BCA8-7AB040817CD4}" dt="2020-01-08T06:36:23.237" v="3176" actId="478"/>
          <ac:spMkLst>
            <pc:docMk/>
            <pc:sldMk cId="1486915447" sldId="445"/>
            <ac:spMk id="3" creationId="{03EF0493-FF63-4DD3-94C9-D2E714722553}"/>
          </ac:spMkLst>
        </pc:spChg>
        <pc:spChg chg="add">
          <ac:chgData name="Memi Lavi" userId="e83fb1fe-3ee1-48a9-b8b1-29113b8a69ef" providerId="ADAL" clId="{8FC7E219-8FF3-415D-BCA8-7AB040817CD4}" dt="2020-01-08T06:35:41.583" v="3171"/>
          <ac:spMkLst>
            <pc:docMk/>
            <pc:sldMk cId="1486915447" sldId="445"/>
            <ac:spMk id="5" creationId="{E4418DE4-7782-4BFF-BEB0-928BD5C7DEA2}"/>
          </ac:spMkLst>
        </pc:spChg>
        <pc:spChg chg="add del mod">
          <ac:chgData name="Memi Lavi" userId="e83fb1fe-3ee1-48a9-b8b1-29113b8a69ef" providerId="ADAL" clId="{8FC7E219-8FF3-415D-BCA8-7AB040817CD4}" dt="2020-01-08T06:40:19.077" v="3274" actId="478"/>
          <ac:spMkLst>
            <pc:docMk/>
            <pc:sldMk cId="1486915447" sldId="445"/>
            <ac:spMk id="9" creationId="{8FC8AF16-BBCC-467E-9003-0920CADB2F42}"/>
          </ac:spMkLst>
        </pc:spChg>
        <pc:spChg chg="add mod">
          <ac:chgData name="Memi Lavi" userId="e83fb1fe-3ee1-48a9-b8b1-29113b8a69ef" providerId="ADAL" clId="{8FC7E219-8FF3-415D-BCA8-7AB040817CD4}" dt="2020-01-08T06:39:36.159" v="3225" actId="164"/>
          <ac:spMkLst>
            <pc:docMk/>
            <pc:sldMk cId="1486915447" sldId="445"/>
            <ac:spMk id="10" creationId="{5CF92597-C9F3-41AF-96A8-AE13C2F8EF25}"/>
          </ac:spMkLst>
        </pc:spChg>
        <pc:spChg chg="mod">
          <ac:chgData name="Memi Lavi" userId="e83fb1fe-3ee1-48a9-b8b1-29113b8a69ef" providerId="ADAL" clId="{8FC7E219-8FF3-415D-BCA8-7AB040817CD4}" dt="2020-01-08T06:39:50.202" v="3242" actId="20577"/>
          <ac:spMkLst>
            <pc:docMk/>
            <pc:sldMk cId="1486915447" sldId="445"/>
            <ac:spMk id="14" creationId="{C4CE755E-3EFD-4970-8589-939A37C264EE}"/>
          </ac:spMkLst>
        </pc:spChg>
        <pc:spChg chg="mod">
          <ac:chgData name="Memi Lavi" userId="e83fb1fe-3ee1-48a9-b8b1-29113b8a69ef" providerId="ADAL" clId="{8FC7E219-8FF3-415D-BCA8-7AB040817CD4}" dt="2020-01-08T06:40:16.357" v="3273" actId="20577"/>
          <ac:spMkLst>
            <pc:docMk/>
            <pc:sldMk cId="1486915447" sldId="445"/>
            <ac:spMk id="17" creationId="{F3D7AC2F-56C7-4E77-BAF5-02264380ED76}"/>
          </ac:spMkLst>
        </pc:spChg>
        <pc:grpChg chg="add mod">
          <ac:chgData name="Memi Lavi" userId="e83fb1fe-3ee1-48a9-b8b1-29113b8a69ef" providerId="ADAL" clId="{8FC7E219-8FF3-415D-BCA8-7AB040817CD4}" dt="2020-01-08T06:39:36.159" v="3225" actId="164"/>
          <ac:grpSpMkLst>
            <pc:docMk/>
            <pc:sldMk cId="1486915447" sldId="445"/>
            <ac:grpSpMk id="11" creationId="{FDF7C19C-C8C1-4AB0-A045-AAB0BE90AF34}"/>
          </ac:grpSpMkLst>
        </pc:grpChg>
        <pc:grpChg chg="add mod">
          <ac:chgData name="Memi Lavi" userId="e83fb1fe-3ee1-48a9-b8b1-29113b8a69ef" providerId="ADAL" clId="{8FC7E219-8FF3-415D-BCA8-7AB040817CD4}" dt="2020-01-08T06:39:45.196" v="3227" actId="1076"/>
          <ac:grpSpMkLst>
            <pc:docMk/>
            <pc:sldMk cId="1486915447" sldId="445"/>
            <ac:grpSpMk id="12" creationId="{1AB57B6F-40FF-4631-BA76-459EE5D586B1}"/>
          </ac:grpSpMkLst>
        </pc:grpChg>
        <pc:grpChg chg="add mod">
          <ac:chgData name="Memi Lavi" userId="e83fb1fe-3ee1-48a9-b8b1-29113b8a69ef" providerId="ADAL" clId="{8FC7E219-8FF3-415D-BCA8-7AB040817CD4}" dt="2020-01-08T06:40:08.142" v="3244" actId="1076"/>
          <ac:grpSpMkLst>
            <pc:docMk/>
            <pc:sldMk cId="1486915447" sldId="445"/>
            <ac:grpSpMk id="15" creationId="{06E1D27D-2928-406B-B430-58C9F7105ED5}"/>
          </ac:grpSpMkLst>
        </pc:grpChg>
        <pc:picChg chg="del">
          <ac:chgData name="Memi Lavi" userId="e83fb1fe-3ee1-48a9-b8b1-29113b8a69ef" providerId="ADAL" clId="{8FC7E219-8FF3-415D-BCA8-7AB040817CD4}" dt="2020-01-08T06:35:42.920" v="3172" actId="478"/>
          <ac:picMkLst>
            <pc:docMk/>
            <pc:sldMk cId="1486915447" sldId="445"/>
            <ac:picMk id="2" creationId="{A27C4891-9FE5-45A1-A0CF-C2EEEB95CB02}"/>
          </ac:picMkLst>
        </pc:picChg>
        <pc:picChg chg="add mod">
          <ac:chgData name="Memi Lavi" userId="e83fb1fe-3ee1-48a9-b8b1-29113b8a69ef" providerId="ADAL" clId="{8FC7E219-8FF3-415D-BCA8-7AB040817CD4}" dt="2020-01-08T06:36:55.386" v="3179" actId="1076"/>
          <ac:picMkLst>
            <pc:docMk/>
            <pc:sldMk cId="1486915447" sldId="445"/>
            <ac:picMk id="6" creationId="{D38ADFF1-CCDF-4850-BC83-D044CDF204A5}"/>
          </ac:picMkLst>
        </pc:picChg>
        <pc:picChg chg="del">
          <ac:chgData name="Memi Lavi" userId="e83fb1fe-3ee1-48a9-b8b1-29113b8a69ef" providerId="ADAL" clId="{8FC7E219-8FF3-415D-BCA8-7AB040817CD4}" dt="2020-01-08T06:35:43.798" v="3173" actId="478"/>
          <ac:picMkLst>
            <pc:docMk/>
            <pc:sldMk cId="1486915447" sldId="445"/>
            <ac:picMk id="7" creationId="{4E1ED987-E0B9-4E04-9B84-F03B250CEE42}"/>
          </ac:picMkLst>
        </pc:picChg>
        <pc:picChg chg="add mod">
          <ac:chgData name="Memi Lavi" userId="e83fb1fe-3ee1-48a9-b8b1-29113b8a69ef" providerId="ADAL" clId="{8FC7E219-8FF3-415D-BCA8-7AB040817CD4}" dt="2020-01-08T06:39:36.159" v="3225" actId="164"/>
          <ac:picMkLst>
            <pc:docMk/>
            <pc:sldMk cId="1486915447" sldId="445"/>
            <ac:picMk id="8" creationId="{C4A704B7-72E5-49E4-8116-06D6667186CC}"/>
          </ac:picMkLst>
        </pc:picChg>
      </pc:sldChg>
      <pc:sldChg chg="addSp modSp add del modAnim">
        <pc:chgData name="Memi Lavi" userId="e83fb1fe-3ee1-48a9-b8b1-29113b8a69ef" providerId="ADAL" clId="{8FC7E219-8FF3-415D-BCA8-7AB040817CD4}" dt="2020-01-10T11:40:13.634" v="4002" actId="2696"/>
        <pc:sldMkLst>
          <pc:docMk/>
          <pc:sldMk cId="195428805" sldId="446"/>
        </pc:sldMkLst>
        <pc:spChg chg="add">
          <ac:chgData name="Memi Lavi" userId="e83fb1fe-3ee1-48a9-b8b1-29113b8a69ef" providerId="ADAL" clId="{8FC7E219-8FF3-415D-BCA8-7AB040817CD4}" dt="2020-01-08T06:43:22.294" v="3278"/>
          <ac:spMkLst>
            <pc:docMk/>
            <pc:sldMk cId="195428805" sldId="446"/>
            <ac:spMk id="7" creationId="{7ED69413-72E5-4443-B252-5E661B3BFDCE}"/>
          </ac:spMkLst>
        </pc:spChg>
        <pc:spChg chg="add mod">
          <ac:chgData name="Memi Lavi" userId="e83fb1fe-3ee1-48a9-b8b1-29113b8a69ef" providerId="ADAL" clId="{8FC7E219-8FF3-415D-BCA8-7AB040817CD4}" dt="2020-01-08T06:43:53.828" v="3293" actId="255"/>
          <ac:spMkLst>
            <pc:docMk/>
            <pc:sldMk cId="195428805" sldId="446"/>
            <ac:spMk id="9" creationId="{A49D755B-B8ED-4A73-894F-9461F7B6392F}"/>
          </ac:spMkLst>
        </pc:spChg>
      </pc:sldChg>
      <pc:sldChg chg="addSp delSp modSp add del modAnim">
        <pc:chgData name="Memi Lavi" userId="e83fb1fe-3ee1-48a9-b8b1-29113b8a69ef" providerId="ADAL" clId="{8FC7E219-8FF3-415D-BCA8-7AB040817CD4}" dt="2020-01-10T11:40:13.610" v="4001" actId="2696"/>
        <pc:sldMkLst>
          <pc:docMk/>
          <pc:sldMk cId="681512571" sldId="447"/>
        </pc:sldMkLst>
        <pc:spChg chg="mod">
          <ac:chgData name="Memi Lavi" userId="e83fb1fe-3ee1-48a9-b8b1-29113b8a69ef" providerId="ADAL" clId="{8FC7E219-8FF3-415D-BCA8-7AB040817CD4}" dt="2020-01-08T06:45:02.835" v="3308" actId="20577"/>
          <ac:spMkLst>
            <pc:docMk/>
            <pc:sldMk cId="681512571" sldId="447"/>
            <ac:spMk id="3" creationId="{AD59440E-A5BD-41F8-A39D-6CB28C4167F3}"/>
          </ac:spMkLst>
        </pc:spChg>
        <pc:spChg chg="del">
          <ac:chgData name="Memi Lavi" userId="e83fb1fe-3ee1-48a9-b8b1-29113b8a69ef" providerId="ADAL" clId="{8FC7E219-8FF3-415D-BCA8-7AB040817CD4}" dt="2020-01-08T08:11:25.008" v="3392" actId="478"/>
          <ac:spMkLst>
            <pc:docMk/>
            <pc:sldMk cId="681512571" sldId="447"/>
            <ac:spMk id="5" creationId="{FCDA69F5-FA4B-462A-9C8A-9008E581965E}"/>
          </ac:spMkLst>
        </pc:spChg>
        <pc:spChg chg="del">
          <ac:chgData name="Memi Lavi" userId="e83fb1fe-3ee1-48a9-b8b1-29113b8a69ef" providerId="ADAL" clId="{8FC7E219-8FF3-415D-BCA8-7AB040817CD4}" dt="2020-01-08T08:11:24.012" v="3391" actId="478"/>
          <ac:spMkLst>
            <pc:docMk/>
            <pc:sldMk cId="681512571" sldId="447"/>
            <ac:spMk id="6" creationId="{40C8D7AD-5714-452B-B35B-6B05133813A6}"/>
          </ac:spMkLst>
        </pc:spChg>
        <pc:spChg chg="add">
          <ac:chgData name="Memi Lavi" userId="e83fb1fe-3ee1-48a9-b8b1-29113b8a69ef" providerId="ADAL" clId="{8FC7E219-8FF3-415D-BCA8-7AB040817CD4}" dt="2020-01-08T06:44:55.892" v="3296"/>
          <ac:spMkLst>
            <pc:docMk/>
            <pc:sldMk cId="681512571" sldId="447"/>
            <ac:spMk id="7" creationId="{C89B6F18-856C-43E6-8189-F37C2094DEB1}"/>
          </ac:spMkLst>
        </pc:spChg>
        <pc:spChg chg="mod">
          <ac:chgData name="Memi Lavi" userId="e83fb1fe-3ee1-48a9-b8b1-29113b8a69ef" providerId="ADAL" clId="{8FC7E219-8FF3-415D-BCA8-7AB040817CD4}" dt="2020-01-08T08:16:26.046" v="3411" actId="20577"/>
          <ac:spMkLst>
            <pc:docMk/>
            <pc:sldMk cId="681512571" sldId="447"/>
            <ac:spMk id="8" creationId="{69A16300-7AC4-4B6B-ACF8-EB3ACEE3C7DA}"/>
          </ac:spMkLst>
        </pc:spChg>
        <pc:spChg chg="add mod">
          <ac:chgData name="Memi Lavi" userId="e83fb1fe-3ee1-48a9-b8b1-29113b8a69ef" providerId="ADAL" clId="{8FC7E219-8FF3-415D-BCA8-7AB040817CD4}" dt="2020-01-08T08:11:16.932" v="3390" actId="1076"/>
          <ac:spMkLst>
            <pc:docMk/>
            <pc:sldMk cId="681512571" sldId="447"/>
            <ac:spMk id="9" creationId="{99D1B832-00F6-419A-BE83-860EC5D2302A}"/>
          </ac:spMkLst>
        </pc:spChg>
        <pc:cxnChg chg="add mod">
          <ac:chgData name="Memi Lavi" userId="e83fb1fe-3ee1-48a9-b8b1-29113b8a69ef" providerId="ADAL" clId="{8FC7E219-8FF3-415D-BCA8-7AB040817CD4}" dt="2020-01-08T08:12:07.985" v="3401" actId="692"/>
          <ac:cxnSpMkLst>
            <pc:docMk/>
            <pc:sldMk cId="681512571" sldId="447"/>
            <ac:cxnSpMk id="10" creationId="{AAB268A7-1C5B-4FF9-A74D-E4F51880CB20}"/>
          </ac:cxnSpMkLst>
        </pc:cxnChg>
      </pc:sldChg>
      <pc:sldChg chg="addSp delSp modSp modAnim">
        <pc:chgData name="Memi Lavi" userId="e83fb1fe-3ee1-48a9-b8b1-29113b8a69ef" providerId="ADAL" clId="{8FC7E219-8FF3-415D-BCA8-7AB040817CD4}" dt="2020-01-10T11:42:16.388" v="4019"/>
        <pc:sldMkLst>
          <pc:docMk/>
          <pc:sldMk cId="2143932840" sldId="451"/>
        </pc:sldMkLst>
        <pc:spChg chg="mod">
          <ac:chgData name="Memi Lavi" userId="e83fb1fe-3ee1-48a9-b8b1-29113b8a69ef" providerId="ADAL" clId="{8FC7E219-8FF3-415D-BCA8-7AB040817CD4}" dt="2020-01-10T11:42:16.388" v="4019"/>
          <ac:spMkLst>
            <pc:docMk/>
            <pc:sldMk cId="2143932840" sldId="451"/>
            <ac:spMk id="3" creationId="{8527C979-0239-4F9A-A9A1-27CB101F7A7B}"/>
          </ac:spMkLst>
        </pc:spChg>
        <pc:spChg chg="mod">
          <ac:chgData name="Memi Lavi" userId="e83fb1fe-3ee1-48a9-b8b1-29113b8a69ef" providerId="ADAL" clId="{8FC7E219-8FF3-415D-BCA8-7AB040817CD4}" dt="2020-01-09T06:11:17.062" v="3433" actId="20577"/>
          <ac:spMkLst>
            <pc:docMk/>
            <pc:sldMk cId="2143932840" sldId="451"/>
            <ac:spMk id="4" creationId="{F72CFFA2-5536-460B-B2F5-D9BF03F4A17A}"/>
          </ac:spMkLst>
        </pc:spChg>
        <pc:spChg chg="del">
          <ac:chgData name="Memi Lavi" userId="e83fb1fe-3ee1-48a9-b8b1-29113b8a69ef" providerId="ADAL" clId="{8FC7E219-8FF3-415D-BCA8-7AB040817CD4}" dt="2020-01-09T06:11:10.615" v="3412" actId="478"/>
          <ac:spMkLst>
            <pc:docMk/>
            <pc:sldMk cId="2143932840" sldId="451"/>
            <ac:spMk id="5" creationId="{4C9BC482-EA79-4088-AF18-D0AE110D8556}"/>
          </ac:spMkLst>
        </pc:spChg>
        <pc:spChg chg="add">
          <ac:chgData name="Memi Lavi" userId="e83fb1fe-3ee1-48a9-b8b1-29113b8a69ef" providerId="ADAL" clId="{8FC7E219-8FF3-415D-BCA8-7AB040817CD4}" dt="2020-01-09T06:11:11.282" v="3413"/>
          <ac:spMkLst>
            <pc:docMk/>
            <pc:sldMk cId="2143932840" sldId="451"/>
            <ac:spMk id="6" creationId="{C94ECE01-C3BE-4E5A-9D01-3687EE3A376D}"/>
          </ac:spMkLst>
        </pc:spChg>
      </pc:sldChg>
      <pc:sldChg chg="del">
        <pc:chgData name="Memi Lavi" userId="e83fb1fe-3ee1-48a9-b8b1-29113b8a69ef" providerId="ADAL" clId="{8FC7E219-8FF3-415D-BCA8-7AB040817CD4}" dt="2020-01-10T11:45:54.794" v="4201" actId="2696"/>
        <pc:sldMkLst>
          <pc:docMk/>
          <pc:sldMk cId="191976083" sldId="454"/>
        </pc:sldMkLst>
      </pc:sldChg>
      <pc:sldChg chg="del">
        <pc:chgData name="Memi Lavi" userId="e83fb1fe-3ee1-48a9-b8b1-29113b8a69ef" providerId="ADAL" clId="{8FC7E219-8FF3-415D-BCA8-7AB040817CD4}" dt="2020-01-10T11:46:35.154" v="4202" actId="2696"/>
        <pc:sldMkLst>
          <pc:docMk/>
          <pc:sldMk cId="3005047282" sldId="455"/>
        </pc:sldMkLst>
      </pc:sldChg>
      <pc:sldChg chg="del">
        <pc:chgData name="Memi Lavi" userId="e83fb1fe-3ee1-48a9-b8b1-29113b8a69ef" providerId="ADAL" clId="{8FC7E219-8FF3-415D-BCA8-7AB040817CD4}" dt="2020-01-10T11:52:16.067" v="4456" actId="2696"/>
        <pc:sldMkLst>
          <pc:docMk/>
          <pc:sldMk cId="3647047522" sldId="457"/>
        </pc:sldMkLst>
      </pc:sldChg>
      <pc:sldChg chg="del">
        <pc:chgData name="Memi Lavi" userId="e83fb1fe-3ee1-48a9-b8b1-29113b8a69ef" providerId="ADAL" clId="{8FC7E219-8FF3-415D-BCA8-7AB040817CD4}" dt="2020-01-10T12:23:40.821" v="4805" actId="2696"/>
        <pc:sldMkLst>
          <pc:docMk/>
          <pc:sldMk cId="3964097945" sldId="458"/>
        </pc:sldMkLst>
      </pc:sldChg>
      <pc:sldChg chg="addSp delSp modSp modAnim">
        <pc:chgData name="Memi Lavi" userId="e83fb1fe-3ee1-48a9-b8b1-29113b8a69ef" providerId="ADAL" clId="{8FC7E219-8FF3-415D-BCA8-7AB040817CD4}" dt="2020-01-11T18:01:59.752" v="4902" actId="20577"/>
        <pc:sldMkLst>
          <pc:docMk/>
          <pc:sldMk cId="3727454477" sldId="480"/>
        </pc:sldMkLst>
        <pc:spChg chg="mod">
          <ac:chgData name="Memi Lavi" userId="e83fb1fe-3ee1-48a9-b8b1-29113b8a69ef" providerId="ADAL" clId="{8FC7E219-8FF3-415D-BCA8-7AB040817CD4}" dt="2020-01-11T18:01:59.752" v="4902" actId="20577"/>
          <ac:spMkLst>
            <pc:docMk/>
            <pc:sldMk cId="3727454477" sldId="480"/>
            <ac:spMk id="3" creationId="{8527C979-0239-4F9A-A9A1-27CB101F7A7B}"/>
          </ac:spMkLst>
        </pc:spChg>
        <pc:spChg chg="mod">
          <ac:chgData name="Memi Lavi" userId="e83fb1fe-3ee1-48a9-b8b1-29113b8a69ef" providerId="ADAL" clId="{8FC7E219-8FF3-415D-BCA8-7AB040817CD4}" dt="2020-01-11T18:01:27.774" v="4849" actId="20577"/>
          <ac:spMkLst>
            <pc:docMk/>
            <pc:sldMk cId="3727454477" sldId="480"/>
            <ac:spMk id="4" creationId="{F72CFFA2-5536-460B-B2F5-D9BF03F4A17A}"/>
          </ac:spMkLst>
        </pc:spChg>
        <pc:spChg chg="del">
          <ac:chgData name="Memi Lavi" userId="e83fb1fe-3ee1-48a9-b8b1-29113b8a69ef" providerId="ADAL" clId="{8FC7E219-8FF3-415D-BCA8-7AB040817CD4}" dt="2020-01-11T18:01:22.641" v="4832" actId="478"/>
          <ac:spMkLst>
            <pc:docMk/>
            <pc:sldMk cId="3727454477" sldId="480"/>
            <ac:spMk id="5" creationId="{37654121-BED3-4A07-B726-48C3358C77A4}"/>
          </ac:spMkLst>
        </pc:spChg>
        <pc:spChg chg="add">
          <ac:chgData name="Memi Lavi" userId="e83fb1fe-3ee1-48a9-b8b1-29113b8a69ef" providerId="ADAL" clId="{8FC7E219-8FF3-415D-BCA8-7AB040817CD4}" dt="2020-01-11T18:01:22.921" v="4833"/>
          <ac:spMkLst>
            <pc:docMk/>
            <pc:sldMk cId="3727454477" sldId="480"/>
            <ac:spMk id="6" creationId="{B35ECC9A-B8A0-4732-850B-908E66450DF0}"/>
          </ac:spMkLst>
        </pc:spChg>
      </pc:sldChg>
      <pc:sldChg chg="addSp delSp">
        <pc:chgData name="Memi Lavi" userId="e83fb1fe-3ee1-48a9-b8b1-29113b8a69ef" providerId="ADAL" clId="{8FC7E219-8FF3-415D-BCA8-7AB040817CD4}" dt="2020-01-11T18:02:20.064" v="4904"/>
        <pc:sldMkLst>
          <pc:docMk/>
          <pc:sldMk cId="3041445696" sldId="481"/>
        </pc:sldMkLst>
        <pc:spChg chg="del">
          <ac:chgData name="Memi Lavi" userId="e83fb1fe-3ee1-48a9-b8b1-29113b8a69ef" providerId="ADAL" clId="{8FC7E219-8FF3-415D-BCA8-7AB040817CD4}" dt="2020-01-11T18:02:19.879" v="4903" actId="478"/>
          <ac:spMkLst>
            <pc:docMk/>
            <pc:sldMk cId="3041445696" sldId="481"/>
            <ac:spMk id="10" creationId="{4AB0E086-55F2-4EA1-9FAB-2C5720B735D7}"/>
          </ac:spMkLst>
        </pc:spChg>
        <pc:spChg chg="add">
          <ac:chgData name="Memi Lavi" userId="e83fb1fe-3ee1-48a9-b8b1-29113b8a69ef" providerId="ADAL" clId="{8FC7E219-8FF3-415D-BCA8-7AB040817CD4}" dt="2020-01-11T18:02:20.064" v="4904"/>
          <ac:spMkLst>
            <pc:docMk/>
            <pc:sldMk cId="3041445696" sldId="481"/>
            <ac:spMk id="12" creationId="{E5E153D8-C347-4F7C-94A3-C7FDE7C962CB}"/>
          </ac:spMkLst>
        </pc:spChg>
      </pc:sldChg>
      <pc:sldChg chg="addSp delSp modSp delAnim modAnim">
        <pc:chgData name="Memi Lavi" userId="e83fb1fe-3ee1-48a9-b8b1-29113b8a69ef" providerId="ADAL" clId="{8FC7E219-8FF3-415D-BCA8-7AB040817CD4}" dt="2020-01-11T18:04:44.195" v="4950" actId="1076"/>
        <pc:sldMkLst>
          <pc:docMk/>
          <pc:sldMk cId="1367660293" sldId="483"/>
        </pc:sldMkLst>
        <pc:spChg chg="mod">
          <ac:chgData name="Memi Lavi" userId="e83fb1fe-3ee1-48a9-b8b1-29113b8a69ef" providerId="ADAL" clId="{8FC7E219-8FF3-415D-BCA8-7AB040817CD4}" dt="2020-01-11T18:02:36.008" v="4921" actId="20577"/>
          <ac:spMkLst>
            <pc:docMk/>
            <pc:sldMk cId="1367660293" sldId="483"/>
            <ac:spMk id="4" creationId="{F72CFFA2-5536-460B-B2F5-D9BF03F4A17A}"/>
          </ac:spMkLst>
        </pc:spChg>
        <pc:spChg chg="del">
          <ac:chgData name="Memi Lavi" userId="e83fb1fe-3ee1-48a9-b8b1-29113b8a69ef" providerId="ADAL" clId="{8FC7E219-8FF3-415D-BCA8-7AB040817CD4}" dt="2020-01-11T18:02:28.285" v="4905" actId="478"/>
          <ac:spMkLst>
            <pc:docMk/>
            <pc:sldMk cId="1367660293" sldId="483"/>
            <ac:spMk id="5" creationId="{F87CCABD-29F8-4E40-8DE9-F7A3A89BA393}"/>
          </ac:spMkLst>
        </pc:spChg>
        <pc:spChg chg="add">
          <ac:chgData name="Memi Lavi" userId="e83fb1fe-3ee1-48a9-b8b1-29113b8a69ef" providerId="ADAL" clId="{8FC7E219-8FF3-415D-BCA8-7AB040817CD4}" dt="2020-01-11T18:02:28.443" v="4906"/>
          <ac:spMkLst>
            <pc:docMk/>
            <pc:sldMk cId="1367660293" sldId="483"/>
            <ac:spMk id="6" creationId="{CC9342A5-CB4B-49EC-B7F2-B00AF83A2331}"/>
          </ac:spMkLst>
        </pc:spChg>
        <pc:spChg chg="add mod">
          <ac:chgData name="Memi Lavi" userId="e83fb1fe-3ee1-48a9-b8b1-29113b8a69ef" providerId="ADAL" clId="{8FC7E219-8FF3-415D-BCA8-7AB040817CD4}" dt="2020-01-11T18:03:35.939" v="4937" actId="20577"/>
          <ac:spMkLst>
            <pc:docMk/>
            <pc:sldMk cId="1367660293" sldId="483"/>
            <ac:spMk id="8" creationId="{0871E63D-6066-4ABD-A904-BC7F39A40671}"/>
          </ac:spMkLst>
        </pc:spChg>
        <pc:spChg chg="add mod">
          <ac:chgData name="Memi Lavi" userId="e83fb1fe-3ee1-48a9-b8b1-29113b8a69ef" providerId="ADAL" clId="{8FC7E219-8FF3-415D-BCA8-7AB040817CD4}" dt="2020-01-11T18:03:50.435" v="4945" actId="20577"/>
          <ac:spMkLst>
            <pc:docMk/>
            <pc:sldMk cId="1367660293" sldId="483"/>
            <ac:spMk id="9" creationId="{8BF8C3ED-0751-4A45-B5F2-FC0FCC748F0B}"/>
          </ac:spMkLst>
        </pc:spChg>
        <pc:picChg chg="del">
          <ac:chgData name="Memi Lavi" userId="e83fb1fe-3ee1-48a9-b8b1-29113b8a69ef" providerId="ADAL" clId="{8FC7E219-8FF3-415D-BCA8-7AB040817CD4}" dt="2020-01-11T18:02:49.513" v="4922" actId="478"/>
          <ac:picMkLst>
            <pc:docMk/>
            <pc:sldMk cId="1367660293" sldId="483"/>
            <ac:picMk id="2" creationId="{A27C4891-9FE5-45A1-A0CF-C2EEEB95CB02}"/>
          </ac:picMkLst>
        </pc:picChg>
        <pc:picChg chg="add mod">
          <ac:chgData name="Memi Lavi" userId="e83fb1fe-3ee1-48a9-b8b1-29113b8a69ef" providerId="ADAL" clId="{8FC7E219-8FF3-415D-BCA8-7AB040817CD4}" dt="2020-01-11T18:04:44.195" v="4950" actId="1076"/>
          <ac:picMkLst>
            <pc:docMk/>
            <pc:sldMk cId="1367660293" sldId="483"/>
            <ac:picMk id="3" creationId="{9C6F7A6E-9E78-46E7-AD1B-8FF88EF0715A}"/>
          </ac:picMkLst>
        </pc:picChg>
        <pc:picChg chg="add mod">
          <ac:chgData name="Memi Lavi" userId="e83fb1fe-3ee1-48a9-b8b1-29113b8a69ef" providerId="ADAL" clId="{8FC7E219-8FF3-415D-BCA8-7AB040817CD4}" dt="2020-01-11T18:03:14.733" v="4928" actId="1076"/>
          <ac:picMkLst>
            <pc:docMk/>
            <pc:sldMk cId="1367660293" sldId="483"/>
            <ac:picMk id="7" creationId="{49C11946-0666-4637-930B-5748047FFBE9}"/>
          </ac:picMkLst>
        </pc:picChg>
      </pc:sldChg>
      <pc:sldChg chg="addSp delSp">
        <pc:chgData name="Memi Lavi" userId="e83fb1fe-3ee1-48a9-b8b1-29113b8a69ef" providerId="ADAL" clId="{8FC7E219-8FF3-415D-BCA8-7AB040817CD4}" dt="2020-01-11T18:05:11.444" v="4961"/>
        <pc:sldMkLst>
          <pc:docMk/>
          <pc:sldMk cId="611955771" sldId="484"/>
        </pc:sldMkLst>
        <pc:spChg chg="del">
          <ac:chgData name="Memi Lavi" userId="e83fb1fe-3ee1-48a9-b8b1-29113b8a69ef" providerId="ADAL" clId="{8FC7E219-8FF3-415D-BCA8-7AB040817CD4}" dt="2020-01-11T18:05:10.831" v="4960" actId="478"/>
          <ac:spMkLst>
            <pc:docMk/>
            <pc:sldMk cId="611955771" sldId="484"/>
            <ac:spMk id="9" creationId="{E9015C71-209E-4640-9A46-DC60F4F2F6DE}"/>
          </ac:spMkLst>
        </pc:spChg>
        <pc:spChg chg="add del">
          <ac:chgData name="Memi Lavi" userId="e83fb1fe-3ee1-48a9-b8b1-29113b8a69ef" providerId="ADAL" clId="{8FC7E219-8FF3-415D-BCA8-7AB040817CD4}" dt="2020-01-11T18:05:10.055" v="4959"/>
          <ac:spMkLst>
            <pc:docMk/>
            <pc:sldMk cId="611955771" sldId="484"/>
            <ac:spMk id="10" creationId="{170A204E-13A6-4200-8497-A12B760B2A9C}"/>
          </ac:spMkLst>
        </pc:spChg>
        <pc:spChg chg="add">
          <ac:chgData name="Memi Lavi" userId="e83fb1fe-3ee1-48a9-b8b1-29113b8a69ef" providerId="ADAL" clId="{8FC7E219-8FF3-415D-BCA8-7AB040817CD4}" dt="2020-01-11T18:05:11.444" v="4961"/>
          <ac:spMkLst>
            <pc:docMk/>
            <pc:sldMk cId="611955771" sldId="484"/>
            <ac:spMk id="11" creationId="{F260A905-406F-4829-AADD-A3B8E61DB251}"/>
          </ac:spMkLst>
        </pc:spChg>
      </pc:sldChg>
      <pc:sldChg chg="addSp delSp modSp delAnim modAnim">
        <pc:chgData name="Memi Lavi" userId="e83fb1fe-3ee1-48a9-b8b1-29113b8a69ef" providerId="ADAL" clId="{8FC7E219-8FF3-415D-BCA8-7AB040817CD4}" dt="2020-01-11T18:07:00.936" v="5071"/>
        <pc:sldMkLst>
          <pc:docMk/>
          <pc:sldMk cId="1613177676" sldId="485"/>
        </pc:sldMkLst>
        <pc:spChg chg="del">
          <ac:chgData name="Memi Lavi" userId="e83fb1fe-3ee1-48a9-b8b1-29113b8a69ef" providerId="ADAL" clId="{8FC7E219-8FF3-415D-BCA8-7AB040817CD4}" dt="2020-01-11T18:06:28.050" v="5038" actId="478"/>
          <ac:spMkLst>
            <pc:docMk/>
            <pc:sldMk cId="1613177676" sldId="485"/>
            <ac:spMk id="5" creationId="{C0F4435C-95B9-40C3-988B-50FE16EA0391}"/>
          </ac:spMkLst>
        </pc:spChg>
        <pc:spChg chg="del">
          <ac:chgData name="Memi Lavi" userId="e83fb1fe-3ee1-48a9-b8b1-29113b8a69ef" providerId="ADAL" clId="{8FC7E219-8FF3-415D-BCA8-7AB040817CD4}" dt="2020-01-11T18:05:18.884" v="4962" actId="478"/>
          <ac:spMkLst>
            <pc:docMk/>
            <pc:sldMk cId="1613177676" sldId="485"/>
            <ac:spMk id="7" creationId="{A6ED1307-76AD-462B-AD08-80D3E5648864}"/>
          </ac:spMkLst>
        </pc:spChg>
        <pc:spChg chg="add">
          <ac:chgData name="Memi Lavi" userId="e83fb1fe-3ee1-48a9-b8b1-29113b8a69ef" providerId="ADAL" clId="{8FC7E219-8FF3-415D-BCA8-7AB040817CD4}" dt="2020-01-11T18:05:19.093" v="4963"/>
          <ac:spMkLst>
            <pc:docMk/>
            <pc:sldMk cId="1613177676" sldId="485"/>
            <ac:spMk id="8" creationId="{CEFC3211-3046-4729-B883-0F5FD82EBA86}"/>
          </ac:spMkLst>
        </pc:spChg>
        <pc:spChg chg="mod">
          <ac:chgData name="Memi Lavi" userId="e83fb1fe-3ee1-48a9-b8b1-29113b8a69ef" providerId="ADAL" clId="{8FC7E219-8FF3-415D-BCA8-7AB040817CD4}" dt="2020-01-11T18:06:50.669" v="5070" actId="20577"/>
          <ac:spMkLst>
            <pc:docMk/>
            <pc:sldMk cId="1613177676" sldId="485"/>
            <ac:spMk id="9" creationId="{DA737E48-ADCE-4A64-B183-EA45D77AEB17}"/>
          </ac:spMkLst>
        </pc:spChg>
        <pc:cxnChg chg="del">
          <ac:chgData name="Memi Lavi" userId="e83fb1fe-3ee1-48a9-b8b1-29113b8a69ef" providerId="ADAL" clId="{8FC7E219-8FF3-415D-BCA8-7AB040817CD4}" dt="2020-01-11T18:06:28.969" v="5039" actId="478"/>
          <ac:cxnSpMkLst>
            <pc:docMk/>
            <pc:sldMk cId="1613177676" sldId="485"/>
            <ac:cxnSpMk id="3" creationId="{6780BC37-71CF-4B28-9AD3-5B05D1E99B77}"/>
          </ac:cxnSpMkLst>
        </pc:cxnChg>
      </pc:sldChg>
      <pc:sldChg chg="addSp delSp modSp">
        <pc:chgData name="Memi Lavi" userId="e83fb1fe-3ee1-48a9-b8b1-29113b8a69ef" providerId="ADAL" clId="{8FC7E219-8FF3-415D-BCA8-7AB040817CD4}" dt="2020-01-11T18:09:22.093" v="5319" actId="20577"/>
        <pc:sldMkLst>
          <pc:docMk/>
          <pc:sldMk cId="3697586090" sldId="500"/>
        </pc:sldMkLst>
        <pc:spChg chg="del">
          <ac:chgData name="Memi Lavi" userId="e83fb1fe-3ee1-48a9-b8b1-29113b8a69ef" providerId="ADAL" clId="{8FC7E219-8FF3-415D-BCA8-7AB040817CD4}" dt="2020-01-11T18:07:20.573" v="5073" actId="478"/>
          <ac:spMkLst>
            <pc:docMk/>
            <pc:sldMk cId="3697586090" sldId="500"/>
            <ac:spMk id="5" creationId="{3D95BA24-3BC8-4183-A6BE-E6CA9DF7672C}"/>
          </ac:spMkLst>
        </pc:spChg>
        <pc:spChg chg="add">
          <ac:chgData name="Memi Lavi" userId="e83fb1fe-3ee1-48a9-b8b1-29113b8a69ef" providerId="ADAL" clId="{8FC7E219-8FF3-415D-BCA8-7AB040817CD4}" dt="2020-01-11T18:07:20.722" v="5074"/>
          <ac:spMkLst>
            <pc:docMk/>
            <pc:sldMk cId="3697586090" sldId="500"/>
            <ac:spMk id="6" creationId="{62155442-F575-4B56-AA95-399D04698E8C}"/>
          </ac:spMkLst>
        </pc:spChg>
        <pc:graphicFrameChg chg="modGraphic">
          <ac:chgData name="Memi Lavi" userId="e83fb1fe-3ee1-48a9-b8b1-29113b8a69ef" providerId="ADAL" clId="{8FC7E219-8FF3-415D-BCA8-7AB040817CD4}" dt="2020-01-11T18:09:22.093" v="5319" actId="20577"/>
          <ac:graphicFrameMkLst>
            <pc:docMk/>
            <pc:sldMk cId="3697586090" sldId="500"/>
            <ac:graphicFrameMk id="7" creationId="{22857D39-C672-4160-B0C4-E62288B25614}"/>
          </ac:graphicFrameMkLst>
        </pc:graphicFrameChg>
      </pc:sldChg>
      <pc:sldChg chg="addSp delSp modSp modAnim">
        <pc:chgData name="Memi Lavi" userId="e83fb1fe-3ee1-48a9-b8b1-29113b8a69ef" providerId="ADAL" clId="{8FC7E219-8FF3-415D-BCA8-7AB040817CD4}" dt="2020-01-05T14:19:01.833" v="1051"/>
        <pc:sldMkLst>
          <pc:docMk/>
          <pc:sldMk cId="1299248975" sldId="507"/>
        </pc:sldMkLst>
        <pc:spChg chg="mod">
          <ac:chgData name="Memi Lavi" userId="e83fb1fe-3ee1-48a9-b8b1-29113b8a69ef" providerId="ADAL" clId="{8FC7E219-8FF3-415D-BCA8-7AB040817CD4}" dt="2020-01-05T14:15:38.656" v="963" actId="20577"/>
          <ac:spMkLst>
            <pc:docMk/>
            <pc:sldMk cId="1299248975" sldId="507"/>
            <ac:spMk id="4" creationId="{0DA11E40-A525-45BA-9D38-226EB5030287}"/>
          </ac:spMkLst>
        </pc:spChg>
        <pc:spChg chg="add">
          <ac:chgData name="Memi Lavi" userId="e83fb1fe-3ee1-48a9-b8b1-29113b8a69ef" providerId="ADAL" clId="{8FC7E219-8FF3-415D-BCA8-7AB040817CD4}" dt="2020-01-05T14:16:57.524" v="969"/>
          <ac:spMkLst>
            <pc:docMk/>
            <pc:sldMk cId="1299248975" sldId="507"/>
            <ac:spMk id="5" creationId="{7E26CE04-70EF-4873-B3F2-ACD9B4EEE568}"/>
          </ac:spMkLst>
        </pc:spChg>
        <pc:spChg chg="del">
          <ac:chgData name="Memi Lavi" userId="e83fb1fe-3ee1-48a9-b8b1-29113b8a69ef" providerId="ADAL" clId="{8FC7E219-8FF3-415D-BCA8-7AB040817CD4}" dt="2020-01-05T14:16:57.373" v="968" actId="478"/>
          <ac:spMkLst>
            <pc:docMk/>
            <pc:sldMk cId="1299248975" sldId="507"/>
            <ac:spMk id="9" creationId="{1EE02921-FFAE-4CA7-B844-773DF6E6C3AB}"/>
          </ac:spMkLst>
        </pc:spChg>
        <pc:spChg chg="add mod">
          <ac:chgData name="Memi Lavi" userId="e83fb1fe-3ee1-48a9-b8b1-29113b8a69ef" providerId="ADAL" clId="{8FC7E219-8FF3-415D-BCA8-7AB040817CD4}" dt="2020-01-05T14:18:07.756" v="1049" actId="207"/>
          <ac:spMkLst>
            <pc:docMk/>
            <pc:sldMk cId="1299248975" sldId="507"/>
            <ac:spMk id="10" creationId="{44BD3201-D3F9-4EDB-8593-566B79BFEB14}"/>
          </ac:spMkLst>
        </pc:spChg>
        <pc:cxnChg chg="add mod">
          <ac:chgData name="Memi Lavi" userId="e83fb1fe-3ee1-48a9-b8b1-29113b8a69ef" providerId="ADAL" clId="{8FC7E219-8FF3-415D-BCA8-7AB040817CD4}" dt="2020-01-05T14:17:29.661" v="1006" actId="692"/>
          <ac:cxnSpMkLst>
            <pc:docMk/>
            <pc:sldMk cId="1299248975" sldId="507"/>
            <ac:cxnSpMk id="3" creationId="{CD8508AC-4487-4280-9C6E-6F380877F518}"/>
          </ac:cxnSpMkLst>
        </pc:cxnChg>
      </pc:sldChg>
      <pc:sldChg chg="addSp delSp modSp add del">
        <pc:chgData name="Memi Lavi" userId="e83fb1fe-3ee1-48a9-b8b1-29113b8a69ef" providerId="ADAL" clId="{8FC7E219-8FF3-415D-BCA8-7AB040817CD4}" dt="2020-01-10T11:41:53.921" v="4012" actId="2696"/>
        <pc:sldMkLst>
          <pc:docMk/>
          <pc:sldMk cId="2894242408" sldId="510"/>
        </pc:sldMkLst>
        <pc:spChg chg="mod">
          <ac:chgData name="Memi Lavi" userId="e83fb1fe-3ee1-48a9-b8b1-29113b8a69ef" providerId="ADAL" clId="{8FC7E219-8FF3-415D-BCA8-7AB040817CD4}" dt="2020-01-09T06:14:20.437" v="3655" actId="20577"/>
          <ac:spMkLst>
            <pc:docMk/>
            <pc:sldMk cId="2894242408" sldId="510"/>
            <ac:spMk id="3" creationId="{8527C979-0239-4F9A-A9A1-27CB101F7A7B}"/>
          </ac:spMkLst>
        </pc:spChg>
        <pc:spChg chg="mod">
          <ac:chgData name="Memi Lavi" userId="e83fb1fe-3ee1-48a9-b8b1-29113b8a69ef" providerId="ADAL" clId="{8FC7E219-8FF3-415D-BCA8-7AB040817CD4}" dt="2020-01-09T06:13:35.705" v="3582" actId="14100"/>
          <ac:spMkLst>
            <pc:docMk/>
            <pc:sldMk cId="2894242408" sldId="510"/>
            <ac:spMk id="4" creationId="{F72CFFA2-5536-460B-B2F5-D9BF03F4A17A}"/>
          </ac:spMkLst>
        </pc:spChg>
        <pc:spChg chg="del">
          <ac:chgData name="Memi Lavi" userId="e83fb1fe-3ee1-48a9-b8b1-29113b8a69ef" providerId="ADAL" clId="{8FC7E219-8FF3-415D-BCA8-7AB040817CD4}" dt="2020-01-09T06:13:21.881" v="3559" actId="478"/>
          <ac:spMkLst>
            <pc:docMk/>
            <pc:sldMk cId="2894242408" sldId="510"/>
            <ac:spMk id="5" creationId="{685D6B7B-1F2B-44D4-98F5-A7203F96D0A3}"/>
          </ac:spMkLst>
        </pc:spChg>
        <pc:spChg chg="add">
          <ac:chgData name="Memi Lavi" userId="e83fb1fe-3ee1-48a9-b8b1-29113b8a69ef" providerId="ADAL" clId="{8FC7E219-8FF3-415D-BCA8-7AB040817CD4}" dt="2020-01-09T06:13:22.495" v="3560"/>
          <ac:spMkLst>
            <pc:docMk/>
            <pc:sldMk cId="2894242408" sldId="510"/>
            <ac:spMk id="6" creationId="{8DBA85E1-D64E-44ED-B313-670B07406C24}"/>
          </ac:spMkLst>
        </pc:spChg>
      </pc:sldChg>
      <pc:sldChg chg="add">
        <pc:chgData name="Memi Lavi" userId="e83fb1fe-3ee1-48a9-b8b1-29113b8a69ef" providerId="ADAL" clId="{8FC7E219-8FF3-415D-BCA8-7AB040817CD4}" dt="2020-01-10T11:42:01.147" v="4015"/>
        <pc:sldMkLst>
          <pc:docMk/>
          <pc:sldMk cId="3999179457" sldId="510"/>
        </pc:sldMkLst>
      </pc:sldChg>
      <pc:sldChg chg="del">
        <pc:chgData name="Memi Lavi" userId="e83fb1fe-3ee1-48a9-b8b1-29113b8a69ef" providerId="ADAL" clId="{8FC7E219-8FF3-415D-BCA8-7AB040817CD4}" dt="2020-01-10T12:23:42.179" v="4806" actId="2696"/>
        <pc:sldMkLst>
          <pc:docMk/>
          <pc:sldMk cId="2831043721" sldId="519"/>
        </pc:sldMkLst>
      </pc:sldChg>
      <pc:sldChg chg="del">
        <pc:chgData name="Memi Lavi" userId="e83fb1fe-3ee1-48a9-b8b1-29113b8a69ef" providerId="ADAL" clId="{8FC7E219-8FF3-415D-BCA8-7AB040817CD4}" dt="2020-01-11T18:07:12.909" v="5072" actId="2696"/>
        <pc:sldMkLst>
          <pc:docMk/>
          <pc:sldMk cId="2434747728" sldId="521"/>
        </pc:sldMkLst>
      </pc:sldChg>
      <pc:sldChg chg="del">
        <pc:chgData name="Memi Lavi" userId="e83fb1fe-3ee1-48a9-b8b1-29113b8a69ef" providerId="ADAL" clId="{8FC7E219-8FF3-415D-BCA8-7AB040817CD4}" dt="2020-01-11T18:09:27.593" v="5320" actId="2696"/>
        <pc:sldMkLst>
          <pc:docMk/>
          <pc:sldMk cId="2745844163" sldId="522"/>
        </pc:sldMkLst>
      </pc:sldChg>
      <pc:sldChg chg="del">
        <pc:chgData name="Memi Lavi" userId="e83fb1fe-3ee1-48a9-b8b1-29113b8a69ef" providerId="ADAL" clId="{8FC7E219-8FF3-415D-BCA8-7AB040817CD4}" dt="2020-01-11T18:09:38.105" v="5321" actId="2696"/>
        <pc:sldMkLst>
          <pc:docMk/>
          <pc:sldMk cId="1750674753" sldId="523"/>
        </pc:sldMkLst>
      </pc:sldChg>
      <pc:sldChg chg="addSp delSp modSp modAnim">
        <pc:chgData name="Memi Lavi" userId="e83fb1fe-3ee1-48a9-b8b1-29113b8a69ef" providerId="ADAL" clId="{8FC7E219-8FF3-415D-BCA8-7AB040817CD4}" dt="2020-01-11T18:21:40.538" v="5607"/>
        <pc:sldMkLst>
          <pc:docMk/>
          <pc:sldMk cId="1580058906" sldId="524"/>
        </pc:sldMkLst>
        <pc:spChg chg="add mod">
          <ac:chgData name="Memi Lavi" userId="e83fb1fe-3ee1-48a9-b8b1-29113b8a69ef" providerId="ADAL" clId="{8FC7E219-8FF3-415D-BCA8-7AB040817CD4}" dt="2020-01-11T18:21:32.812" v="5605" actId="1076"/>
          <ac:spMkLst>
            <pc:docMk/>
            <pc:sldMk cId="1580058906" sldId="524"/>
            <ac:spMk id="2" creationId="{C5322D92-7EE1-40BD-BBB6-2DFD53A1959C}"/>
          </ac:spMkLst>
        </pc:spChg>
        <pc:spChg chg="mod">
          <ac:chgData name="Memi Lavi" userId="e83fb1fe-3ee1-48a9-b8b1-29113b8a69ef" providerId="ADAL" clId="{8FC7E219-8FF3-415D-BCA8-7AB040817CD4}" dt="2020-01-11T18:20:00.874" v="5576" actId="20577"/>
          <ac:spMkLst>
            <pc:docMk/>
            <pc:sldMk cId="1580058906" sldId="524"/>
            <ac:spMk id="3" creationId="{8527C979-0239-4F9A-A9A1-27CB101F7A7B}"/>
          </ac:spMkLst>
        </pc:spChg>
        <pc:spChg chg="mod">
          <ac:chgData name="Memi Lavi" userId="e83fb1fe-3ee1-48a9-b8b1-29113b8a69ef" providerId="ADAL" clId="{8FC7E219-8FF3-415D-BCA8-7AB040817CD4}" dt="2020-01-11T18:18:32.750" v="5373" actId="20577"/>
          <ac:spMkLst>
            <pc:docMk/>
            <pc:sldMk cId="1580058906" sldId="524"/>
            <ac:spMk id="4" creationId="{F72CFFA2-5536-460B-B2F5-D9BF03F4A17A}"/>
          </ac:spMkLst>
        </pc:spChg>
        <pc:spChg chg="del">
          <ac:chgData name="Memi Lavi" userId="e83fb1fe-3ee1-48a9-b8b1-29113b8a69ef" providerId="ADAL" clId="{8FC7E219-8FF3-415D-BCA8-7AB040817CD4}" dt="2020-01-11T18:18:28.286" v="5358" actId="478"/>
          <ac:spMkLst>
            <pc:docMk/>
            <pc:sldMk cId="1580058906" sldId="524"/>
            <ac:spMk id="5" creationId="{37654121-BED3-4A07-B726-48C3358C77A4}"/>
          </ac:spMkLst>
        </pc:spChg>
        <pc:spChg chg="add">
          <ac:chgData name="Memi Lavi" userId="e83fb1fe-3ee1-48a9-b8b1-29113b8a69ef" providerId="ADAL" clId="{8FC7E219-8FF3-415D-BCA8-7AB040817CD4}" dt="2020-01-11T18:18:28.546" v="5359"/>
          <ac:spMkLst>
            <pc:docMk/>
            <pc:sldMk cId="1580058906" sldId="524"/>
            <ac:spMk id="6" creationId="{4EDFD63F-6ED1-4372-9F82-A56C1A4962D1}"/>
          </ac:spMkLst>
        </pc:spChg>
      </pc:sldChg>
      <pc:sldChg chg="addSp delSp modSp delAnim modAnim">
        <pc:chgData name="Memi Lavi" userId="e83fb1fe-3ee1-48a9-b8b1-29113b8a69ef" providerId="ADAL" clId="{8FC7E219-8FF3-415D-BCA8-7AB040817CD4}" dt="2020-01-11T18:23:02.233" v="5725"/>
        <pc:sldMkLst>
          <pc:docMk/>
          <pc:sldMk cId="777191808" sldId="525"/>
        </pc:sldMkLst>
        <pc:spChg chg="mod">
          <ac:chgData name="Memi Lavi" userId="e83fb1fe-3ee1-48a9-b8b1-29113b8a69ef" providerId="ADAL" clId="{8FC7E219-8FF3-415D-BCA8-7AB040817CD4}" dt="2020-01-11T18:22:49.865" v="5723" actId="20577"/>
          <ac:spMkLst>
            <pc:docMk/>
            <pc:sldMk cId="777191808" sldId="525"/>
            <ac:spMk id="3" creationId="{8527C979-0239-4F9A-A9A1-27CB101F7A7B}"/>
          </ac:spMkLst>
        </pc:spChg>
        <pc:spChg chg="del">
          <ac:chgData name="Memi Lavi" userId="e83fb1fe-3ee1-48a9-b8b1-29113b8a69ef" providerId="ADAL" clId="{8FC7E219-8FF3-415D-BCA8-7AB040817CD4}" dt="2020-01-11T18:22:14.324" v="5608" actId="478"/>
          <ac:spMkLst>
            <pc:docMk/>
            <pc:sldMk cId="777191808" sldId="525"/>
            <ac:spMk id="10" creationId="{4AB0E086-55F2-4EA1-9FAB-2C5720B735D7}"/>
          </ac:spMkLst>
        </pc:spChg>
        <pc:spChg chg="add">
          <ac:chgData name="Memi Lavi" userId="e83fb1fe-3ee1-48a9-b8b1-29113b8a69ef" providerId="ADAL" clId="{8FC7E219-8FF3-415D-BCA8-7AB040817CD4}" dt="2020-01-11T18:22:14.545" v="5609"/>
          <ac:spMkLst>
            <pc:docMk/>
            <pc:sldMk cId="777191808" sldId="525"/>
            <ac:spMk id="12" creationId="{43F277B4-3BA5-4C12-B416-C264C2A373C1}"/>
          </ac:spMkLst>
        </pc:spChg>
        <pc:picChg chg="del mod">
          <ac:chgData name="Memi Lavi" userId="e83fb1fe-3ee1-48a9-b8b1-29113b8a69ef" providerId="ADAL" clId="{8FC7E219-8FF3-415D-BCA8-7AB040817CD4}" dt="2020-01-11T18:22:23.885" v="5619" actId="478"/>
          <ac:picMkLst>
            <pc:docMk/>
            <pc:sldMk cId="777191808" sldId="525"/>
            <ac:picMk id="5" creationId="{704BBCE1-237E-48D6-9292-72E4198EDA75}"/>
          </ac:picMkLst>
        </pc:picChg>
        <pc:picChg chg="del">
          <ac:chgData name="Memi Lavi" userId="e83fb1fe-3ee1-48a9-b8b1-29113b8a69ef" providerId="ADAL" clId="{8FC7E219-8FF3-415D-BCA8-7AB040817CD4}" dt="2020-01-11T18:22:23.885" v="5619" actId="478"/>
          <ac:picMkLst>
            <pc:docMk/>
            <pc:sldMk cId="777191808" sldId="525"/>
            <ac:picMk id="6" creationId="{D8987848-4E14-484E-9168-0CF591AF33EA}"/>
          </ac:picMkLst>
        </pc:picChg>
        <pc:picChg chg="del">
          <ac:chgData name="Memi Lavi" userId="e83fb1fe-3ee1-48a9-b8b1-29113b8a69ef" providerId="ADAL" clId="{8FC7E219-8FF3-415D-BCA8-7AB040817CD4}" dt="2020-01-11T18:22:23.885" v="5619" actId="478"/>
          <ac:picMkLst>
            <pc:docMk/>
            <pc:sldMk cId="777191808" sldId="525"/>
            <ac:picMk id="7" creationId="{0FB9AD04-FDFE-4C98-9AD1-166619F7D781}"/>
          </ac:picMkLst>
        </pc:picChg>
        <pc:picChg chg="del">
          <ac:chgData name="Memi Lavi" userId="e83fb1fe-3ee1-48a9-b8b1-29113b8a69ef" providerId="ADAL" clId="{8FC7E219-8FF3-415D-BCA8-7AB040817CD4}" dt="2020-01-11T18:22:23.885" v="5619" actId="478"/>
          <ac:picMkLst>
            <pc:docMk/>
            <pc:sldMk cId="777191808" sldId="525"/>
            <ac:picMk id="9" creationId="{4F197307-EEE3-4297-8928-2BEDD29CB6BB}"/>
          </ac:picMkLst>
        </pc:picChg>
        <pc:picChg chg="del">
          <ac:chgData name="Memi Lavi" userId="e83fb1fe-3ee1-48a9-b8b1-29113b8a69ef" providerId="ADAL" clId="{8FC7E219-8FF3-415D-BCA8-7AB040817CD4}" dt="2020-01-11T18:22:23.885" v="5619" actId="478"/>
          <ac:picMkLst>
            <pc:docMk/>
            <pc:sldMk cId="777191808" sldId="525"/>
            <ac:picMk id="11" creationId="{143C97C1-C08B-4A4A-8BA5-59F03BE980E5}"/>
          </ac:picMkLst>
        </pc:picChg>
      </pc:sldChg>
      <pc:sldChg chg="del">
        <pc:chgData name="Memi Lavi" userId="e83fb1fe-3ee1-48a9-b8b1-29113b8a69ef" providerId="ADAL" clId="{8FC7E219-8FF3-415D-BCA8-7AB040817CD4}" dt="2020-01-11T18:26:37.543" v="5753" actId="2696"/>
        <pc:sldMkLst>
          <pc:docMk/>
          <pc:sldMk cId="2890559569" sldId="526"/>
        </pc:sldMkLst>
      </pc:sldChg>
      <pc:sldChg chg="del">
        <pc:chgData name="Memi Lavi" userId="e83fb1fe-3ee1-48a9-b8b1-29113b8a69ef" providerId="ADAL" clId="{8FC7E219-8FF3-415D-BCA8-7AB040817CD4}" dt="2020-01-11T18:26:38.251" v="5754" actId="2696"/>
        <pc:sldMkLst>
          <pc:docMk/>
          <pc:sldMk cId="4227475854" sldId="527"/>
        </pc:sldMkLst>
      </pc:sldChg>
      <pc:sldChg chg="del">
        <pc:chgData name="Memi Lavi" userId="e83fb1fe-3ee1-48a9-b8b1-29113b8a69ef" providerId="ADAL" clId="{8FC7E219-8FF3-415D-BCA8-7AB040817CD4}" dt="2020-01-11T18:26:42.068" v="5755" actId="2696"/>
        <pc:sldMkLst>
          <pc:docMk/>
          <pc:sldMk cId="1928149372" sldId="528"/>
        </pc:sldMkLst>
      </pc:sldChg>
      <pc:sldChg chg="del">
        <pc:chgData name="Memi Lavi" userId="e83fb1fe-3ee1-48a9-b8b1-29113b8a69ef" providerId="ADAL" clId="{8FC7E219-8FF3-415D-BCA8-7AB040817CD4}" dt="2020-01-11T18:26:42.094" v="5756" actId="2696"/>
        <pc:sldMkLst>
          <pc:docMk/>
          <pc:sldMk cId="686883105" sldId="530"/>
        </pc:sldMkLst>
      </pc:sldChg>
      <pc:sldChg chg="del">
        <pc:chgData name="Memi Lavi" userId="e83fb1fe-3ee1-48a9-b8b1-29113b8a69ef" providerId="ADAL" clId="{8FC7E219-8FF3-415D-BCA8-7AB040817CD4}" dt="2020-01-11T18:26:42.140" v="5757" actId="2696"/>
        <pc:sldMkLst>
          <pc:docMk/>
          <pc:sldMk cId="3680361167" sldId="532"/>
        </pc:sldMkLst>
      </pc:sldChg>
      <pc:sldChg chg="del">
        <pc:chgData name="Memi Lavi" userId="e83fb1fe-3ee1-48a9-b8b1-29113b8a69ef" providerId="ADAL" clId="{8FC7E219-8FF3-415D-BCA8-7AB040817CD4}" dt="2020-01-11T18:29:17.025" v="5919" actId="2696"/>
        <pc:sldMkLst>
          <pc:docMk/>
          <pc:sldMk cId="3538502407" sldId="533"/>
        </pc:sldMkLst>
      </pc:sldChg>
      <pc:sldChg chg="del">
        <pc:chgData name="Memi Lavi" userId="e83fb1fe-3ee1-48a9-b8b1-29113b8a69ef" providerId="ADAL" clId="{8FC7E219-8FF3-415D-BCA8-7AB040817CD4}" dt="2020-01-11T18:29:17.067" v="5920" actId="2696"/>
        <pc:sldMkLst>
          <pc:docMk/>
          <pc:sldMk cId="2286525951" sldId="534"/>
        </pc:sldMkLst>
      </pc:sldChg>
      <pc:sldChg chg="del">
        <pc:chgData name="Memi Lavi" userId="e83fb1fe-3ee1-48a9-b8b1-29113b8a69ef" providerId="ADAL" clId="{8FC7E219-8FF3-415D-BCA8-7AB040817CD4}" dt="2020-01-11T18:29:17.103" v="5921" actId="2696"/>
        <pc:sldMkLst>
          <pc:docMk/>
          <pc:sldMk cId="1573135995" sldId="535"/>
        </pc:sldMkLst>
      </pc:sldChg>
      <pc:sldChg chg="del">
        <pc:chgData name="Memi Lavi" userId="e83fb1fe-3ee1-48a9-b8b1-29113b8a69ef" providerId="ADAL" clId="{8FC7E219-8FF3-415D-BCA8-7AB040817CD4}" dt="2020-01-11T18:29:17.136" v="5922" actId="2696"/>
        <pc:sldMkLst>
          <pc:docMk/>
          <pc:sldMk cId="38039434" sldId="536"/>
        </pc:sldMkLst>
      </pc:sldChg>
      <pc:sldChg chg="del">
        <pc:chgData name="Memi Lavi" userId="e83fb1fe-3ee1-48a9-b8b1-29113b8a69ef" providerId="ADAL" clId="{8FC7E219-8FF3-415D-BCA8-7AB040817CD4}" dt="2020-01-11T18:29:17.175" v="5923" actId="2696"/>
        <pc:sldMkLst>
          <pc:docMk/>
          <pc:sldMk cId="2388150573" sldId="537"/>
        </pc:sldMkLst>
      </pc:sldChg>
      <pc:sldChg chg="del">
        <pc:chgData name="Memi Lavi" userId="e83fb1fe-3ee1-48a9-b8b1-29113b8a69ef" providerId="ADAL" clId="{8FC7E219-8FF3-415D-BCA8-7AB040817CD4}" dt="2020-01-11T18:29:17.218" v="5924" actId="2696"/>
        <pc:sldMkLst>
          <pc:docMk/>
          <pc:sldMk cId="3674276071" sldId="538"/>
        </pc:sldMkLst>
      </pc:sldChg>
      <pc:sldChg chg="del">
        <pc:chgData name="Memi Lavi" userId="e83fb1fe-3ee1-48a9-b8b1-29113b8a69ef" providerId="ADAL" clId="{8FC7E219-8FF3-415D-BCA8-7AB040817CD4}" dt="2020-01-11T18:29:17.251" v="5925" actId="2696"/>
        <pc:sldMkLst>
          <pc:docMk/>
          <pc:sldMk cId="989498387" sldId="539"/>
        </pc:sldMkLst>
      </pc:sldChg>
      <pc:sldChg chg="del">
        <pc:chgData name="Memi Lavi" userId="e83fb1fe-3ee1-48a9-b8b1-29113b8a69ef" providerId="ADAL" clId="{8FC7E219-8FF3-415D-BCA8-7AB040817CD4}" dt="2020-01-11T18:29:19.034" v="5927" actId="2696"/>
        <pc:sldMkLst>
          <pc:docMk/>
          <pc:sldMk cId="4033117157" sldId="540"/>
        </pc:sldMkLst>
      </pc:sldChg>
      <pc:sldChg chg="del">
        <pc:chgData name="Memi Lavi" userId="e83fb1fe-3ee1-48a9-b8b1-29113b8a69ef" providerId="ADAL" clId="{8FC7E219-8FF3-415D-BCA8-7AB040817CD4}" dt="2020-01-11T18:29:19.081" v="5928" actId="2696"/>
        <pc:sldMkLst>
          <pc:docMk/>
          <pc:sldMk cId="2664119144" sldId="541"/>
        </pc:sldMkLst>
      </pc:sldChg>
      <pc:sldChg chg="del">
        <pc:chgData name="Memi Lavi" userId="e83fb1fe-3ee1-48a9-b8b1-29113b8a69ef" providerId="ADAL" clId="{8FC7E219-8FF3-415D-BCA8-7AB040817CD4}" dt="2020-01-11T18:29:19.117" v="5929" actId="2696"/>
        <pc:sldMkLst>
          <pc:docMk/>
          <pc:sldMk cId="4083649279" sldId="542"/>
        </pc:sldMkLst>
      </pc:sldChg>
      <pc:sldChg chg="del">
        <pc:chgData name="Memi Lavi" userId="e83fb1fe-3ee1-48a9-b8b1-29113b8a69ef" providerId="ADAL" clId="{8FC7E219-8FF3-415D-BCA8-7AB040817CD4}" dt="2020-01-11T18:29:19.151" v="5930" actId="2696"/>
        <pc:sldMkLst>
          <pc:docMk/>
          <pc:sldMk cId="81718720" sldId="543"/>
        </pc:sldMkLst>
      </pc:sldChg>
      <pc:sldChg chg="del">
        <pc:chgData name="Memi Lavi" userId="e83fb1fe-3ee1-48a9-b8b1-29113b8a69ef" providerId="ADAL" clId="{8FC7E219-8FF3-415D-BCA8-7AB040817CD4}" dt="2020-01-11T18:29:19.196" v="5931" actId="2696"/>
        <pc:sldMkLst>
          <pc:docMk/>
          <pc:sldMk cId="4138126624" sldId="544"/>
        </pc:sldMkLst>
      </pc:sldChg>
      <pc:sldChg chg="del">
        <pc:chgData name="Memi Lavi" userId="e83fb1fe-3ee1-48a9-b8b1-29113b8a69ef" providerId="ADAL" clId="{8FC7E219-8FF3-415D-BCA8-7AB040817CD4}" dt="2020-01-11T18:02:59.073" v="4925" actId="2696"/>
        <pc:sldMkLst>
          <pc:docMk/>
          <pc:sldMk cId="149105595" sldId="545"/>
        </pc:sldMkLst>
      </pc:sldChg>
      <pc:sldChg chg="del">
        <pc:chgData name="Memi Lavi" userId="e83fb1fe-3ee1-48a9-b8b1-29113b8a69ef" providerId="ADAL" clId="{8FC7E219-8FF3-415D-BCA8-7AB040817CD4}" dt="2020-01-11T18:04:51.887" v="4951" actId="2696"/>
        <pc:sldMkLst>
          <pc:docMk/>
          <pc:sldMk cId="96366141" sldId="546"/>
        </pc:sldMkLst>
      </pc:sldChg>
      <pc:sldChg chg="del">
        <pc:chgData name="Memi Lavi" userId="e83fb1fe-3ee1-48a9-b8b1-29113b8a69ef" providerId="ADAL" clId="{8FC7E219-8FF3-415D-BCA8-7AB040817CD4}" dt="2020-01-11T18:04:58.355" v="4952" actId="2696"/>
        <pc:sldMkLst>
          <pc:docMk/>
          <pc:sldMk cId="2158278367" sldId="547"/>
        </pc:sldMkLst>
      </pc:sldChg>
      <pc:sldChg chg="del">
        <pc:chgData name="Memi Lavi" userId="e83fb1fe-3ee1-48a9-b8b1-29113b8a69ef" providerId="ADAL" clId="{8FC7E219-8FF3-415D-BCA8-7AB040817CD4}" dt="2020-01-11T18:04:58.389" v="4953" actId="2696"/>
        <pc:sldMkLst>
          <pc:docMk/>
          <pc:sldMk cId="2834430762" sldId="548"/>
        </pc:sldMkLst>
      </pc:sldChg>
      <pc:sldChg chg="del">
        <pc:chgData name="Memi Lavi" userId="e83fb1fe-3ee1-48a9-b8b1-29113b8a69ef" providerId="ADAL" clId="{8FC7E219-8FF3-415D-BCA8-7AB040817CD4}" dt="2020-01-11T18:04:58.424" v="4954" actId="2696"/>
        <pc:sldMkLst>
          <pc:docMk/>
          <pc:sldMk cId="189998155" sldId="549"/>
        </pc:sldMkLst>
      </pc:sldChg>
      <pc:sldChg chg="del">
        <pc:chgData name="Memi Lavi" userId="e83fb1fe-3ee1-48a9-b8b1-29113b8a69ef" providerId="ADAL" clId="{8FC7E219-8FF3-415D-BCA8-7AB040817CD4}" dt="2020-01-11T18:04:58.442" v="4955" actId="2696"/>
        <pc:sldMkLst>
          <pc:docMk/>
          <pc:sldMk cId="2126578538" sldId="550"/>
        </pc:sldMkLst>
      </pc:sldChg>
      <pc:sldChg chg="del">
        <pc:chgData name="Memi Lavi" userId="e83fb1fe-3ee1-48a9-b8b1-29113b8a69ef" providerId="ADAL" clId="{8FC7E219-8FF3-415D-BCA8-7AB040817CD4}" dt="2020-01-11T18:04:58.457" v="4956" actId="2696"/>
        <pc:sldMkLst>
          <pc:docMk/>
          <pc:sldMk cId="4089817918" sldId="551"/>
        </pc:sldMkLst>
      </pc:sldChg>
      <pc:sldChg chg="del">
        <pc:chgData name="Memi Lavi" userId="e83fb1fe-3ee1-48a9-b8b1-29113b8a69ef" providerId="ADAL" clId="{8FC7E219-8FF3-415D-BCA8-7AB040817CD4}" dt="2020-01-11T18:04:58.473" v="4957" actId="2696"/>
        <pc:sldMkLst>
          <pc:docMk/>
          <pc:sldMk cId="4055307049" sldId="552"/>
        </pc:sldMkLst>
      </pc:sldChg>
      <pc:sldChg chg="del">
        <pc:chgData name="Memi Lavi" userId="e83fb1fe-3ee1-48a9-b8b1-29113b8a69ef" providerId="ADAL" clId="{8FC7E219-8FF3-415D-BCA8-7AB040817CD4}" dt="2020-01-11T18:29:21.451" v="5933" actId="2696"/>
        <pc:sldMkLst>
          <pc:docMk/>
          <pc:sldMk cId="260284958" sldId="553"/>
        </pc:sldMkLst>
      </pc:sldChg>
      <pc:sldChg chg="del">
        <pc:chgData name="Memi Lavi" userId="e83fb1fe-3ee1-48a9-b8b1-29113b8a69ef" providerId="ADAL" clId="{8FC7E219-8FF3-415D-BCA8-7AB040817CD4}" dt="2020-01-11T18:29:21.486" v="5934" actId="2696"/>
        <pc:sldMkLst>
          <pc:docMk/>
          <pc:sldMk cId="1360733164" sldId="554"/>
        </pc:sldMkLst>
      </pc:sldChg>
      <pc:sldChg chg="del">
        <pc:chgData name="Memi Lavi" userId="e83fb1fe-3ee1-48a9-b8b1-29113b8a69ef" providerId="ADAL" clId="{8FC7E219-8FF3-415D-BCA8-7AB040817CD4}" dt="2020-01-11T18:29:21.584" v="5936" actId="2696"/>
        <pc:sldMkLst>
          <pc:docMk/>
          <pc:sldMk cId="955145089" sldId="555"/>
        </pc:sldMkLst>
      </pc:sldChg>
      <pc:sldChg chg="del">
        <pc:chgData name="Memi Lavi" userId="e83fb1fe-3ee1-48a9-b8b1-29113b8a69ef" providerId="ADAL" clId="{8FC7E219-8FF3-415D-BCA8-7AB040817CD4}" dt="2020-01-11T18:29:21.538" v="5935" actId="2696"/>
        <pc:sldMkLst>
          <pc:docMk/>
          <pc:sldMk cId="1637743203" sldId="556"/>
        </pc:sldMkLst>
      </pc:sldChg>
      <pc:sldChg chg="del">
        <pc:chgData name="Memi Lavi" userId="e83fb1fe-3ee1-48a9-b8b1-29113b8a69ef" providerId="ADAL" clId="{8FC7E219-8FF3-415D-BCA8-7AB040817CD4}" dt="2020-01-11T18:29:21.627" v="5937" actId="2696"/>
        <pc:sldMkLst>
          <pc:docMk/>
          <pc:sldMk cId="4139336663" sldId="557"/>
        </pc:sldMkLst>
      </pc:sldChg>
      <pc:sldChg chg="del">
        <pc:chgData name="Memi Lavi" userId="e83fb1fe-3ee1-48a9-b8b1-29113b8a69ef" providerId="ADAL" clId="{8FC7E219-8FF3-415D-BCA8-7AB040817CD4}" dt="2020-01-11T18:30:49.227" v="5947" actId="2696"/>
        <pc:sldMkLst>
          <pc:docMk/>
          <pc:sldMk cId="715100961" sldId="558"/>
        </pc:sldMkLst>
      </pc:sldChg>
      <pc:sldChg chg="del">
        <pc:chgData name="Memi Lavi" userId="e83fb1fe-3ee1-48a9-b8b1-29113b8a69ef" providerId="ADAL" clId="{8FC7E219-8FF3-415D-BCA8-7AB040817CD4}" dt="2020-01-11T18:33:04.869" v="6039" actId="2696"/>
        <pc:sldMkLst>
          <pc:docMk/>
          <pc:sldMk cId="2782177420" sldId="559"/>
        </pc:sldMkLst>
      </pc:sldChg>
      <pc:sldChg chg="del">
        <pc:chgData name="Memi Lavi" userId="e83fb1fe-3ee1-48a9-b8b1-29113b8a69ef" providerId="ADAL" clId="{8FC7E219-8FF3-415D-BCA8-7AB040817CD4}" dt="2020-01-11T18:35:29.606" v="6069" actId="2696"/>
        <pc:sldMkLst>
          <pc:docMk/>
          <pc:sldMk cId="4277519102" sldId="560"/>
        </pc:sldMkLst>
      </pc:sldChg>
      <pc:sldChg chg="addSp delSp modSp add modAnim">
        <pc:chgData name="Memi Lavi" userId="e83fb1fe-3ee1-48a9-b8b1-29113b8a69ef" providerId="ADAL" clId="{8FC7E219-8FF3-415D-BCA8-7AB040817CD4}" dt="2020-01-05T14:16:53.213" v="967"/>
        <pc:sldMkLst>
          <pc:docMk/>
          <pc:sldMk cId="2331640589" sldId="561"/>
        </pc:sldMkLst>
        <pc:spChg chg="mod">
          <ac:chgData name="Memi Lavi" userId="e83fb1fe-3ee1-48a9-b8b1-29113b8a69ef" providerId="ADAL" clId="{8FC7E219-8FF3-415D-BCA8-7AB040817CD4}" dt="2020-01-05T14:11:26.715" v="760" actId="20577"/>
          <ac:spMkLst>
            <pc:docMk/>
            <pc:sldMk cId="2331640589" sldId="561"/>
            <ac:spMk id="4" creationId="{0DA11E40-A525-45BA-9D38-226EB5030287}"/>
          </ac:spMkLst>
        </pc:spChg>
        <pc:spChg chg="mod">
          <ac:chgData name="Memi Lavi" userId="e83fb1fe-3ee1-48a9-b8b1-29113b8a69ef" providerId="ADAL" clId="{8FC7E219-8FF3-415D-BCA8-7AB040817CD4}" dt="2020-01-05T14:12:45.770" v="787" actId="5793"/>
          <ac:spMkLst>
            <pc:docMk/>
            <pc:sldMk cId="2331640589" sldId="561"/>
            <ac:spMk id="5" creationId="{97FD3722-A952-4948-A7B4-635CDCBFDAE0}"/>
          </ac:spMkLst>
        </pc:spChg>
        <pc:spChg chg="mod">
          <ac:chgData name="Memi Lavi" userId="e83fb1fe-3ee1-48a9-b8b1-29113b8a69ef" providerId="ADAL" clId="{8FC7E219-8FF3-415D-BCA8-7AB040817CD4}" dt="2020-01-05T14:12:53.640" v="809" actId="20577"/>
          <ac:spMkLst>
            <pc:docMk/>
            <pc:sldMk cId="2331640589" sldId="561"/>
            <ac:spMk id="6" creationId="{1C6E944E-6EC4-43E8-AADC-69DE2F0FA15A}"/>
          </ac:spMkLst>
        </pc:spChg>
        <pc:spChg chg="add">
          <ac:chgData name="Memi Lavi" userId="e83fb1fe-3ee1-48a9-b8b1-29113b8a69ef" providerId="ADAL" clId="{8FC7E219-8FF3-415D-BCA8-7AB040817CD4}" dt="2020-01-05T14:16:53.213" v="967"/>
          <ac:spMkLst>
            <pc:docMk/>
            <pc:sldMk cId="2331640589" sldId="561"/>
            <ac:spMk id="7" creationId="{87AF69AB-AC23-48A4-8B7C-AA627D07AC11}"/>
          </ac:spMkLst>
        </pc:spChg>
        <pc:spChg chg="del">
          <ac:chgData name="Memi Lavi" userId="e83fb1fe-3ee1-48a9-b8b1-29113b8a69ef" providerId="ADAL" clId="{8FC7E219-8FF3-415D-BCA8-7AB040817CD4}" dt="2020-01-05T14:16:52.987" v="966" actId="478"/>
          <ac:spMkLst>
            <pc:docMk/>
            <pc:sldMk cId="2331640589" sldId="561"/>
            <ac:spMk id="9" creationId="{1EE02921-FFAE-4CA7-B844-773DF6E6C3AB}"/>
          </ac:spMkLst>
        </pc:spChg>
      </pc:sldChg>
      <pc:sldChg chg="delSp modSp add delAnim modAnim">
        <pc:chgData name="Memi Lavi" userId="e83fb1fe-3ee1-48a9-b8b1-29113b8a69ef" providerId="ADAL" clId="{8FC7E219-8FF3-415D-BCA8-7AB040817CD4}" dt="2020-01-05T14:50:00.691" v="1252" actId="20577"/>
        <pc:sldMkLst>
          <pc:docMk/>
          <pc:sldMk cId="3367892143" sldId="562"/>
        </pc:sldMkLst>
        <pc:spChg chg="mod">
          <ac:chgData name="Memi Lavi" userId="e83fb1fe-3ee1-48a9-b8b1-29113b8a69ef" providerId="ADAL" clId="{8FC7E219-8FF3-415D-BCA8-7AB040817CD4}" dt="2020-01-05T14:50:00.691" v="1252" actId="20577"/>
          <ac:spMkLst>
            <pc:docMk/>
            <pc:sldMk cId="3367892143" sldId="562"/>
            <ac:spMk id="4" creationId="{0DA11E40-A525-45BA-9D38-226EB5030287}"/>
          </ac:spMkLst>
        </pc:spChg>
        <pc:spChg chg="mod">
          <ac:chgData name="Memi Lavi" userId="e83fb1fe-3ee1-48a9-b8b1-29113b8a69ef" providerId="ADAL" clId="{8FC7E219-8FF3-415D-BCA8-7AB040817CD4}" dt="2020-01-05T14:48:04.014" v="1068" actId="20577"/>
          <ac:spMkLst>
            <pc:docMk/>
            <pc:sldMk cId="3367892143" sldId="562"/>
            <ac:spMk id="8" creationId="{3336A947-2F58-449B-9073-7F2694452298}"/>
          </ac:spMkLst>
        </pc:spChg>
        <pc:spChg chg="del">
          <ac:chgData name="Memi Lavi" userId="e83fb1fe-3ee1-48a9-b8b1-29113b8a69ef" providerId="ADAL" clId="{8FC7E219-8FF3-415D-BCA8-7AB040817CD4}" dt="2020-01-05T14:48:31.150" v="1146" actId="478"/>
          <ac:spMkLst>
            <pc:docMk/>
            <pc:sldMk cId="3367892143" sldId="562"/>
            <ac:spMk id="10" creationId="{44BD3201-D3F9-4EDB-8593-566B79BFEB14}"/>
          </ac:spMkLst>
        </pc:spChg>
        <pc:cxnChg chg="del">
          <ac:chgData name="Memi Lavi" userId="e83fb1fe-3ee1-48a9-b8b1-29113b8a69ef" providerId="ADAL" clId="{8FC7E219-8FF3-415D-BCA8-7AB040817CD4}" dt="2020-01-05T14:48:32.348" v="1147" actId="478"/>
          <ac:cxnSpMkLst>
            <pc:docMk/>
            <pc:sldMk cId="3367892143" sldId="562"/>
            <ac:cxnSpMk id="3" creationId="{CD8508AC-4487-4280-9C6E-6F380877F518}"/>
          </ac:cxnSpMkLst>
        </pc:cxnChg>
      </pc:sldChg>
      <pc:sldChg chg="addSp modSp add modAnim">
        <pc:chgData name="Memi Lavi" userId="e83fb1fe-3ee1-48a9-b8b1-29113b8a69ef" providerId="ADAL" clId="{8FC7E219-8FF3-415D-BCA8-7AB040817CD4}" dt="2020-01-05T14:53:57.952" v="1329"/>
        <pc:sldMkLst>
          <pc:docMk/>
          <pc:sldMk cId="1018041286" sldId="563"/>
        </pc:sldMkLst>
        <pc:spChg chg="add mod">
          <ac:chgData name="Memi Lavi" userId="e83fb1fe-3ee1-48a9-b8b1-29113b8a69ef" providerId="ADAL" clId="{8FC7E219-8FF3-415D-BCA8-7AB040817CD4}" dt="2020-01-05T14:53:49.855" v="1328" actId="1582"/>
          <ac:spMkLst>
            <pc:docMk/>
            <pc:sldMk cId="1018041286" sldId="563"/>
            <ac:spMk id="3" creationId="{8F826348-8805-414B-BDE0-7AB25BF55729}"/>
          </ac:spMkLst>
        </pc:spChg>
        <pc:spChg chg="mod">
          <ac:chgData name="Memi Lavi" userId="e83fb1fe-3ee1-48a9-b8b1-29113b8a69ef" providerId="ADAL" clId="{8FC7E219-8FF3-415D-BCA8-7AB040817CD4}" dt="2020-01-05T14:50:43.302" v="1321" actId="20577"/>
          <ac:spMkLst>
            <pc:docMk/>
            <pc:sldMk cId="1018041286" sldId="563"/>
            <ac:spMk id="4" creationId="{0DA11E40-A525-45BA-9D38-226EB5030287}"/>
          </ac:spMkLst>
        </pc:spChg>
        <pc:picChg chg="add mod">
          <ac:chgData name="Memi Lavi" userId="e83fb1fe-3ee1-48a9-b8b1-29113b8a69ef" providerId="ADAL" clId="{8FC7E219-8FF3-415D-BCA8-7AB040817CD4}" dt="2020-01-05T14:53:15.941" v="1324" actId="1076"/>
          <ac:picMkLst>
            <pc:docMk/>
            <pc:sldMk cId="1018041286" sldId="563"/>
            <ac:picMk id="2" creationId="{BD6AEE13-D9B6-4ADD-8260-8777C195F2AE}"/>
          </ac:picMkLst>
        </pc:picChg>
      </pc:sldChg>
      <pc:sldChg chg="delSp modSp add delAnim">
        <pc:chgData name="Memi Lavi" userId="e83fb1fe-3ee1-48a9-b8b1-29113b8a69ef" providerId="ADAL" clId="{8FC7E219-8FF3-415D-BCA8-7AB040817CD4}" dt="2020-01-05T18:53:28.104" v="1494" actId="20577"/>
        <pc:sldMkLst>
          <pc:docMk/>
          <pc:sldMk cId="2823871360" sldId="564"/>
        </pc:sldMkLst>
        <pc:spChg chg="del">
          <ac:chgData name="Memi Lavi" userId="e83fb1fe-3ee1-48a9-b8b1-29113b8a69ef" providerId="ADAL" clId="{8FC7E219-8FF3-415D-BCA8-7AB040817CD4}" dt="2020-01-05T18:53:18.023" v="1460" actId="478"/>
          <ac:spMkLst>
            <pc:docMk/>
            <pc:sldMk cId="2823871360" sldId="564"/>
            <ac:spMk id="3" creationId="{8F826348-8805-414B-BDE0-7AB25BF55729}"/>
          </ac:spMkLst>
        </pc:spChg>
        <pc:spChg chg="mod">
          <ac:chgData name="Memi Lavi" userId="e83fb1fe-3ee1-48a9-b8b1-29113b8a69ef" providerId="ADAL" clId="{8FC7E219-8FF3-415D-BCA8-7AB040817CD4}" dt="2020-01-05T18:53:28.104" v="1494" actId="20577"/>
          <ac:spMkLst>
            <pc:docMk/>
            <pc:sldMk cId="2823871360" sldId="564"/>
            <ac:spMk id="4" creationId="{0DA11E40-A525-45BA-9D38-226EB5030287}"/>
          </ac:spMkLst>
        </pc:spChg>
        <pc:picChg chg="del">
          <ac:chgData name="Memi Lavi" userId="e83fb1fe-3ee1-48a9-b8b1-29113b8a69ef" providerId="ADAL" clId="{8FC7E219-8FF3-415D-BCA8-7AB040817CD4}" dt="2020-01-05T18:53:16.205" v="1459" actId="478"/>
          <ac:picMkLst>
            <pc:docMk/>
            <pc:sldMk cId="2823871360" sldId="564"/>
            <ac:picMk id="2" creationId="{BD6AEE13-D9B6-4ADD-8260-8777C195F2AE}"/>
          </ac:picMkLst>
        </pc:picChg>
      </pc:sldChg>
      <pc:sldChg chg="modSp add">
        <pc:chgData name="Memi Lavi" userId="e83fb1fe-3ee1-48a9-b8b1-29113b8a69ef" providerId="ADAL" clId="{8FC7E219-8FF3-415D-BCA8-7AB040817CD4}" dt="2020-01-05T18:57:05.073" v="1733" actId="20577"/>
        <pc:sldMkLst>
          <pc:docMk/>
          <pc:sldMk cId="2758403433" sldId="566"/>
        </pc:sldMkLst>
        <pc:graphicFrameChg chg="modGraphic">
          <ac:chgData name="Memi Lavi" userId="e83fb1fe-3ee1-48a9-b8b1-29113b8a69ef" providerId="ADAL" clId="{8FC7E219-8FF3-415D-BCA8-7AB040817CD4}" dt="2020-01-05T18:57:05.073" v="1733" actId="20577"/>
          <ac:graphicFrameMkLst>
            <pc:docMk/>
            <pc:sldMk cId="2758403433" sldId="566"/>
            <ac:graphicFrameMk id="2" creationId="{A14364C6-7101-44B1-8977-15D03EE204BE}"/>
          </ac:graphicFrameMkLst>
        </pc:graphicFrameChg>
      </pc:sldChg>
      <pc:sldChg chg="add modTransition">
        <pc:chgData name="Memi Lavi" userId="e83fb1fe-3ee1-48a9-b8b1-29113b8a69ef" providerId="ADAL" clId="{8FC7E219-8FF3-415D-BCA8-7AB040817CD4}" dt="2020-01-05T18:57:41.361" v="1737"/>
        <pc:sldMkLst>
          <pc:docMk/>
          <pc:sldMk cId="3554887090" sldId="567"/>
        </pc:sldMkLst>
      </pc:sldChg>
      <pc:sldChg chg="delSp add delAnim modAnim">
        <pc:chgData name="Memi Lavi" userId="e83fb1fe-3ee1-48a9-b8b1-29113b8a69ef" providerId="ADAL" clId="{8FC7E219-8FF3-415D-BCA8-7AB040817CD4}" dt="2020-01-05T18:58:24.445" v="1744"/>
        <pc:sldMkLst>
          <pc:docMk/>
          <pc:sldMk cId="2483658580" sldId="568"/>
        </pc:sldMkLst>
        <pc:spChg chg="del">
          <ac:chgData name="Memi Lavi" userId="e83fb1fe-3ee1-48a9-b8b1-29113b8a69ef" providerId="ADAL" clId="{8FC7E219-8FF3-415D-BCA8-7AB040817CD4}" dt="2020-01-05T18:57:33.014" v="1735" actId="478"/>
          <ac:spMkLst>
            <pc:docMk/>
            <pc:sldMk cId="2483658580" sldId="568"/>
            <ac:spMk id="10" creationId="{44BD3201-D3F9-4EDB-8593-566B79BFEB14}"/>
          </ac:spMkLst>
        </pc:spChg>
        <pc:cxnChg chg="del">
          <ac:chgData name="Memi Lavi" userId="e83fb1fe-3ee1-48a9-b8b1-29113b8a69ef" providerId="ADAL" clId="{8FC7E219-8FF3-415D-BCA8-7AB040817CD4}" dt="2020-01-05T18:57:33.014" v="1735" actId="478"/>
          <ac:cxnSpMkLst>
            <pc:docMk/>
            <pc:sldMk cId="2483658580" sldId="568"/>
            <ac:cxnSpMk id="3" creationId="{CD8508AC-4487-4280-9C6E-6F380877F518}"/>
          </ac:cxnSpMkLst>
        </pc:cxnChg>
      </pc:sldChg>
      <pc:sldChg chg="modSp add modTransition modAnim">
        <pc:chgData name="Memi Lavi" userId="e83fb1fe-3ee1-48a9-b8b1-29113b8a69ef" providerId="ADAL" clId="{8FC7E219-8FF3-415D-BCA8-7AB040817CD4}" dt="2020-01-05T18:58:36.342" v="1746" actId="207"/>
        <pc:sldMkLst>
          <pc:docMk/>
          <pc:sldMk cId="1722947149" sldId="569"/>
        </pc:sldMkLst>
        <pc:spChg chg="mod">
          <ac:chgData name="Memi Lavi" userId="e83fb1fe-3ee1-48a9-b8b1-29113b8a69ef" providerId="ADAL" clId="{8FC7E219-8FF3-415D-BCA8-7AB040817CD4}" dt="2020-01-05T18:58:36.342" v="1746" actId="207"/>
          <ac:spMkLst>
            <pc:docMk/>
            <pc:sldMk cId="1722947149" sldId="569"/>
            <ac:spMk id="4" creationId="{0DA11E40-A525-45BA-9D38-226EB5030287}"/>
          </ac:spMkLst>
        </pc:spChg>
      </pc:sldChg>
      <pc:sldChg chg="addSp delSp modSp add modAnim">
        <pc:chgData name="Memi Lavi" userId="e83fb1fe-3ee1-48a9-b8b1-29113b8a69ef" providerId="ADAL" clId="{8FC7E219-8FF3-415D-BCA8-7AB040817CD4}" dt="2020-01-11T18:30:04.646" v="5940" actId="478"/>
        <pc:sldMkLst>
          <pc:docMk/>
          <pc:sldMk cId="3397821969" sldId="570"/>
        </pc:sldMkLst>
        <pc:spChg chg="add del mod">
          <ac:chgData name="Memi Lavi" userId="e83fb1fe-3ee1-48a9-b8b1-29113b8a69ef" providerId="ADAL" clId="{8FC7E219-8FF3-415D-BCA8-7AB040817CD4}" dt="2020-01-06T17:17:34.517" v="2524"/>
          <ac:spMkLst>
            <pc:docMk/>
            <pc:sldMk cId="3397821969" sldId="570"/>
            <ac:spMk id="3" creationId="{09700147-0F97-4D93-8EC2-83377FA53B92}"/>
          </ac:spMkLst>
        </pc:spChg>
        <pc:spChg chg="mod">
          <ac:chgData name="Memi Lavi" userId="e83fb1fe-3ee1-48a9-b8b1-29113b8a69ef" providerId="ADAL" clId="{8FC7E219-8FF3-415D-BCA8-7AB040817CD4}" dt="2020-01-06T17:17:09.442" v="2516" actId="20577"/>
          <ac:spMkLst>
            <pc:docMk/>
            <pc:sldMk cId="3397821969" sldId="570"/>
            <ac:spMk id="4" creationId="{F72CFFA2-5536-460B-B2F5-D9BF03F4A17A}"/>
          </ac:spMkLst>
        </pc:spChg>
        <pc:spChg chg="add mod">
          <ac:chgData name="Memi Lavi" userId="e83fb1fe-3ee1-48a9-b8b1-29113b8a69ef" providerId="ADAL" clId="{8FC7E219-8FF3-415D-BCA8-7AB040817CD4}" dt="2020-01-06T17:17:59.649" v="2529" actId="1076"/>
          <ac:spMkLst>
            <pc:docMk/>
            <pc:sldMk cId="3397821969" sldId="570"/>
            <ac:spMk id="6" creationId="{17693601-78FA-4CDD-92FE-48209AF6B6D0}"/>
          </ac:spMkLst>
        </pc:spChg>
        <pc:spChg chg="add mod">
          <ac:chgData name="Memi Lavi" userId="e83fb1fe-3ee1-48a9-b8b1-29113b8a69ef" providerId="ADAL" clId="{8FC7E219-8FF3-415D-BCA8-7AB040817CD4}" dt="2020-01-06T17:18:06.287" v="2534" actId="20577"/>
          <ac:spMkLst>
            <pc:docMk/>
            <pc:sldMk cId="3397821969" sldId="570"/>
            <ac:spMk id="35" creationId="{3343B2F6-448C-4B99-8187-D41A7F0311A3}"/>
          </ac:spMkLst>
        </pc:spChg>
        <pc:spChg chg="del">
          <ac:chgData name="Memi Lavi" userId="e83fb1fe-3ee1-48a9-b8b1-29113b8a69ef" providerId="ADAL" clId="{8FC7E219-8FF3-415D-BCA8-7AB040817CD4}" dt="2020-01-11T18:30:04.646" v="5940" actId="478"/>
          <ac:spMkLst>
            <pc:docMk/>
            <pc:sldMk cId="3397821969" sldId="570"/>
            <ac:spMk id="36" creationId="{43357D3D-8C8C-4816-9FF2-18640665F709}"/>
          </ac:spMkLst>
        </pc:spChg>
        <pc:spChg chg="add mod">
          <ac:chgData name="Memi Lavi" userId="e83fb1fe-3ee1-48a9-b8b1-29113b8a69ef" providerId="ADAL" clId="{8FC7E219-8FF3-415D-BCA8-7AB040817CD4}" dt="2020-01-06T17:18:23.268" v="2536" actId="1076"/>
          <ac:spMkLst>
            <pc:docMk/>
            <pc:sldMk cId="3397821969" sldId="570"/>
            <ac:spMk id="37" creationId="{E70FBB80-4BB9-4D43-82F4-39E330EF96C1}"/>
          </ac:spMkLst>
        </pc:spChg>
      </pc:sldChg>
      <pc:sldChg chg="addSp delSp modSp add del">
        <pc:chgData name="Memi Lavi" userId="e83fb1fe-3ee1-48a9-b8b1-29113b8a69ef" providerId="ADAL" clId="{8FC7E219-8FF3-415D-BCA8-7AB040817CD4}" dt="2020-01-10T11:40:13.603" v="4000" actId="2696"/>
        <pc:sldMkLst>
          <pc:docMk/>
          <pc:sldMk cId="651398655" sldId="571"/>
        </pc:sldMkLst>
        <pc:spChg chg="mod">
          <ac:chgData name="Memi Lavi" userId="e83fb1fe-3ee1-48a9-b8b1-29113b8a69ef" providerId="ADAL" clId="{8FC7E219-8FF3-415D-BCA8-7AB040817CD4}" dt="2020-01-08T06:46:56.402" v="3337" actId="20577"/>
          <ac:spMkLst>
            <pc:docMk/>
            <pc:sldMk cId="651398655" sldId="571"/>
            <ac:spMk id="4" creationId="{F72CFFA2-5536-460B-B2F5-D9BF03F4A17A}"/>
          </ac:spMkLst>
        </pc:spChg>
        <pc:spChg chg="mod">
          <ac:chgData name="Memi Lavi" userId="e83fb1fe-3ee1-48a9-b8b1-29113b8a69ef" providerId="ADAL" clId="{8FC7E219-8FF3-415D-BCA8-7AB040817CD4}" dt="2020-01-08T06:47:53.890" v="3381" actId="1076"/>
          <ac:spMkLst>
            <pc:docMk/>
            <pc:sldMk cId="651398655" sldId="571"/>
            <ac:spMk id="6" creationId="{3523BA20-3080-4BCA-9AF6-CABDF597517A}"/>
          </ac:spMkLst>
        </pc:spChg>
        <pc:spChg chg="del mod">
          <ac:chgData name="Memi Lavi" userId="e83fb1fe-3ee1-48a9-b8b1-29113b8a69ef" providerId="ADAL" clId="{8FC7E219-8FF3-415D-BCA8-7AB040817CD4}" dt="2020-01-08T06:47:41.293" v="3376" actId="478"/>
          <ac:spMkLst>
            <pc:docMk/>
            <pc:sldMk cId="651398655" sldId="571"/>
            <ac:spMk id="9" creationId="{E9E66DA7-C91F-4355-B3C9-4EEB4659E4EE}"/>
          </ac:spMkLst>
        </pc:spChg>
        <pc:spChg chg="add">
          <ac:chgData name="Memi Lavi" userId="e83fb1fe-3ee1-48a9-b8b1-29113b8a69ef" providerId="ADAL" clId="{8FC7E219-8FF3-415D-BCA8-7AB040817CD4}" dt="2020-01-08T06:46:42.428" v="3319"/>
          <ac:spMkLst>
            <pc:docMk/>
            <pc:sldMk cId="651398655" sldId="571"/>
            <ac:spMk id="12" creationId="{BE8EED39-B749-47B5-AC75-005CDB40912E}"/>
          </ac:spMkLst>
        </pc:spChg>
        <pc:spChg chg="add mod">
          <ac:chgData name="Memi Lavi" userId="e83fb1fe-3ee1-48a9-b8b1-29113b8a69ef" providerId="ADAL" clId="{8FC7E219-8FF3-415D-BCA8-7AB040817CD4}" dt="2020-01-08T06:47:56.775" v="3382" actId="1076"/>
          <ac:spMkLst>
            <pc:docMk/>
            <pc:sldMk cId="651398655" sldId="571"/>
            <ac:spMk id="13" creationId="{21B5B65F-F644-48B7-A8DA-CF9050E756AA}"/>
          </ac:spMkLst>
        </pc:spChg>
        <pc:spChg chg="mod">
          <ac:chgData name="Memi Lavi" userId="e83fb1fe-3ee1-48a9-b8b1-29113b8a69ef" providerId="ADAL" clId="{8FC7E219-8FF3-415D-BCA8-7AB040817CD4}" dt="2020-01-08T06:48:23.386" v="3388" actId="1076"/>
          <ac:spMkLst>
            <pc:docMk/>
            <pc:sldMk cId="651398655" sldId="571"/>
            <ac:spMk id="16" creationId="{DF1DCB63-77AF-4235-83FB-89B342BF8CEE}"/>
          </ac:spMkLst>
        </pc:spChg>
        <pc:spChg chg="add mod">
          <ac:chgData name="Memi Lavi" userId="e83fb1fe-3ee1-48a9-b8b1-29113b8a69ef" providerId="ADAL" clId="{8FC7E219-8FF3-415D-BCA8-7AB040817CD4}" dt="2020-01-08T06:47:47.402" v="3379" actId="1076"/>
          <ac:spMkLst>
            <pc:docMk/>
            <pc:sldMk cId="651398655" sldId="571"/>
            <ac:spMk id="17" creationId="{67F5E933-E506-428F-A6FF-6474BB5245DE}"/>
          </ac:spMkLst>
        </pc:spChg>
        <pc:spChg chg="del">
          <ac:chgData name="Memi Lavi" userId="e83fb1fe-3ee1-48a9-b8b1-29113b8a69ef" providerId="ADAL" clId="{8FC7E219-8FF3-415D-BCA8-7AB040817CD4}" dt="2020-01-08T06:46:38.193" v="3318" actId="478"/>
          <ac:spMkLst>
            <pc:docMk/>
            <pc:sldMk cId="651398655" sldId="571"/>
            <ac:spMk id="18" creationId="{F8ABDEF2-635F-4BCA-81D5-DEBE992592BB}"/>
          </ac:spMkLst>
        </pc:spChg>
        <pc:cxnChg chg="mod">
          <ac:chgData name="Memi Lavi" userId="e83fb1fe-3ee1-48a9-b8b1-29113b8a69ef" providerId="ADAL" clId="{8FC7E219-8FF3-415D-BCA8-7AB040817CD4}" dt="2020-01-08T06:48:18.074" v="3387" actId="1076"/>
          <ac:cxnSpMkLst>
            <pc:docMk/>
            <pc:sldMk cId="651398655" sldId="571"/>
            <ac:cxnSpMk id="10" creationId="{7AA344A6-CB82-4109-84C2-322B730D80A8}"/>
          </ac:cxnSpMkLst>
        </pc:cxnChg>
        <pc:cxnChg chg="mod">
          <ac:chgData name="Memi Lavi" userId="e83fb1fe-3ee1-48a9-b8b1-29113b8a69ef" providerId="ADAL" clId="{8FC7E219-8FF3-415D-BCA8-7AB040817CD4}" dt="2020-01-08T06:48:14.772" v="3386" actId="1076"/>
          <ac:cxnSpMkLst>
            <pc:docMk/>
            <pc:sldMk cId="651398655" sldId="571"/>
            <ac:cxnSpMk id="14" creationId="{C1C9614C-2AD9-41EA-803C-446A1777B866}"/>
          </ac:cxnSpMkLst>
        </pc:cxnChg>
        <pc:cxnChg chg="mod">
          <ac:chgData name="Memi Lavi" userId="e83fb1fe-3ee1-48a9-b8b1-29113b8a69ef" providerId="ADAL" clId="{8FC7E219-8FF3-415D-BCA8-7AB040817CD4}" dt="2020-01-08T06:48:09.516" v="3385" actId="14100"/>
          <ac:cxnSpMkLst>
            <pc:docMk/>
            <pc:sldMk cId="651398655" sldId="571"/>
            <ac:cxnSpMk id="15" creationId="{E3F34DC4-BB43-487B-A2E5-0A3A055A4458}"/>
          </ac:cxnSpMkLst>
        </pc:cxnChg>
        <pc:cxnChg chg="add mod">
          <ac:chgData name="Memi Lavi" userId="e83fb1fe-3ee1-48a9-b8b1-29113b8a69ef" providerId="ADAL" clId="{8FC7E219-8FF3-415D-BCA8-7AB040817CD4}" dt="2020-01-08T06:48:06.381" v="3384" actId="1076"/>
          <ac:cxnSpMkLst>
            <pc:docMk/>
            <pc:sldMk cId="651398655" sldId="571"/>
            <ac:cxnSpMk id="19" creationId="{2C9EF2EF-413B-44FB-8152-5BA5C4EFC46A}"/>
          </ac:cxnSpMkLst>
        </pc:cxnChg>
      </pc:sldChg>
      <pc:sldChg chg="addSp delSp modSp add del delAnim modAnim">
        <pc:chgData name="Memi Lavi" userId="e83fb1fe-3ee1-48a9-b8b1-29113b8a69ef" providerId="ADAL" clId="{8FC7E219-8FF3-415D-BCA8-7AB040817CD4}" dt="2020-01-10T11:41:53.937" v="4013" actId="2696"/>
        <pc:sldMkLst>
          <pc:docMk/>
          <pc:sldMk cId="2294478599" sldId="572"/>
        </pc:sldMkLst>
        <pc:spChg chg="del">
          <ac:chgData name="Memi Lavi" userId="e83fb1fe-3ee1-48a9-b8b1-29113b8a69ef" providerId="ADAL" clId="{8FC7E219-8FF3-415D-BCA8-7AB040817CD4}" dt="2020-01-09T06:15:25.905" v="3657" actId="478"/>
          <ac:spMkLst>
            <pc:docMk/>
            <pc:sldMk cId="2294478599" sldId="572"/>
            <ac:spMk id="2" creationId="{9B881C05-41CC-4A9C-9B96-B5774E76F7D8}"/>
          </ac:spMkLst>
        </pc:spChg>
        <pc:spChg chg="mod">
          <ac:chgData name="Memi Lavi" userId="e83fb1fe-3ee1-48a9-b8b1-29113b8a69ef" providerId="ADAL" clId="{8FC7E219-8FF3-415D-BCA8-7AB040817CD4}" dt="2020-01-09T06:15:39.954" v="3687" actId="20577"/>
          <ac:spMkLst>
            <pc:docMk/>
            <pc:sldMk cId="2294478599" sldId="572"/>
            <ac:spMk id="3" creationId="{8527C979-0239-4F9A-A9A1-27CB101F7A7B}"/>
          </ac:spMkLst>
        </pc:spChg>
        <pc:picChg chg="add mod">
          <ac:chgData name="Memi Lavi" userId="e83fb1fe-3ee1-48a9-b8b1-29113b8a69ef" providerId="ADAL" clId="{8FC7E219-8FF3-415D-BCA8-7AB040817CD4}" dt="2020-01-09T06:16:18.418" v="3690" actId="1076"/>
          <ac:picMkLst>
            <pc:docMk/>
            <pc:sldMk cId="2294478599" sldId="572"/>
            <ac:picMk id="2050" creationId="{E85E7B7D-157A-4E7E-B1B1-2FC0B7BA6CFD}"/>
          </ac:picMkLst>
        </pc:picChg>
      </pc:sldChg>
      <pc:sldChg chg="addSp delSp add modAnim">
        <pc:chgData name="Memi Lavi" userId="e83fb1fe-3ee1-48a9-b8b1-29113b8a69ef" providerId="ADAL" clId="{8FC7E219-8FF3-415D-BCA8-7AB040817CD4}" dt="2020-01-10T11:43:33.105" v="4057"/>
        <pc:sldMkLst>
          <pc:docMk/>
          <pc:sldMk cId="4292674598" sldId="572"/>
        </pc:sldMkLst>
        <pc:picChg chg="add del">
          <ac:chgData name="Memi Lavi" userId="e83fb1fe-3ee1-48a9-b8b1-29113b8a69ef" providerId="ADAL" clId="{8FC7E219-8FF3-415D-BCA8-7AB040817CD4}" dt="2020-01-10T11:43:33.105" v="4057"/>
          <ac:picMkLst>
            <pc:docMk/>
            <pc:sldMk cId="4292674598" sldId="572"/>
            <ac:picMk id="7" creationId="{AF605612-78CF-4DF6-AD18-149BEE26E90F}"/>
          </ac:picMkLst>
        </pc:picChg>
      </pc:sldChg>
      <pc:sldChg chg="modSp add modAnim">
        <pc:chgData name="Memi Lavi" userId="e83fb1fe-3ee1-48a9-b8b1-29113b8a69ef" providerId="ADAL" clId="{8FC7E219-8FF3-415D-BCA8-7AB040817CD4}" dt="2020-01-10T11:43:18.083" v="4053" actId="20577"/>
        <pc:sldMkLst>
          <pc:docMk/>
          <pc:sldMk cId="1291842521" sldId="573"/>
        </pc:sldMkLst>
        <pc:spChg chg="mod">
          <ac:chgData name="Memi Lavi" userId="e83fb1fe-3ee1-48a9-b8b1-29113b8a69ef" providerId="ADAL" clId="{8FC7E219-8FF3-415D-BCA8-7AB040817CD4}" dt="2020-01-10T11:43:18.083" v="4053" actId="20577"/>
          <ac:spMkLst>
            <pc:docMk/>
            <pc:sldMk cId="1291842521" sldId="573"/>
            <ac:spMk id="7" creationId="{D1439513-A2BF-4164-B79A-2C49F8002220}"/>
          </ac:spMkLst>
        </pc:spChg>
      </pc:sldChg>
      <pc:sldChg chg="addSp delSp modSp add del modAnim">
        <pc:chgData name="Memi Lavi" userId="e83fb1fe-3ee1-48a9-b8b1-29113b8a69ef" providerId="ADAL" clId="{8FC7E219-8FF3-415D-BCA8-7AB040817CD4}" dt="2020-01-10T11:41:53.956" v="4014" actId="2696"/>
        <pc:sldMkLst>
          <pc:docMk/>
          <pc:sldMk cId="3234504970" sldId="573"/>
        </pc:sldMkLst>
        <pc:spChg chg="add mod">
          <ac:chgData name="Memi Lavi" userId="e83fb1fe-3ee1-48a9-b8b1-29113b8a69ef" providerId="ADAL" clId="{8FC7E219-8FF3-415D-BCA8-7AB040817CD4}" dt="2020-01-09T06:19:05.410" v="3895" actId="1037"/>
          <ac:spMkLst>
            <pc:docMk/>
            <pc:sldMk cId="3234504970" sldId="573"/>
            <ac:spMk id="2" creationId="{3C5CF710-1E99-4580-9B24-21A3A0B3E60A}"/>
          </ac:spMkLst>
        </pc:spChg>
        <pc:spChg chg="del">
          <ac:chgData name="Memi Lavi" userId="e83fb1fe-3ee1-48a9-b8b1-29113b8a69ef" providerId="ADAL" clId="{8FC7E219-8FF3-415D-BCA8-7AB040817CD4}" dt="2020-01-09T06:17:05.611" v="3698" actId="478"/>
          <ac:spMkLst>
            <pc:docMk/>
            <pc:sldMk cId="3234504970" sldId="573"/>
            <ac:spMk id="3" creationId="{8527C979-0239-4F9A-A9A1-27CB101F7A7B}"/>
          </ac:spMkLst>
        </pc:spChg>
        <pc:spChg chg="mod">
          <ac:chgData name="Memi Lavi" userId="e83fb1fe-3ee1-48a9-b8b1-29113b8a69ef" providerId="ADAL" clId="{8FC7E219-8FF3-415D-BCA8-7AB040817CD4}" dt="2020-01-09T06:17:01.359" v="3697" actId="20577"/>
          <ac:spMkLst>
            <pc:docMk/>
            <pc:sldMk cId="3234504970" sldId="573"/>
            <ac:spMk id="4" creationId="{F72CFFA2-5536-460B-B2F5-D9BF03F4A17A}"/>
          </ac:spMkLst>
        </pc:spChg>
        <pc:spChg chg="add mod">
          <ac:chgData name="Memi Lavi" userId="e83fb1fe-3ee1-48a9-b8b1-29113b8a69ef" providerId="ADAL" clId="{8FC7E219-8FF3-415D-BCA8-7AB040817CD4}" dt="2020-01-10T11:41:28.297" v="4010" actId="20577"/>
          <ac:spMkLst>
            <pc:docMk/>
            <pc:sldMk cId="3234504970" sldId="573"/>
            <ac:spMk id="7" creationId="{D1439513-A2BF-4164-B79A-2C49F8002220}"/>
          </ac:spMkLst>
        </pc:spChg>
        <pc:picChg chg="mod">
          <ac:chgData name="Memi Lavi" userId="e83fb1fe-3ee1-48a9-b8b1-29113b8a69ef" providerId="ADAL" clId="{8FC7E219-8FF3-415D-BCA8-7AB040817CD4}" dt="2020-01-09T06:19:08.409" v="3910" actId="1038"/>
          <ac:picMkLst>
            <pc:docMk/>
            <pc:sldMk cId="3234504970" sldId="573"/>
            <ac:picMk id="2050" creationId="{E85E7B7D-157A-4E7E-B1B1-2FC0B7BA6CFD}"/>
          </ac:picMkLst>
        </pc:picChg>
      </pc:sldChg>
      <pc:sldChg chg="addSp delSp modSp add del addAnim delAnim modAnim">
        <pc:chgData name="Memi Lavi" userId="e83fb1fe-3ee1-48a9-b8b1-29113b8a69ef" providerId="ADAL" clId="{8FC7E219-8FF3-415D-BCA8-7AB040817CD4}" dt="2020-01-10T11:44:03.141" v="4059" actId="1076"/>
        <pc:sldMkLst>
          <pc:docMk/>
          <pc:sldMk cId="430725715" sldId="574"/>
        </pc:sldMkLst>
        <pc:spChg chg="add del">
          <ac:chgData name="Memi Lavi" userId="e83fb1fe-3ee1-48a9-b8b1-29113b8a69ef" providerId="ADAL" clId="{8FC7E219-8FF3-415D-BCA8-7AB040817CD4}" dt="2020-01-10T11:40:13.471" v="3996" actId="478"/>
          <ac:spMkLst>
            <pc:docMk/>
            <pc:sldMk cId="430725715" sldId="574"/>
            <ac:spMk id="2" creationId="{3C5CF710-1E99-4580-9B24-21A3A0B3E60A}"/>
          </ac:spMkLst>
        </pc:spChg>
        <pc:spChg chg="mod">
          <ac:chgData name="Memi Lavi" userId="e83fb1fe-3ee1-48a9-b8b1-29113b8a69ef" providerId="ADAL" clId="{8FC7E219-8FF3-415D-BCA8-7AB040817CD4}" dt="2020-01-10T11:40:13.539" v="3999" actId="20577"/>
          <ac:spMkLst>
            <pc:docMk/>
            <pc:sldMk cId="430725715" sldId="574"/>
            <ac:spMk id="4" creationId="{F72CFFA2-5536-460B-B2F5-D9BF03F4A17A}"/>
          </ac:spMkLst>
        </pc:spChg>
        <pc:spChg chg="add del">
          <ac:chgData name="Memi Lavi" userId="e83fb1fe-3ee1-48a9-b8b1-29113b8a69ef" providerId="ADAL" clId="{8FC7E219-8FF3-415D-BCA8-7AB040817CD4}" dt="2020-01-10T11:40:13.471" v="3996" actId="478"/>
          <ac:spMkLst>
            <pc:docMk/>
            <pc:sldMk cId="430725715" sldId="574"/>
            <ac:spMk id="7" creationId="{D1439513-A2BF-4164-B79A-2C49F8002220}"/>
          </ac:spMkLst>
        </pc:spChg>
        <pc:picChg chg="add mod">
          <ac:chgData name="Memi Lavi" userId="e83fb1fe-3ee1-48a9-b8b1-29113b8a69ef" providerId="ADAL" clId="{8FC7E219-8FF3-415D-BCA8-7AB040817CD4}" dt="2020-01-10T11:44:03.141" v="4059" actId="1076"/>
          <ac:picMkLst>
            <pc:docMk/>
            <pc:sldMk cId="430725715" sldId="574"/>
            <ac:picMk id="5" creationId="{831CE1AC-7651-4E9F-A18E-1C6F91D4FD1B}"/>
          </ac:picMkLst>
        </pc:picChg>
        <pc:picChg chg="add del mod">
          <ac:chgData name="Memi Lavi" userId="e83fb1fe-3ee1-48a9-b8b1-29113b8a69ef" providerId="ADAL" clId="{8FC7E219-8FF3-415D-BCA8-7AB040817CD4}" dt="2020-01-10T11:39:19.701" v="3991"/>
          <ac:picMkLst>
            <pc:docMk/>
            <pc:sldMk cId="430725715" sldId="574"/>
            <ac:picMk id="8" creationId="{7FCB5597-F04C-469E-8E1A-0108B8520AB5}"/>
          </ac:picMkLst>
        </pc:picChg>
        <pc:picChg chg="add del mod">
          <ac:chgData name="Memi Lavi" userId="e83fb1fe-3ee1-48a9-b8b1-29113b8a69ef" providerId="ADAL" clId="{8FC7E219-8FF3-415D-BCA8-7AB040817CD4}" dt="2020-01-10T11:43:29.443" v="4055" actId="478"/>
          <ac:picMkLst>
            <pc:docMk/>
            <pc:sldMk cId="430725715" sldId="574"/>
            <ac:picMk id="2050" creationId="{E85E7B7D-157A-4E7E-B1B1-2FC0B7BA6CFD}"/>
          </ac:picMkLst>
        </pc:picChg>
      </pc:sldChg>
      <pc:sldChg chg="modSp add">
        <pc:chgData name="Memi Lavi" userId="e83fb1fe-3ee1-48a9-b8b1-29113b8a69ef" providerId="ADAL" clId="{8FC7E219-8FF3-415D-BCA8-7AB040817CD4}" dt="2020-01-10T11:45:37.668" v="4199" actId="20577"/>
        <pc:sldMkLst>
          <pc:docMk/>
          <pc:sldMk cId="845606225" sldId="575"/>
        </pc:sldMkLst>
        <pc:spChg chg="mod">
          <ac:chgData name="Memi Lavi" userId="e83fb1fe-3ee1-48a9-b8b1-29113b8a69ef" providerId="ADAL" clId="{8FC7E219-8FF3-415D-BCA8-7AB040817CD4}" dt="2020-01-10T11:45:37.668" v="4199" actId="20577"/>
          <ac:spMkLst>
            <pc:docMk/>
            <pc:sldMk cId="845606225" sldId="575"/>
            <ac:spMk id="3" creationId="{8527C979-0239-4F9A-A9A1-27CB101F7A7B}"/>
          </ac:spMkLst>
        </pc:spChg>
        <pc:spChg chg="mod">
          <ac:chgData name="Memi Lavi" userId="e83fb1fe-3ee1-48a9-b8b1-29113b8a69ef" providerId="ADAL" clId="{8FC7E219-8FF3-415D-BCA8-7AB040817CD4}" dt="2020-01-10T11:45:03.662" v="4069" actId="20577"/>
          <ac:spMkLst>
            <pc:docMk/>
            <pc:sldMk cId="845606225" sldId="575"/>
            <ac:spMk id="4" creationId="{F72CFFA2-5536-460B-B2F5-D9BF03F4A17A}"/>
          </ac:spMkLst>
        </pc:spChg>
      </pc:sldChg>
      <pc:sldChg chg="add">
        <pc:chgData name="Memi Lavi" userId="e83fb1fe-3ee1-48a9-b8b1-29113b8a69ef" providerId="ADAL" clId="{8FC7E219-8FF3-415D-BCA8-7AB040817CD4}" dt="2020-01-10T11:45:53.322" v="4200"/>
        <pc:sldMkLst>
          <pc:docMk/>
          <pc:sldMk cId="3992817643" sldId="576"/>
        </pc:sldMkLst>
      </pc:sldChg>
      <pc:sldChg chg="modSp add modAnim">
        <pc:chgData name="Memi Lavi" userId="e83fb1fe-3ee1-48a9-b8b1-29113b8a69ef" providerId="ADAL" clId="{8FC7E219-8FF3-415D-BCA8-7AB040817CD4}" dt="2020-01-10T11:46:54.646" v="4233" actId="6549"/>
        <pc:sldMkLst>
          <pc:docMk/>
          <pc:sldMk cId="3518731844" sldId="577"/>
        </pc:sldMkLst>
        <pc:spChg chg="mod">
          <ac:chgData name="Memi Lavi" userId="e83fb1fe-3ee1-48a9-b8b1-29113b8a69ef" providerId="ADAL" clId="{8FC7E219-8FF3-415D-BCA8-7AB040817CD4}" dt="2020-01-10T11:46:54.646" v="4233" actId="6549"/>
          <ac:spMkLst>
            <pc:docMk/>
            <pc:sldMk cId="3518731844" sldId="577"/>
            <ac:spMk id="3" creationId="{8527C979-0239-4F9A-A9A1-27CB101F7A7B}"/>
          </ac:spMkLst>
        </pc:spChg>
      </pc:sldChg>
      <pc:sldChg chg="addSp modSp add modAnim">
        <pc:chgData name="Memi Lavi" userId="e83fb1fe-3ee1-48a9-b8b1-29113b8a69ef" providerId="ADAL" clId="{8FC7E219-8FF3-415D-BCA8-7AB040817CD4}" dt="2020-01-10T11:49:55.961" v="4346" actId="14100"/>
        <pc:sldMkLst>
          <pc:docMk/>
          <pc:sldMk cId="2061898323" sldId="578"/>
        </pc:sldMkLst>
        <pc:spChg chg="add mod">
          <ac:chgData name="Memi Lavi" userId="e83fb1fe-3ee1-48a9-b8b1-29113b8a69ef" providerId="ADAL" clId="{8FC7E219-8FF3-415D-BCA8-7AB040817CD4}" dt="2020-01-10T11:49:55.961" v="4346" actId="14100"/>
          <ac:spMkLst>
            <pc:docMk/>
            <pc:sldMk cId="2061898323" sldId="578"/>
            <ac:spMk id="2" creationId="{87A4BC30-EF39-464E-895A-08A06007640D}"/>
          </ac:spMkLst>
        </pc:spChg>
        <pc:spChg chg="mod">
          <ac:chgData name="Memi Lavi" userId="e83fb1fe-3ee1-48a9-b8b1-29113b8a69ef" providerId="ADAL" clId="{8FC7E219-8FF3-415D-BCA8-7AB040817CD4}" dt="2020-01-10T11:47:19.030" v="4249" actId="20577"/>
          <ac:spMkLst>
            <pc:docMk/>
            <pc:sldMk cId="2061898323" sldId="578"/>
            <ac:spMk id="3" creationId="{8527C979-0239-4F9A-A9A1-27CB101F7A7B}"/>
          </ac:spMkLst>
        </pc:spChg>
        <pc:picChg chg="add mod">
          <ac:chgData name="Memi Lavi" userId="e83fb1fe-3ee1-48a9-b8b1-29113b8a69ef" providerId="ADAL" clId="{8FC7E219-8FF3-415D-BCA8-7AB040817CD4}" dt="2020-01-10T11:47:54.771" v="4254" actId="1076"/>
          <ac:picMkLst>
            <pc:docMk/>
            <pc:sldMk cId="2061898323" sldId="578"/>
            <ac:picMk id="6" creationId="{2F218A3F-FAF1-407C-A76B-EB1CA5634E56}"/>
          </ac:picMkLst>
        </pc:picChg>
      </pc:sldChg>
      <pc:sldChg chg="addSp delSp modSp add delAnim modAnim">
        <pc:chgData name="Memi Lavi" userId="e83fb1fe-3ee1-48a9-b8b1-29113b8a69ef" providerId="ADAL" clId="{8FC7E219-8FF3-415D-BCA8-7AB040817CD4}" dt="2020-01-10T11:52:06.063" v="4455"/>
        <pc:sldMkLst>
          <pc:docMk/>
          <pc:sldMk cId="3967305474" sldId="579"/>
        </pc:sldMkLst>
        <pc:spChg chg="mod">
          <ac:chgData name="Memi Lavi" userId="e83fb1fe-3ee1-48a9-b8b1-29113b8a69ef" providerId="ADAL" clId="{8FC7E219-8FF3-415D-BCA8-7AB040817CD4}" dt="2020-01-10T11:51:23.768" v="4452" actId="20577"/>
          <ac:spMkLst>
            <pc:docMk/>
            <pc:sldMk cId="3967305474" sldId="579"/>
            <ac:spMk id="2" creationId="{87A4BC30-EF39-464E-895A-08A06007640D}"/>
          </ac:spMkLst>
        </pc:spChg>
        <pc:spChg chg="mod">
          <ac:chgData name="Memi Lavi" userId="e83fb1fe-3ee1-48a9-b8b1-29113b8a69ef" providerId="ADAL" clId="{8FC7E219-8FF3-415D-BCA8-7AB040817CD4}" dt="2020-01-10T11:50:59.348" v="4391" actId="20577"/>
          <ac:spMkLst>
            <pc:docMk/>
            <pc:sldMk cId="3967305474" sldId="579"/>
            <ac:spMk id="3" creationId="{8527C979-0239-4F9A-A9A1-27CB101F7A7B}"/>
          </ac:spMkLst>
        </pc:spChg>
        <pc:picChg chg="del">
          <ac:chgData name="Memi Lavi" userId="e83fb1fe-3ee1-48a9-b8b1-29113b8a69ef" providerId="ADAL" clId="{8FC7E219-8FF3-415D-BCA8-7AB040817CD4}" dt="2020-01-10T11:50:12.393" v="4362" actId="478"/>
          <ac:picMkLst>
            <pc:docMk/>
            <pc:sldMk cId="3967305474" sldId="579"/>
            <ac:picMk id="6" creationId="{2F218A3F-FAF1-407C-A76B-EB1CA5634E56}"/>
          </ac:picMkLst>
        </pc:picChg>
        <pc:picChg chg="add mod">
          <ac:chgData name="Memi Lavi" userId="e83fb1fe-3ee1-48a9-b8b1-29113b8a69ef" providerId="ADAL" clId="{8FC7E219-8FF3-415D-BCA8-7AB040817CD4}" dt="2020-01-10T11:52:03.439" v="4454" actId="1076"/>
          <ac:picMkLst>
            <pc:docMk/>
            <pc:sldMk cId="3967305474" sldId="579"/>
            <ac:picMk id="7170" creationId="{1298E56C-B3D1-489E-BEDB-B00B20A5EFCF}"/>
          </ac:picMkLst>
        </pc:picChg>
      </pc:sldChg>
      <pc:sldChg chg="addSp delSp modSp add modAnim">
        <pc:chgData name="Memi Lavi" userId="e83fb1fe-3ee1-48a9-b8b1-29113b8a69ef" providerId="ADAL" clId="{8FC7E219-8FF3-415D-BCA8-7AB040817CD4}" dt="2020-01-10T11:54:01.519" v="4474"/>
        <pc:sldMkLst>
          <pc:docMk/>
          <pc:sldMk cId="758406367" sldId="580"/>
        </pc:sldMkLst>
        <pc:spChg chg="del">
          <ac:chgData name="Memi Lavi" userId="e83fb1fe-3ee1-48a9-b8b1-29113b8a69ef" providerId="ADAL" clId="{8FC7E219-8FF3-415D-BCA8-7AB040817CD4}" dt="2020-01-10T11:52:54.899" v="4458" actId="478"/>
          <ac:spMkLst>
            <pc:docMk/>
            <pc:sldMk cId="758406367" sldId="580"/>
            <ac:spMk id="3" creationId="{8527C979-0239-4F9A-A9A1-27CB101F7A7B}"/>
          </ac:spMkLst>
        </pc:spChg>
        <pc:picChg chg="add mod">
          <ac:chgData name="Memi Lavi" userId="e83fb1fe-3ee1-48a9-b8b1-29113b8a69ef" providerId="ADAL" clId="{8FC7E219-8FF3-415D-BCA8-7AB040817CD4}" dt="2020-01-10T11:53:47.411" v="4469" actId="1076"/>
          <ac:picMkLst>
            <pc:docMk/>
            <pc:sldMk cId="758406367" sldId="580"/>
            <ac:picMk id="7" creationId="{2A6FA8F9-3532-40E4-AEA2-A304F43B117C}"/>
          </ac:picMkLst>
        </pc:picChg>
        <pc:picChg chg="add mod">
          <ac:chgData name="Memi Lavi" userId="e83fb1fe-3ee1-48a9-b8b1-29113b8a69ef" providerId="ADAL" clId="{8FC7E219-8FF3-415D-BCA8-7AB040817CD4}" dt="2020-01-10T11:53:49.692" v="4470" actId="1076"/>
          <ac:picMkLst>
            <pc:docMk/>
            <pc:sldMk cId="758406367" sldId="580"/>
            <ac:picMk id="8" creationId="{94D21B82-0DE0-46DC-8974-928539B81A31}"/>
          </ac:picMkLst>
        </pc:picChg>
        <pc:picChg chg="add mod">
          <ac:chgData name="Memi Lavi" userId="e83fb1fe-3ee1-48a9-b8b1-29113b8a69ef" providerId="ADAL" clId="{8FC7E219-8FF3-415D-BCA8-7AB040817CD4}" dt="2020-01-10T11:53:51.853" v="4471" actId="1076"/>
          <ac:picMkLst>
            <pc:docMk/>
            <pc:sldMk cId="758406367" sldId="580"/>
            <ac:picMk id="9" creationId="{D7A48E84-5AA9-4F3F-9958-DCFF24032800}"/>
          </ac:picMkLst>
        </pc:picChg>
        <pc:picChg chg="mod">
          <ac:chgData name="Memi Lavi" userId="e83fb1fe-3ee1-48a9-b8b1-29113b8a69ef" providerId="ADAL" clId="{8FC7E219-8FF3-415D-BCA8-7AB040817CD4}" dt="2020-01-10T11:52:59.309" v="4460" actId="1076"/>
          <ac:picMkLst>
            <pc:docMk/>
            <pc:sldMk cId="758406367" sldId="580"/>
            <ac:picMk id="7170" creationId="{1298E56C-B3D1-489E-BEDB-B00B20A5EFCF}"/>
          </ac:picMkLst>
        </pc:picChg>
      </pc:sldChg>
      <pc:sldChg chg="add del">
        <pc:chgData name="Memi Lavi" userId="e83fb1fe-3ee1-48a9-b8b1-29113b8a69ef" providerId="ADAL" clId="{8FC7E219-8FF3-415D-BCA8-7AB040817CD4}" dt="2020-01-10T12:14:40.299" v="4675" actId="2696"/>
        <pc:sldMkLst>
          <pc:docMk/>
          <pc:sldMk cId="1641566473" sldId="581"/>
        </pc:sldMkLst>
      </pc:sldChg>
      <pc:sldChg chg="addSp delSp modSp add modAnim">
        <pc:chgData name="Memi Lavi" userId="e83fb1fe-3ee1-48a9-b8b1-29113b8a69ef" providerId="ADAL" clId="{8FC7E219-8FF3-415D-BCA8-7AB040817CD4}" dt="2020-01-11T18:30:24.494" v="5944" actId="478"/>
        <pc:sldMkLst>
          <pc:docMk/>
          <pc:sldMk cId="1764887477" sldId="582"/>
        </pc:sldMkLst>
        <pc:spChg chg="add mod">
          <ac:chgData name="Memi Lavi" userId="e83fb1fe-3ee1-48a9-b8b1-29113b8a69ef" providerId="ADAL" clId="{8FC7E219-8FF3-415D-BCA8-7AB040817CD4}" dt="2020-01-10T12:06:52.846" v="4484" actId="14100"/>
          <ac:spMkLst>
            <pc:docMk/>
            <pc:sldMk cId="1764887477" sldId="582"/>
            <ac:spMk id="3" creationId="{1971357F-B2BC-466F-B0A2-B304A2C80397}"/>
          </ac:spMkLst>
        </pc:spChg>
        <pc:spChg chg="del">
          <ac:chgData name="Memi Lavi" userId="e83fb1fe-3ee1-48a9-b8b1-29113b8a69ef" providerId="ADAL" clId="{8FC7E219-8FF3-415D-BCA8-7AB040817CD4}" dt="2020-01-10T12:06:18.717" v="4478" actId="478"/>
          <ac:spMkLst>
            <pc:docMk/>
            <pc:sldMk cId="1764887477" sldId="582"/>
            <ac:spMk id="14" creationId="{AE787DC2-0746-4462-B8EE-A9803BB1F2BB}"/>
          </ac:spMkLst>
        </pc:spChg>
        <pc:spChg chg="del">
          <ac:chgData name="Memi Lavi" userId="e83fb1fe-3ee1-48a9-b8b1-29113b8a69ef" providerId="ADAL" clId="{8FC7E219-8FF3-415D-BCA8-7AB040817CD4}" dt="2020-01-11T18:30:24.494" v="5944" actId="478"/>
          <ac:spMkLst>
            <pc:docMk/>
            <pc:sldMk cId="1764887477" sldId="582"/>
            <ac:spMk id="36" creationId="{43357D3D-8C8C-4816-9FF2-18640665F709}"/>
          </ac:spMkLst>
        </pc:spChg>
      </pc:sldChg>
      <pc:sldChg chg="delSp modSp add modAnim">
        <pc:chgData name="Memi Lavi" userId="e83fb1fe-3ee1-48a9-b8b1-29113b8a69ef" providerId="ADAL" clId="{8FC7E219-8FF3-415D-BCA8-7AB040817CD4}" dt="2020-01-10T12:10:24.206" v="4599"/>
        <pc:sldMkLst>
          <pc:docMk/>
          <pc:sldMk cId="3359069728" sldId="583"/>
        </pc:sldMkLst>
        <pc:spChg chg="mod">
          <ac:chgData name="Memi Lavi" userId="e83fb1fe-3ee1-48a9-b8b1-29113b8a69ef" providerId="ADAL" clId="{8FC7E219-8FF3-415D-BCA8-7AB040817CD4}" dt="2020-01-10T12:10:19.079" v="4597" actId="20577"/>
          <ac:spMkLst>
            <pc:docMk/>
            <pc:sldMk cId="3359069728" sldId="583"/>
            <ac:spMk id="2" creationId="{87A4BC30-EF39-464E-895A-08A06007640D}"/>
          </ac:spMkLst>
        </pc:spChg>
        <pc:spChg chg="mod">
          <ac:chgData name="Memi Lavi" userId="e83fb1fe-3ee1-48a9-b8b1-29113b8a69ef" providerId="ADAL" clId="{8FC7E219-8FF3-415D-BCA8-7AB040817CD4}" dt="2020-01-10T12:09:42.591" v="4492" actId="20577"/>
          <ac:spMkLst>
            <pc:docMk/>
            <pc:sldMk cId="3359069728" sldId="583"/>
            <ac:spMk id="3" creationId="{8527C979-0239-4F9A-A9A1-27CB101F7A7B}"/>
          </ac:spMkLst>
        </pc:spChg>
        <pc:picChg chg="del">
          <ac:chgData name="Memi Lavi" userId="e83fb1fe-3ee1-48a9-b8b1-29113b8a69ef" providerId="ADAL" clId="{8FC7E219-8FF3-415D-BCA8-7AB040817CD4}" dt="2020-01-10T12:10:21.145" v="4598" actId="478"/>
          <ac:picMkLst>
            <pc:docMk/>
            <pc:sldMk cId="3359069728" sldId="583"/>
            <ac:picMk id="7170" creationId="{1298E56C-B3D1-489E-BEDB-B00B20A5EFCF}"/>
          </ac:picMkLst>
        </pc:picChg>
      </pc:sldChg>
      <pc:sldChg chg="addSp delSp modSp add">
        <pc:chgData name="Memi Lavi" userId="e83fb1fe-3ee1-48a9-b8b1-29113b8a69ef" providerId="ADAL" clId="{8FC7E219-8FF3-415D-BCA8-7AB040817CD4}" dt="2020-01-10T12:12:01.719" v="4604" actId="14100"/>
        <pc:sldMkLst>
          <pc:docMk/>
          <pc:sldMk cId="842633727" sldId="584"/>
        </pc:sldMkLst>
        <pc:spChg chg="del">
          <ac:chgData name="Memi Lavi" userId="e83fb1fe-3ee1-48a9-b8b1-29113b8a69ef" providerId="ADAL" clId="{8FC7E219-8FF3-415D-BCA8-7AB040817CD4}" dt="2020-01-10T12:11:44.150" v="4601" actId="478"/>
          <ac:spMkLst>
            <pc:docMk/>
            <pc:sldMk cId="842633727" sldId="584"/>
            <ac:spMk id="2" creationId="{745FBB34-D840-4E80-8C20-BDFAA8C295FB}"/>
          </ac:spMkLst>
        </pc:spChg>
        <pc:spChg chg="del">
          <ac:chgData name="Memi Lavi" userId="e83fb1fe-3ee1-48a9-b8b1-29113b8a69ef" providerId="ADAL" clId="{8FC7E219-8FF3-415D-BCA8-7AB040817CD4}" dt="2020-01-10T12:11:44.150" v="4601" actId="478"/>
          <ac:spMkLst>
            <pc:docMk/>
            <pc:sldMk cId="842633727" sldId="584"/>
            <ac:spMk id="3" creationId="{0DEF18ED-3D30-47EA-9EDD-E3C578A11B6F}"/>
          </ac:spMkLst>
        </pc:spChg>
        <pc:picChg chg="add mod">
          <ac:chgData name="Memi Lavi" userId="e83fb1fe-3ee1-48a9-b8b1-29113b8a69ef" providerId="ADAL" clId="{8FC7E219-8FF3-415D-BCA8-7AB040817CD4}" dt="2020-01-10T12:12:01.719" v="4604" actId="14100"/>
          <ac:picMkLst>
            <pc:docMk/>
            <pc:sldMk cId="842633727" sldId="584"/>
            <ac:picMk id="5" creationId="{3E1E90E6-7707-4AC8-99CA-CF96C5B2413A}"/>
          </ac:picMkLst>
        </pc:picChg>
      </pc:sldChg>
      <pc:sldChg chg="addSp delSp modSp add modAnim">
        <pc:chgData name="Memi Lavi" userId="e83fb1fe-3ee1-48a9-b8b1-29113b8a69ef" providerId="ADAL" clId="{8FC7E219-8FF3-415D-BCA8-7AB040817CD4}" dt="2020-01-10T12:16:34.716" v="4681" actId="478"/>
        <pc:sldMkLst>
          <pc:docMk/>
          <pc:sldMk cId="1550978737" sldId="585"/>
        </pc:sldMkLst>
        <pc:spChg chg="add mod">
          <ac:chgData name="Memi Lavi" userId="e83fb1fe-3ee1-48a9-b8b1-29113b8a69ef" providerId="ADAL" clId="{8FC7E219-8FF3-415D-BCA8-7AB040817CD4}" dt="2020-01-10T12:13:20.591" v="4644" actId="20577"/>
          <ac:spMkLst>
            <pc:docMk/>
            <pc:sldMk cId="1550978737" sldId="585"/>
            <ac:spMk id="3" creationId="{E90B110B-5880-4276-BE84-03A3247DAFB9}"/>
          </ac:spMkLst>
        </pc:spChg>
        <pc:spChg chg="add mod">
          <ac:chgData name="Memi Lavi" userId="e83fb1fe-3ee1-48a9-b8b1-29113b8a69ef" providerId="ADAL" clId="{8FC7E219-8FF3-415D-BCA8-7AB040817CD4}" dt="2020-01-10T12:13:38.344" v="4659" actId="20577"/>
          <ac:spMkLst>
            <pc:docMk/>
            <pc:sldMk cId="1550978737" sldId="585"/>
            <ac:spMk id="4" creationId="{5F1851BE-27FB-4848-A229-C2F98847FCE0}"/>
          </ac:spMkLst>
        </pc:spChg>
        <pc:spChg chg="add">
          <ac:chgData name="Memi Lavi" userId="e83fb1fe-3ee1-48a9-b8b1-29113b8a69ef" providerId="ADAL" clId="{8FC7E219-8FF3-415D-BCA8-7AB040817CD4}" dt="2020-01-10T12:13:30.118" v="4645"/>
          <ac:spMkLst>
            <pc:docMk/>
            <pc:sldMk cId="1550978737" sldId="585"/>
            <ac:spMk id="6" creationId="{2AF692E9-C2F9-4A5F-B5B3-B2C6D43217CA}"/>
          </ac:spMkLst>
        </pc:spChg>
        <pc:picChg chg="mod">
          <ac:chgData name="Memi Lavi" userId="e83fb1fe-3ee1-48a9-b8b1-29113b8a69ef" providerId="ADAL" clId="{8FC7E219-8FF3-415D-BCA8-7AB040817CD4}" dt="2020-01-10T12:16:05.876" v="4678" actId="1076"/>
          <ac:picMkLst>
            <pc:docMk/>
            <pc:sldMk cId="1550978737" sldId="585"/>
            <ac:picMk id="5" creationId="{3E1E90E6-7707-4AC8-99CA-CF96C5B2413A}"/>
          </ac:picMkLst>
        </pc:picChg>
        <pc:picChg chg="add mod">
          <ac:chgData name="Memi Lavi" userId="e83fb1fe-3ee1-48a9-b8b1-29113b8a69ef" providerId="ADAL" clId="{8FC7E219-8FF3-415D-BCA8-7AB040817CD4}" dt="2020-01-10T12:13:55.331" v="4665" actId="1076"/>
          <ac:picMkLst>
            <pc:docMk/>
            <pc:sldMk cId="1550978737" sldId="585"/>
            <ac:picMk id="7" creationId="{E89F5712-80E6-4F5C-9B65-A1435CE34E0C}"/>
          </ac:picMkLst>
        </pc:picChg>
        <pc:picChg chg="add mod">
          <ac:chgData name="Memi Lavi" userId="e83fb1fe-3ee1-48a9-b8b1-29113b8a69ef" providerId="ADAL" clId="{8FC7E219-8FF3-415D-BCA8-7AB040817CD4}" dt="2020-01-10T12:14:14.334" v="4673" actId="1076"/>
          <ac:picMkLst>
            <pc:docMk/>
            <pc:sldMk cId="1550978737" sldId="585"/>
            <ac:picMk id="8" creationId="{66F48402-4DAC-4D0D-9703-CE7A214E1CB8}"/>
          </ac:picMkLst>
        </pc:picChg>
        <pc:picChg chg="add mod">
          <ac:chgData name="Memi Lavi" userId="e83fb1fe-3ee1-48a9-b8b1-29113b8a69ef" providerId="ADAL" clId="{8FC7E219-8FF3-415D-BCA8-7AB040817CD4}" dt="2020-01-10T12:14:16.868" v="4674" actId="1076"/>
          <ac:picMkLst>
            <pc:docMk/>
            <pc:sldMk cId="1550978737" sldId="585"/>
            <ac:picMk id="9" creationId="{B1C13CC7-7D69-420C-90A0-1C6358586837}"/>
          </ac:picMkLst>
        </pc:picChg>
        <pc:picChg chg="add mod">
          <ac:chgData name="Memi Lavi" userId="e83fb1fe-3ee1-48a9-b8b1-29113b8a69ef" providerId="ADAL" clId="{8FC7E219-8FF3-415D-BCA8-7AB040817CD4}" dt="2020-01-10T12:14:02.223" v="4669" actId="1076"/>
          <ac:picMkLst>
            <pc:docMk/>
            <pc:sldMk cId="1550978737" sldId="585"/>
            <ac:picMk id="10" creationId="{3A2DE70A-4C57-4F58-91E1-4C4D85492644}"/>
          </ac:picMkLst>
        </pc:picChg>
        <pc:picChg chg="add del mod">
          <ac:chgData name="Memi Lavi" userId="e83fb1fe-3ee1-48a9-b8b1-29113b8a69ef" providerId="ADAL" clId="{8FC7E219-8FF3-415D-BCA8-7AB040817CD4}" dt="2020-01-10T12:16:34.716" v="4681" actId="478"/>
          <ac:picMkLst>
            <pc:docMk/>
            <pc:sldMk cId="1550978737" sldId="585"/>
            <ac:picMk id="13314" creationId="{CECD9F08-0ED1-4C5F-960F-4844AB9A6EC9}"/>
          </ac:picMkLst>
        </pc:picChg>
      </pc:sldChg>
      <pc:sldChg chg="addSp delSp modSp add modAnim">
        <pc:chgData name="Memi Lavi" userId="e83fb1fe-3ee1-48a9-b8b1-29113b8a69ef" providerId="ADAL" clId="{8FC7E219-8FF3-415D-BCA8-7AB040817CD4}" dt="2020-01-10T12:20:41.958" v="4756"/>
        <pc:sldMkLst>
          <pc:docMk/>
          <pc:sldMk cId="1229079360" sldId="586"/>
        </pc:sldMkLst>
        <pc:spChg chg="mod">
          <ac:chgData name="Memi Lavi" userId="e83fb1fe-3ee1-48a9-b8b1-29113b8a69ef" providerId="ADAL" clId="{8FC7E219-8FF3-415D-BCA8-7AB040817CD4}" dt="2020-01-10T12:16:44.560" v="4694" actId="20577"/>
          <ac:spMkLst>
            <pc:docMk/>
            <pc:sldMk cId="1229079360" sldId="586"/>
            <ac:spMk id="3" creationId="{E90B110B-5880-4276-BE84-03A3247DAFB9}"/>
          </ac:spMkLst>
        </pc:spChg>
        <pc:spChg chg="del">
          <ac:chgData name="Memi Lavi" userId="e83fb1fe-3ee1-48a9-b8b1-29113b8a69ef" providerId="ADAL" clId="{8FC7E219-8FF3-415D-BCA8-7AB040817CD4}" dt="2020-01-10T12:16:49.557" v="4696" actId="478"/>
          <ac:spMkLst>
            <pc:docMk/>
            <pc:sldMk cId="1229079360" sldId="586"/>
            <ac:spMk id="4" creationId="{5F1851BE-27FB-4848-A229-C2F98847FCE0}"/>
          </ac:spMkLst>
        </pc:spChg>
        <pc:spChg chg="del">
          <ac:chgData name="Memi Lavi" userId="e83fb1fe-3ee1-48a9-b8b1-29113b8a69ef" providerId="ADAL" clId="{8FC7E219-8FF3-415D-BCA8-7AB040817CD4}" dt="2020-01-10T12:16:50.825" v="4697" actId="478"/>
          <ac:spMkLst>
            <pc:docMk/>
            <pc:sldMk cId="1229079360" sldId="586"/>
            <ac:spMk id="6" creationId="{2AF692E9-C2F9-4A5F-B5B3-B2C6D43217CA}"/>
          </ac:spMkLst>
        </pc:spChg>
        <pc:spChg chg="add mod">
          <ac:chgData name="Memi Lavi" userId="e83fb1fe-3ee1-48a9-b8b1-29113b8a69ef" providerId="ADAL" clId="{8FC7E219-8FF3-415D-BCA8-7AB040817CD4}" dt="2020-01-10T12:20:36.269" v="4755" actId="14100"/>
          <ac:spMkLst>
            <pc:docMk/>
            <pc:sldMk cId="1229079360" sldId="586"/>
            <ac:spMk id="11" creationId="{0208AA55-A7D9-4511-BCC8-45065E86571C}"/>
          </ac:spMkLst>
        </pc:spChg>
        <pc:spChg chg="add mod">
          <ac:chgData name="Memi Lavi" userId="e83fb1fe-3ee1-48a9-b8b1-29113b8a69ef" providerId="ADAL" clId="{8FC7E219-8FF3-415D-BCA8-7AB040817CD4}" dt="2020-01-10T12:19:45.670" v="4722" actId="1037"/>
          <ac:spMkLst>
            <pc:docMk/>
            <pc:sldMk cId="1229079360" sldId="586"/>
            <ac:spMk id="12" creationId="{97527A0A-8277-49A8-BFBC-C7C211DE8111}"/>
          </ac:spMkLst>
        </pc:spChg>
        <pc:picChg chg="add mod">
          <ac:chgData name="Memi Lavi" userId="e83fb1fe-3ee1-48a9-b8b1-29113b8a69ef" providerId="ADAL" clId="{8FC7E219-8FF3-415D-BCA8-7AB040817CD4}" dt="2020-01-10T12:17:52.734" v="4712" actId="1076"/>
          <ac:picMkLst>
            <pc:docMk/>
            <pc:sldMk cId="1229079360" sldId="586"/>
            <ac:picMk id="2" creationId="{DE0E0324-4D75-467C-B5AD-218C7FA31D5B}"/>
          </ac:picMkLst>
        </pc:picChg>
        <pc:picChg chg="del">
          <ac:chgData name="Memi Lavi" userId="e83fb1fe-3ee1-48a9-b8b1-29113b8a69ef" providerId="ADAL" clId="{8FC7E219-8FF3-415D-BCA8-7AB040817CD4}" dt="2020-01-10T12:16:47.458" v="4695" actId="478"/>
          <ac:picMkLst>
            <pc:docMk/>
            <pc:sldMk cId="1229079360" sldId="586"/>
            <ac:picMk id="5" creationId="{3E1E90E6-7707-4AC8-99CA-CF96C5B2413A}"/>
          </ac:picMkLst>
        </pc:picChg>
        <pc:picChg chg="del">
          <ac:chgData name="Memi Lavi" userId="e83fb1fe-3ee1-48a9-b8b1-29113b8a69ef" providerId="ADAL" clId="{8FC7E219-8FF3-415D-BCA8-7AB040817CD4}" dt="2020-01-10T12:17:13.919" v="4707" actId="478"/>
          <ac:picMkLst>
            <pc:docMk/>
            <pc:sldMk cId="1229079360" sldId="586"/>
            <ac:picMk id="7" creationId="{E89F5712-80E6-4F5C-9B65-A1435CE34E0C}"/>
          </ac:picMkLst>
        </pc:picChg>
        <pc:picChg chg="del">
          <ac:chgData name="Memi Lavi" userId="e83fb1fe-3ee1-48a9-b8b1-29113b8a69ef" providerId="ADAL" clId="{8FC7E219-8FF3-415D-BCA8-7AB040817CD4}" dt="2020-01-10T12:17:13.919" v="4707" actId="478"/>
          <ac:picMkLst>
            <pc:docMk/>
            <pc:sldMk cId="1229079360" sldId="586"/>
            <ac:picMk id="8" creationId="{66F48402-4DAC-4D0D-9703-CE7A214E1CB8}"/>
          </ac:picMkLst>
        </pc:picChg>
        <pc:picChg chg="del">
          <ac:chgData name="Memi Lavi" userId="e83fb1fe-3ee1-48a9-b8b1-29113b8a69ef" providerId="ADAL" clId="{8FC7E219-8FF3-415D-BCA8-7AB040817CD4}" dt="2020-01-10T12:17:13.919" v="4707" actId="478"/>
          <ac:picMkLst>
            <pc:docMk/>
            <pc:sldMk cId="1229079360" sldId="586"/>
            <ac:picMk id="9" creationId="{B1C13CC7-7D69-420C-90A0-1C6358586837}"/>
          </ac:picMkLst>
        </pc:picChg>
        <pc:picChg chg="del">
          <ac:chgData name="Memi Lavi" userId="e83fb1fe-3ee1-48a9-b8b1-29113b8a69ef" providerId="ADAL" clId="{8FC7E219-8FF3-415D-BCA8-7AB040817CD4}" dt="2020-01-10T12:17:13.919" v="4707" actId="478"/>
          <ac:picMkLst>
            <pc:docMk/>
            <pc:sldMk cId="1229079360" sldId="586"/>
            <ac:picMk id="10" creationId="{3A2DE70A-4C57-4F58-91E1-4C4D85492644}"/>
          </ac:picMkLst>
        </pc:picChg>
        <pc:picChg chg="mod">
          <ac:chgData name="Memi Lavi" userId="e83fb1fe-3ee1-48a9-b8b1-29113b8a69ef" providerId="ADAL" clId="{8FC7E219-8FF3-415D-BCA8-7AB040817CD4}" dt="2020-01-10T12:17:21.347" v="4709" actId="1076"/>
          <ac:picMkLst>
            <pc:docMk/>
            <pc:sldMk cId="1229079360" sldId="586"/>
            <ac:picMk id="13314" creationId="{CECD9F08-0ED1-4C5F-960F-4844AB9A6EC9}"/>
          </ac:picMkLst>
        </pc:picChg>
      </pc:sldChg>
      <pc:sldChg chg="delSp add delAnim modAnim">
        <pc:chgData name="Memi Lavi" userId="e83fb1fe-3ee1-48a9-b8b1-29113b8a69ef" providerId="ADAL" clId="{8FC7E219-8FF3-415D-BCA8-7AB040817CD4}" dt="2020-01-10T12:22:29.685" v="4762"/>
        <pc:sldMkLst>
          <pc:docMk/>
          <pc:sldMk cId="3622155177" sldId="587"/>
        </pc:sldMkLst>
        <pc:spChg chg="del">
          <ac:chgData name="Memi Lavi" userId="e83fb1fe-3ee1-48a9-b8b1-29113b8a69ef" providerId="ADAL" clId="{8FC7E219-8FF3-415D-BCA8-7AB040817CD4}" dt="2020-01-10T12:22:24.524" v="4758" actId="478"/>
          <ac:spMkLst>
            <pc:docMk/>
            <pc:sldMk cId="3622155177" sldId="587"/>
            <ac:spMk id="9" creationId="{A49D755B-B8ED-4A73-894F-9461F7B6392F}"/>
          </ac:spMkLst>
        </pc:spChg>
      </pc:sldChg>
      <pc:sldChg chg="add del">
        <pc:chgData name="Memi Lavi" userId="e83fb1fe-3ee1-48a9-b8b1-29113b8a69ef" providerId="ADAL" clId="{8FC7E219-8FF3-415D-BCA8-7AB040817CD4}" dt="2020-01-10T12:22:38.547" v="4763" actId="2696"/>
        <pc:sldMkLst>
          <pc:docMk/>
          <pc:sldMk cId="1702327605" sldId="588"/>
        </pc:sldMkLst>
      </pc:sldChg>
      <pc:sldChg chg="modSp add">
        <pc:chgData name="Memi Lavi" userId="e83fb1fe-3ee1-48a9-b8b1-29113b8a69ef" providerId="ADAL" clId="{8FC7E219-8FF3-415D-BCA8-7AB040817CD4}" dt="2020-01-10T12:23:37.528" v="4804" actId="255"/>
        <pc:sldMkLst>
          <pc:docMk/>
          <pc:sldMk cId="2705434460" sldId="589"/>
        </pc:sldMkLst>
        <pc:spChg chg="mod">
          <ac:chgData name="Memi Lavi" userId="e83fb1fe-3ee1-48a9-b8b1-29113b8a69ef" providerId="ADAL" clId="{8FC7E219-8FF3-415D-BCA8-7AB040817CD4}" dt="2020-01-10T12:22:44.213" v="4774" actId="20577"/>
          <ac:spMkLst>
            <pc:docMk/>
            <pc:sldMk cId="2705434460" sldId="589"/>
            <ac:spMk id="4" creationId="{F72CFFA2-5536-460B-B2F5-D9BF03F4A17A}"/>
          </ac:spMkLst>
        </pc:spChg>
        <pc:spChg chg="mod">
          <ac:chgData name="Memi Lavi" userId="e83fb1fe-3ee1-48a9-b8b1-29113b8a69ef" providerId="ADAL" clId="{8FC7E219-8FF3-415D-BCA8-7AB040817CD4}" dt="2020-01-10T12:23:37.528" v="4804" actId="255"/>
          <ac:spMkLst>
            <pc:docMk/>
            <pc:sldMk cId="2705434460" sldId="589"/>
            <ac:spMk id="6" creationId="{3523BA20-3080-4BCA-9AF6-CABDF597517A}"/>
          </ac:spMkLst>
        </pc:spChg>
        <pc:spChg chg="mod">
          <ac:chgData name="Memi Lavi" userId="e83fb1fe-3ee1-48a9-b8b1-29113b8a69ef" providerId="ADAL" clId="{8FC7E219-8FF3-415D-BCA8-7AB040817CD4}" dt="2020-01-10T12:23:26.861" v="4800" actId="255"/>
          <ac:spMkLst>
            <pc:docMk/>
            <pc:sldMk cId="2705434460" sldId="589"/>
            <ac:spMk id="13" creationId="{21B5B65F-F644-48B7-A8DA-CF9050E756AA}"/>
          </ac:spMkLst>
        </pc:spChg>
        <pc:spChg chg="mod">
          <ac:chgData name="Memi Lavi" userId="e83fb1fe-3ee1-48a9-b8b1-29113b8a69ef" providerId="ADAL" clId="{8FC7E219-8FF3-415D-BCA8-7AB040817CD4}" dt="2020-01-10T12:23:34.439" v="4803" actId="255"/>
          <ac:spMkLst>
            <pc:docMk/>
            <pc:sldMk cId="2705434460" sldId="589"/>
            <ac:spMk id="17" creationId="{67F5E933-E506-428F-A6FF-6474BB5245DE}"/>
          </ac:spMkLst>
        </pc:spChg>
      </pc:sldChg>
      <pc:sldChg chg="delSp modSp add">
        <pc:chgData name="Memi Lavi" userId="e83fb1fe-3ee1-48a9-b8b1-29113b8a69ef" providerId="ADAL" clId="{8FC7E219-8FF3-415D-BCA8-7AB040817CD4}" dt="2020-01-11T18:30:08.512" v="5941" actId="478"/>
        <pc:sldMkLst>
          <pc:docMk/>
          <pc:sldMk cId="1040658047" sldId="590"/>
        </pc:sldMkLst>
        <pc:spChg chg="mod">
          <ac:chgData name="Memi Lavi" userId="e83fb1fe-3ee1-48a9-b8b1-29113b8a69ef" providerId="ADAL" clId="{8FC7E219-8FF3-415D-BCA8-7AB040817CD4}" dt="2020-01-11T17:58:23.409" v="4810" actId="208"/>
          <ac:spMkLst>
            <pc:docMk/>
            <pc:sldMk cId="1040658047" sldId="590"/>
            <ac:spMk id="3" creationId="{1971357F-B2BC-466F-B0A2-B304A2C80397}"/>
          </ac:spMkLst>
        </pc:spChg>
        <pc:spChg chg="del">
          <ac:chgData name="Memi Lavi" userId="e83fb1fe-3ee1-48a9-b8b1-29113b8a69ef" providerId="ADAL" clId="{8FC7E219-8FF3-415D-BCA8-7AB040817CD4}" dt="2020-01-11T18:30:08.512" v="5941" actId="478"/>
          <ac:spMkLst>
            <pc:docMk/>
            <pc:sldMk cId="1040658047" sldId="590"/>
            <ac:spMk id="36" creationId="{43357D3D-8C8C-4816-9FF2-18640665F709}"/>
          </ac:spMkLst>
        </pc:spChg>
      </pc:sldChg>
      <pc:sldChg chg="addSp delSp modSp add modAnim">
        <pc:chgData name="Memi Lavi" userId="e83fb1fe-3ee1-48a9-b8b1-29113b8a69ef" providerId="ADAL" clId="{8FC7E219-8FF3-415D-BCA8-7AB040817CD4}" dt="2020-01-11T18:30:12.108" v="5942" actId="478"/>
        <pc:sldMkLst>
          <pc:docMk/>
          <pc:sldMk cId="2871157279" sldId="591"/>
        </pc:sldMkLst>
        <pc:spChg chg="mod">
          <ac:chgData name="Memi Lavi" userId="e83fb1fe-3ee1-48a9-b8b1-29113b8a69ef" providerId="ADAL" clId="{8FC7E219-8FF3-415D-BCA8-7AB040817CD4}" dt="2020-01-11T17:59:00.609" v="4814" actId="208"/>
          <ac:spMkLst>
            <pc:docMk/>
            <pc:sldMk cId="2871157279" sldId="591"/>
            <ac:spMk id="3" creationId="{1971357F-B2BC-466F-B0A2-B304A2C80397}"/>
          </ac:spMkLst>
        </pc:spChg>
        <pc:spChg chg="add mod">
          <ac:chgData name="Memi Lavi" userId="e83fb1fe-3ee1-48a9-b8b1-29113b8a69ef" providerId="ADAL" clId="{8FC7E219-8FF3-415D-BCA8-7AB040817CD4}" dt="2020-01-11T17:58:52.300" v="4813" actId="1076"/>
          <ac:spMkLst>
            <pc:docMk/>
            <pc:sldMk cId="2871157279" sldId="591"/>
            <ac:spMk id="33" creationId="{FDF4C079-35B2-46D3-97A0-85FDA340E439}"/>
          </ac:spMkLst>
        </pc:spChg>
        <pc:spChg chg="del">
          <ac:chgData name="Memi Lavi" userId="e83fb1fe-3ee1-48a9-b8b1-29113b8a69ef" providerId="ADAL" clId="{8FC7E219-8FF3-415D-BCA8-7AB040817CD4}" dt="2020-01-11T18:30:12.108" v="5942" actId="478"/>
          <ac:spMkLst>
            <pc:docMk/>
            <pc:sldMk cId="2871157279" sldId="591"/>
            <ac:spMk id="36" creationId="{43357D3D-8C8C-4816-9FF2-18640665F709}"/>
          </ac:spMkLst>
        </pc:spChg>
      </pc:sldChg>
      <pc:sldChg chg="addSp delSp modSp add modAnim">
        <pc:chgData name="Memi Lavi" userId="e83fb1fe-3ee1-48a9-b8b1-29113b8a69ef" providerId="ADAL" clId="{8FC7E219-8FF3-415D-BCA8-7AB040817CD4}" dt="2020-01-11T18:30:20.113" v="5943" actId="478"/>
        <pc:sldMkLst>
          <pc:docMk/>
          <pc:sldMk cId="176376554" sldId="592"/>
        </pc:sldMkLst>
        <pc:spChg chg="mod">
          <ac:chgData name="Memi Lavi" userId="e83fb1fe-3ee1-48a9-b8b1-29113b8a69ef" providerId="ADAL" clId="{8FC7E219-8FF3-415D-BCA8-7AB040817CD4}" dt="2020-01-11T17:59:20.651" v="4817" actId="1076"/>
          <ac:spMkLst>
            <pc:docMk/>
            <pc:sldMk cId="176376554" sldId="592"/>
            <ac:spMk id="33" creationId="{FDF4C079-35B2-46D3-97A0-85FDA340E439}"/>
          </ac:spMkLst>
        </pc:spChg>
        <pc:spChg chg="add mod">
          <ac:chgData name="Memi Lavi" userId="e83fb1fe-3ee1-48a9-b8b1-29113b8a69ef" providerId="ADAL" clId="{8FC7E219-8FF3-415D-BCA8-7AB040817CD4}" dt="2020-01-11T17:59:28.075" v="4820" actId="14100"/>
          <ac:spMkLst>
            <pc:docMk/>
            <pc:sldMk cId="176376554" sldId="592"/>
            <ac:spMk id="34" creationId="{1CF66A6B-68E5-4B04-A8FC-1809279C2711}"/>
          </ac:spMkLst>
        </pc:spChg>
        <pc:spChg chg="add mod">
          <ac:chgData name="Memi Lavi" userId="e83fb1fe-3ee1-48a9-b8b1-29113b8a69ef" providerId="ADAL" clId="{8FC7E219-8FF3-415D-BCA8-7AB040817CD4}" dt="2020-01-11T17:59:37.749" v="4823" actId="1076"/>
          <ac:spMkLst>
            <pc:docMk/>
            <pc:sldMk cId="176376554" sldId="592"/>
            <ac:spMk id="35" creationId="{AC43BC1A-8692-4E90-8E3F-A23DDA1C1320}"/>
          </ac:spMkLst>
        </pc:spChg>
        <pc:spChg chg="del">
          <ac:chgData name="Memi Lavi" userId="e83fb1fe-3ee1-48a9-b8b1-29113b8a69ef" providerId="ADAL" clId="{8FC7E219-8FF3-415D-BCA8-7AB040817CD4}" dt="2020-01-11T18:30:20.113" v="5943" actId="478"/>
          <ac:spMkLst>
            <pc:docMk/>
            <pc:sldMk cId="176376554" sldId="592"/>
            <ac:spMk id="36" creationId="{43357D3D-8C8C-4816-9FF2-18640665F709}"/>
          </ac:spMkLst>
        </pc:spChg>
      </pc:sldChg>
      <pc:sldChg chg="addSp delSp modSp add delAnim">
        <pc:chgData name="Memi Lavi" userId="e83fb1fe-3ee1-48a9-b8b1-29113b8a69ef" providerId="ADAL" clId="{8FC7E219-8FF3-415D-BCA8-7AB040817CD4}" dt="2020-01-11T18:30:28.007" v="5945" actId="478"/>
        <pc:sldMkLst>
          <pc:docMk/>
          <pc:sldMk cId="3459007676" sldId="593"/>
        </pc:sldMkLst>
        <pc:spChg chg="mod">
          <ac:chgData name="Memi Lavi" userId="e83fb1fe-3ee1-48a9-b8b1-29113b8a69ef" providerId="ADAL" clId="{8FC7E219-8FF3-415D-BCA8-7AB040817CD4}" dt="2020-01-11T18:00:47.485" v="4825" actId="1076"/>
          <ac:spMkLst>
            <pc:docMk/>
            <pc:sldMk cId="3459007676" sldId="593"/>
            <ac:spMk id="33" creationId="{FDF4C079-35B2-46D3-97A0-85FDA340E439}"/>
          </ac:spMkLst>
        </pc:spChg>
        <pc:spChg chg="del">
          <ac:chgData name="Memi Lavi" userId="e83fb1fe-3ee1-48a9-b8b1-29113b8a69ef" providerId="ADAL" clId="{8FC7E219-8FF3-415D-BCA8-7AB040817CD4}" dt="2020-01-11T18:00:48.881" v="4826" actId="478"/>
          <ac:spMkLst>
            <pc:docMk/>
            <pc:sldMk cId="3459007676" sldId="593"/>
            <ac:spMk id="34" creationId="{1CF66A6B-68E5-4B04-A8FC-1809279C2711}"/>
          </ac:spMkLst>
        </pc:spChg>
        <pc:spChg chg="del">
          <ac:chgData name="Memi Lavi" userId="e83fb1fe-3ee1-48a9-b8b1-29113b8a69ef" providerId="ADAL" clId="{8FC7E219-8FF3-415D-BCA8-7AB040817CD4}" dt="2020-01-11T18:30:28.007" v="5945" actId="478"/>
          <ac:spMkLst>
            <pc:docMk/>
            <pc:sldMk cId="3459007676" sldId="593"/>
            <ac:spMk id="36" creationId="{43357D3D-8C8C-4816-9FF2-18640665F709}"/>
          </ac:spMkLst>
        </pc:spChg>
        <pc:spChg chg="add mod">
          <ac:chgData name="Memi Lavi" userId="e83fb1fe-3ee1-48a9-b8b1-29113b8a69ef" providerId="ADAL" clId="{8FC7E219-8FF3-415D-BCA8-7AB040817CD4}" dt="2020-01-11T18:01:05.910" v="4831" actId="1076"/>
          <ac:spMkLst>
            <pc:docMk/>
            <pc:sldMk cId="3459007676" sldId="593"/>
            <ac:spMk id="37" creationId="{E21E3173-472D-4EA0-8334-A08F9817F250}"/>
          </ac:spMkLst>
        </pc:spChg>
        <pc:spChg chg="add mod">
          <ac:chgData name="Memi Lavi" userId="e83fb1fe-3ee1-48a9-b8b1-29113b8a69ef" providerId="ADAL" clId="{8FC7E219-8FF3-415D-BCA8-7AB040817CD4}" dt="2020-01-11T18:00:59.772" v="4830" actId="14100"/>
          <ac:spMkLst>
            <pc:docMk/>
            <pc:sldMk cId="3459007676" sldId="593"/>
            <ac:spMk id="38" creationId="{2B430743-603F-49BE-B048-503149FC3423}"/>
          </ac:spMkLst>
        </pc:spChg>
      </pc:sldChg>
      <pc:sldChg chg="modSp add">
        <pc:chgData name="Memi Lavi" userId="e83fb1fe-3ee1-48a9-b8b1-29113b8a69ef" providerId="ADAL" clId="{8FC7E219-8FF3-415D-BCA8-7AB040817CD4}" dt="2020-01-11T18:09:55.623" v="5350" actId="20577"/>
        <pc:sldMkLst>
          <pc:docMk/>
          <pc:sldMk cId="3013091934" sldId="594"/>
        </pc:sldMkLst>
        <pc:spChg chg="mod">
          <ac:chgData name="Memi Lavi" userId="e83fb1fe-3ee1-48a9-b8b1-29113b8a69ef" providerId="ADAL" clId="{8FC7E219-8FF3-415D-BCA8-7AB040817CD4}" dt="2020-01-11T18:09:46.088" v="5328" actId="20577"/>
          <ac:spMkLst>
            <pc:docMk/>
            <pc:sldMk cId="3013091934" sldId="594"/>
            <ac:spMk id="4" creationId="{F72CFFA2-5536-460B-B2F5-D9BF03F4A17A}"/>
          </ac:spMkLst>
        </pc:spChg>
        <pc:spChg chg="mod">
          <ac:chgData name="Memi Lavi" userId="e83fb1fe-3ee1-48a9-b8b1-29113b8a69ef" providerId="ADAL" clId="{8FC7E219-8FF3-415D-BCA8-7AB040817CD4}" dt="2020-01-11T18:09:52.892" v="5344" actId="20577"/>
          <ac:spMkLst>
            <pc:docMk/>
            <pc:sldMk cId="3013091934" sldId="594"/>
            <ac:spMk id="6" creationId="{3523BA20-3080-4BCA-9AF6-CABDF597517A}"/>
          </ac:spMkLst>
        </pc:spChg>
        <pc:spChg chg="mod">
          <ac:chgData name="Memi Lavi" userId="e83fb1fe-3ee1-48a9-b8b1-29113b8a69ef" providerId="ADAL" clId="{8FC7E219-8FF3-415D-BCA8-7AB040817CD4}" dt="2020-01-11T18:09:49.385" v="5334" actId="20577"/>
          <ac:spMkLst>
            <pc:docMk/>
            <pc:sldMk cId="3013091934" sldId="594"/>
            <ac:spMk id="13" creationId="{21B5B65F-F644-48B7-A8DA-CF9050E756AA}"/>
          </ac:spMkLst>
        </pc:spChg>
        <pc:spChg chg="mod">
          <ac:chgData name="Memi Lavi" userId="e83fb1fe-3ee1-48a9-b8b1-29113b8a69ef" providerId="ADAL" clId="{8FC7E219-8FF3-415D-BCA8-7AB040817CD4}" dt="2020-01-11T18:09:55.623" v="5350" actId="20577"/>
          <ac:spMkLst>
            <pc:docMk/>
            <pc:sldMk cId="3013091934" sldId="594"/>
            <ac:spMk id="17" creationId="{67F5E933-E506-428F-A6FF-6474BB5245DE}"/>
          </ac:spMkLst>
        </pc:spChg>
      </pc:sldChg>
      <pc:sldChg chg="addSp delSp modSp add">
        <pc:chgData name="Memi Lavi" userId="e83fb1fe-3ee1-48a9-b8b1-29113b8a69ef" providerId="ADAL" clId="{8FC7E219-8FF3-415D-BCA8-7AB040817CD4}" dt="2020-01-11T18:30:31.764" v="5946" actId="478"/>
        <pc:sldMkLst>
          <pc:docMk/>
          <pc:sldMk cId="2190616224" sldId="595"/>
        </pc:sldMkLst>
        <pc:spChg chg="mod">
          <ac:chgData name="Memi Lavi" userId="e83fb1fe-3ee1-48a9-b8b1-29113b8a69ef" providerId="ADAL" clId="{8FC7E219-8FF3-415D-BCA8-7AB040817CD4}" dt="2020-01-11T18:10:47.559" v="5355" actId="1036"/>
          <ac:spMkLst>
            <pc:docMk/>
            <pc:sldMk cId="2190616224" sldId="595"/>
            <ac:spMk id="33" creationId="{FDF4C079-35B2-46D3-97A0-85FDA340E439}"/>
          </ac:spMkLst>
        </pc:spChg>
        <pc:spChg chg="del">
          <ac:chgData name="Memi Lavi" userId="e83fb1fe-3ee1-48a9-b8b1-29113b8a69ef" providerId="ADAL" clId="{8FC7E219-8FF3-415D-BCA8-7AB040817CD4}" dt="2020-01-11T18:30:31.764" v="5946" actId="478"/>
          <ac:spMkLst>
            <pc:docMk/>
            <pc:sldMk cId="2190616224" sldId="595"/>
            <ac:spMk id="36" creationId="{43357D3D-8C8C-4816-9FF2-18640665F709}"/>
          </ac:spMkLst>
        </pc:spChg>
        <pc:spChg chg="add mod">
          <ac:chgData name="Memi Lavi" userId="e83fb1fe-3ee1-48a9-b8b1-29113b8a69ef" providerId="ADAL" clId="{8FC7E219-8FF3-415D-BCA8-7AB040817CD4}" dt="2020-01-11T18:10:56.798" v="5357" actId="1076"/>
          <ac:spMkLst>
            <pc:docMk/>
            <pc:sldMk cId="2190616224" sldId="595"/>
            <ac:spMk id="39" creationId="{8CB18619-CDF7-4CB8-A184-67E0B5ED960D}"/>
          </ac:spMkLst>
        </pc:spChg>
      </pc:sldChg>
      <pc:sldChg chg="addSp delSp modSp add delAnim modAnim">
        <pc:chgData name="Memi Lavi" userId="e83fb1fe-3ee1-48a9-b8b1-29113b8a69ef" providerId="ADAL" clId="{8FC7E219-8FF3-415D-BCA8-7AB040817CD4}" dt="2020-01-11T18:26:23.250" v="5752"/>
        <pc:sldMkLst>
          <pc:docMk/>
          <pc:sldMk cId="1380201455" sldId="596"/>
        </pc:sldMkLst>
        <pc:spChg chg="del">
          <ac:chgData name="Memi Lavi" userId="e83fb1fe-3ee1-48a9-b8b1-29113b8a69ef" providerId="ADAL" clId="{8FC7E219-8FF3-415D-BCA8-7AB040817CD4}" dt="2020-01-11T18:23:56.928" v="5735" actId="478"/>
          <ac:spMkLst>
            <pc:docMk/>
            <pc:sldMk cId="1380201455" sldId="596"/>
            <ac:spMk id="3" creationId="{8527C979-0239-4F9A-A9A1-27CB101F7A7B}"/>
          </ac:spMkLst>
        </pc:spChg>
        <pc:spChg chg="mod">
          <ac:chgData name="Memi Lavi" userId="e83fb1fe-3ee1-48a9-b8b1-29113b8a69ef" providerId="ADAL" clId="{8FC7E219-8FF3-415D-BCA8-7AB040817CD4}" dt="2020-01-11T18:23:13.603" v="5734" actId="20577"/>
          <ac:spMkLst>
            <pc:docMk/>
            <pc:sldMk cId="1380201455" sldId="596"/>
            <ac:spMk id="4" creationId="{F72CFFA2-5536-460B-B2F5-D9BF03F4A17A}"/>
          </ac:spMkLst>
        </pc:spChg>
        <pc:picChg chg="add mod">
          <ac:chgData name="Memi Lavi" userId="e83fb1fe-3ee1-48a9-b8b1-29113b8a69ef" providerId="ADAL" clId="{8FC7E219-8FF3-415D-BCA8-7AB040817CD4}" dt="2020-01-11T18:23:59.889" v="5737" actId="1076"/>
          <ac:picMkLst>
            <pc:docMk/>
            <pc:sldMk cId="1380201455" sldId="596"/>
            <ac:picMk id="2" creationId="{535E8CAF-5E2A-4F5D-B40E-DF229DAF58EB}"/>
          </ac:picMkLst>
        </pc:picChg>
        <pc:picChg chg="add mod">
          <ac:chgData name="Memi Lavi" userId="e83fb1fe-3ee1-48a9-b8b1-29113b8a69ef" providerId="ADAL" clId="{8FC7E219-8FF3-415D-BCA8-7AB040817CD4}" dt="2020-01-11T18:24:25.469" v="5740" actId="1076"/>
          <ac:picMkLst>
            <pc:docMk/>
            <pc:sldMk cId="1380201455" sldId="596"/>
            <ac:picMk id="5" creationId="{DB6E2F9A-2598-4D33-8FFE-530B7F711601}"/>
          </ac:picMkLst>
        </pc:picChg>
        <pc:picChg chg="add mod">
          <ac:chgData name="Memi Lavi" userId="e83fb1fe-3ee1-48a9-b8b1-29113b8a69ef" providerId="ADAL" clId="{8FC7E219-8FF3-415D-BCA8-7AB040817CD4}" dt="2020-01-11T18:25:37.105" v="5743" actId="1076"/>
          <ac:picMkLst>
            <pc:docMk/>
            <pc:sldMk cId="1380201455" sldId="596"/>
            <ac:picMk id="6" creationId="{1854EF45-EB7E-438A-A097-AA09C89DBCE9}"/>
          </ac:picMkLst>
        </pc:picChg>
        <pc:picChg chg="add mod">
          <ac:chgData name="Memi Lavi" userId="e83fb1fe-3ee1-48a9-b8b1-29113b8a69ef" providerId="ADAL" clId="{8FC7E219-8FF3-415D-BCA8-7AB040817CD4}" dt="2020-01-11T18:26:11.956" v="5748" actId="1076"/>
          <ac:picMkLst>
            <pc:docMk/>
            <pc:sldMk cId="1380201455" sldId="596"/>
            <ac:picMk id="7" creationId="{2533ECA9-E530-47EF-9D10-991348EB4DFB}"/>
          </ac:picMkLst>
        </pc:picChg>
      </pc:sldChg>
      <pc:sldChg chg="addSp delSp modSp add delAnim">
        <pc:chgData name="Memi Lavi" userId="e83fb1fe-3ee1-48a9-b8b1-29113b8a69ef" providerId="ADAL" clId="{8FC7E219-8FF3-415D-BCA8-7AB040817CD4}" dt="2020-01-11T18:27:29.427" v="5763" actId="1076"/>
        <pc:sldMkLst>
          <pc:docMk/>
          <pc:sldMk cId="1997796299" sldId="597"/>
        </pc:sldMkLst>
        <pc:picChg chg="del">
          <ac:chgData name="Memi Lavi" userId="e83fb1fe-3ee1-48a9-b8b1-29113b8a69ef" providerId="ADAL" clId="{8FC7E219-8FF3-415D-BCA8-7AB040817CD4}" dt="2020-01-11T18:27:17.686" v="5759" actId="478"/>
          <ac:picMkLst>
            <pc:docMk/>
            <pc:sldMk cId="1997796299" sldId="597"/>
            <ac:picMk id="2" creationId="{535E8CAF-5E2A-4F5D-B40E-DF229DAF58EB}"/>
          </ac:picMkLst>
        </pc:picChg>
        <pc:picChg chg="del">
          <ac:chgData name="Memi Lavi" userId="e83fb1fe-3ee1-48a9-b8b1-29113b8a69ef" providerId="ADAL" clId="{8FC7E219-8FF3-415D-BCA8-7AB040817CD4}" dt="2020-01-11T18:27:17.686" v="5759" actId="478"/>
          <ac:picMkLst>
            <pc:docMk/>
            <pc:sldMk cId="1997796299" sldId="597"/>
            <ac:picMk id="5" creationId="{DB6E2F9A-2598-4D33-8FFE-530B7F711601}"/>
          </ac:picMkLst>
        </pc:picChg>
        <pc:picChg chg="del">
          <ac:chgData name="Memi Lavi" userId="e83fb1fe-3ee1-48a9-b8b1-29113b8a69ef" providerId="ADAL" clId="{8FC7E219-8FF3-415D-BCA8-7AB040817CD4}" dt="2020-01-11T18:27:17.686" v="5759" actId="478"/>
          <ac:picMkLst>
            <pc:docMk/>
            <pc:sldMk cId="1997796299" sldId="597"/>
            <ac:picMk id="6" creationId="{1854EF45-EB7E-438A-A097-AA09C89DBCE9}"/>
          </ac:picMkLst>
        </pc:picChg>
        <pc:picChg chg="del">
          <ac:chgData name="Memi Lavi" userId="e83fb1fe-3ee1-48a9-b8b1-29113b8a69ef" providerId="ADAL" clId="{8FC7E219-8FF3-415D-BCA8-7AB040817CD4}" dt="2020-01-11T18:27:17.686" v="5759" actId="478"/>
          <ac:picMkLst>
            <pc:docMk/>
            <pc:sldMk cId="1997796299" sldId="597"/>
            <ac:picMk id="7" creationId="{2533ECA9-E530-47EF-9D10-991348EB4DFB}"/>
          </ac:picMkLst>
        </pc:picChg>
        <pc:picChg chg="add mod">
          <ac:chgData name="Memi Lavi" userId="e83fb1fe-3ee1-48a9-b8b1-29113b8a69ef" providerId="ADAL" clId="{8FC7E219-8FF3-415D-BCA8-7AB040817CD4}" dt="2020-01-11T18:27:29.427" v="5763" actId="1076"/>
          <ac:picMkLst>
            <pc:docMk/>
            <pc:sldMk cId="1997796299" sldId="597"/>
            <ac:picMk id="17410" creationId="{04937C88-94A6-4DAC-A10E-2E3C2615A589}"/>
          </ac:picMkLst>
        </pc:picChg>
      </pc:sldChg>
      <pc:sldChg chg="modSp add ord modAnim">
        <pc:chgData name="Memi Lavi" userId="e83fb1fe-3ee1-48a9-b8b1-29113b8a69ef" providerId="ADAL" clId="{8FC7E219-8FF3-415D-BCA8-7AB040817CD4}" dt="2020-01-11T18:28:51.749" v="5918"/>
        <pc:sldMkLst>
          <pc:docMk/>
          <pc:sldMk cId="1087385002" sldId="598"/>
        </pc:sldMkLst>
        <pc:spChg chg="mod">
          <ac:chgData name="Memi Lavi" userId="e83fb1fe-3ee1-48a9-b8b1-29113b8a69ef" providerId="ADAL" clId="{8FC7E219-8FF3-415D-BCA8-7AB040817CD4}" dt="2020-01-11T18:28:47.108" v="5917" actId="20577"/>
          <ac:spMkLst>
            <pc:docMk/>
            <pc:sldMk cId="1087385002" sldId="598"/>
            <ac:spMk id="3" creationId="{8527C979-0239-4F9A-A9A1-27CB101F7A7B}"/>
          </ac:spMkLst>
        </pc:spChg>
        <pc:spChg chg="mod">
          <ac:chgData name="Memi Lavi" userId="e83fb1fe-3ee1-48a9-b8b1-29113b8a69ef" providerId="ADAL" clId="{8FC7E219-8FF3-415D-BCA8-7AB040817CD4}" dt="2020-01-11T18:28:09.762" v="5773" actId="20577"/>
          <ac:spMkLst>
            <pc:docMk/>
            <pc:sldMk cId="1087385002" sldId="598"/>
            <ac:spMk id="4" creationId="{F72CFFA2-5536-460B-B2F5-D9BF03F4A17A}"/>
          </ac:spMkLst>
        </pc:spChg>
      </pc:sldChg>
      <pc:sldChg chg="delSp modSp add delAnim">
        <pc:chgData name="Memi Lavi" userId="e83fb1fe-3ee1-48a9-b8b1-29113b8a69ef" providerId="ADAL" clId="{8FC7E219-8FF3-415D-BCA8-7AB040817CD4}" dt="2020-01-11T18:31:16.907" v="5966" actId="478"/>
        <pc:sldMkLst>
          <pc:docMk/>
          <pc:sldMk cId="3680281679" sldId="599"/>
        </pc:sldMkLst>
        <pc:spChg chg="del">
          <ac:chgData name="Memi Lavi" userId="e83fb1fe-3ee1-48a9-b8b1-29113b8a69ef" providerId="ADAL" clId="{8FC7E219-8FF3-415D-BCA8-7AB040817CD4}" dt="2020-01-11T18:31:11.035" v="5963" actId="478"/>
          <ac:spMkLst>
            <pc:docMk/>
            <pc:sldMk cId="3680281679" sldId="599"/>
            <ac:spMk id="3" creationId="{1971357F-B2BC-466F-B0A2-B304A2C80397}"/>
          </ac:spMkLst>
        </pc:spChg>
        <pc:spChg chg="mod">
          <ac:chgData name="Memi Lavi" userId="e83fb1fe-3ee1-48a9-b8b1-29113b8a69ef" providerId="ADAL" clId="{8FC7E219-8FF3-415D-BCA8-7AB040817CD4}" dt="2020-01-11T18:30:59.066" v="5961" actId="20577"/>
          <ac:spMkLst>
            <pc:docMk/>
            <pc:sldMk cId="3680281679" sldId="599"/>
            <ac:spMk id="4" creationId="{F72CFFA2-5536-460B-B2F5-D9BF03F4A17A}"/>
          </ac:spMkLst>
        </pc:spChg>
        <pc:spChg chg="del">
          <ac:chgData name="Memi Lavi" userId="e83fb1fe-3ee1-48a9-b8b1-29113b8a69ef" providerId="ADAL" clId="{8FC7E219-8FF3-415D-BCA8-7AB040817CD4}" dt="2020-01-11T18:31:03.784" v="5962" actId="478"/>
          <ac:spMkLst>
            <pc:docMk/>
            <pc:sldMk cId="3680281679" sldId="599"/>
            <ac:spMk id="16" creationId="{FAC10734-A4CE-4C1B-A8BD-93D92881A3C1}"/>
          </ac:spMkLst>
        </pc:spChg>
        <pc:spChg chg="del">
          <ac:chgData name="Memi Lavi" userId="e83fb1fe-3ee1-48a9-b8b1-29113b8a69ef" providerId="ADAL" clId="{8FC7E219-8FF3-415D-BCA8-7AB040817CD4}" dt="2020-01-11T18:31:11.035" v="5963" actId="478"/>
          <ac:spMkLst>
            <pc:docMk/>
            <pc:sldMk cId="3680281679" sldId="599"/>
            <ac:spMk id="33" creationId="{FDF4C079-35B2-46D3-97A0-85FDA340E439}"/>
          </ac:spMkLst>
        </pc:spChg>
        <pc:spChg chg="del">
          <ac:chgData name="Memi Lavi" userId="e83fb1fe-3ee1-48a9-b8b1-29113b8a69ef" providerId="ADAL" clId="{8FC7E219-8FF3-415D-BCA8-7AB040817CD4}" dt="2020-01-11T18:31:11.035" v="5963" actId="478"/>
          <ac:spMkLst>
            <pc:docMk/>
            <pc:sldMk cId="3680281679" sldId="599"/>
            <ac:spMk id="35" creationId="{AC43BC1A-8692-4E90-8E3F-A23DDA1C1320}"/>
          </ac:spMkLst>
        </pc:spChg>
        <pc:spChg chg="del">
          <ac:chgData name="Memi Lavi" userId="e83fb1fe-3ee1-48a9-b8b1-29113b8a69ef" providerId="ADAL" clId="{8FC7E219-8FF3-415D-BCA8-7AB040817CD4}" dt="2020-01-11T18:31:11.035" v="5963" actId="478"/>
          <ac:spMkLst>
            <pc:docMk/>
            <pc:sldMk cId="3680281679" sldId="599"/>
            <ac:spMk id="37" creationId="{E21E3173-472D-4EA0-8334-A08F9817F250}"/>
          </ac:spMkLst>
        </pc:spChg>
        <pc:spChg chg="del">
          <ac:chgData name="Memi Lavi" userId="e83fb1fe-3ee1-48a9-b8b1-29113b8a69ef" providerId="ADAL" clId="{8FC7E219-8FF3-415D-BCA8-7AB040817CD4}" dt="2020-01-11T18:31:11.035" v="5963" actId="478"/>
          <ac:spMkLst>
            <pc:docMk/>
            <pc:sldMk cId="3680281679" sldId="599"/>
            <ac:spMk id="38" creationId="{2B430743-603F-49BE-B048-503149FC3423}"/>
          </ac:spMkLst>
        </pc:spChg>
        <pc:spChg chg="del">
          <ac:chgData name="Memi Lavi" userId="e83fb1fe-3ee1-48a9-b8b1-29113b8a69ef" providerId="ADAL" clId="{8FC7E219-8FF3-415D-BCA8-7AB040817CD4}" dt="2020-01-11T18:31:11.035" v="5963" actId="478"/>
          <ac:spMkLst>
            <pc:docMk/>
            <pc:sldMk cId="3680281679" sldId="599"/>
            <ac:spMk id="39" creationId="{8CB18619-CDF7-4CB8-A184-67E0B5ED960D}"/>
          </ac:spMkLst>
        </pc:spChg>
        <pc:spChg chg="del">
          <ac:chgData name="Memi Lavi" userId="e83fb1fe-3ee1-48a9-b8b1-29113b8a69ef" providerId="ADAL" clId="{8FC7E219-8FF3-415D-BCA8-7AB040817CD4}" dt="2020-01-11T18:31:03.784" v="5962" actId="478"/>
          <ac:spMkLst>
            <pc:docMk/>
            <pc:sldMk cId="3680281679" sldId="599"/>
            <ac:spMk id="41" creationId="{B0C38CD5-DB90-4621-B3B4-F022F00DDC18}"/>
          </ac:spMkLst>
        </pc:spChg>
        <pc:spChg chg="del">
          <ac:chgData name="Memi Lavi" userId="e83fb1fe-3ee1-48a9-b8b1-29113b8a69ef" providerId="ADAL" clId="{8FC7E219-8FF3-415D-BCA8-7AB040817CD4}" dt="2020-01-11T18:31:03.784" v="5962" actId="478"/>
          <ac:spMkLst>
            <pc:docMk/>
            <pc:sldMk cId="3680281679" sldId="599"/>
            <ac:spMk id="46" creationId="{DBE98EA3-45DB-4F43-A09F-743CEF99124E}"/>
          </ac:spMkLst>
        </pc:spChg>
        <pc:spChg chg="del">
          <ac:chgData name="Memi Lavi" userId="e83fb1fe-3ee1-48a9-b8b1-29113b8a69ef" providerId="ADAL" clId="{8FC7E219-8FF3-415D-BCA8-7AB040817CD4}" dt="2020-01-11T18:31:13.273" v="5964" actId="478"/>
          <ac:spMkLst>
            <pc:docMk/>
            <pc:sldMk cId="3680281679" sldId="599"/>
            <ac:spMk id="51" creationId="{9F9C550D-AACB-4FDF-9A99-5F28647DC740}"/>
          </ac:spMkLst>
        </pc:spChg>
        <pc:spChg chg="del">
          <ac:chgData name="Memi Lavi" userId="e83fb1fe-3ee1-48a9-b8b1-29113b8a69ef" providerId="ADAL" clId="{8FC7E219-8FF3-415D-BCA8-7AB040817CD4}" dt="2020-01-11T18:31:13.273" v="5964" actId="478"/>
          <ac:spMkLst>
            <pc:docMk/>
            <pc:sldMk cId="3680281679" sldId="599"/>
            <ac:spMk id="57" creationId="{955DAA77-2AAB-4C52-8A3F-4AA216C07EED}"/>
          </ac:spMkLst>
        </pc:spChg>
        <pc:cxnChg chg="del mod">
          <ac:chgData name="Memi Lavi" userId="e83fb1fe-3ee1-48a9-b8b1-29113b8a69ef" providerId="ADAL" clId="{8FC7E219-8FF3-415D-BCA8-7AB040817CD4}" dt="2020-01-11T18:31:03.784" v="5962" actId="478"/>
          <ac:cxnSpMkLst>
            <pc:docMk/>
            <pc:sldMk cId="3680281679" sldId="599"/>
            <ac:cxnSpMk id="18" creationId="{DB046D5A-278E-4F2A-B682-B585774D58DD}"/>
          </ac:cxnSpMkLst>
        </pc:cxnChg>
        <pc:cxnChg chg="del mod">
          <ac:chgData name="Memi Lavi" userId="e83fb1fe-3ee1-48a9-b8b1-29113b8a69ef" providerId="ADAL" clId="{8FC7E219-8FF3-415D-BCA8-7AB040817CD4}" dt="2020-01-11T18:31:03.784" v="5962" actId="478"/>
          <ac:cxnSpMkLst>
            <pc:docMk/>
            <pc:sldMk cId="3680281679" sldId="599"/>
            <ac:cxnSpMk id="42" creationId="{6285DAF3-D880-4E83-9F5C-A5BEA00D039B}"/>
          </ac:cxnSpMkLst>
        </pc:cxnChg>
        <pc:cxnChg chg="del mod">
          <ac:chgData name="Memi Lavi" userId="e83fb1fe-3ee1-48a9-b8b1-29113b8a69ef" providerId="ADAL" clId="{8FC7E219-8FF3-415D-BCA8-7AB040817CD4}" dt="2020-01-11T18:31:03.784" v="5962" actId="478"/>
          <ac:cxnSpMkLst>
            <pc:docMk/>
            <pc:sldMk cId="3680281679" sldId="599"/>
            <ac:cxnSpMk id="47" creationId="{A01E1E50-CEDF-4D45-84E0-A577C538FD1F}"/>
          </ac:cxnSpMkLst>
        </pc:cxnChg>
        <pc:cxnChg chg="del">
          <ac:chgData name="Memi Lavi" userId="e83fb1fe-3ee1-48a9-b8b1-29113b8a69ef" providerId="ADAL" clId="{8FC7E219-8FF3-415D-BCA8-7AB040817CD4}" dt="2020-01-11T18:31:15.904" v="5965" actId="478"/>
          <ac:cxnSpMkLst>
            <pc:docMk/>
            <pc:sldMk cId="3680281679" sldId="599"/>
            <ac:cxnSpMk id="52" creationId="{CDEA3F13-DBEE-4314-B460-97CFFDC0B8D6}"/>
          </ac:cxnSpMkLst>
        </pc:cxnChg>
        <pc:cxnChg chg="del">
          <ac:chgData name="Memi Lavi" userId="e83fb1fe-3ee1-48a9-b8b1-29113b8a69ef" providerId="ADAL" clId="{8FC7E219-8FF3-415D-BCA8-7AB040817CD4}" dt="2020-01-11T18:31:16.907" v="5966" actId="478"/>
          <ac:cxnSpMkLst>
            <pc:docMk/>
            <pc:sldMk cId="3680281679" sldId="599"/>
            <ac:cxnSpMk id="58" creationId="{2DFCC8CD-265D-4E41-8D11-4F93FA77600F}"/>
          </ac:cxnSpMkLst>
        </pc:cxnChg>
      </pc:sldChg>
      <pc:sldChg chg="addSp modSp add">
        <pc:chgData name="Memi Lavi" userId="e83fb1fe-3ee1-48a9-b8b1-29113b8a69ef" providerId="ADAL" clId="{8FC7E219-8FF3-415D-BCA8-7AB040817CD4}" dt="2020-01-11T18:32:57.614" v="6038" actId="20577"/>
        <pc:sldMkLst>
          <pc:docMk/>
          <pc:sldMk cId="3005290122" sldId="600"/>
        </pc:sldMkLst>
        <pc:spChg chg="mod">
          <ac:chgData name="Memi Lavi" userId="e83fb1fe-3ee1-48a9-b8b1-29113b8a69ef" providerId="ADAL" clId="{8FC7E219-8FF3-415D-BCA8-7AB040817CD4}" dt="2020-01-11T18:31:26.989" v="5976" actId="20577"/>
          <ac:spMkLst>
            <pc:docMk/>
            <pc:sldMk cId="3005290122" sldId="600"/>
            <ac:spMk id="4" creationId="{F72CFFA2-5536-460B-B2F5-D9BF03F4A17A}"/>
          </ac:spMkLst>
        </pc:spChg>
        <pc:spChg chg="add mod">
          <ac:chgData name="Memi Lavi" userId="e83fb1fe-3ee1-48a9-b8b1-29113b8a69ef" providerId="ADAL" clId="{8FC7E219-8FF3-415D-BCA8-7AB040817CD4}" dt="2020-01-11T18:31:51.688" v="5994" actId="20577"/>
          <ac:spMkLst>
            <pc:docMk/>
            <pc:sldMk cId="3005290122" sldId="600"/>
            <ac:spMk id="21" creationId="{77089830-FFD7-49E7-990A-A9E931B22927}"/>
          </ac:spMkLst>
        </pc:spChg>
        <pc:spChg chg="add mod">
          <ac:chgData name="Memi Lavi" userId="e83fb1fe-3ee1-48a9-b8b1-29113b8a69ef" providerId="ADAL" clId="{8FC7E219-8FF3-415D-BCA8-7AB040817CD4}" dt="2020-01-11T18:32:06.581" v="5998" actId="1076"/>
          <ac:spMkLst>
            <pc:docMk/>
            <pc:sldMk cId="3005290122" sldId="600"/>
            <ac:spMk id="22" creationId="{7C26E900-A546-4671-B66F-6616084DDB84}"/>
          </ac:spMkLst>
        </pc:spChg>
        <pc:spChg chg="add mod">
          <ac:chgData name="Memi Lavi" userId="e83fb1fe-3ee1-48a9-b8b1-29113b8a69ef" providerId="ADAL" clId="{8FC7E219-8FF3-415D-BCA8-7AB040817CD4}" dt="2020-01-11T18:32:01.441" v="5997" actId="1076"/>
          <ac:spMkLst>
            <pc:docMk/>
            <pc:sldMk cId="3005290122" sldId="600"/>
            <ac:spMk id="23" creationId="{33F766F8-76DF-47BC-B4C6-2DD19AB8A086}"/>
          </ac:spMkLst>
        </pc:spChg>
        <pc:spChg chg="add mod">
          <ac:chgData name="Memi Lavi" userId="e83fb1fe-3ee1-48a9-b8b1-29113b8a69ef" providerId="ADAL" clId="{8FC7E219-8FF3-415D-BCA8-7AB040817CD4}" dt="2020-01-11T18:32:15.028" v="6005" actId="20577"/>
          <ac:spMkLst>
            <pc:docMk/>
            <pc:sldMk cId="3005290122" sldId="600"/>
            <ac:spMk id="24" creationId="{C74EB78B-4A33-4750-8B39-88E9A0B39FF4}"/>
          </ac:spMkLst>
        </pc:spChg>
        <pc:spChg chg="add mod">
          <ac:chgData name="Memi Lavi" userId="e83fb1fe-3ee1-48a9-b8b1-29113b8a69ef" providerId="ADAL" clId="{8FC7E219-8FF3-415D-BCA8-7AB040817CD4}" dt="2020-01-11T18:32:44.092" v="6033" actId="255"/>
          <ac:spMkLst>
            <pc:docMk/>
            <pc:sldMk cId="3005290122" sldId="600"/>
            <ac:spMk id="26" creationId="{12DEFF4F-8170-4E7E-A164-E3DDD01EF2B3}"/>
          </ac:spMkLst>
        </pc:spChg>
        <pc:spChg chg="add mod">
          <ac:chgData name="Memi Lavi" userId="e83fb1fe-3ee1-48a9-b8b1-29113b8a69ef" providerId="ADAL" clId="{8FC7E219-8FF3-415D-BCA8-7AB040817CD4}" dt="2020-01-11T18:32:26.371" v="6017" actId="20577"/>
          <ac:spMkLst>
            <pc:docMk/>
            <pc:sldMk cId="3005290122" sldId="600"/>
            <ac:spMk id="28" creationId="{421DA36E-689D-41E9-B1FE-1EAE2FF78A16}"/>
          </ac:spMkLst>
        </pc:spChg>
        <pc:spChg chg="add mod">
          <ac:chgData name="Memi Lavi" userId="e83fb1fe-3ee1-48a9-b8b1-29113b8a69ef" providerId="ADAL" clId="{8FC7E219-8FF3-415D-BCA8-7AB040817CD4}" dt="2020-01-11T18:32:57.614" v="6038" actId="20577"/>
          <ac:spMkLst>
            <pc:docMk/>
            <pc:sldMk cId="3005290122" sldId="600"/>
            <ac:spMk id="29" creationId="{2D3B972C-F1E8-4168-850C-194F996C230F}"/>
          </ac:spMkLst>
        </pc:spChg>
      </pc:sldChg>
      <pc:sldChg chg="addSp modSp add ord modAnim">
        <pc:chgData name="Memi Lavi" userId="e83fb1fe-3ee1-48a9-b8b1-29113b8a69ef" providerId="ADAL" clId="{8FC7E219-8FF3-415D-BCA8-7AB040817CD4}" dt="2020-01-11T18:36:17.900" v="6106"/>
        <pc:sldMkLst>
          <pc:docMk/>
          <pc:sldMk cId="2115177282" sldId="601"/>
        </pc:sldMkLst>
        <pc:spChg chg="mod">
          <ac:chgData name="Memi Lavi" userId="e83fb1fe-3ee1-48a9-b8b1-29113b8a69ef" providerId="ADAL" clId="{8FC7E219-8FF3-415D-BCA8-7AB040817CD4}" dt="2020-01-11T18:34:10.313" v="6054" actId="207"/>
          <ac:spMkLst>
            <pc:docMk/>
            <pc:sldMk cId="2115177282" sldId="601"/>
            <ac:spMk id="2" creationId="{F1A9EE73-33B6-4EA1-B75C-848981A4EBC7}"/>
          </ac:spMkLst>
        </pc:spChg>
        <pc:spChg chg="mod">
          <ac:chgData name="Memi Lavi" userId="e83fb1fe-3ee1-48a9-b8b1-29113b8a69ef" providerId="ADAL" clId="{8FC7E219-8FF3-415D-BCA8-7AB040817CD4}" dt="2020-01-11T18:33:25.920" v="6048" actId="20577"/>
          <ac:spMkLst>
            <pc:docMk/>
            <pc:sldMk cId="2115177282" sldId="601"/>
            <ac:spMk id="4" creationId="{F72CFFA2-5536-460B-B2F5-D9BF03F4A17A}"/>
          </ac:spMkLst>
        </pc:spChg>
        <pc:spChg chg="add mod">
          <ac:chgData name="Memi Lavi" userId="e83fb1fe-3ee1-48a9-b8b1-29113b8a69ef" providerId="ADAL" clId="{8FC7E219-8FF3-415D-BCA8-7AB040817CD4}" dt="2020-01-11T18:34:03.140" v="6053"/>
          <ac:spMkLst>
            <pc:docMk/>
            <pc:sldMk cId="2115177282" sldId="601"/>
            <ac:spMk id="21" creationId="{5C168032-2762-4653-9E8D-7D8B76F1EDC4}"/>
          </ac:spMkLst>
        </pc:spChg>
        <pc:spChg chg="add mod">
          <ac:chgData name="Memi Lavi" userId="e83fb1fe-3ee1-48a9-b8b1-29113b8a69ef" providerId="ADAL" clId="{8FC7E219-8FF3-415D-BCA8-7AB040817CD4}" dt="2020-01-11T18:34:03.020" v="6052"/>
          <ac:spMkLst>
            <pc:docMk/>
            <pc:sldMk cId="2115177282" sldId="601"/>
            <ac:spMk id="22" creationId="{77604E29-E9B6-4C43-82E4-ACD785C80987}"/>
          </ac:spMkLst>
        </pc:spChg>
        <pc:spChg chg="add mod">
          <ac:chgData name="Memi Lavi" userId="e83fb1fe-3ee1-48a9-b8b1-29113b8a69ef" providerId="ADAL" clId="{8FC7E219-8FF3-415D-BCA8-7AB040817CD4}" dt="2020-01-11T18:34:11.362" v="6055"/>
          <ac:spMkLst>
            <pc:docMk/>
            <pc:sldMk cId="2115177282" sldId="601"/>
            <ac:spMk id="23" creationId="{B017EC67-028A-4AB9-B665-A96231925032}"/>
          </ac:spMkLst>
        </pc:spChg>
        <pc:spChg chg="add mod">
          <ac:chgData name="Memi Lavi" userId="e83fb1fe-3ee1-48a9-b8b1-29113b8a69ef" providerId="ADAL" clId="{8FC7E219-8FF3-415D-BCA8-7AB040817CD4}" dt="2020-01-11T18:34:11.474" v="6056"/>
          <ac:spMkLst>
            <pc:docMk/>
            <pc:sldMk cId="2115177282" sldId="601"/>
            <ac:spMk id="24" creationId="{889858FC-EF10-45E3-B39F-0F56B46FD0EF}"/>
          </ac:spMkLst>
        </pc:spChg>
        <pc:spChg chg="add mod">
          <ac:chgData name="Memi Lavi" userId="e83fb1fe-3ee1-48a9-b8b1-29113b8a69ef" providerId="ADAL" clId="{8FC7E219-8FF3-415D-BCA8-7AB040817CD4}" dt="2020-01-11T18:34:23.438" v="6058" actId="1076"/>
          <ac:spMkLst>
            <pc:docMk/>
            <pc:sldMk cId="2115177282" sldId="601"/>
            <ac:spMk id="26" creationId="{BE6567A2-F9D5-45AB-9676-AFB6F50A6F4E}"/>
          </ac:spMkLst>
        </pc:spChg>
        <pc:spChg chg="add mod">
          <ac:chgData name="Memi Lavi" userId="e83fb1fe-3ee1-48a9-b8b1-29113b8a69ef" providerId="ADAL" clId="{8FC7E219-8FF3-415D-BCA8-7AB040817CD4}" dt="2020-01-11T18:34:30.930" v="6060"/>
          <ac:spMkLst>
            <pc:docMk/>
            <pc:sldMk cId="2115177282" sldId="601"/>
            <ac:spMk id="28" creationId="{0AFF344A-4D3E-437F-8C9F-9EA370A77EDA}"/>
          </ac:spMkLst>
        </pc:spChg>
        <pc:spChg chg="add mod">
          <ac:chgData name="Memi Lavi" userId="e83fb1fe-3ee1-48a9-b8b1-29113b8a69ef" providerId="ADAL" clId="{8FC7E219-8FF3-415D-BCA8-7AB040817CD4}" dt="2020-01-11T18:34:31.048" v="6061"/>
          <ac:spMkLst>
            <pc:docMk/>
            <pc:sldMk cId="2115177282" sldId="601"/>
            <ac:spMk id="29" creationId="{B5C69BD6-566D-4B3F-AFCC-77BDF4B38416}"/>
          </ac:spMkLst>
        </pc:spChg>
        <pc:spChg chg="add mod">
          <ac:chgData name="Memi Lavi" userId="e83fb1fe-3ee1-48a9-b8b1-29113b8a69ef" providerId="ADAL" clId="{8FC7E219-8FF3-415D-BCA8-7AB040817CD4}" dt="2020-01-11T18:34:39.100" v="6063" actId="1076"/>
          <ac:spMkLst>
            <pc:docMk/>
            <pc:sldMk cId="2115177282" sldId="601"/>
            <ac:spMk id="30" creationId="{DAD8EC4C-4A15-4C04-8482-A17EF0B1566E}"/>
          </ac:spMkLst>
        </pc:spChg>
        <pc:spChg chg="add mod">
          <ac:chgData name="Memi Lavi" userId="e83fb1fe-3ee1-48a9-b8b1-29113b8a69ef" providerId="ADAL" clId="{8FC7E219-8FF3-415D-BCA8-7AB040817CD4}" dt="2020-01-11T18:34:43.686" v="6065"/>
          <ac:spMkLst>
            <pc:docMk/>
            <pc:sldMk cId="2115177282" sldId="601"/>
            <ac:spMk id="32" creationId="{2930FAA6-7BE9-4781-A14C-526DCD9381B8}"/>
          </ac:spMkLst>
        </pc:spChg>
        <pc:spChg chg="add mod">
          <ac:chgData name="Memi Lavi" userId="e83fb1fe-3ee1-48a9-b8b1-29113b8a69ef" providerId="ADAL" clId="{8FC7E219-8FF3-415D-BCA8-7AB040817CD4}" dt="2020-01-11T18:34:43.792" v="6066"/>
          <ac:spMkLst>
            <pc:docMk/>
            <pc:sldMk cId="2115177282" sldId="601"/>
            <ac:spMk id="33" creationId="{E2A396CD-F213-411B-A7C1-63BD0B7D02C0}"/>
          </ac:spMkLst>
        </pc:spChg>
        <pc:spChg chg="add mod">
          <ac:chgData name="Memi Lavi" userId="e83fb1fe-3ee1-48a9-b8b1-29113b8a69ef" providerId="ADAL" clId="{8FC7E219-8FF3-415D-BCA8-7AB040817CD4}" dt="2020-01-11T18:34:52.504" v="6068" actId="1076"/>
          <ac:spMkLst>
            <pc:docMk/>
            <pc:sldMk cId="2115177282" sldId="601"/>
            <ac:spMk id="34" creationId="{D689A988-71FA-4B6D-90D8-E570F1486A1B}"/>
          </ac:spMkLst>
        </pc:spChg>
        <pc:spChg chg="add mod">
          <ac:chgData name="Memi Lavi" userId="e83fb1fe-3ee1-48a9-b8b1-29113b8a69ef" providerId="ADAL" clId="{8FC7E219-8FF3-415D-BCA8-7AB040817CD4}" dt="2020-01-11T18:35:59.629" v="6102" actId="14100"/>
          <ac:spMkLst>
            <pc:docMk/>
            <pc:sldMk cId="2115177282" sldId="601"/>
            <ac:spMk id="35" creationId="{ECF280C6-A2A1-4A43-89E6-B0D3C03F8760}"/>
          </ac:spMkLst>
        </pc:spChg>
        <pc:spChg chg="add mod">
          <ac:chgData name="Memi Lavi" userId="e83fb1fe-3ee1-48a9-b8b1-29113b8a69ef" providerId="ADAL" clId="{8FC7E219-8FF3-415D-BCA8-7AB040817CD4}" dt="2020-01-11T18:36:10.911" v="6105" actId="14100"/>
          <ac:spMkLst>
            <pc:docMk/>
            <pc:sldMk cId="2115177282" sldId="601"/>
            <ac:spMk id="36" creationId="{CAE00E9C-298F-4E2F-AFB7-A6D65A78FB76}"/>
          </ac:spMkLst>
        </pc:spChg>
        <pc:spChg chg="mod">
          <ac:chgData name="Memi Lavi" userId="e83fb1fe-3ee1-48a9-b8b1-29113b8a69ef" providerId="ADAL" clId="{8FC7E219-8FF3-415D-BCA8-7AB040817CD4}" dt="2020-01-11T18:34:29.794" v="6059" actId="207"/>
          <ac:spMkLst>
            <pc:docMk/>
            <pc:sldMk cId="2115177282" sldId="601"/>
            <ac:spMk id="45" creationId="{4907FD9D-CADB-49B5-8FEF-EB272A06F56C}"/>
          </ac:spMkLst>
        </pc:spChg>
        <pc:spChg chg="mod">
          <ac:chgData name="Memi Lavi" userId="e83fb1fe-3ee1-48a9-b8b1-29113b8a69ef" providerId="ADAL" clId="{8FC7E219-8FF3-415D-BCA8-7AB040817CD4}" dt="2020-01-11T18:34:42.781" v="6064" actId="207"/>
          <ac:spMkLst>
            <pc:docMk/>
            <pc:sldMk cId="2115177282" sldId="601"/>
            <ac:spMk id="50" creationId="{DFBCA541-57EC-4D12-9ACE-1B2DECF94ACD}"/>
          </ac:spMkLst>
        </pc:spChg>
      </pc:sldChg>
    </pc:docChg>
  </pc:docChgLst>
  <pc:docChgLst>
    <pc:chgData name="Memi Lavi" userId="e83fb1fe-3ee1-48a9-b8b1-29113b8a69ef" providerId="ADAL" clId="{54FE3C7D-A8C9-4F37-ADDB-615014853E4D}"/>
    <pc:docChg chg="undo custSel mod addSld delSld modSld sldOrd addSection delSection modSection modNotesMaster">
      <pc:chgData name="Memi Lavi" userId="e83fb1fe-3ee1-48a9-b8b1-29113b8a69ef" providerId="ADAL" clId="{54FE3C7D-A8C9-4F37-ADDB-615014853E4D}" dt="2020-01-04T19:04:30.175" v="8023"/>
      <pc:docMkLst>
        <pc:docMk/>
      </pc:docMkLst>
      <pc:sldChg chg="modSp">
        <pc:chgData name="Memi Lavi" userId="e83fb1fe-3ee1-48a9-b8b1-29113b8a69ef" providerId="ADAL" clId="{54FE3C7D-A8C9-4F37-ADDB-615014853E4D}" dt="2019-12-31T14:16:04.369" v="2" actId="20577"/>
        <pc:sldMkLst>
          <pc:docMk/>
          <pc:sldMk cId="3131769619" sldId="302"/>
        </pc:sldMkLst>
        <pc:spChg chg="mod">
          <ac:chgData name="Memi Lavi" userId="e83fb1fe-3ee1-48a9-b8b1-29113b8a69ef" providerId="ADAL" clId="{54FE3C7D-A8C9-4F37-ADDB-615014853E4D}" dt="2019-12-31T14:16:04.369" v="2" actId="20577"/>
          <ac:spMkLst>
            <pc:docMk/>
            <pc:sldMk cId="3131769619" sldId="302"/>
            <ac:spMk id="4" creationId="{EEFD44EE-9113-4DAC-8B01-DB74C856D8C0}"/>
          </ac:spMkLst>
        </pc:spChg>
      </pc:sldChg>
      <pc:sldChg chg="delSp modSp delAnim">
        <pc:chgData name="Memi Lavi" userId="e83fb1fe-3ee1-48a9-b8b1-29113b8a69ef" providerId="ADAL" clId="{54FE3C7D-A8C9-4F37-ADDB-615014853E4D}" dt="2019-12-31T15:29:09.811" v="56" actId="478"/>
        <pc:sldMkLst>
          <pc:docMk/>
          <pc:sldMk cId="3848006231" sldId="361"/>
        </pc:sldMkLst>
        <pc:spChg chg="mod">
          <ac:chgData name="Memi Lavi" userId="e83fb1fe-3ee1-48a9-b8b1-29113b8a69ef" providerId="ADAL" clId="{54FE3C7D-A8C9-4F37-ADDB-615014853E4D}" dt="2019-12-31T15:28:18.218" v="35" actId="14838"/>
          <ac:spMkLst>
            <pc:docMk/>
            <pc:sldMk cId="3848006231" sldId="361"/>
            <ac:spMk id="3" creationId="{2D999680-5BA6-4B55-94E0-CCC0C925C244}"/>
          </ac:spMkLst>
        </pc:spChg>
        <pc:spChg chg="mod">
          <ac:chgData name="Memi Lavi" userId="e83fb1fe-3ee1-48a9-b8b1-29113b8a69ef" providerId="ADAL" clId="{54FE3C7D-A8C9-4F37-ADDB-615014853E4D}" dt="2019-12-31T15:29:04.560" v="55" actId="2711"/>
          <ac:spMkLst>
            <pc:docMk/>
            <pc:sldMk cId="3848006231" sldId="361"/>
            <ac:spMk id="4" creationId="{7D80DC25-34B3-4BF5-8FEB-38B8CF35492D}"/>
          </ac:spMkLst>
        </pc:spChg>
        <pc:spChg chg="del">
          <ac:chgData name="Memi Lavi" userId="e83fb1fe-3ee1-48a9-b8b1-29113b8a69ef" providerId="ADAL" clId="{54FE3C7D-A8C9-4F37-ADDB-615014853E4D}" dt="2019-12-31T15:29:09.811" v="56" actId="478"/>
          <ac:spMkLst>
            <pc:docMk/>
            <pc:sldMk cId="3848006231" sldId="361"/>
            <ac:spMk id="8" creationId="{2BD546E8-E4AA-4AA8-87E8-5C035B971F57}"/>
          </ac:spMkLst>
        </pc:spChg>
      </pc:sldChg>
      <pc:sldChg chg="addSp delSp modSp mod setBg delAnim modAnim">
        <pc:chgData name="Memi Lavi" userId="e83fb1fe-3ee1-48a9-b8b1-29113b8a69ef" providerId="ADAL" clId="{54FE3C7D-A8C9-4F37-ADDB-615014853E4D}" dt="2019-12-31T15:40:55.554" v="222" actId="2710"/>
        <pc:sldMkLst>
          <pc:docMk/>
          <pc:sldMk cId="2372298932" sldId="416"/>
        </pc:sldMkLst>
        <pc:spChg chg="add mod">
          <ac:chgData name="Memi Lavi" userId="e83fb1fe-3ee1-48a9-b8b1-29113b8a69ef" providerId="ADAL" clId="{54FE3C7D-A8C9-4F37-ADDB-615014853E4D}" dt="2019-12-31T15:40:55.554" v="222" actId="2710"/>
          <ac:spMkLst>
            <pc:docMk/>
            <pc:sldMk cId="2372298932" sldId="416"/>
            <ac:spMk id="3" creationId="{C41EE308-02AB-4979-B493-F4787FCECBA3}"/>
          </ac:spMkLst>
        </pc:spChg>
        <pc:spChg chg="add del mod">
          <ac:chgData name="Memi Lavi" userId="e83fb1fe-3ee1-48a9-b8b1-29113b8a69ef" providerId="ADAL" clId="{54FE3C7D-A8C9-4F37-ADDB-615014853E4D}" dt="2019-12-31T15:40:09.080" v="212" actId="478"/>
          <ac:spMkLst>
            <pc:docMk/>
            <pc:sldMk cId="2372298932" sldId="416"/>
            <ac:spMk id="29" creationId="{6CB6FCC0-55AB-4FA9-B410-17AD22D3B964}"/>
          </ac:spMkLst>
        </pc:spChg>
        <pc:spChg chg="add mod">
          <ac:chgData name="Memi Lavi" userId="e83fb1fe-3ee1-48a9-b8b1-29113b8a69ef" providerId="ADAL" clId="{54FE3C7D-A8C9-4F37-ADDB-615014853E4D}" dt="2019-12-31T15:40:26.299" v="217" actId="1076"/>
          <ac:spMkLst>
            <pc:docMk/>
            <pc:sldMk cId="2372298932" sldId="416"/>
            <ac:spMk id="35" creationId="{210B74D0-B113-4F4F-8410-318A92E477A3}"/>
          </ac:spMkLst>
        </pc:spChg>
        <pc:spChg chg="del">
          <ac:chgData name="Memi Lavi" userId="e83fb1fe-3ee1-48a9-b8b1-29113b8a69ef" providerId="ADAL" clId="{54FE3C7D-A8C9-4F37-ADDB-615014853E4D}" dt="2019-12-31T15:29:51.947" v="57" actId="478"/>
          <ac:spMkLst>
            <pc:docMk/>
            <pc:sldMk cId="2372298932" sldId="416"/>
            <ac:spMk id="43" creationId="{8FDCADEE-61BA-47FF-8135-34C669F68A41}"/>
          </ac:spMkLst>
        </pc:spChg>
        <pc:grpChg chg="del">
          <ac:chgData name="Memi Lavi" userId="e83fb1fe-3ee1-48a9-b8b1-29113b8a69ef" providerId="ADAL" clId="{54FE3C7D-A8C9-4F37-ADDB-615014853E4D}" dt="2019-12-31T15:29:51.947" v="57" actId="478"/>
          <ac:grpSpMkLst>
            <pc:docMk/>
            <pc:sldMk cId="2372298932" sldId="416"/>
            <ac:grpSpMk id="48" creationId="{B352FE5B-B499-4C4B-87C2-5EB68E46CE30}"/>
          </ac:grpSpMkLst>
        </pc:grp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2" creationId="{6ACE2CB1-0F17-4565-9A81-6F28753DF008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3" creationId="{9B8485DA-D10E-4AEC-A5C0-4483030D4E34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4" creationId="{3D264657-4031-464D-ABB6-E264E56E447C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5" creationId="{E5855ABA-D9C5-4A8C-AF26-F4D8EA614E88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6" creationId="{8A7B63DB-3F4B-431F-BC8B-28F6DC8B1B75}"/>
          </ac:picMkLst>
        </pc:picChg>
        <pc:picChg chg="del">
          <ac:chgData name="Memi Lavi" userId="e83fb1fe-3ee1-48a9-b8b1-29113b8a69ef" providerId="ADAL" clId="{54FE3C7D-A8C9-4F37-ADDB-615014853E4D}" dt="2019-12-31T15:29:51.947" v="57" actId="478"/>
          <ac:picMkLst>
            <pc:docMk/>
            <pc:sldMk cId="2372298932" sldId="416"/>
            <ac:picMk id="27" creationId="{685E2510-F080-4D2E-B62F-C89A3F854A71}"/>
          </ac:picMkLst>
        </pc:picChg>
        <pc:picChg chg="add mod">
          <ac:chgData name="Memi Lavi" userId="e83fb1fe-3ee1-48a9-b8b1-29113b8a69ef" providerId="ADAL" clId="{54FE3C7D-A8C9-4F37-ADDB-615014853E4D}" dt="2019-12-31T15:39:54.735" v="211" actId="26606"/>
          <ac:picMkLst>
            <pc:docMk/>
            <pc:sldMk cId="2372298932" sldId="416"/>
            <ac:picMk id="1026" creationId="{4B9F6321-EC31-4184-BE33-9DEC10B618C6}"/>
          </ac:picMkLst>
        </pc:picChg>
        <pc:cxnChg chg="del mod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0" creationId="{B193F549-E2F3-4059-B3DA-0C7B572E5F10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2" creationId="{232E5F46-495E-4AAB-9639-477D8C5927BE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3" creationId="{58BAB278-B030-4A0B-BF22-6D377FAD18D3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4" creationId="{16755DB3-5AAE-437B-B5C3-D2B8B9AD440A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8" creationId="{F2DC22F1-3C49-48B7-A1C4-1D5B6F094C68}"/>
          </ac:cxnSpMkLst>
        </pc:cxnChg>
        <pc:cxnChg chg="del">
          <ac:chgData name="Memi Lavi" userId="e83fb1fe-3ee1-48a9-b8b1-29113b8a69ef" providerId="ADAL" clId="{54FE3C7D-A8C9-4F37-ADDB-615014853E4D}" dt="2019-12-31T15:29:51.947" v="57" actId="478"/>
          <ac:cxnSpMkLst>
            <pc:docMk/>
            <pc:sldMk cId="2372298932" sldId="416"/>
            <ac:cxnSpMk id="39" creationId="{4B8D31FF-3156-471C-9E61-20305AE67770}"/>
          </ac:cxnSpMkLst>
        </pc:cxnChg>
        <pc:cxnChg chg="add">
          <ac:chgData name="Memi Lavi" userId="e83fb1fe-3ee1-48a9-b8b1-29113b8a69ef" providerId="ADAL" clId="{54FE3C7D-A8C9-4F37-ADDB-615014853E4D}" dt="2019-12-31T15:39:54.735" v="211" actId="26606"/>
          <ac:cxnSpMkLst>
            <pc:docMk/>
            <pc:sldMk cId="2372298932" sldId="416"/>
            <ac:cxnSpMk id="71" creationId="{E4A809D5-3600-46D4-A466-67F2349A54FB}"/>
          </ac:cxnSpMkLst>
        </pc:cxnChg>
      </pc:sldChg>
      <pc:sldChg chg="addSp modSp modAnim">
        <pc:chgData name="Memi Lavi" userId="e83fb1fe-3ee1-48a9-b8b1-29113b8a69ef" providerId="ADAL" clId="{54FE3C7D-A8C9-4F37-ADDB-615014853E4D}" dt="2019-12-31T15:58:52.072" v="992" actId="1035"/>
        <pc:sldMkLst>
          <pc:docMk/>
          <pc:sldMk cId="96251073" sldId="417"/>
        </pc:sldMkLst>
        <pc:spChg chg="add mod">
          <ac:chgData name="Memi Lavi" userId="e83fb1fe-3ee1-48a9-b8b1-29113b8a69ef" providerId="ADAL" clId="{54FE3C7D-A8C9-4F37-ADDB-615014853E4D}" dt="2019-12-31T15:42:11.878" v="224" actId="1076"/>
          <ac:spMkLst>
            <pc:docMk/>
            <pc:sldMk cId="96251073" sldId="417"/>
            <ac:spMk id="10" creationId="{62DD922D-DADE-4EA5-8210-EC535CB65FC0}"/>
          </ac:spMkLst>
        </pc:spChg>
        <pc:spChg chg="mod">
          <ac:chgData name="Memi Lavi" userId="e83fb1fe-3ee1-48a9-b8b1-29113b8a69ef" providerId="ADAL" clId="{54FE3C7D-A8C9-4F37-ADDB-615014853E4D}" dt="2019-12-31T15:58:52.072" v="992" actId="1035"/>
          <ac:spMkLst>
            <pc:docMk/>
            <pc:sldMk cId="96251073" sldId="417"/>
            <ac:spMk id="14" creationId="{AE787DC2-0746-4462-B8EE-A9803BB1F2BB}"/>
          </ac:spMkLst>
        </pc:spChg>
      </pc:sldChg>
      <pc:sldChg chg="addSp delSp modSp modAnim">
        <pc:chgData name="Memi Lavi" userId="e83fb1fe-3ee1-48a9-b8b1-29113b8a69ef" providerId="ADAL" clId="{54FE3C7D-A8C9-4F37-ADDB-615014853E4D}" dt="2019-12-31T16:32:49.051" v="1742"/>
        <pc:sldMkLst>
          <pc:docMk/>
          <pc:sldMk cId="3611847667" sldId="419"/>
        </pc:sldMkLst>
        <pc:spChg chg="mod">
          <ac:chgData name="Memi Lavi" userId="e83fb1fe-3ee1-48a9-b8b1-29113b8a69ef" providerId="ADAL" clId="{54FE3C7D-A8C9-4F37-ADDB-615014853E4D}" dt="2019-12-31T16:32:14.658" v="1741" actId="20577"/>
          <ac:spMkLst>
            <pc:docMk/>
            <pc:sldMk cId="3611847667" sldId="419"/>
            <ac:spMk id="10" creationId="{CF40D6B7-B1A5-433B-BE92-4D76EADC4E3E}"/>
          </ac:spMkLst>
        </pc:spChg>
        <pc:spChg chg="add">
          <ac:chgData name="Memi Lavi" userId="e83fb1fe-3ee1-48a9-b8b1-29113b8a69ef" providerId="ADAL" clId="{54FE3C7D-A8C9-4F37-ADDB-615014853E4D}" dt="2019-12-31T16:29:30.750" v="1569"/>
          <ac:spMkLst>
            <pc:docMk/>
            <pc:sldMk cId="3611847667" sldId="419"/>
            <ac:spMk id="13" creationId="{0ADD3485-5BCC-4F70-8503-463C6ED9DE4F}"/>
          </ac:spMkLst>
        </pc:spChg>
        <pc:spChg chg="del">
          <ac:chgData name="Memi Lavi" userId="e83fb1fe-3ee1-48a9-b8b1-29113b8a69ef" providerId="ADAL" clId="{54FE3C7D-A8C9-4F37-ADDB-615014853E4D}" dt="2019-12-31T16:29:30.016" v="1568" actId="478"/>
          <ac:spMkLst>
            <pc:docMk/>
            <pc:sldMk cId="3611847667" sldId="419"/>
            <ac:spMk id="14" creationId="{AE787DC2-0746-4462-B8EE-A9803BB1F2BB}"/>
          </ac:spMkLst>
        </pc:spChg>
        <pc:spChg chg="add">
          <ac:chgData name="Memi Lavi" userId="e83fb1fe-3ee1-48a9-b8b1-29113b8a69ef" providerId="ADAL" clId="{54FE3C7D-A8C9-4F37-ADDB-615014853E4D}" dt="2019-12-31T16:31:49.814" v="1708"/>
          <ac:spMkLst>
            <pc:docMk/>
            <pc:sldMk cId="3611847667" sldId="419"/>
            <ac:spMk id="15" creationId="{9C090581-CE09-4A74-A022-05F714C035BB}"/>
          </ac:spMkLst>
        </pc:spChg>
      </pc:sldChg>
      <pc:sldChg chg="addSp modSp modAnim">
        <pc:chgData name="Memi Lavi" userId="e83fb1fe-3ee1-48a9-b8b1-29113b8a69ef" providerId="ADAL" clId="{54FE3C7D-A8C9-4F37-ADDB-615014853E4D}" dt="2019-12-31T15:56:35.018" v="970"/>
        <pc:sldMkLst>
          <pc:docMk/>
          <pc:sldMk cId="901036233" sldId="420"/>
        </pc:sldMkLst>
        <pc:spChg chg="mod">
          <ac:chgData name="Memi Lavi" userId="e83fb1fe-3ee1-48a9-b8b1-29113b8a69ef" providerId="ADAL" clId="{54FE3C7D-A8C9-4F37-ADDB-615014853E4D}" dt="2019-12-31T15:47:16.357" v="451" actId="14100"/>
          <ac:spMkLst>
            <pc:docMk/>
            <pc:sldMk cId="901036233" sldId="420"/>
            <ac:spMk id="3" creationId="{A1E63A2E-91D9-415A-BC3B-60B929F07B76}"/>
          </ac:spMkLst>
        </pc:spChg>
        <pc:spChg chg="mod">
          <ac:chgData name="Memi Lavi" userId="e83fb1fe-3ee1-48a9-b8b1-29113b8a69ef" providerId="ADAL" clId="{54FE3C7D-A8C9-4F37-ADDB-615014853E4D}" dt="2019-12-31T15:48:08.855" v="583" actId="20577"/>
          <ac:spMkLst>
            <pc:docMk/>
            <pc:sldMk cId="901036233" sldId="420"/>
            <ac:spMk id="4" creationId="{0DA11E40-A525-45BA-9D38-226EB5030287}"/>
          </ac:spMkLst>
        </pc:spChg>
        <pc:spChg chg="add">
          <ac:chgData name="Memi Lavi" userId="e83fb1fe-3ee1-48a9-b8b1-29113b8a69ef" providerId="ADAL" clId="{54FE3C7D-A8C9-4F37-ADDB-615014853E4D}" dt="2019-12-31T15:47:00.489" v="437"/>
          <ac:spMkLst>
            <pc:docMk/>
            <pc:sldMk cId="901036233" sldId="420"/>
            <ac:spMk id="5" creationId="{CF01C541-D46D-4A0B-9E3E-810B0A23CACC}"/>
          </ac:spMkLst>
        </pc:spChg>
        <pc:cxnChg chg="add mod">
          <ac:chgData name="Memi Lavi" userId="e83fb1fe-3ee1-48a9-b8b1-29113b8a69ef" providerId="ADAL" clId="{54FE3C7D-A8C9-4F37-ADDB-615014853E4D}" dt="2019-12-31T15:54:16.668" v="964" actId="692"/>
          <ac:cxnSpMkLst>
            <pc:docMk/>
            <pc:sldMk cId="901036233" sldId="420"/>
            <ac:cxnSpMk id="6" creationId="{F2361CD4-DB8D-430E-8992-1C4CA107D3CB}"/>
          </ac:cxnSpMkLst>
        </pc:cxnChg>
      </pc:sldChg>
      <pc:sldChg chg="addSp delSp modSp delAnim">
        <pc:chgData name="Memi Lavi" userId="e83fb1fe-3ee1-48a9-b8b1-29113b8a69ef" providerId="ADAL" clId="{54FE3C7D-A8C9-4F37-ADDB-615014853E4D}" dt="2019-12-31T15:50:55.143" v="721" actId="1076"/>
        <pc:sldMkLst>
          <pc:docMk/>
          <pc:sldMk cId="1549890524" sldId="421"/>
        </pc:sldMkLst>
        <pc:spChg chg="del">
          <ac:chgData name="Memi Lavi" userId="e83fb1fe-3ee1-48a9-b8b1-29113b8a69ef" providerId="ADAL" clId="{54FE3C7D-A8C9-4F37-ADDB-615014853E4D}" dt="2019-12-31T15:48:24.963" v="584" actId="478"/>
          <ac:spMkLst>
            <pc:docMk/>
            <pc:sldMk cId="1549890524" sldId="421"/>
            <ac:spMk id="3" creationId="{A1E63A2E-91D9-415A-BC3B-60B929F07B76}"/>
          </ac:spMkLst>
        </pc:spChg>
        <pc:spChg chg="mod">
          <ac:chgData name="Memi Lavi" userId="e83fb1fe-3ee1-48a9-b8b1-29113b8a69ef" providerId="ADAL" clId="{54FE3C7D-A8C9-4F37-ADDB-615014853E4D}" dt="2019-12-31T15:49:44.810" v="711" actId="114"/>
          <ac:spMkLst>
            <pc:docMk/>
            <pc:sldMk cId="1549890524" sldId="421"/>
            <ac:spMk id="4" creationId="{0DA11E40-A525-45BA-9D38-226EB5030287}"/>
          </ac:spMkLst>
        </pc:spChg>
        <pc:spChg chg="mod">
          <ac:chgData name="Memi Lavi" userId="e83fb1fe-3ee1-48a9-b8b1-29113b8a69ef" providerId="ADAL" clId="{54FE3C7D-A8C9-4F37-ADDB-615014853E4D}" dt="2019-12-31T15:49:57.123" v="714" actId="20577"/>
          <ac:spMkLst>
            <pc:docMk/>
            <pc:sldMk cId="1549890524" sldId="421"/>
            <ac:spMk id="5" creationId="{97FD3722-A952-4948-A7B4-635CDCBFDAE0}"/>
          </ac:spMkLst>
        </pc:spChg>
        <pc:spChg chg="mod">
          <ac:chgData name="Memi Lavi" userId="e83fb1fe-3ee1-48a9-b8b1-29113b8a69ef" providerId="ADAL" clId="{54FE3C7D-A8C9-4F37-ADDB-615014853E4D}" dt="2019-12-31T15:50:55.143" v="721" actId="1076"/>
          <ac:spMkLst>
            <pc:docMk/>
            <pc:sldMk cId="1549890524" sldId="421"/>
            <ac:spMk id="6" creationId="{1C6E944E-6EC4-43E8-AADC-69DE2F0FA15A}"/>
          </ac:spMkLst>
        </pc:spChg>
        <pc:spChg chg="del mod">
          <ac:chgData name="Memi Lavi" userId="e83fb1fe-3ee1-48a9-b8b1-29113b8a69ef" providerId="ADAL" clId="{54FE3C7D-A8C9-4F37-ADDB-615014853E4D}" dt="2019-12-31T15:50:49.390" v="720" actId="478"/>
          <ac:spMkLst>
            <pc:docMk/>
            <pc:sldMk cId="1549890524" sldId="421"/>
            <ac:spMk id="7" creationId="{59334975-E2BF-4F83-9A50-1DB92644E477}"/>
          </ac:spMkLst>
        </pc:spChg>
        <pc:spChg chg="add mod">
          <ac:chgData name="Memi Lavi" userId="e83fb1fe-3ee1-48a9-b8b1-29113b8a69ef" providerId="ADAL" clId="{54FE3C7D-A8C9-4F37-ADDB-615014853E4D}" dt="2019-12-31T15:48:30.446" v="588" actId="20577"/>
          <ac:spMkLst>
            <pc:docMk/>
            <pc:sldMk cId="1549890524" sldId="421"/>
            <ac:spMk id="8" creationId="{3336A947-2F58-449B-9073-7F2694452298}"/>
          </ac:spMkLst>
        </pc:spChg>
        <pc:spChg chg="add">
          <ac:chgData name="Memi Lavi" userId="e83fb1fe-3ee1-48a9-b8b1-29113b8a69ef" providerId="ADAL" clId="{54FE3C7D-A8C9-4F37-ADDB-615014853E4D}" dt="2019-12-31T15:48:25.508" v="585"/>
          <ac:spMkLst>
            <pc:docMk/>
            <pc:sldMk cId="1549890524" sldId="421"/>
            <ac:spMk id="9" creationId="{1EE02921-FFAE-4CA7-B844-773DF6E6C3AB}"/>
          </ac:spMkLst>
        </pc:spChg>
      </pc:sldChg>
      <pc:sldChg chg="addSp delSp modSp delAnim modAnim">
        <pc:chgData name="Memi Lavi" userId="e83fb1fe-3ee1-48a9-b8b1-29113b8a69ef" providerId="ADAL" clId="{54FE3C7D-A8C9-4F37-ADDB-615014853E4D}" dt="2019-12-31T18:50:33.990" v="2358"/>
        <pc:sldMkLst>
          <pc:docMk/>
          <pc:sldMk cId="4157834103" sldId="428"/>
        </pc:sldMkLst>
        <pc:spChg chg="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" creationId="{F1A9EE73-33B6-4EA1-B75C-848981A4EBC7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5" creationId="{924532E4-F1B1-4943-A61A-94C526AAD9F7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6" creationId="{50F791AC-654F-423F-8616-587756B9E31C}"/>
          </ac:spMkLst>
        </pc:spChg>
        <pc:spChg chg="del">
          <ac:chgData name="Memi Lavi" userId="e83fb1fe-3ee1-48a9-b8b1-29113b8a69ef" providerId="ADAL" clId="{54FE3C7D-A8C9-4F37-ADDB-615014853E4D}" dt="2019-12-31T18:33:23.514" v="1813" actId="478"/>
          <ac:spMkLst>
            <pc:docMk/>
            <pc:sldMk cId="4157834103" sldId="428"/>
            <ac:spMk id="13" creationId="{CC6CE24C-FE5E-45C1-9440-C3A80F9D07E8}"/>
          </ac:spMkLst>
        </pc:spChg>
        <pc:spChg chg="mod">
          <ac:chgData name="Memi Lavi" userId="e83fb1fe-3ee1-48a9-b8b1-29113b8a69ef" providerId="ADAL" clId="{54FE3C7D-A8C9-4F37-ADDB-615014853E4D}" dt="2019-12-31T18:49:26.553" v="2276" actId="14100"/>
          <ac:spMkLst>
            <pc:docMk/>
            <pc:sldMk cId="4157834103" sldId="428"/>
            <ac:spMk id="14" creationId="{AE787DC2-0746-4462-B8EE-A9803BB1F2BB}"/>
          </ac:spMkLst>
        </pc:spChg>
        <pc:spChg chg="del mod">
          <ac:chgData name="Memi Lavi" userId="e83fb1fe-3ee1-48a9-b8b1-29113b8a69ef" providerId="ADAL" clId="{54FE3C7D-A8C9-4F37-ADDB-615014853E4D}" dt="2019-12-31T18:35:55.769" v="1891" actId="478"/>
          <ac:spMkLst>
            <pc:docMk/>
            <pc:sldMk cId="4157834103" sldId="428"/>
            <ac:spMk id="15" creationId="{47D7E272-BA53-4D5F-9B99-A9695AC730B2}"/>
          </ac:spMkLst>
        </pc:spChg>
        <pc:spChg chg="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16" creationId="{FAC10734-A4CE-4C1B-A8BD-93D92881A3C1}"/>
          </ac:spMkLst>
        </pc:spChg>
        <pc:spChg chg="del">
          <ac:chgData name="Memi Lavi" userId="e83fb1fe-3ee1-48a9-b8b1-29113b8a69ef" providerId="ADAL" clId="{54FE3C7D-A8C9-4F37-ADDB-615014853E4D}" dt="2019-12-31T18:34:51.979" v="1837" actId="478"/>
          <ac:spMkLst>
            <pc:docMk/>
            <pc:sldMk cId="4157834103" sldId="428"/>
            <ac:spMk id="17" creationId="{04CA3DA6-20A8-4649-AF4B-C71DE1791A45}"/>
          </ac:spMkLst>
        </pc:spChg>
        <pc:spChg chg="add">
          <ac:chgData name="Memi Lavi" userId="e83fb1fe-3ee1-48a9-b8b1-29113b8a69ef" providerId="ADAL" clId="{54FE3C7D-A8C9-4F37-ADDB-615014853E4D}" dt="2019-12-31T18:31:59.080" v="1743"/>
          <ac:spMkLst>
            <pc:docMk/>
            <pc:sldMk cId="4157834103" sldId="428"/>
            <ac:spMk id="19" creationId="{CD6CB482-C08E-47EF-B797-00200237F130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0" creationId="{6F693CBD-7471-49CA-A8EF-E31834670796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1" creationId="{10FF9BFF-5E2F-4030-B157-4C94104F2E16}"/>
          </ac:spMkLst>
        </pc:spChg>
        <pc:spChg chg="del">
          <ac:chgData name="Memi Lavi" userId="e83fb1fe-3ee1-48a9-b8b1-29113b8a69ef" providerId="ADAL" clId="{54FE3C7D-A8C9-4F37-ADDB-615014853E4D}" dt="2019-12-31T18:33:41.249" v="1815" actId="478"/>
          <ac:spMkLst>
            <pc:docMk/>
            <pc:sldMk cId="4157834103" sldId="428"/>
            <ac:spMk id="23" creationId="{227B4911-3180-4827-AE89-2D73B10F27DE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8" creationId="{5A4BD88C-0331-45C3-A84A-C6EDE820535C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29" creationId="{EADE96D0-F488-4240-A880-09F78ADCC1C9}"/>
          </ac:spMkLst>
        </pc:spChg>
        <pc:spChg chg="add mod">
          <ac:chgData name="Memi Lavi" userId="e83fb1fe-3ee1-48a9-b8b1-29113b8a69ef" providerId="ADAL" clId="{54FE3C7D-A8C9-4F37-ADDB-615014853E4D}" dt="2019-12-31T18:38:54.861" v="2087" actId="1035"/>
          <ac:spMkLst>
            <pc:docMk/>
            <pc:sldMk cId="4157834103" sldId="428"/>
            <ac:spMk id="31" creationId="{9CC5D68B-DABB-45C2-AE89-259B741D0CF0}"/>
          </ac:spMkLst>
        </pc:spChg>
        <pc:spChg chg="add mod">
          <ac:chgData name="Memi Lavi" userId="e83fb1fe-3ee1-48a9-b8b1-29113b8a69ef" providerId="ADAL" clId="{54FE3C7D-A8C9-4F37-ADDB-615014853E4D}" dt="2019-12-31T18:38:54.861" v="2087" actId="1035"/>
          <ac:spMkLst>
            <pc:docMk/>
            <pc:sldMk cId="4157834103" sldId="428"/>
            <ac:spMk id="32" creationId="{0497AE0B-05C2-492C-9FEA-75B71E2D98D3}"/>
          </ac:spMkLst>
        </pc:spChg>
        <pc:spChg chg="add mod">
          <ac:chgData name="Memi Lavi" userId="e83fb1fe-3ee1-48a9-b8b1-29113b8a69ef" providerId="ADAL" clId="{54FE3C7D-A8C9-4F37-ADDB-615014853E4D}" dt="2019-12-31T18:43:08.050" v="2089" actId="20577"/>
          <ac:spMkLst>
            <pc:docMk/>
            <pc:sldMk cId="4157834103" sldId="428"/>
            <ac:spMk id="33" creationId="{D88A0FDE-644F-4169-946C-B6B1C11A36E4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35" creationId="{F162D3E3-3948-4742-AAF2-7C3268F5B122}"/>
          </ac:spMkLst>
        </pc:spChg>
        <pc:spChg chg="add mod">
          <ac:chgData name="Memi Lavi" userId="e83fb1fe-3ee1-48a9-b8b1-29113b8a69ef" providerId="ADAL" clId="{54FE3C7D-A8C9-4F37-ADDB-615014853E4D}" dt="2019-12-31T18:49:23.056" v="2275" actId="1037"/>
          <ac:spMkLst>
            <pc:docMk/>
            <pc:sldMk cId="4157834103" sldId="428"/>
            <ac:spMk id="36" creationId="{43357D3D-8C8C-4816-9FF2-18640665F709}"/>
          </ac:spMkLst>
        </pc:spChg>
        <pc:spChg chg="add mod">
          <ac:chgData name="Memi Lavi" userId="e83fb1fe-3ee1-48a9-b8b1-29113b8a69ef" providerId="ADAL" clId="{54FE3C7D-A8C9-4F37-ADDB-615014853E4D}" dt="2019-12-31T18:49:40.111" v="2282" actId="20577"/>
          <ac:spMkLst>
            <pc:docMk/>
            <pc:sldMk cId="4157834103" sldId="428"/>
            <ac:spMk id="37" creationId="{AB415DF5-6A26-47E0-A340-5031CA0A9517}"/>
          </ac:spMkLst>
        </pc:spChg>
        <pc:spChg chg="add mod">
          <ac:chgData name="Memi Lavi" userId="e83fb1fe-3ee1-48a9-b8b1-29113b8a69ef" providerId="ADAL" clId="{54FE3C7D-A8C9-4F37-ADDB-615014853E4D}" dt="2019-12-31T18:50:20.755" v="2356" actId="14100"/>
          <ac:spMkLst>
            <pc:docMk/>
            <pc:sldMk cId="4157834103" sldId="428"/>
            <ac:spMk id="38" creationId="{BF9FEDCD-3EC0-4CA9-B83F-D748A0B44D74}"/>
          </ac:spMkLst>
        </pc:spChg>
        <pc:grpChg chg="del">
          <ac:chgData name="Memi Lavi" userId="e83fb1fe-3ee1-48a9-b8b1-29113b8a69ef" providerId="ADAL" clId="{54FE3C7D-A8C9-4F37-ADDB-615014853E4D}" dt="2019-12-31T18:34:46.620" v="1834" actId="478"/>
          <ac:grpSpMkLst>
            <pc:docMk/>
            <pc:sldMk cId="4157834103" sldId="428"/>
            <ac:grpSpMk id="27" creationId="{1584D9F9-0A06-4C5A-BC48-BB9D31E9E73A}"/>
          </ac:grpSpMkLst>
        </pc:grpChg>
        <pc:picChg chg="del">
          <ac:chgData name="Memi Lavi" userId="e83fb1fe-3ee1-48a9-b8b1-29113b8a69ef" providerId="ADAL" clId="{54FE3C7D-A8C9-4F37-ADDB-615014853E4D}" dt="2019-12-31T18:33:37.823" v="1814" actId="478"/>
          <ac:picMkLst>
            <pc:docMk/>
            <pc:sldMk cId="4157834103" sldId="428"/>
            <ac:picMk id="22" creationId="{49FFCC64-F012-4B28-8707-29A95877D804}"/>
          </ac:picMkLst>
        </pc:picChg>
        <pc:cxnChg chg="del mod">
          <ac:chgData name="Memi Lavi" userId="e83fb1fe-3ee1-48a9-b8b1-29113b8a69ef" providerId="ADAL" clId="{54FE3C7D-A8C9-4F37-ADDB-615014853E4D}" dt="2019-12-31T18:34:51.006" v="1836" actId="478"/>
          <ac:cxnSpMkLst>
            <pc:docMk/>
            <pc:sldMk cId="4157834103" sldId="428"/>
            <ac:cxnSpMk id="7" creationId="{4160BF4A-E4CA-4293-BD70-694838C7EC95}"/>
          </ac:cxnSpMkLst>
        </pc:cxnChg>
        <pc:cxnChg chg="mod">
          <ac:chgData name="Memi Lavi" userId="e83fb1fe-3ee1-48a9-b8b1-29113b8a69ef" providerId="ADAL" clId="{54FE3C7D-A8C9-4F37-ADDB-615014853E4D}" dt="2019-12-31T18:49:23.056" v="2275" actId="1037"/>
          <ac:cxnSpMkLst>
            <pc:docMk/>
            <pc:sldMk cId="4157834103" sldId="428"/>
            <ac:cxnSpMk id="18" creationId="{DB046D5A-278E-4F2A-B682-B585774D58DD}"/>
          </ac:cxnSpMkLst>
        </pc:cxnChg>
        <pc:cxnChg chg="add mod">
          <ac:chgData name="Memi Lavi" userId="e83fb1fe-3ee1-48a9-b8b1-29113b8a69ef" providerId="ADAL" clId="{54FE3C7D-A8C9-4F37-ADDB-615014853E4D}" dt="2019-12-31T18:49:23.056" v="2275" actId="1037"/>
          <ac:cxnSpMkLst>
            <pc:docMk/>
            <pc:sldMk cId="4157834103" sldId="428"/>
            <ac:cxnSpMk id="26" creationId="{08DE4A29-5A5B-4BE3-A5C2-34D342C41279}"/>
          </ac:cxnSpMkLst>
        </pc:cxnChg>
        <pc:cxnChg chg="add mod">
          <ac:chgData name="Memi Lavi" userId="e83fb1fe-3ee1-48a9-b8b1-29113b8a69ef" providerId="ADAL" clId="{54FE3C7D-A8C9-4F37-ADDB-615014853E4D}" dt="2019-12-31T18:49:23.056" v="2275" actId="1037"/>
          <ac:cxnSpMkLst>
            <pc:docMk/>
            <pc:sldMk cId="4157834103" sldId="428"/>
            <ac:cxnSpMk id="30" creationId="{7C79EAF7-E0B8-4554-8927-B97DD3859042}"/>
          </ac:cxnSpMkLst>
        </pc:cxnChg>
        <pc:cxnChg chg="add mod">
          <ac:chgData name="Memi Lavi" userId="e83fb1fe-3ee1-48a9-b8b1-29113b8a69ef" providerId="ADAL" clId="{54FE3C7D-A8C9-4F37-ADDB-615014853E4D}" dt="2019-12-31T18:38:54.861" v="2087" actId="1035"/>
          <ac:cxnSpMkLst>
            <pc:docMk/>
            <pc:sldMk cId="4157834103" sldId="428"/>
            <ac:cxnSpMk id="34" creationId="{96DE8A68-31BB-4FAB-B531-5073B55813BC}"/>
          </ac:cxnSpMkLst>
        </pc:cxnChg>
        <pc:cxnChg chg="add mod">
          <ac:chgData name="Memi Lavi" userId="e83fb1fe-3ee1-48a9-b8b1-29113b8a69ef" providerId="ADAL" clId="{54FE3C7D-A8C9-4F37-ADDB-615014853E4D}" dt="2019-12-31T18:49:37.993" v="2278" actId="1076"/>
          <ac:cxnSpMkLst>
            <pc:docMk/>
            <pc:sldMk cId="4157834103" sldId="428"/>
            <ac:cxnSpMk id="39" creationId="{014AD74F-E579-4723-AE12-74A3A17C356E}"/>
          </ac:cxnSpMkLst>
        </pc:cxnChg>
      </pc:sldChg>
      <pc:sldChg chg="addSp add del">
        <pc:chgData name="Memi Lavi" userId="e83fb1fe-3ee1-48a9-b8b1-29113b8a69ef" providerId="ADAL" clId="{54FE3C7D-A8C9-4F37-ADDB-615014853E4D}" dt="2020-01-01T06:29:07.802" v="2664"/>
        <pc:sldMkLst>
          <pc:docMk/>
          <pc:sldMk cId="1064502270" sldId="437"/>
        </pc:sldMkLst>
        <pc:spChg chg="add">
          <ac:chgData name="Memi Lavi" userId="e83fb1fe-3ee1-48a9-b8b1-29113b8a69ef" providerId="ADAL" clId="{54FE3C7D-A8C9-4F37-ADDB-615014853E4D}" dt="2020-01-01T06:29:07.802" v="2664"/>
          <ac:spMkLst>
            <pc:docMk/>
            <pc:sldMk cId="1064502270" sldId="437"/>
            <ac:spMk id="5" creationId="{25B6BD69-94F0-40D6-83FF-9BC1A69882FC}"/>
          </ac:spMkLst>
        </pc:spChg>
      </pc:sldChg>
      <pc:sldChg chg="addSp modSp">
        <pc:chgData name="Memi Lavi" userId="e83fb1fe-3ee1-48a9-b8b1-29113b8a69ef" providerId="ADAL" clId="{54FE3C7D-A8C9-4F37-ADDB-615014853E4D}" dt="2020-01-01T14:09:38.902" v="3567" actId="20577"/>
        <pc:sldMkLst>
          <pc:docMk/>
          <pc:sldMk cId="2143932840" sldId="451"/>
        </pc:sldMkLst>
        <pc:spChg chg="mod">
          <ac:chgData name="Memi Lavi" userId="e83fb1fe-3ee1-48a9-b8b1-29113b8a69ef" providerId="ADAL" clId="{54FE3C7D-A8C9-4F37-ADDB-615014853E4D}" dt="2020-01-01T14:09:38.902" v="3567" actId="20577"/>
          <ac:spMkLst>
            <pc:docMk/>
            <pc:sldMk cId="2143932840" sldId="451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1T14:09:03.051" v="3476" actId="20577"/>
          <ac:spMkLst>
            <pc:docMk/>
            <pc:sldMk cId="2143932840" sldId="451"/>
            <ac:spMk id="4" creationId="{F72CFFA2-5536-460B-B2F5-D9BF03F4A17A}"/>
          </ac:spMkLst>
        </pc:spChg>
        <pc:spChg chg="add">
          <ac:chgData name="Memi Lavi" userId="e83fb1fe-3ee1-48a9-b8b1-29113b8a69ef" providerId="ADAL" clId="{54FE3C7D-A8C9-4F37-ADDB-615014853E4D}" dt="2020-01-01T14:09:09.535" v="3477"/>
          <ac:spMkLst>
            <pc:docMk/>
            <pc:sldMk cId="2143932840" sldId="451"/>
            <ac:spMk id="5" creationId="{4C9BC482-EA79-4088-AF18-D0AE110D8556}"/>
          </ac:spMkLst>
        </pc:spChg>
      </pc:sldChg>
      <pc:sldChg chg="addSp modSp ord modAnim">
        <pc:chgData name="Memi Lavi" userId="e83fb1fe-3ee1-48a9-b8b1-29113b8a69ef" providerId="ADAL" clId="{54FE3C7D-A8C9-4F37-ADDB-615014853E4D}" dt="2020-01-01T14:23:06.352" v="3716" actId="20577"/>
        <pc:sldMkLst>
          <pc:docMk/>
          <pc:sldMk cId="3727454477" sldId="480"/>
        </pc:sldMkLst>
        <pc:spChg chg="mod">
          <ac:chgData name="Memi Lavi" userId="e83fb1fe-3ee1-48a9-b8b1-29113b8a69ef" providerId="ADAL" clId="{54FE3C7D-A8C9-4F37-ADDB-615014853E4D}" dt="2020-01-01T14:23:06.352" v="3716" actId="20577"/>
          <ac:spMkLst>
            <pc:docMk/>
            <pc:sldMk cId="3727454477" sldId="480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1T14:22:25.461" v="3654" actId="20577"/>
          <ac:spMkLst>
            <pc:docMk/>
            <pc:sldMk cId="3727454477" sldId="480"/>
            <ac:spMk id="4" creationId="{F72CFFA2-5536-460B-B2F5-D9BF03F4A17A}"/>
          </ac:spMkLst>
        </pc:spChg>
        <pc:spChg chg="add">
          <ac:chgData name="Memi Lavi" userId="e83fb1fe-3ee1-48a9-b8b1-29113b8a69ef" providerId="ADAL" clId="{54FE3C7D-A8C9-4F37-ADDB-615014853E4D}" dt="2020-01-01T14:22:33.876" v="3655"/>
          <ac:spMkLst>
            <pc:docMk/>
            <pc:sldMk cId="3727454477" sldId="480"/>
            <ac:spMk id="5" creationId="{37654121-BED3-4A07-B726-48C3358C77A4}"/>
          </ac:spMkLst>
        </pc:spChg>
      </pc:sldChg>
      <pc:sldChg chg="addSp ord">
        <pc:chgData name="Memi Lavi" userId="e83fb1fe-3ee1-48a9-b8b1-29113b8a69ef" providerId="ADAL" clId="{54FE3C7D-A8C9-4F37-ADDB-615014853E4D}" dt="2020-01-01T14:23:53.057" v="3719"/>
        <pc:sldMkLst>
          <pc:docMk/>
          <pc:sldMk cId="3041445696" sldId="481"/>
        </pc:sldMkLst>
        <pc:spChg chg="add">
          <ac:chgData name="Memi Lavi" userId="e83fb1fe-3ee1-48a9-b8b1-29113b8a69ef" providerId="ADAL" clId="{54FE3C7D-A8C9-4F37-ADDB-615014853E4D}" dt="2020-01-01T14:23:53.057" v="3719"/>
          <ac:spMkLst>
            <pc:docMk/>
            <pc:sldMk cId="3041445696" sldId="481"/>
            <ac:spMk id="10" creationId="{4AB0E086-55F2-4EA1-9FAB-2C5720B735D7}"/>
          </ac:spMkLst>
        </pc:spChg>
      </pc:sldChg>
      <pc:sldChg chg="addSp modSp ord">
        <pc:chgData name="Memi Lavi" userId="e83fb1fe-3ee1-48a9-b8b1-29113b8a69ef" providerId="ADAL" clId="{54FE3C7D-A8C9-4F37-ADDB-615014853E4D}" dt="2020-01-04T16:39:02.800" v="6051" actId="14100"/>
        <pc:sldMkLst>
          <pc:docMk/>
          <pc:sldMk cId="1367660293" sldId="483"/>
        </pc:sldMkLst>
        <pc:spChg chg="mod">
          <ac:chgData name="Memi Lavi" userId="e83fb1fe-3ee1-48a9-b8b1-29113b8a69ef" providerId="ADAL" clId="{54FE3C7D-A8C9-4F37-ADDB-615014853E4D}" dt="2020-01-04T16:39:02.800" v="6051" actId="14100"/>
          <ac:spMkLst>
            <pc:docMk/>
            <pc:sldMk cId="1367660293" sldId="483"/>
            <ac:spMk id="4" creationId="{F72CFFA2-5536-460B-B2F5-D9BF03F4A17A}"/>
          </ac:spMkLst>
        </pc:spChg>
        <pc:spChg chg="add">
          <ac:chgData name="Memi Lavi" userId="e83fb1fe-3ee1-48a9-b8b1-29113b8a69ef" providerId="ADAL" clId="{54FE3C7D-A8C9-4F37-ADDB-615014853E4D}" dt="2020-01-01T14:23:54.594" v="3720"/>
          <ac:spMkLst>
            <pc:docMk/>
            <pc:sldMk cId="1367660293" sldId="483"/>
            <ac:spMk id="5" creationId="{F87CCABD-29F8-4E40-8DE9-F7A3A89BA393}"/>
          </ac:spMkLst>
        </pc:spChg>
      </pc:sldChg>
      <pc:sldChg chg="addSp delSp modSp ord delAnim">
        <pc:chgData name="Memi Lavi" userId="e83fb1fe-3ee1-48a9-b8b1-29113b8a69ef" providerId="ADAL" clId="{54FE3C7D-A8C9-4F37-ADDB-615014853E4D}" dt="2020-01-01T14:23:56.197" v="3721"/>
        <pc:sldMkLst>
          <pc:docMk/>
          <pc:sldMk cId="611955771" sldId="484"/>
        </pc:sldMkLst>
        <pc:spChg chg="mod">
          <ac:chgData name="Memi Lavi" userId="e83fb1fe-3ee1-48a9-b8b1-29113b8a69ef" providerId="ADAL" clId="{54FE3C7D-A8C9-4F37-ADDB-615014853E4D}" dt="2020-01-01T14:23:43.238" v="3717" actId="20577"/>
          <ac:spMkLst>
            <pc:docMk/>
            <pc:sldMk cId="611955771" sldId="484"/>
            <ac:spMk id="3" creationId="{AD59440E-A5BD-41F8-A39D-6CB28C4167F3}"/>
          </ac:spMkLst>
        </pc:spChg>
        <pc:spChg chg="del">
          <ac:chgData name="Memi Lavi" userId="e83fb1fe-3ee1-48a9-b8b1-29113b8a69ef" providerId="ADAL" clId="{54FE3C7D-A8C9-4F37-ADDB-615014853E4D}" dt="2020-01-01T14:23:45.180" v="3718" actId="478"/>
          <ac:spMkLst>
            <pc:docMk/>
            <pc:sldMk cId="611955771" sldId="484"/>
            <ac:spMk id="7" creationId="{973B12C0-3BF6-47A1-B61A-81C4E9C98482}"/>
          </ac:spMkLst>
        </pc:spChg>
        <pc:spChg chg="add">
          <ac:chgData name="Memi Lavi" userId="e83fb1fe-3ee1-48a9-b8b1-29113b8a69ef" providerId="ADAL" clId="{54FE3C7D-A8C9-4F37-ADDB-615014853E4D}" dt="2020-01-01T14:23:56.197" v="3721"/>
          <ac:spMkLst>
            <pc:docMk/>
            <pc:sldMk cId="611955771" sldId="484"/>
            <ac:spMk id="9" creationId="{E9015C71-209E-4640-9A46-DC60F4F2F6DE}"/>
          </ac:spMkLst>
        </pc:spChg>
      </pc:sldChg>
      <pc:sldChg chg="addSp modSp ord modAnim">
        <pc:chgData name="Memi Lavi" userId="e83fb1fe-3ee1-48a9-b8b1-29113b8a69ef" providerId="ADAL" clId="{54FE3C7D-A8C9-4F37-ADDB-615014853E4D}" dt="2020-01-02T12:26:09.102" v="4235" actId="20577"/>
        <pc:sldMkLst>
          <pc:docMk/>
          <pc:sldMk cId="1613177676" sldId="485"/>
        </pc:sldMkLst>
        <pc:spChg chg="add mod">
          <ac:chgData name="Memi Lavi" userId="e83fb1fe-3ee1-48a9-b8b1-29113b8a69ef" providerId="ADAL" clId="{54FE3C7D-A8C9-4F37-ADDB-615014853E4D}" dt="2020-01-01T14:27:31.082" v="3924" actId="255"/>
          <ac:spMkLst>
            <pc:docMk/>
            <pc:sldMk cId="1613177676" sldId="485"/>
            <ac:spMk id="5" creationId="{C0F4435C-95B9-40C3-988B-50FE16EA0391}"/>
          </ac:spMkLst>
        </pc:spChg>
        <pc:spChg chg="add">
          <ac:chgData name="Memi Lavi" userId="e83fb1fe-3ee1-48a9-b8b1-29113b8a69ef" providerId="ADAL" clId="{54FE3C7D-A8C9-4F37-ADDB-615014853E4D}" dt="2020-01-01T14:27:48.676" v="3926"/>
          <ac:spMkLst>
            <pc:docMk/>
            <pc:sldMk cId="1613177676" sldId="485"/>
            <ac:spMk id="7" creationId="{A6ED1307-76AD-462B-AD08-80D3E5648864}"/>
          </ac:spMkLst>
        </pc:spChg>
        <pc:spChg chg="mod">
          <ac:chgData name="Memi Lavi" userId="e83fb1fe-3ee1-48a9-b8b1-29113b8a69ef" providerId="ADAL" clId="{54FE3C7D-A8C9-4F37-ADDB-615014853E4D}" dt="2020-01-02T12:26:09.102" v="4235" actId="20577"/>
          <ac:spMkLst>
            <pc:docMk/>
            <pc:sldMk cId="1613177676" sldId="485"/>
            <ac:spMk id="9" creationId="{DA737E48-ADCE-4A64-B183-EA45D77AEB17}"/>
          </ac:spMkLst>
        </pc:spChg>
        <pc:cxnChg chg="add mod">
          <ac:chgData name="Memi Lavi" userId="e83fb1fe-3ee1-48a9-b8b1-29113b8a69ef" providerId="ADAL" clId="{54FE3C7D-A8C9-4F37-ADDB-615014853E4D}" dt="2020-01-01T14:26:47.924" v="3887" actId="692"/>
          <ac:cxnSpMkLst>
            <pc:docMk/>
            <pc:sldMk cId="1613177676" sldId="485"/>
            <ac:cxnSpMk id="3" creationId="{6780BC37-71CF-4B28-9AD3-5B05D1E99B77}"/>
          </ac:cxnSpMkLst>
        </pc:cxnChg>
      </pc:sldChg>
      <pc:sldChg chg="addSp modSp ord">
        <pc:chgData name="Memi Lavi" userId="e83fb1fe-3ee1-48a9-b8b1-29113b8a69ef" providerId="ADAL" clId="{54FE3C7D-A8C9-4F37-ADDB-615014853E4D}" dt="2020-01-02T13:49:20.489" v="4608" actId="1035"/>
        <pc:sldMkLst>
          <pc:docMk/>
          <pc:sldMk cId="3697586090" sldId="500"/>
        </pc:sldMkLst>
        <pc:spChg chg="add">
          <ac:chgData name="Memi Lavi" userId="e83fb1fe-3ee1-48a9-b8b1-29113b8a69ef" providerId="ADAL" clId="{54FE3C7D-A8C9-4F37-ADDB-615014853E4D}" dt="2020-01-02T13:47:49.775" v="4473"/>
          <ac:spMkLst>
            <pc:docMk/>
            <pc:sldMk cId="3697586090" sldId="500"/>
            <ac:spMk id="5" creationId="{3D95BA24-3BC8-4183-A6BE-E6CA9DF7672C}"/>
          </ac:spMkLst>
        </pc:spChg>
        <pc:graphicFrameChg chg="mod modGraphic">
          <ac:chgData name="Memi Lavi" userId="e83fb1fe-3ee1-48a9-b8b1-29113b8a69ef" providerId="ADAL" clId="{54FE3C7D-A8C9-4F37-ADDB-615014853E4D}" dt="2020-01-02T13:49:20.489" v="4608" actId="1035"/>
          <ac:graphicFrameMkLst>
            <pc:docMk/>
            <pc:sldMk cId="3697586090" sldId="500"/>
            <ac:graphicFrameMk id="7" creationId="{22857D39-C672-4160-B0C4-E62288B25614}"/>
          </ac:graphicFrameMkLst>
        </pc:graphicFrameChg>
      </pc:sldChg>
      <pc:sldChg chg="modSp add modAnim">
        <pc:chgData name="Memi Lavi" userId="e83fb1fe-3ee1-48a9-b8b1-29113b8a69ef" providerId="ADAL" clId="{54FE3C7D-A8C9-4F37-ADDB-615014853E4D}" dt="2019-12-31T16:24:52.346" v="1314" actId="20577"/>
        <pc:sldMkLst>
          <pc:docMk/>
          <pc:sldMk cId="1299248975" sldId="507"/>
        </pc:sldMkLst>
        <pc:spChg chg="mod">
          <ac:chgData name="Memi Lavi" userId="e83fb1fe-3ee1-48a9-b8b1-29113b8a69ef" providerId="ADAL" clId="{54FE3C7D-A8C9-4F37-ADDB-615014853E4D}" dt="2019-12-31T16:24:52.346" v="1314" actId="20577"/>
          <ac:spMkLst>
            <pc:docMk/>
            <pc:sldMk cId="1299248975" sldId="507"/>
            <ac:spMk id="4" creationId="{0DA11E40-A525-45BA-9D38-226EB5030287}"/>
          </ac:spMkLst>
        </pc:spChg>
        <pc:spChg chg="mod">
          <ac:chgData name="Memi Lavi" userId="e83fb1fe-3ee1-48a9-b8b1-29113b8a69ef" providerId="ADAL" clId="{54FE3C7D-A8C9-4F37-ADDB-615014853E4D}" dt="2019-12-31T16:00:46.916" v="1040" actId="20577"/>
          <ac:spMkLst>
            <pc:docMk/>
            <pc:sldMk cId="1299248975" sldId="507"/>
            <ac:spMk id="8" creationId="{3336A947-2F58-449B-9073-7F2694452298}"/>
          </ac:spMkLst>
        </pc:spChg>
      </pc:sldChg>
      <pc:sldChg chg="modSp add modAnim">
        <pc:chgData name="Memi Lavi" userId="e83fb1fe-3ee1-48a9-b8b1-29113b8a69ef" providerId="ADAL" clId="{54FE3C7D-A8C9-4F37-ADDB-615014853E4D}" dt="2020-01-02T14:19:00.270" v="4891" actId="20577"/>
        <pc:sldMkLst>
          <pc:docMk/>
          <pc:sldMk cId="1580058906" sldId="524"/>
        </pc:sldMkLst>
        <pc:spChg chg="mod">
          <ac:chgData name="Memi Lavi" userId="e83fb1fe-3ee1-48a9-b8b1-29113b8a69ef" providerId="ADAL" clId="{54FE3C7D-A8C9-4F37-ADDB-615014853E4D}" dt="2020-01-02T14:19:00.270" v="4891" actId="20577"/>
          <ac:spMkLst>
            <pc:docMk/>
            <pc:sldMk cId="1580058906" sldId="524"/>
            <ac:spMk id="3" creationId="{8527C979-0239-4F9A-A9A1-27CB101F7A7B}"/>
          </ac:spMkLst>
        </pc:spChg>
        <pc:spChg chg="mod">
          <ac:chgData name="Memi Lavi" userId="e83fb1fe-3ee1-48a9-b8b1-29113b8a69ef" providerId="ADAL" clId="{54FE3C7D-A8C9-4F37-ADDB-615014853E4D}" dt="2020-01-02T14:18:15.022" v="4782" actId="20577"/>
          <ac:spMkLst>
            <pc:docMk/>
            <pc:sldMk cId="1580058906" sldId="524"/>
            <ac:spMk id="4" creationId="{F72CFFA2-5536-460B-B2F5-D9BF03F4A17A}"/>
          </ac:spMkLst>
        </pc:spChg>
      </pc:sldChg>
      <pc:sldChg chg="add">
        <pc:chgData name="Memi Lavi" userId="e83fb1fe-3ee1-48a9-b8b1-29113b8a69ef" providerId="ADAL" clId="{54FE3C7D-A8C9-4F37-ADDB-615014853E4D}" dt="2020-01-02T14:17:08.698" v="4776"/>
        <pc:sldMkLst>
          <pc:docMk/>
          <pc:sldMk cId="777191808" sldId="525"/>
        </pc:sldMkLst>
      </pc:sldChg>
      <pc:sldChg chg="addSp delSp modSp add">
        <pc:chgData name="Memi Lavi" userId="e83fb1fe-3ee1-48a9-b8b1-29113b8a69ef" providerId="ADAL" clId="{54FE3C7D-A8C9-4F37-ADDB-615014853E4D}" dt="2020-01-04T19:04:30.175" v="8023"/>
        <pc:sldMkLst>
          <pc:docMk/>
          <pc:sldMk cId="4277519102" sldId="560"/>
        </pc:sldMkLst>
        <pc:spChg chg="add mod">
          <ac:chgData name="Memi Lavi" userId="e83fb1fe-3ee1-48a9-b8b1-29113b8a69ef" providerId="ADAL" clId="{54FE3C7D-A8C9-4F37-ADDB-615014853E4D}" dt="2020-01-04T19:03:22.770" v="7989" actId="207"/>
          <ac:spMkLst>
            <pc:docMk/>
            <pc:sldMk cId="4277519102" sldId="560"/>
            <ac:spMk id="30" creationId="{11725C05-B801-4313-B1E9-BAF468770D06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3" creationId="{A11C6E4B-46A8-4BF6-8CA2-8EAB776D57BA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4" creationId="{DEEA49C0-1624-4F5B-958D-6F94DB29B199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5" creationId="{7E11A144-8218-4611-AEA5-CA59EC08EBCA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8" creationId="{39CD386F-E982-4B59-A5E7-24CE2E51563E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39" creationId="{9A39B910-54AC-45DF-AF51-C58BCD1B81C8}"/>
          </ac:spMkLst>
        </pc:spChg>
        <pc:spChg chg="add mod">
          <ac:chgData name="Memi Lavi" userId="e83fb1fe-3ee1-48a9-b8b1-29113b8a69ef" providerId="ADAL" clId="{54FE3C7D-A8C9-4F37-ADDB-615014853E4D}" dt="2020-01-04T19:03:31.336" v="7991" actId="207"/>
          <ac:spMkLst>
            <pc:docMk/>
            <pc:sldMk cId="4277519102" sldId="560"/>
            <ac:spMk id="40" creationId="{4A749662-5DD7-452E-AC8B-174B829BA943}"/>
          </ac:spMkLst>
        </pc:spChg>
        <pc:spChg chg="add mod">
          <ac:chgData name="Memi Lavi" userId="e83fb1fe-3ee1-48a9-b8b1-29113b8a69ef" providerId="ADAL" clId="{54FE3C7D-A8C9-4F37-ADDB-615014853E4D}" dt="2020-01-04T19:03:36.197" v="7993" actId="207"/>
          <ac:spMkLst>
            <pc:docMk/>
            <pc:sldMk cId="4277519102" sldId="560"/>
            <ac:spMk id="41" creationId="{103694F8-CFFE-48FC-9698-D393A7186913}"/>
          </ac:spMkLst>
        </pc:spChg>
        <pc:spChg chg="add mod">
          <ac:chgData name="Memi Lavi" userId="e83fb1fe-3ee1-48a9-b8b1-29113b8a69ef" providerId="ADAL" clId="{54FE3C7D-A8C9-4F37-ADDB-615014853E4D}" dt="2020-01-04T19:03:40.164" v="7995" actId="207"/>
          <ac:spMkLst>
            <pc:docMk/>
            <pc:sldMk cId="4277519102" sldId="560"/>
            <ac:spMk id="42" creationId="{B7E04C84-F9D2-4D70-9AC0-F858AB91C1C0}"/>
          </ac:spMkLst>
        </pc:spChg>
        <pc:spChg chg="add mod">
          <ac:chgData name="Memi Lavi" userId="e83fb1fe-3ee1-48a9-b8b1-29113b8a69ef" providerId="ADAL" clId="{54FE3C7D-A8C9-4F37-ADDB-615014853E4D}" dt="2020-01-04T19:03:48.612" v="7997" actId="207"/>
          <ac:spMkLst>
            <pc:docMk/>
            <pc:sldMk cId="4277519102" sldId="560"/>
            <ac:spMk id="43" creationId="{048325A1-B38B-4917-9F96-7BF9A98EBF95}"/>
          </ac:spMkLst>
        </pc:spChg>
        <pc:spChg chg="add mod">
          <ac:chgData name="Memi Lavi" userId="e83fb1fe-3ee1-48a9-b8b1-29113b8a69ef" providerId="ADAL" clId="{54FE3C7D-A8C9-4F37-ADDB-615014853E4D}" dt="2020-01-04T19:03:53.102" v="7999" actId="207"/>
          <ac:spMkLst>
            <pc:docMk/>
            <pc:sldMk cId="4277519102" sldId="560"/>
            <ac:spMk id="44" creationId="{1EC355EE-14D1-4128-BA02-83289E50FDDA}"/>
          </ac:spMkLst>
        </pc:spChg>
        <pc:spChg chg="add mod">
          <ac:chgData name="Memi Lavi" userId="e83fb1fe-3ee1-48a9-b8b1-29113b8a69ef" providerId="ADAL" clId="{54FE3C7D-A8C9-4F37-ADDB-615014853E4D}" dt="2020-01-04T19:04:21.629" v="8019" actId="1076"/>
          <ac:spMkLst>
            <pc:docMk/>
            <pc:sldMk cId="4277519102" sldId="560"/>
            <ac:spMk id="45" creationId="{46724898-4B17-4EAB-9461-4BDC05F70191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46" creationId="{27D763DF-127C-46C7-A059-2561E9231286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51" creationId="{9926A48A-0409-4FED-830F-47BAB707E8ED}"/>
          </ac:spMkLst>
        </pc:spChg>
        <pc:spChg chg="del">
          <ac:chgData name="Memi Lavi" userId="e83fb1fe-3ee1-48a9-b8b1-29113b8a69ef" providerId="ADAL" clId="{54FE3C7D-A8C9-4F37-ADDB-615014853E4D}" dt="2020-01-04T19:03:10.706" v="7987" actId="478"/>
          <ac:spMkLst>
            <pc:docMk/>
            <pc:sldMk cId="4277519102" sldId="560"/>
            <ac:spMk id="56" creationId="{3E5C87C4-54FF-4F61-B320-7EC196CF9721}"/>
          </ac:spMkLst>
        </pc:spChg>
        <pc:spChg chg="add mod">
          <ac:chgData name="Memi Lavi" userId="e83fb1fe-3ee1-48a9-b8b1-29113b8a69ef" providerId="ADAL" clId="{54FE3C7D-A8C9-4F37-ADDB-615014853E4D}" dt="2020-01-04T19:04:28.819" v="8021" actId="1076"/>
          <ac:spMkLst>
            <pc:docMk/>
            <pc:sldMk cId="4277519102" sldId="560"/>
            <ac:spMk id="57" creationId="{E1B1D81E-7E57-4E1F-804C-B235AC03674E}"/>
          </ac:spMkLst>
        </pc:spChg>
        <pc:spChg chg="add mod">
          <ac:chgData name="Memi Lavi" userId="e83fb1fe-3ee1-48a9-b8b1-29113b8a69ef" providerId="ADAL" clId="{54FE3C7D-A8C9-4F37-ADDB-615014853E4D}" dt="2020-01-04T19:04:29.792" v="8022"/>
          <ac:spMkLst>
            <pc:docMk/>
            <pc:sldMk cId="4277519102" sldId="560"/>
            <ac:spMk id="59" creationId="{658B7D43-67CE-4308-A6F2-5C84CB0F1B43}"/>
          </ac:spMkLst>
        </pc:spChg>
        <pc:spChg chg="add mod">
          <ac:chgData name="Memi Lavi" userId="e83fb1fe-3ee1-48a9-b8b1-29113b8a69ef" providerId="ADAL" clId="{54FE3C7D-A8C9-4F37-ADDB-615014853E4D}" dt="2020-01-04T19:04:30.175" v="8023"/>
          <ac:spMkLst>
            <pc:docMk/>
            <pc:sldMk cId="4277519102" sldId="560"/>
            <ac:spMk id="60" creationId="{55DEA737-BD3F-449E-B32F-C9AF43AA2679}"/>
          </ac:spMkLst>
        </pc:spChg>
      </pc:sldChg>
    </pc:docChg>
  </pc:docChgLst>
  <pc:docChgLst>
    <pc:chgData name="Memi Lavi" userId="b3a9ee1c4e43657e" providerId="LiveId" clId="{6B582E63-A0BB-4EE8-87DD-4E0D425A574F}"/>
  </pc:docChgLst>
  <pc:docChgLst>
    <pc:chgData name="Memi Lavi" userId="b3a9ee1c4e43657e" providerId="LiveId" clId="{1D12682F-9C92-4E75-B738-D0341A7B4AF7}"/>
  </pc:docChgLst>
  <pc:docChgLst>
    <pc:chgData name="Memi Lavi" userId="e83fb1fe-3ee1-48a9-b8b1-29113b8a69ef" providerId="ADAL" clId="{42896F0A-9E49-46B6-8CF6-15B22C28540A}"/>
    <pc:docChg chg="modSld">
      <pc:chgData name="Memi Lavi" userId="e83fb1fe-3ee1-48a9-b8b1-29113b8a69ef" providerId="ADAL" clId="{42896F0A-9E49-46B6-8CF6-15B22C28540A}" dt="2020-02-15T19:22:03.818" v="33"/>
      <pc:docMkLst>
        <pc:docMk/>
      </pc:docMkLst>
      <pc:sldChg chg="modSp">
        <pc:chgData name="Memi Lavi" userId="e83fb1fe-3ee1-48a9-b8b1-29113b8a69ef" providerId="ADAL" clId="{42896F0A-9E49-46B6-8CF6-15B22C28540A}" dt="2020-02-14T07:41:18.621" v="2" actId="20577"/>
        <pc:sldMkLst>
          <pc:docMk/>
          <pc:sldMk cId="3211191054" sldId="443"/>
        </pc:sldMkLst>
        <pc:spChg chg="mod">
          <ac:chgData name="Memi Lavi" userId="e83fb1fe-3ee1-48a9-b8b1-29113b8a69ef" providerId="ADAL" clId="{42896F0A-9E49-46B6-8CF6-15B22C28540A}" dt="2020-02-14T07:41:18.621" v="2" actId="20577"/>
          <ac:spMkLst>
            <pc:docMk/>
            <pc:sldMk cId="3211191054" sldId="443"/>
            <ac:spMk id="3" creationId="{8527C979-0239-4F9A-A9A1-27CB101F7A7B}"/>
          </ac:spMkLst>
        </pc:spChg>
      </pc:sldChg>
      <pc:sldChg chg="modSp">
        <pc:chgData name="Memi Lavi" userId="e83fb1fe-3ee1-48a9-b8b1-29113b8a69ef" providerId="ADAL" clId="{42896F0A-9E49-46B6-8CF6-15B22C28540A}" dt="2020-02-14T07:46:30.290" v="12" actId="14100"/>
        <pc:sldMkLst>
          <pc:docMk/>
          <pc:sldMk cId="2143932840" sldId="451"/>
        </pc:sldMkLst>
        <pc:spChg chg="mod">
          <ac:chgData name="Memi Lavi" userId="e83fb1fe-3ee1-48a9-b8b1-29113b8a69ef" providerId="ADAL" clId="{42896F0A-9E49-46B6-8CF6-15B22C28540A}" dt="2020-02-14T07:46:30.290" v="12" actId="14100"/>
          <ac:spMkLst>
            <pc:docMk/>
            <pc:sldMk cId="2143932840" sldId="451"/>
            <ac:spMk id="3" creationId="{8527C979-0239-4F9A-A9A1-27CB101F7A7B}"/>
          </ac:spMkLst>
        </pc:spChg>
      </pc:sldChg>
      <pc:sldChg chg="modSp">
        <pc:chgData name="Memi Lavi" userId="e83fb1fe-3ee1-48a9-b8b1-29113b8a69ef" providerId="ADAL" clId="{42896F0A-9E49-46B6-8CF6-15B22C28540A}" dt="2020-02-15T19:20:45.804" v="32" actId="20577"/>
        <pc:sldMkLst>
          <pc:docMk/>
          <pc:sldMk cId="3727454477" sldId="480"/>
        </pc:sldMkLst>
        <pc:spChg chg="mod">
          <ac:chgData name="Memi Lavi" userId="e83fb1fe-3ee1-48a9-b8b1-29113b8a69ef" providerId="ADAL" clId="{42896F0A-9E49-46B6-8CF6-15B22C28540A}" dt="2020-02-15T19:20:45.804" v="32" actId="20577"/>
          <ac:spMkLst>
            <pc:docMk/>
            <pc:sldMk cId="3727454477" sldId="480"/>
            <ac:spMk id="3" creationId="{8527C979-0239-4F9A-A9A1-27CB101F7A7B}"/>
          </ac:spMkLst>
        </pc:spChg>
      </pc:sldChg>
      <pc:sldChg chg="modAnim">
        <pc:chgData name="Memi Lavi" userId="e83fb1fe-3ee1-48a9-b8b1-29113b8a69ef" providerId="ADAL" clId="{42896F0A-9E49-46B6-8CF6-15B22C28540A}" dt="2020-02-15T19:22:03.818" v="33"/>
        <pc:sldMkLst>
          <pc:docMk/>
          <pc:sldMk cId="1367660293" sldId="483"/>
        </pc:sldMkLst>
      </pc:sldChg>
      <pc:sldChg chg="modSp">
        <pc:chgData name="Memi Lavi" userId="e83fb1fe-3ee1-48a9-b8b1-29113b8a69ef" providerId="ADAL" clId="{42896F0A-9E49-46B6-8CF6-15B22C28540A}" dt="2020-02-14T07:54:13.828" v="31" actId="20577"/>
        <pc:sldMkLst>
          <pc:docMk/>
          <pc:sldMk cId="3359069728" sldId="583"/>
        </pc:sldMkLst>
        <pc:spChg chg="mod">
          <ac:chgData name="Memi Lavi" userId="e83fb1fe-3ee1-48a9-b8b1-29113b8a69ef" providerId="ADAL" clId="{42896F0A-9E49-46B6-8CF6-15B22C28540A}" dt="2020-02-14T07:54:13.828" v="31" actId="20577"/>
          <ac:spMkLst>
            <pc:docMk/>
            <pc:sldMk cId="3359069728" sldId="583"/>
            <ac:spMk id="2" creationId="{87A4BC30-EF39-464E-895A-08A0600764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6334BD6-3EF2-443A-B8F9-69A421B92E3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B667D51-46F7-4899-BF52-33C7FE15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44EE-9113-4DAC-8B01-DB74C856D8C0}"/>
              </a:ext>
            </a:extLst>
          </p:cNvPr>
          <p:cNvSpPr txBox="1"/>
          <p:nvPr/>
        </p:nvSpPr>
        <p:spPr>
          <a:xfrm>
            <a:off x="748698" y="452457"/>
            <a:ext cx="922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Case Study 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37F58-EF74-4594-A28B-3A2460648104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334AE-3DEB-45A0-9291-184DFAC6BAF6}"/>
              </a:ext>
            </a:extLst>
          </p:cNvPr>
          <p:cNvSpPr/>
          <p:nvPr/>
        </p:nvSpPr>
        <p:spPr>
          <a:xfrm>
            <a:off x="436880" y="603716"/>
            <a:ext cx="152400" cy="4714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738BD-79E3-4A17-BAB8-D259FEC8B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1286"/>
          <a:stretch/>
        </p:blipFill>
        <p:spPr>
          <a:xfrm>
            <a:off x="8239027" y="1452384"/>
            <a:ext cx="3952973" cy="54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Motivation: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Keep database from exploding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Improve query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Retention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CE04-70EF-4873-B3F2-ACD9B4EEE568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6AEE13-D9B6-4ADD-8260-8777C195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560570"/>
            <a:ext cx="11811000" cy="194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826348-8805-414B-BDE0-7AB25BF55729}"/>
              </a:ext>
            </a:extLst>
          </p:cNvPr>
          <p:cNvSpPr/>
          <p:nvPr/>
        </p:nvSpPr>
        <p:spPr>
          <a:xfrm>
            <a:off x="8768080" y="4647389"/>
            <a:ext cx="3108960" cy="74064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>
                <a:latin typeface="Bahnschrift" panose="020B0502040204020203" pitchFamily="34" charset="0"/>
              </a:rPr>
              <a:t>Muscar</a:t>
            </a:r>
            <a:r>
              <a:rPr lang="en-US" sz="3000" dirty="0">
                <a:latin typeface="Bahnschrift" panose="020B0502040204020203" pitchFamily="34" charset="0"/>
              </a:rPr>
              <a:t> needs two types of data: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Operational, near-real-time (location, speed, etc.)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Aggregated and ready for analysis (BI – Business Intelligence)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Retention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CE04-70EF-4873-B3F2-ACD9B4EEE568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38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Retention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CE04-70EF-4873-B3F2-ACD9B4EEE568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4364C6-7101-44B1-8977-15D03EE20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65222"/>
              </p:ext>
            </p:extLst>
          </p:nvPr>
        </p:nvGraphicFramePr>
        <p:xfrm>
          <a:off x="1808480" y="2313445"/>
          <a:ext cx="812799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6895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08688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0289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Bahnschrift" panose="020B0502040204020203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Bahnschrift" panose="020B0502040204020203" pitchFamily="34" charset="0"/>
                        </a:rPr>
                        <a:t>Used for…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Bahnschrift" panose="020B0502040204020203" pitchFamily="34" charset="0"/>
                        </a:rPr>
                        <a:t>Retention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25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Monitor real time data from cars.</a:t>
                      </a:r>
                    </a:p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Performance is 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Aggregated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Reports, BI. Not real time, can be slower.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1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40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Retention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CE04-70EF-4873-B3F2-ACD9B4EEE568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4364C6-7101-44B1-8977-15D03EE204BE}"/>
              </a:ext>
            </a:extLst>
          </p:cNvPr>
          <p:cNvGraphicFramePr>
            <a:graphicFrameLocks noGrp="1"/>
          </p:cNvGraphicFramePr>
          <p:nvPr/>
        </p:nvGraphicFramePr>
        <p:xfrm>
          <a:off x="1808480" y="2313445"/>
          <a:ext cx="812799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6895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08688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0289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Bahnschrift" panose="020B0502040204020203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Bahnschrift" panose="020B0502040204020203" pitchFamily="34" charset="0"/>
                        </a:rPr>
                        <a:t>Used for…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Bahnschrift" panose="020B0502040204020203" pitchFamily="34" charset="0"/>
                        </a:rPr>
                        <a:t>Retention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25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Monitor real time data from cars.</a:t>
                      </a:r>
                    </a:p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Performance is 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Aggregated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Reports, BI. Not real time, can be slower.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Forever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1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8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Message = 1KB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7,000 messages / sec = 7MB / sec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             =&gt; ~25GB / </a:t>
            </a:r>
            <a:r>
              <a:rPr lang="en-US" sz="3000" dirty="0" err="1">
                <a:latin typeface="Bahnschrift" panose="020B0502040204020203" pitchFamily="34" charset="0"/>
              </a:rPr>
              <a:t>hr</a:t>
            </a:r>
            <a:endParaRPr lang="en-US" sz="3000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             =&gt; ~605GB / day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             =&gt; ~221TB /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CE04-70EF-4873-B3F2-ACD9B4EEE568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365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Message = 1KB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7,000 messages / sec = 7MB / sec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             =&gt; ~25GB / </a:t>
            </a:r>
            <a:r>
              <a:rPr lang="en-US" sz="3000" dirty="0" err="1">
                <a:latin typeface="Bahnschrift" panose="020B0502040204020203" pitchFamily="34" charset="0"/>
              </a:rPr>
              <a:t>hr</a:t>
            </a:r>
            <a:endParaRPr lang="en-US" sz="3000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             =&gt; ~605GB / day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            =&gt; ~4TB /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CE04-70EF-4873-B3F2-ACD9B4EEE568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29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D6B7-B1A5-433B-BE92-4D76EADC4E3E}"/>
              </a:ext>
            </a:extLst>
          </p:cNvPr>
          <p:cNvSpPr txBox="1"/>
          <p:nvPr/>
        </p:nvSpPr>
        <p:spPr>
          <a:xfrm>
            <a:off x="6727491" y="3219739"/>
            <a:ext cx="4704080" cy="21135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10 Concurrent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7,000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msgs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/sec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Max data in the operational DB: 4TB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Mission critical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Performance is critical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D4135-8BC0-4638-B230-E1EB11F701FD}"/>
              </a:ext>
            </a:extLst>
          </p:cNvPr>
          <p:cNvSpPr txBox="1"/>
          <p:nvPr/>
        </p:nvSpPr>
        <p:spPr>
          <a:xfrm>
            <a:off x="765142" y="3023795"/>
            <a:ext cx="4704080" cy="294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telemetry from cars (location, speed, breakdowns,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etc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Store telemetry in a persistent store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Display dashboards summarizing the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analysis on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7F044-D4E9-4D63-81F4-0716363D8028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18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567179" y="1815146"/>
            <a:ext cx="4595955" cy="21135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Based on requirements: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telemetry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Validate telemetry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Store telemetry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Query &amp; analyze telemetry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9440983" y="1815146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telemetry from cars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1409" y="2107377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9440983" y="294671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Queues the telemetry messages for processing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409" y="323894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98EA3-45DB-4F43-A09F-743CEF99124E}"/>
              </a:ext>
            </a:extLst>
          </p:cNvPr>
          <p:cNvSpPr/>
          <p:nvPr/>
        </p:nvSpPr>
        <p:spPr>
          <a:xfrm>
            <a:off x="9440983" y="41050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Validates the messages and stores them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E1E50-CEDF-4D45-84E0-A577C538FD1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101409" y="43973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3670626" y="4105100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Queries the operational DB and displays real time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</p:cNvCxnSpPr>
          <p:nvPr/>
        </p:nvCxnSpPr>
        <p:spPr>
          <a:xfrm>
            <a:off x="5022678" y="464242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DAA77-2AAB-4C52-8A3F-4AA216C07EED}"/>
              </a:ext>
            </a:extLst>
          </p:cNvPr>
          <p:cNvSpPr/>
          <p:nvPr/>
        </p:nvSpPr>
        <p:spPr>
          <a:xfrm>
            <a:off x="1317754" y="5924583"/>
            <a:ext cx="1370029" cy="82955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Reports and analysis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FCC8CD-265D-4E41-8D11-4F93FA77600F}"/>
              </a:ext>
            </a:extLst>
          </p:cNvPr>
          <p:cNvCxnSpPr>
            <a:cxnSpLocks/>
          </p:cNvCxnSpPr>
          <p:nvPr/>
        </p:nvCxnSpPr>
        <p:spPr>
          <a:xfrm>
            <a:off x="2669806" y="6216815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6" grpId="0" animBg="1"/>
      <p:bldP spid="31" grpId="0" animBg="1"/>
      <p:bldP spid="5" grpId="0" animBg="1"/>
      <p:bldP spid="40" grpId="0" animBg="1"/>
      <p:bldP spid="41" grpId="0" animBg="1"/>
      <p:bldP spid="45" grpId="0" animBg="1"/>
      <p:bldP spid="46" grpId="0" animBg="1"/>
      <p:bldP spid="50" grpId="0" animBg="1"/>
      <p:bldP spid="51" grpId="0" animBg="1"/>
      <p:bldP spid="54" grpId="0" animBg="1"/>
      <p:bldP spid="56" grpId="0" animBg="1"/>
      <p:bldP spid="57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Messaging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567179" y="1815146"/>
            <a:ext cx="4595955" cy="21135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Based on requirements: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telemetry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Validate telemetry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Store telemetry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Query &amp; analyze telemetry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9440983" y="1815146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telemetry from cars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1409" y="2107377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9440983" y="294671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Queues the telemetry messages for processing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409" y="323894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98EA3-45DB-4F43-A09F-743CEF99124E}"/>
              </a:ext>
            </a:extLst>
          </p:cNvPr>
          <p:cNvSpPr/>
          <p:nvPr/>
        </p:nvSpPr>
        <p:spPr>
          <a:xfrm>
            <a:off x="9440983" y="41050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Validates the messages and stores them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E1E50-CEDF-4D45-84E0-A577C538FD1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101409" y="43973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3670626" y="4105100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Queries the operational DB and displays real time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</p:cNvCxnSpPr>
          <p:nvPr/>
        </p:nvCxnSpPr>
        <p:spPr>
          <a:xfrm>
            <a:off x="5022678" y="464242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DAA77-2AAB-4C52-8A3F-4AA216C07EED}"/>
              </a:ext>
            </a:extLst>
          </p:cNvPr>
          <p:cNvSpPr/>
          <p:nvPr/>
        </p:nvSpPr>
        <p:spPr>
          <a:xfrm>
            <a:off x="1317754" y="5924583"/>
            <a:ext cx="1370029" cy="82955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Reports and analysis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FCC8CD-265D-4E41-8D11-4F93FA77600F}"/>
              </a:ext>
            </a:extLst>
          </p:cNvPr>
          <p:cNvCxnSpPr>
            <a:cxnSpLocks/>
          </p:cNvCxnSpPr>
          <p:nvPr/>
        </p:nvCxnSpPr>
        <p:spPr>
          <a:xfrm>
            <a:off x="2669806" y="6216815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693601-78FA-4CDD-92FE-48209AF6B6D0}"/>
              </a:ext>
            </a:extLst>
          </p:cNvPr>
          <p:cNvSpPr txBox="1"/>
          <p:nvPr/>
        </p:nvSpPr>
        <p:spPr>
          <a:xfrm>
            <a:off x="6970074" y="1766297"/>
            <a:ext cx="76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TCP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3B2F6-448C-4B99-8187-D41A7F0311A3}"/>
              </a:ext>
            </a:extLst>
          </p:cNvPr>
          <p:cNvSpPr txBox="1"/>
          <p:nvPr/>
        </p:nvSpPr>
        <p:spPr>
          <a:xfrm>
            <a:off x="9122566" y="5835066"/>
            <a:ext cx="76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ETL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0FBB80-4BB9-4D43-82F4-39E330EF96C1}"/>
              </a:ext>
            </a:extLst>
          </p:cNvPr>
          <p:cNvSpPr txBox="1"/>
          <p:nvPr/>
        </p:nvSpPr>
        <p:spPr>
          <a:xfrm>
            <a:off x="6593040" y="6198340"/>
            <a:ext cx="76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33978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9440983" y="1815146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telemetry from cars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1409" y="2107377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9440983" y="294671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Queues the telemetry messages for processing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409" y="323894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98EA3-45DB-4F43-A09F-743CEF99124E}"/>
              </a:ext>
            </a:extLst>
          </p:cNvPr>
          <p:cNvSpPr/>
          <p:nvPr/>
        </p:nvSpPr>
        <p:spPr>
          <a:xfrm>
            <a:off x="9440983" y="41050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Validates the messages and stores them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E1E50-CEDF-4D45-84E0-A577C538FD1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101409" y="43973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3670626" y="4105100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Queries the operational DB and displays real time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</p:cNvCxnSpPr>
          <p:nvPr/>
        </p:nvCxnSpPr>
        <p:spPr>
          <a:xfrm>
            <a:off x="5022678" y="464242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DAA77-2AAB-4C52-8A3F-4AA216C07EED}"/>
              </a:ext>
            </a:extLst>
          </p:cNvPr>
          <p:cNvSpPr/>
          <p:nvPr/>
        </p:nvSpPr>
        <p:spPr>
          <a:xfrm>
            <a:off x="1317754" y="5924583"/>
            <a:ext cx="1370029" cy="82955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Reports and analysis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FCC8CD-265D-4E41-8D11-4F93FA77600F}"/>
              </a:ext>
            </a:extLst>
          </p:cNvPr>
          <p:cNvCxnSpPr>
            <a:cxnSpLocks/>
          </p:cNvCxnSpPr>
          <p:nvPr/>
        </p:nvCxnSpPr>
        <p:spPr>
          <a:xfrm>
            <a:off x="2669806" y="6216815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71357F-B2BC-466F-B0A2-B304A2C80397}"/>
              </a:ext>
            </a:extLst>
          </p:cNvPr>
          <p:cNvSpPr/>
          <p:nvPr/>
        </p:nvSpPr>
        <p:spPr>
          <a:xfrm>
            <a:off x="7603917" y="1725105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D1A29D-B86F-4C9E-BFE9-F596D4122145}"/>
              </a:ext>
            </a:extLst>
          </p:cNvPr>
          <p:cNvGrpSpPr/>
          <p:nvPr/>
        </p:nvGrpSpPr>
        <p:grpSpPr>
          <a:xfrm>
            <a:off x="1954071" y="1878584"/>
            <a:ext cx="9528634" cy="2655808"/>
            <a:chOff x="2300140" y="688158"/>
            <a:chExt cx="9528634" cy="26558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999680-5BA6-4B55-94E0-CCC0C925C244}"/>
                </a:ext>
              </a:extLst>
            </p:cNvPr>
            <p:cNvSpPr txBox="1"/>
            <p:nvPr/>
          </p:nvSpPr>
          <p:spPr>
            <a:xfrm>
              <a:off x="2300140" y="688158"/>
              <a:ext cx="9528634" cy="163121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0000" dirty="0" err="1">
                  <a:ln w="0"/>
                  <a:solidFill>
                    <a:srgbClr val="7030A0"/>
                  </a:solidFill>
                  <a:effectLst/>
                  <a:latin typeface="Magneto" panose="04030805050802020D02" pitchFamily="82" charset="0"/>
                  <a:cs typeface="Gisha" panose="020B0502040204020203" pitchFamily="34" charset="-79"/>
                </a:rPr>
                <a:t>Muscar.auto</a:t>
              </a:r>
              <a:endParaRPr lang="en-US" sz="10000" dirty="0">
                <a:ln w="0"/>
                <a:solidFill>
                  <a:srgbClr val="7030A0"/>
                </a:solidFill>
                <a:effectLst/>
                <a:latin typeface="Magneto" panose="04030805050802020D02" pitchFamily="82" charset="0"/>
                <a:cs typeface="Gisha" panose="020B0502040204020203" pitchFamily="34" charset="-79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80DC25-34B3-4BF5-8FEB-38B8CF35492D}"/>
                </a:ext>
              </a:extLst>
            </p:cNvPr>
            <p:cNvSpPr txBox="1"/>
            <p:nvPr/>
          </p:nvSpPr>
          <p:spPr>
            <a:xfrm>
              <a:off x="3224700" y="2174415"/>
              <a:ext cx="7899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chemeClr val="bg2">
                      <a:lumMod val="50000"/>
                    </a:schemeClr>
                  </a:solidFill>
                  <a:latin typeface="Haettenschweiler" panose="020B0706040902060204" pitchFamily="34" charset="0"/>
                  <a:cs typeface="Gisha" panose="020B0502040204020203" pitchFamily="34" charset="-79"/>
                </a:rPr>
                <a:t>The Real Autonomous 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0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85373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Receives telemetry data from cars using TCP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Pushes the telemetry data to the pipeline</a:t>
            </a: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699A1-BDA5-4E92-A007-236F42C4A865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45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5197470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E539-5248-40A6-B3C8-5FB038B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4312753"/>
            <a:ext cx="424435" cy="393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DE4BE-51F6-421B-BA54-5179018AA01F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6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Considerations: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Load (7,000 </a:t>
            </a:r>
            <a:r>
              <a:rPr lang="en-US" sz="3000" dirty="0" err="1">
                <a:latin typeface="Bahnschrift" panose="020B0502040204020203" pitchFamily="34" charset="0"/>
              </a:rPr>
              <a:t>msgs</a:t>
            </a:r>
            <a:r>
              <a:rPr lang="en-US" sz="3000" dirty="0">
                <a:latin typeface="Bahnschrift" panose="020B0502040204020203" pitchFamily="34" charset="0"/>
              </a:rPr>
              <a:t>/sec)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Performance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Team’s current knowledge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Environment (OS, </a:t>
            </a:r>
            <a:r>
              <a:rPr lang="en-US" sz="3000" dirty="0" err="1">
                <a:latin typeface="Bahnschrift" panose="020B0502040204020203" pitchFamily="34" charset="0"/>
              </a:rPr>
              <a:t>etc</a:t>
            </a:r>
            <a:r>
              <a:rPr lang="en-US" sz="3000" dirty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3E05-D464-403B-BBE8-1E1181FE598C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11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20681-C09F-4CB6-99BB-16D16D9B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4" y="2162898"/>
            <a:ext cx="1397318" cy="139950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B033073-FEEC-4398-8969-2F0ED5C73C52}"/>
              </a:ext>
            </a:extLst>
          </p:cNvPr>
          <p:cNvSpPr/>
          <p:nvPr/>
        </p:nvSpPr>
        <p:spPr>
          <a:xfrm>
            <a:off x="2841867" y="1901012"/>
            <a:ext cx="3985653" cy="945000"/>
          </a:xfrm>
          <a:prstGeom prst="wedgeRectCallout">
            <a:avLst>
              <a:gd name="adj1" fmla="val -71843"/>
              <a:gd name="adj2" fmla="val 42904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542708"/>
                </a:solidFill>
              </a:rPr>
              <a:t>Our developers are familiar with Python, and are experts in JavaScript.</a:t>
            </a:r>
          </a:p>
          <a:p>
            <a:r>
              <a:rPr lang="en-US" dirty="0">
                <a:solidFill>
                  <a:srgbClr val="542708"/>
                </a:solidFill>
              </a:rPr>
              <a:t>In addition, we use only Linux servers.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5BD95-7444-4800-8C32-785867B3C51A}"/>
              </a:ext>
            </a:extLst>
          </p:cNvPr>
          <p:cNvSpPr txBox="1"/>
          <p:nvPr/>
        </p:nvSpPr>
        <p:spPr>
          <a:xfrm>
            <a:off x="3759200" y="3429000"/>
            <a:ext cx="6471920" cy="265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FF0000"/>
                </a:solidFill>
                <a:latin typeface="Bahnschrift" panose="020B0502040204020203" pitchFamily="34" charset="0"/>
              </a:rPr>
              <a:t>Python can’t be used for the gateway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Bahnschrift" panose="020B0502040204020203" pitchFamily="34" charset="0"/>
              </a:rPr>
              <a:t>	Too slow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Bahnschrift" panose="020B0502040204020203" pitchFamily="34" charset="0"/>
              </a:rPr>
              <a:t>We look for a language with great performance, runs on </a:t>
            </a:r>
            <a:r>
              <a:rPr lang="en-US" sz="2200" dirty="0" err="1">
                <a:latin typeface="Bahnschrift" panose="020B0502040204020203" pitchFamily="34" charset="0"/>
              </a:rPr>
              <a:t>linux</a:t>
            </a:r>
            <a:r>
              <a:rPr lang="en-US" sz="2200" dirty="0">
                <a:latin typeface="Bahnschrift" panose="020B0502040204020203" pitchFamily="34" charset="0"/>
              </a:rPr>
              <a:t>, and leverages current skills (Python &amp; JavaScript)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51FE89-29C8-4E03-8473-A9DAD0314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120" y="4764166"/>
            <a:ext cx="1950720" cy="1950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BE49D2-385F-4125-A7F0-CF45FFF0039D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18DE4-7782-4BFF-BEB0-928BD5C7DEA2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ADFF1-CCDF-4850-BC83-D044CDF2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44" y="1583372"/>
            <a:ext cx="4324350" cy="30003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DF7C19C-C8C1-4AB0-A045-AAB0BE90AF34}"/>
              </a:ext>
            </a:extLst>
          </p:cNvPr>
          <p:cNvGrpSpPr/>
          <p:nvPr/>
        </p:nvGrpSpPr>
        <p:grpSpPr>
          <a:xfrm>
            <a:off x="528002" y="5056953"/>
            <a:ext cx="3633008" cy="561844"/>
            <a:chOff x="528002" y="5056953"/>
            <a:chExt cx="3633008" cy="5618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A704B7-72E5-49E4-8116-06D666718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2" y="5087433"/>
              <a:ext cx="567645" cy="5313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F92597-C9F3-41AF-96A8-AE13C2F8EF25}"/>
                </a:ext>
              </a:extLst>
            </p:cNvPr>
            <p:cNvSpPr txBox="1"/>
            <p:nvPr/>
          </p:nvSpPr>
          <p:spPr>
            <a:xfrm>
              <a:off x="1111504" y="5056953"/>
              <a:ext cx="3049506" cy="53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>
                  <a:latin typeface="Bahnschrift" panose="020B0502040204020203" pitchFamily="34" charset="0"/>
                </a:rPr>
                <a:t>Great performance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B57B6F-40FF-4631-BA76-459EE5D586B1}"/>
              </a:ext>
            </a:extLst>
          </p:cNvPr>
          <p:cNvGrpSpPr/>
          <p:nvPr/>
        </p:nvGrpSpPr>
        <p:grpSpPr>
          <a:xfrm>
            <a:off x="4279496" y="5072193"/>
            <a:ext cx="3633008" cy="561844"/>
            <a:chOff x="528002" y="5056953"/>
            <a:chExt cx="3633008" cy="5618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81AC5E-1C06-417F-84DD-75D47FDE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2" y="5087433"/>
              <a:ext cx="567645" cy="53136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CE755E-3EFD-4970-8589-939A37C264EE}"/>
                </a:ext>
              </a:extLst>
            </p:cNvPr>
            <p:cNvSpPr txBox="1"/>
            <p:nvPr/>
          </p:nvSpPr>
          <p:spPr>
            <a:xfrm>
              <a:off x="1111504" y="5056953"/>
              <a:ext cx="3049506" cy="53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>
                  <a:latin typeface="Bahnschrift" panose="020B0502040204020203" pitchFamily="34" charset="0"/>
                </a:rPr>
                <a:t>Runs on Linux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E1D27D-2928-406B-B430-58C9F7105ED5}"/>
              </a:ext>
            </a:extLst>
          </p:cNvPr>
          <p:cNvGrpSpPr/>
          <p:nvPr/>
        </p:nvGrpSpPr>
        <p:grpSpPr>
          <a:xfrm>
            <a:off x="7344859" y="5102673"/>
            <a:ext cx="3633008" cy="561844"/>
            <a:chOff x="528002" y="5056953"/>
            <a:chExt cx="3633008" cy="56184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D7CF848-3800-432D-91AE-A5293D492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2" y="5087433"/>
              <a:ext cx="567645" cy="5313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D7AC2F-56C7-4E77-BAF5-02264380ED76}"/>
                </a:ext>
              </a:extLst>
            </p:cNvPr>
            <p:cNvSpPr txBox="1"/>
            <p:nvPr/>
          </p:nvSpPr>
          <p:spPr>
            <a:xfrm>
              <a:off x="1111504" y="5056953"/>
              <a:ext cx="3049506" cy="53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>
                  <a:latin typeface="Bahnschrift" panose="020B0502040204020203" pitchFamily="34" charset="0"/>
                </a:rPr>
                <a:t>Leverages JS skills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9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69413-72E5-4443-B252-5E661B3BFDCE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D755B-B8ED-4A73-894F-9461F7B6392F}"/>
              </a:ext>
            </a:extLst>
          </p:cNvPr>
          <p:cNvSpPr txBox="1"/>
          <p:nvPr/>
        </p:nvSpPr>
        <p:spPr>
          <a:xfrm>
            <a:off x="447838" y="1935846"/>
            <a:ext cx="3049506" cy="81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Bahnschrift" panose="020B0502040204020203" pitchFamily="34" charset="0"/>
              </a:rPr>
              <a:t>Traditional:</a:t>
            </a:r>
          </a:p>
        </p:txBody>
      </p:sp>
    </p:spTree>
    <p:extLst>
      <p:ext uri="{BB962C8B-B14F-4D97-AF65-F5344CB8AC3E}">
        <p14:creationId xmlns:p14="http://schemas.microsoft.com/office/powerpoint/2010/main" val="1954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6F18-856C-43E6-8189-F37C2094DEB1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1B832-00F6-419A-BE83-860EC5D2302A}"/>
              </a:ext>
            </a:extLst>
          </p:cNvPr>
          <p:cNvSpPr txBox="1"/>
          <p:nvPr/>
        </p:nvSpPr>
        <p:spPr>
          <a:xfrm>
            <a:off x="447838" y="1935846"/>
            <a:ext cx="3049506" cy="81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Bahnschrift" panose="020B0502040204020203" pitchFamily="34" charset="0"/>
              </a:rPr>
              <a:t>In our case: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B268A7-1C5B-4FF9-A74D-E4F51880CB20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5704113" y="3048000"/>
            <a:ext cx="2" cy="1219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Gateway Redundancy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853544" y="4063999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296626" y="3422467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5296626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2099492" y="3428999"/>
            <a:ext cx="6394268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3260997" y="2074404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EED39-B749-47B5-AC75-005CDB40912E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5B65F-F644-48B7-A8DA-CF9050E756AA}"/>
              </a:ext>
            </a:extLst>
          </p:cNvPr>
          <p:cNvSpPr/>
          <p:nvPr/>
        </p:nvSpPr>
        <p:spPr>
          <a:xfrm>
            <a:off x="734424" y="4063998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5E933-E506-428F-A6FF-6474BB5245DE}"/>
              </a:ext>
            </a:extLst>
          </p:cNvPr>
          <p:cNvSpPr/>
          <p:nvPr/>
        </p:nvSpPr>
        <p:spPr>
          <a:xfrm>
            <a:off x="6972664" y="4070530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EF2EF-413B-44FB-8152-5BA5C4EFC46A}"/>
              </a:ext>
            </a:extLst>
          </p:cNvPr>
          <p:cNvCxnSpPr/>
          <p:nvPr/>
        </p:nvCxnSpPr>
        <p:spPr>
          <a:xfrm>
            <a:off x="2099492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9440983" y="1815146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telemetry from cars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1409" y="2107377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9440983" y="294671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Queues the telemetry messages for processing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409" y="323894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98EA3-45DB-4F43-A09F-743CEF99124E}"/>
              </a:ext>
            </a:extLst>
          </p:cNvPr>
          <p:cNvSpPr/>
          <p:nvPr/>
        </p:nvSpPr>
        <p:spPr>
          <a:xfrm>
            <a:off x="9440983" y="41050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Validates the messages and stores them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E1E50-CEDF-4D45-84E0-A577C538FD1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101409" y="43973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3670626" y="4105100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Queries the operational DB and displays real time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</p:cNvCxnSpPr>
          <p:nvPr/>
        </p:nvCxnSpPr>
        <p:spPr>
          <a:xfrm>
            <a:off x="5022678" y="464242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DAA77-2AAB-4C52-8A3F-4AA216C07EED}"/>
              </a:ext>
            </a:extLst>
          </p:cNvPr>
          <p:cNvSpPr/>
          <p:nvPr/>
        </p:nvSpPr>
        <p:spPr>
          <a:xfrm>
            <a:off x="1317754" y="5924583"/>
            <a:ext cx="1370029" cy="82955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Reports and analysis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FCC8CD-265D-4E41-8D11-4F93FA77600F}"/>
              </a:ext>
            </a:extLst>
          </p:cNvPr>
          <p:cNvCxnSpPr>
            <a:cxnSpLocks/>
          </p:cNvCxnSpPr>
          <p:nvPr/>
        </p:nvCxnSpPr>
        <p:spPr>
          <a:xfrm>
            <a:off x="2669806" y="6216815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71357F-B2BC-466F-B0A2-B304A2C80397}"/>
              </a:ext>
            </a:extLst>
          </p:cNvPr>
          <p:cNvSpPr/>
          <p:nvPr/>
        </p:nvSpPr>
        <p:spPr>
          <a:xfrm>
            <a:off x="7603917" y="1725105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4C079-35B2-46D3-97A0-85FDA340E439}"/>
              </a:ext>
            </a:extLst>
          </p:cNvPr>
          <p:cNvSpPr/>
          <p:nvPr/>
        </p:nvSpPr>
        <p:spPr>
          <a:xfrm>
            <a:off x="7603917" y="2841273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79717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Gets the telemetry messages from the gateway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Queues the telemetry for further processing</a:t>
            </a:r>
            <a:endParaRPr lang="he-IL" sz="3000" dirty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Basically – a queue for streaming high volume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CE01-C3BE-4E5A-9D01-3687EE3A376D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39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10B74D0-B113-4F4F-8410-318A92E477A3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5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1EE308-02AB-4979-B493-F4787FCECBA3}"/>
              </a:ext>
            </a:extLst>
          </p:cNvPr>
          <p:cNvSpPr txBox="1"/>
          <p:nvPr/>
        </p:nvSpPr>
        <p:spPr>
          <a:xfrm>
            <a:off x="655321" y="2575033"/>
            <a:ext cx="5120113" cy="3917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Manufactures autonomous systems for vehicles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Has &gt;10,000 vehicles on the roads right now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Expects more than 200,000 vehicles by end of year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Needs to reliably receive telemetry from cars and display data about them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62FBD-A727-4B8D-BA20-1EB61F55C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4" r="21560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22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638697" y="603315"/>
            <a:ext cx="5978761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Pipeline -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617127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Is there an existing queue mechanism in the company?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Develop our own or use 3</a:t>
            </a:r>
            <a:r>
              <a:rPr lang="en-US" sz="3000" baseline="30000" dirty="0">
                <a:latin typeface="Bahnschrift" panose="020B0502040204020203" pitchFamily="34" charset="0"/>
              </a:rPr>
              <a:t>rd</a:t>
            </a:r>
            <a:r>
              <a:rPr lang="en-US" sz="3000" dirty="0">
                <a:latin typeface="Bahnschrift" panose="020B0502040204020203" pitchFamily="34" charset="0"/>
              </a:rPr>
              <a:t> party?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81C05-41CC-4A9C-9B96-B5774E76F7D8}"/>
              </a:ext>
            </a:extLst>
          </p:cNvPr>
          <p:cNvSpPr txBox="1"/>
          <p:nvPr/>
        </p:nvSpPr>
        <p:spPr>
          <a:xfrm>
            <a:off x="8778239" y="3056709"/>
            <a:ext cx="1580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A85E1-D64E-44ED-B313-670B07406C24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91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638697" y="603315"/>
            <a:ext cx="5978761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Pipeline -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617127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Let’s look around...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A85E1-D64E-44ED-B313-670B07406C24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s://kafka.apache.org/images/logo.png">
            <a:extLst>
              <a:ext uri="{FF2B5EF4-FFF2-40B4-BE49-F238E27FC236}">
                <a16:creationId xmlns:a16="http://schemas.microsoft.com/office/drawing/2014/main" id="{E85E7B7D-157A-4E7E-B1B1-2FC0B7BA6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3310210"/>
            <a:ext cx="92868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6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638697" y="603315"/>
            <a:ext cx="5978761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Pipeline - Kafka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A85E1-D64E-44ED-B313-670B07406C24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s://kafka.apache.org/images/logo.png">
            <a:extLst>
              <a:ext uri="{FF2B5EF4-FFF2-40B4-BE49-F238E27FC236}">
                <a16:creationId xmlns:a16="http://schemas.microsoft.com/office/drawing/2014/main" id="{E85E7B7D-157A-4E7E-B1B1-2FC0B7BA6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14"/>
          <a:stretch/>
        </p:blipFill>
        <p:spPr bwMode="auto">
          <a:xfrm>
            <a:off x="538161" y="2263938"/>
            <a:ext cx="898751" cy="133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5CF710-1E99-4580-9B24-21A3A0B3E60A}"/>
              </a:ext>
            </a:extLst>
          </p:cNvPr>
          <p:cNvSpPr txBox="1"/>
          <p:nvPr/>
        </p:nvSpPr>
        <p:spPr>
          <a:xfrm>
            <a:off x="2011677" y="2403566"/>
            <a:ext cx="5029200" cy="310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Pros: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Very popular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Can handle massive amount of data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High availability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39513-A2BF-4164-B79A-2C49F8002220}"/>
              </a:ext>
            </a:extLst>
          </p:cNvPr>
          <p:cNvSpPr txBox="1"/>
          <p:nvPr/>
        </p:nvSpPr>
        <p:spPr>
          <a:xfrm>
            <a:off x="6997346" y="2412273"/>
            <a:ext cx="5029200" cy="250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  <a:latin typeface="Bahnschrift" panose="020B0502040204020203" pitchFamily="34" charset="0"/>
              </a:rPr>
              <a:t>Cons: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600" dirty="0">
                <a:solidFill>
                  <a:srgbClr val="FF0000"/>
                </a:solidFill>
                <a:latin typeface="Bahnschrift" panose="020B0502040204020203" pitchFamily="34" charset="0"/>
              </a:rPr>
              <a:t>Complex set-up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600" dirty="0">
                <a:solidFill>
                  <a:srgbClr val="FF0000"/>
                </a:solidFill>
                <a:latin typeface="Bahnschrift" panose="020B0502040204020203" pitchFamily="34" charset="0"/>
              </a:rPr>
              <a:t>Complex configuration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26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638697" y="603315"/>
            <a:ext cx="5978761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Pipeline - Decision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A85E1-D64E-44ED-B313-670B07406C24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https://kafka.apache.org/images/logo.png">
            <a:extLst>
              <a:ext uri="{FF2B5EF4-FFF2-40B4-BE49-F238E27FC236}">
                <a16:creationId xmlns:a16="http://schemas.microsoft.com/office/drawing/2014/main" id="{831CE1AC-7651-4E9F-A18E-1C6F91D4F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365330"/>
            <a:ext cx="92868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9440983" y="1815146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telemetry from cars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1409" y="2107377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9440983" y="294671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Queues the telemetry messages for processing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409" y="323894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98EA3-45DB-4F43-A09F-743CEF99124E}"/>
              </a:ext>
            </a:extLst>
          </p:cNvPr>
          <p:cNvSpPr/>
          <p:nvPr/>
        </p:nvSpPr>
        <p:spPr>
          <a:xfrm>
            <a:off x="9440983" y="41050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Validates the messages and stores them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E1E50-CEDF-4D45-84E0-A577C538FD1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101409" y="43973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3670626" y="4105100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Queries the operational DB and displays real time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</p:cNvCxnSpPr>
          <p:nvPr/>
        </p:nvCxnSpPr>
        <p:spPr>
          <a:xfrm>
            <a:off x="5022678" y="464242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DAA77-2AAB-4C52-8A3F-4AA216C07EED}"/>
              </a:ext>
            </a:extLst>
          </p:cNvPr>
          <p:cNvSpPr/>
          <p:nvPr/>
        </p:nvSpPr>
        <p:spPr>
          <a:xfrm>
            <a:off x="1317754" y="5924583"/>
            <a:ext cx="1370029" cy="82955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Reports and analysis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FCC8CD-265D-4E41-8D11-4F93FA77600F}"/>
              </a:ext>
            </a:extLst>
          </p:cNvPr>
          <p:cNvCxnSpPr>
            <a:cxnSpLocks/>
          </p:cNvCxnSpPr>
          <p:nvPr/>
        </p:nvCxnSpPr>
        <p:spPr>
          <a:xfrm>
            <a:off x="2669806" y="6216815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71357F-B2BC-466F-B0A2-B304A2C80397}"/>
              </a:ext>
            </a:extLst>
          </p:cNvPr>
          <p:cNvSpPr/>
          <p:nvPr/>
        </p:nvSpPr>
        <p:spPr>
          <a:xfrm>
            <a:off x="7603917" y="1725105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4C079-35B2-46D3-97A0-85FDA340E439}"/>
              </a:ext>
            </a:extLst>
          </p:cNvPr>
          <p:cNvSpPr/>
          <p:nvPr/>
        </p:nvSpPr>
        <p:spPr>
          <a:xfrm>
            <a:off x="7603917" y="3990196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F66A6B-68E5-4B04-A8FC-1809279C2711}"/>
              </a:ext>
            </a:extLst>
          </p:cNvPr>
          <p:cNvSpPr/>
          <p:nvPr/>
        </p:nvSpPr>
        <p:spPr>
          <a:xfrm>
            <a:off x="7493166" y="5119040"/>
            <a:ext cx="3987634" cy="13841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43BC1A-8692-4E90-8E3F-A23DDA1C1320}"/>
              </a:ext>
            </a:extLst>
          </p:cNvPr>
          <p:cNvSpPr/>
          <p:nvPr/>
        </p:nvSpPr>
        <p:spPr>
          <a:xfrm>
            <a:off x="7593434" y="2822462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840525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Receives the messages from the pipeline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Processes the messages (mainly validation)</a:t>
            </a:r>
            <a:endParaRPr lang="he-IL" sz="3000" dirty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Stores the messages in a data store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CE01-C3BE-4E5A-9D01-3687EE3A376D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56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5197470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E539-5248-40A6-B3C8-5FB038B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4312753"/>
            <a:ext cx="424435" cy="393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DE4BE-51F6-421B-BA54-5179018AA01F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28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For: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The processor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The datastore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3E05-D464-403B-BBE8-1E1181FE598C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87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The Processor: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3E05-D464-403B-BBE8-1E1181FE598C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18A3F-FAF1-407C-A76B-EB1CA563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64" y="2871992"/>
            <a:ext cx="4324350" cy="3000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4BC30-EF39-464E-895A-08A06007640D}"/>
              </a:ext>
            </a:extLst>
          </p:cNvPr>
          <p:cNvSpPr txBox="1"/>
          <p:nvPr/>
        </p:nvSpPr>
        <p:spPr>
          <a:xfrm>
            <a:off x="7183120" y="3068320"/>
            <a:ext cx="459232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Already used in the system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Fast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Great Kafka support</a:t>
            </a:r>
          </a:p>
        </p:txBody>
      </p:sp>
    </p:spTree>
    <p:extLst>
      <p:ext uri="{BB962C8B-B14F-4D97-AF65-F5344CB8AC3E}">
        <p14:creationId xmlns:p14="http://schemas.microsoft.com/office/powerpoint/2010/main" val="20618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The Datastore – what we’re looking for: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3E05-D464-403B-BBE8-1E1181FE598C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4BC30-EF39-464E-895A-08A06007640D}"/>
              </a:ext>
            </a:extLst>
          </p:cNvPr>
          <p:cNvSpPr txBox="1"/>
          <p:nvPr/>
        </p:nvSpPr>
        <p:spPr>
          <a:xfrm>
            <a:off x="1503680" y="2871992"/>
            <a:ext cx="6471396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Schema-less message support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Quick retrieval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No complex queries</a:t>
            </a:r>
          </a:p>
        </p:txBody>
      </p:sp>
      <p:pic>
        <p:nvPicPr>
          <p:cNvPr id="7170" name="Picture 2" descr="קובץ:MongoDB Logo.svg">
            <a:extLst>
              <a:ext uri="{FF2B5EF4-FFF2-40B4-BE49-F238E27FC236}">
                <a16:creationId xmlns:a16="http://schemas.microsoft.com/office/drawing/2014/main" id="{1298E56C-B3D1-489E-BEDB-B00B20A5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20" y="3078850"/>
            <a:ext cx="4876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765142" y="3023795"/>
            <a:ext cx="4704080" cy="294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telemetry from cars (location, speed, breakdowns,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etc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Store telemetry in a persistent store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Display dashboards summarizing the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analysis on the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98F2-4426-480D-AFF9-7FDF2A48F1E5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2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3E05-D464-403B-BBE8-1E1181FE598C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4BC30-EF39-464E-895A-08A06007640D}"/>
              </a:ext>
            </a:extLst>
          </p:cNvPr>
          <p:cNvSpPr txBox="1"/>
          <p:nvPr/>
        </p:nvSpPr>
        <p:spPr>
          <a:xfrm>
            <a:off x="1503680" y="2871992"/>
            <a:ext cx="6471396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Schema-less message support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Quick retrieval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No complex queries</a:t>
            </a:r>
          </a:p>
        </p:txBody>
      </p:sp>
      <p:pic>
        <p:nvPicPr>
          <p:cNvPr id="7170" name="Picture 2" descr="קובץ:MongoDB Logo.svg">
            <a:extLst>
              <a:ext uri="{FF2B5EF4-FFF2-40B4-BE49-F238E27FC236}">
                <a16:creationId xmlns:a16="http://schemas.microsoft.com/office/drawing/2014/main" id="{1298E56C-B3D1-489E-BEDB-B00B20A5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566258"/>
            <a:ext cx="4876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FA8F9-3532-40E4-AEA2-A304F43B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82" y="2871992"/>
            <a:ext cx="567645" cy="531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21B82-0DE0-46DC-8974-928539B8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82" y="3445931"/>
            <a:ext cx="567645" cy="531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A48E84-5AA9-4F3F-9958-DCFF2403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46" y="4041157"/>
            <a:ext cx="567645" cy="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9440983" y="1815146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telemetry from cars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1409" y="2107377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9440983" y="294671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Queues the telemetry messages for processing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409" y="323894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98EA3-45DB-4F43-A09F-743CEF99124E}"/>
              </a:ext>
            </a:extLst>
          </p:cNvPr>
          <p:cNvSpPr/>
          <p:nvPr/>
        </p:nvSpPr>
        <p:spPr>
          <a:xfrm>
            <a:off x="9440983" y="41050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Validates the messages and stores them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E1E50-CEDF-4D45-84E0-A577C538FD1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101409" y="43973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3670626" y="4105100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Queries the operational DB and displays real time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</p:cNvCxnSpPr>
          <p:nvPr/>
        </p:nvCxnSpPr>
        <p:spPr>
          <a:xfrm>
            <a:off x="5022678" y="464242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DAA77-2AAB-4C52-8A3F-4AA216C07EED}"/>
              </a:ext>
            </a:extLst>
          </p:cNvPr>
          <p:cNvSpPr/>
          <p:nvPr/>
        </p:nvSpPr>
        <p:spPr>
          <a:xfrm>
            <a:off x="1317754" y="5924583"/>
            <a:ext cx="1370029" cy="82955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Reports and analysis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FCC8CD-265D-4E41-8D11-4F93FA77600F}"/>
              </a:ext>
            </a:extLst>
          </p:cNvPr>
          <p:cNvCxnSpPr>
            <a:cxnSpLocks/>
          </p:cNvCxnSpPr>
          <p:nvPr/>
        </p:nvCxnSpPr>
        <p:spPr>
          <a:xfrm>
            <a:off x="2669806" y="6216815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71357F-B2BC-466F-B0A2-B304A2C80397}"/>
              </a:ext>
            </a:extLst>
          </p:cNvPr>
          <p:cNvSpPr/>
          <p:nvPr/>
        </p:nvSpPr>
        <p:spPr>
          <a:xfrm>
            <a:off x="7396480" y="5018387"/>
            <a:ext cx="4216397" cy="1592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Archive– what we’re looking for: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3E05-D464-403B-BBE8-1E1181FE598C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4BC30-EF39-464E-895A-08A06007640D}"/>
              </a:ext>
            </a:extLst>
          </p:cNvPr>
          <p:cNvSpPr txBox="1"/>
          <p:nvPr/>
        </p:nvSpPr>
        <p:spPr>
          <a:xfrm>
            <a:off x="1503680" y="2871992"/>
            <a:ext cx="8239760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Support for a  huge amount of data (221TB / Year)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Not accessed frequently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No need for fast retrieval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Save costs</a:t>
            </a:r>
          </a:p>
        </p:txBody>
      </p:sp>
    </p:spTree>
    <p:extLst>
      <p:ext uri="{BB962C8B-B14F-4D97-AF65-F5344CB8AC3E}">
        <p14:creationId xmlns:p14="http://schemas.microsoft.com/office/powerpoint/2010/main" val="335906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E90E6-7707-4AC8-99CA-CF96C5B24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33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E90E6-7707-4AC8-99CA-CF96C5B241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12192000" cy="812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0B110B-5880-4276-BE84-03A3247DAFB9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Going To The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851BE-27FB-4848-A229-C2F98847FCE0}"/>
              </a:ext>
            </a:extLst>
          </p:cNvPr>
          <p:cNvSpPr txBox="1"/>
          <p:nvPr/>
        </p:nvSpPr>
        <p:spPr>
          <a:xfrm>
            <a:off x="952107" y="2007909"/>
            <a:ext cx="77488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Cloud Storage: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692E9-C2F9-4A5F-B5B3-B2C6D43217CA}"/>
              </a:ext>
            </a:extLst>
          </p:cNvPr>
          <p:cNvSpPr txBox="1"/>
          <p:nvPr/>
        </p:nvSpPr>
        <p:spPr>
          <a:xfrm>
            <a:off x="1503680" y="2871992"/>
            <a:ext cx="647139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Huge amounts of data (221TB / Year)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Not accessed frequently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No need for fast retrieval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Save costs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F5712-80E6-4F5C-9B65-A1435CE3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62" y="2915663"/>
            <a:ext cx="567645" cy="531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F48402-4DAC-4D0D-9703-CE7A214E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62" y="3490765"/>
            <a:ext cx="567645" cy="531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C13CC7-7D69-420C-90A0-1C635858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49" y="4074160"/>
            <a:ext cx="567645" cy="531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2DE70A-4C57-4F58-91E1-4C4D85492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49" y="4640646"/>
            <a:ext cx="567645" cy="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B110B-5880-4276-BE84-03A3247DAFB9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Cloud Storage</a:t>
            </a:r>
          </a:p>
        </p:txBody>
      </p:sp>
      <p:pic>
        <p:nvPicPr>
          <p:cNvPr id="13314" name="Picture 2" descr="https://eduinpro.com/blog/wp-content/uploads/2019/05/2205191-800x445.png">
            <a:extLst>
              <a:ext uri="{FF2B5EF4-FFF2-40B4-BE49-F238E27FC236}">
                <a16:creationId xmlns:a16="http://schemas.microsoft.com/office/drawing/2014/main" id="{CECD9F08-0ED1-4C5F-960F-4844AB9A6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6" b="25346"/>
          <a:stretch/>
        </p:blipFill>
        <p:spPr bwMode="auto">
          <a:xfrm>
            <a:off x="1525571" y="1767476"/>
            <a:ext cx="7620000" cy="18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0E0324-4D75-467C-B5AD-218C7FA3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1035"/>
            <a:ext cx="12192000" cy="22616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527A0A-8277-49A8-BFBC-C7C211DE8111}"/>
              </a:ext>
            </a:extLst>
          </p:cNvPr>
          <p:cNvSpPr/>
          <p:nvPr/>
        </p:nvSpPr>
        <p:spPr>
          <a:xfrm>
            <a:off x="10584359" y="3691035"/>
            <a:ext cx="1575742" cy="226166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8AA55-A7D9-4511-BCC8-45065E86571C}"/>
              </a:ext>
            </a:extLst>
          </p:cNvPr>
          <p:cNvSpPr txBox="1"/>
          <p:nvPr/>
        </p:nvSpPr>
        <p:spPr>
          <a:xfrm>
            <a:off x="4231758" y="6057615"/>
            <a:ext cx="3519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" panose="020B0502040204020203" pitchFamily="34" charset="0"/>
              </a:rPr>
              <a:t>After 1 year: 221TB =&gt; 398$</a:t>
            </a:r>
          </a:p>
        </p:txBody>
      </p:sp>
    </p:spTree>
    <p:extLst>
      <p:ext uri="{BB962C8B-B14F-4D97-AF65-F5344CB8AC3E}">
        <p14:creationId xmlns:p14="http://schemas.microsoft.com/office/powerpoint/2010/main" val="12290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69413-72E5-4443-B252-5E661B3BFDCE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215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Processor Redundancy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853544" y="4063999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296626" y="3422467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5296626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2099492" y="3428999"/>
            <a:ext cx="6394268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3260997" y="2074404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EED39-B749-47B5-AC75-005CDB40912E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5B65F-F644-48B7-A8DA-CF9050E756AA}"/>
              </a:ext>
            </a:extLst>
          </p:cNvPr>
          <p:cNvSpPr/>
          <p:nvPr/>
        </p:nvSpPr>
        <p:spPr>
          <a:xfrm>
            <a:off x="734424" y="4063998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5E933-E506-428F-A6FF-6474BB5245DE}"/>
              </a:ext>
            </a:extLst>
          </p:cNvPr>
          <p:cNvSpPr/>
          <p:nvPr/>
        </p:nvSpPr>
        <p:spPr>
          <a:xfrm>
            <a:off x="6972664" y="4070530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EF2EF-413B-44FB-8152-5BA5C4EFC46A}"/>
              </a:ext>
            </a:extLst>
          </p:cNvPr>
          <p:cNvCxnSpPr/>
          <p:nvPr/>
        </p:nvCxnSpPr>
        <p:spPr>
          <a:xfrm>
            <a:off x="2099492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9440983" y="1815146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telemetry from cars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1409" y="2107377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9440983" y="294671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Queues the telemetry messages for processing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409" y="323894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98EA3-45DB-4F43-A09F-743CEF99124E}"/>
              </a:ext>
            </a:extLst>
          </p:cNvPr>
          <p:cNvSpPr/>
          <p:nvPr/>
        </p:nvSpPr>
        <p:spPr>
          <a:xfrm>
            <a:off x="9440983" y="41050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Validates the messages and stores them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E1E50-CEDF-4D45-84E0-A577C538FD1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101409" y="43973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3670626" y="4105100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Queries the operational DB and displays real time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</p:cNvCxnSpPr>
          <p:nvPr/>
        </p:nvCxnSpPr>
        <p:spPr>
          <a:xfrm>
            <a:off x="5022678" y="464242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DAA77-2AAB-4C52-8A3F-4AA216C07EED}"/>
              </a:ext>
            </a:extLst>
          </p:cNvPr>
          <p:cNvSpPr/>
          <p:nvPr/>
        </p:nvSpPr>
        <p:spPr>
          <a:xfrm>
            <a:off x="1317754" y="5924583"/>
            <a:ext cx="1370029" cy="82955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Reports and analysis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FCC8CD-265D-4E41-8D11-4F93FA77600F}"/>
              </a:ext>
            </a:extLst>
          </p:cNvPr>
          <p:cNvCxnSpPr>
            <a:cxnSpLocks/>
          </p:cNvCxnSpPr>
          <p:nvPr/>
        </p:nvCxnSpPr>
        <p:spPr>
          <a:xfrm>
            <a:off x="2669806" y="6216815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71357F-B2BC-466F-B0A2-B304A2C80397}"/>
              </a:ext>
            </a:extLst>
          </p:cNvPr>
          <p:cNvSpPr/>
          <p:nvPr/>
        </p:nvSpPr>
        <p:spPr>
          <a:xfrm>
            <a:off x="7603917" y="1725105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4C079-35B2-46D3-97A0-85FDA340E439}"/>
              </a:ext>
            </a:extLst>
          </p:cNvPr>
          <p:cNvSpPr/>
          <p:nvPr/>
        </p:nvSpPr>
        <p:spPr>
          <a:xfrm>
            <a:off x="5306563" y="4226419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43BC1A-8692-4E90-8E3F-A23DDA1C1320}"/>
              </a:ext>
            </a:extLst>
          </p:cNvPr>
          <p:cNvSpPr/>
          <p:nvPr/>
        </p:nvSpPr>
        <p:spPr>
          <a:xfrm>
            <a:off x="7593434" y="2822462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1E3173-472D-4EA0-8334-A08F9817F250}"/>
              </a:ext>
            </a:extLst>
          </p:cNvPr>
          <p:cNvSpPr/>
          <p:nvPr/>
        </p:nvSpPr>
        <p:spPr>
          <a:xfrm>
            <a:off x="7603916" y="4000794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430743-603F-49BE-B048-503149FC3423}"/>
              </a:ext>
            </a:extLst>
          </p:cNvPr>
          <p:cNvSpPr/>
          <p:nvPr/>
        </p:nvSpPr>
        <p:spPr>
          <a:xfrm>
            <a:off x="7466566" y="5152576"/>
            <a:ext cx="3973574" cy="13564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end users to query telemetry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Displays real time data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doesn’t: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- Analyzes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ECC9A-B8A0-4732-850B-908E66450DF0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74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E63A2E-91D9-415A-BC3B-60B929F07B76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2457449" y="1763486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Data intensive system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Not a lot of users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A lot of data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Performance is important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A7733-BC25-4238-A5E8-12EC8BFA702D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10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E153D8-C347-4F7C-94A3-C7FDE7C962CB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14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42A5-CB4B-49EC-B7F2-B00AF83A2331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11946-0666-4637-930B-5748047F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64" y="3107469"/>
            <a:ext cx="2974576" cy="20638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71E63D-6066-4ABD-A904-BC7F39A40671}"/>
              </a:ext>
            </a:extLst>
          </p:cNvPr>
          <p:cNvSpPr/>
          <p:nvPr/>
        </p:nvSpPr>
        <p:spPr>
          <a:xfrm>
            <a:off x="640573" y="2097299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Back 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8C3ED-0751-4A45-B5F2-FC0FCC748F0B}"/>
              </a:ext>
            </a:extLst>
          </p:cNvPr>
          <p:cNvSpPr/>
          <p:nvPr/>
        </p:nvSpPr>
        <p:spPr>
          <a:xfrm>
            <a:off x="6828013" y="2097298"/>
            <a:ext cx="3535187" cy="567403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Front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F7A6E-9E78-46E7-AD1B-8FF88EF0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87" y="3210824"/>
            <a:ext cx="4453890" cy="19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0A905-406F-4829-AADD-A3B8E61DB251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19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latest errors for all cars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latest telemetry for specific car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latest errors for specific car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C3211-3046-4729-B883-0F5FD82EBA86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31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09199"/>
              </p:ext>
            </p:extLst>
          </p:nvPr>
        </p:nvGraphicFramePr>
        <p:xfrm>
          <a:off x="288471" y="1561737"/>
          <a:ext cx="11615057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Get latest errors for all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/v1/telemetry/errors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latest telemetry for specific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/v1/telemetry/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carId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Get latest errors for specific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/v1/telemetry/errors/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carId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155442-F575-4B56-AA95-399D04698E8C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7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Telemetry Viewer Redundancy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853544" y="4063999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296626" y="3422467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5296626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2099492" y="3428999"/>
            <a:ext cx="6394268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3260997" y="2074404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EED39-B749-47B5-AC75-005CDB40912E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5B65F-F644-48B7-A8DA-CF9050E756AA}"/>
              </a:ext>
            </a:extLst>
          </p:cNvPr>
          <p:cNvSpPr/>
          <p:nvPr/>
        </p:nvSpPr>
        <p:spPr>
          <a:xfrm>
            <a:off x="734424" y="4063998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5E933-E506-428F-A6FF-6474BB5245DE}"/>
              </a:ext>
            </a:extLst>
          </p:cNvPr>
          <p:cNvSpPr/>
          <p:nvPr/>
        </p:nvSpPr>
        <p:spPr>
          <a:xfrm>
            <a:off x="6972664" y="4070530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EF2EF-413B-44FB-8152-5BA5C4EFC46A}"/>
              </a:ext>
            </a:extLst>
          </p:cNvPr>
          <p:cNvCxnSpPr/>
          <p:nvPr/>
        </p:nvCxnSpPr>
        <p:spPr>
          <a:xfrm>
            <a:off x="2099492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9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9440983" y="1815146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telemetry from cars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46D5A-278E-4F2A-B682-B585774D58D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1409" y="2107377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9440983" y="2946715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Queues the telemetry messages for processing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409" y="323894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98EA3-45DB-4F43-A09F-743CEF99124E}"/>
              </a:ext>
            </a:extLst>
          </p:cNvPr>
          <p:cNvSpPr/>
          <p:nvPr/>
        </p:nvSpPr>
        <p:spPr>
          <a:xfrm>
            <a:off x="9440983" y="41050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Validates the messages and stores them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E1E50-CEDF-4D45-84E0-A577C538FD1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101409" y="43973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3670626" y="4105100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Queries the operational DB and displays real time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</p:cNvCxnSpPr>
          <p:nvPr/>
        </p:nvCxnSpPr>
        <p:spPr>
          <a:xfrm>
            <a:off x="5022678" y="4642426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DAA77-2AAB-4C52-8A3F-4AA216C07EED}"/>
              </a:ext>
            </a:extLst>
          </p:cNvPr>
          <p:cNvSpPr/>
          <p:nvPr/>
        </p:nvSpPr>
        <p:spPr>
          <a:xfrm>
            <a:off x="1317754" y="5924583"/>
            <a:ext cx="1370029" cy="82955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Reports and analysis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FCC8CD-265D-4E41-8D11-4F93FA77600F}"/>
              </a:ext>
            </a:extLst>
          </p:cNvPr>
          <p:cNvCxnSpPr>
            <a:cxnSpLocks/>
          </p:cNvCxnSpPr>
          <p:nvPr/>
        </p:nvCxnSpPr>
        <p:spPr>
          <a:xfrm>
            <a:off x="2669806" y="6216815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971357F-B2BC-466F-B0A2-B304A2C80397}"/>
              </a:ext>
            </a:extLst>
          </p:cNvPr>
          <p:cNvSpPr/>
          <p:nvPr/>
        </p:nvSpPr>
        <p:spPr>
          <a:xfrm>
            <a:off x="7603917" y="1725105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4C079-35B2-46D3-97A0-85FDA340E439}"/>
              </a:ext>
            </a:extLst>
          </p:cNvPr>
          <p:cNvSpPr/>
          <p:nvPr/>
        </p:nvSpPr>
        <p:spPr>
          <a:xfrm>
            <a:off x="2936241" y="5623151"/>
            <a:ext cx="3751080" cy="11774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43BC1A-8692-4E90-8E3F-A23DDA1C1320}"/>
              </a:ext>
            </a:extLst>
          </p:cNvPr>
          <p:cNvSpPr/>
          <p:nvPr/>
        </p:nvSpPr>
        <p:spPr>
          <a:xfrm>
            <a:off x="7593434" y="2822462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1E3173-472D-4EA0-8334-A08F9817F250}"/>
              </a:ext>
            </a:extLst>
          </p:cNvPr>
          <p:cNvSpPr/>
          <p:nvPr/>
        </p:nvSpPr>
        <p:spPr>
          <a:xfrm>
            <a:off x="7603916" y="4000794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430743-603F-49BE-B048-503149FC3423}"/>
              </a:ext>
            </a:extLst>
          </p:cNvPr>
          <p:cNvSpPr/>
          <p:nvPr/>
        </p:nvSpPr>
        <p:spPr>
          <a:xfrm>
            <a:off x="7466566" y="5152576"/>
            <a:ext cx="3973574" cy="13564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18619-CDF7-4CB8-A184-67E0B5ED960D}"/>
              </a:ext>
            </a:extLst>
          </p:cNvPr>
          <p:cNvSpPr/>
          <p:nvPr/>
        </p:nvSpPr>
        <p:spPr>
          <a:xfrm>
            <a:off x="5279961" y="4259787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BI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1111797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Analyzes telemetry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Displays custom reports about the data, trends, forecasts etc.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How many cars did break during the last month?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What is the total distance the cars drove?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FD63F-6ED1-4372-9F82-A56C1A4962D1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5322D92-7EE1-40BD-BBB6-2DFD53A1959C}"/>
              </a:ext>
            </a:extLst>
          </p:cNvPr>
          <p:cNvSpPr/>
          <p:nvPr/>
        </p:nvSpPr>
        <p:spPr>
          <a:xfrm>
            <a:off x="1575952" y="1077170"/>
            <a:ext cx="1524000" cy="829559"/>
          </a:xfrm>
          <a:prstGeom prst="wedgeRectCallout">
            <a:avLst>
              <a:gd name="adj1" fmla="val 99834"/>
              <a:gd name="adj2" fmla="val -40379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800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Doesn’t matter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BI Application is ALWAYS based on an existing tool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277B4-3BA5-4C12-B416-C264C2A373C1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71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BI Tools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277B4-3BA5-4C12-B416-C264C2A373C1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5E8CAF-5E2A-4F5D-B40E-DF229DAF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27" y="1958463"/>
            <a:ext cx="423862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E2F9A-2598-4D33-8FFE-530B7F71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065" y="3229927"/>
            <a:ext cx="26479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54EF45-EB7E-438A-A097-AA09C89DB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737488"/>
            <a:ext cx="4219575" cy="226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3ECA9-E530-47EF-9D10-991348EB4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095" y="4702175"/>
            <a:ext cx="3553615" cy="10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expected concurrent users?”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telemetry messages received per second?”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“</a:t>
            </a:r>
            <a:r>
              <a:rPr lang="en-US" sz="3000" i="1" dirty="0">
                <a:latin typeface="Bahnschrift" panose="020B0502040204020203" pitchFamily="34" charset="0"/>
              </a:rPr>
              <a:t>What is the average size of message?”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“Is the message schema-less?”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D3722-A952-4948-A7B4-635CDCBFDAE0}"/>
              </a:ext>
            </a:extLst>
          </p:cNvPr>
          <p:cNvSpPr/>
          <p:nvPr/>
        </p:nvSpPr>
        <p:spPr>
          <a:xfrm>
            <a:off x="8070182" y="190449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E944E-6EC4-43E8-AADC-69DE2F0FA15A}"/>
              </a:ext>
            </a:extLst>
          </p:cNvPr>
          <p:cNvSpPr/>
          <p:nvPr/>
        </p:nvSpPr>
        <p:spPr>
          <a:xfrm>
            <a:off x="7999062" y="342900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7,000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E02BF-B00E-4108-BA38-C181BA8D173E}"/>
              </a:ext>
            </a:extLst>
          </p:cNvPr>
          <p:cNvSpPr/>
          <p:nvPr/>
        </p:nvSpPr>
        <p:spPr>
          <a:xfrm>
            <a:off x="7999062" y="463804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1KB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BCD3-A692-463D-98A5-EBC17E384921}"/>
              </a:ext>
            </a:extLst>
          </p:cNvPr>
          <p:cNvSpPr/>
          <p:nvPr/>
        </p:nvSpPr>
        <p:spPr>
          <a:xfrm>
            <a:off x="7999062" y="5632332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FB5AA-5DAF-4B12-BA3E-26C181585B6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98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BI Tools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277B4-3BA5-4C12-B416-C264C2A373C1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 descr="https://cdn.sisense.com/wp-content/uploads/Gartner_MQ_2019-min.png">
            <a:extLst>
              <a:ext uri="{FF2B5EF4-FFF2-40B4-BE49-F238E27FC236}">
                <a16:creationId xmlns:a16="http://schemas.microsoft.com/office/drawing/2014/main" id="{04937C88-94A6-4DAC-A10E-2E3C2615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35" y="1432874"/>
            <a:ext cx="4970145" cy="539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BI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106709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An important lesson: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Designing BI solution is NOT part of the architect’s job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ALWAYS use BI expert for this task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277B4-3BA5-4C12-B416-C264C2A373C1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738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816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089830-FFD7-49E7-990A-A9E931B22927}"/>
              </a:ext>
            </a:extLst>
          </p:cNvPr>
          <p:cNvSpPr/>
          <p:nvPr/>
        </p:nvSpPr>
        <p:spPr>
          <a:xfrm>
            <a:off x="7731380" y="2385506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NodeJS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26E900-A546-4671-B66F-6616084DDB84}"/>
              </a:ext>
            </a:extLst>
          </p:cNvPr>
          <p:cNvSpPr/>
          <p:nvPr/>
        </p:nvSpPr>
        <p:spPr>
          <a:xfrm>
            <a:off x="7732217" y="4681164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NodeJS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766F8-76DF-47BC-B4C6-2DD19AB8A086}"/>
              </a:ext>
            </a:extLst>
          </p:cNvPr>
          <p:cNvSpPr/>
          <p:nvPr/>
        </p:nvSpPr>
        <p:spPr>
          <a:xfrm>
            <a:off x="5380228" y="4925432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NodeJS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4EB78B-4A33-4750-8B39-88E9A0B39FF4}"/>
              </a:ext>
            </a:extLst>
          </p:cNvPr>
          <p:cNvSpPr/>
          <p:nvPr/>
        </p:nvSpPr>
        <p:spPr>
          <a:xfrm>
            <a:off x="7731379" y="3523605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Kafka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DEFF4F-8170-4E7E-A164-E3DDD01EF2B3}"/>
              </a:ext>
            </a:extLst>
          </p:cNvPr>
          <p:cNvSpPr/>
          <p:nvPr/>
        </p:nvSpPr>
        <p:spPr>
          <a:xfrm>
            <a:off x="9976425" y="6409398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Azure Storage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1DA36E-689D-41E9-B1FE-1EAE2FF78A16}"/>
              </a:ext>
            </a:extLst>
          </p:cNvPr>
          <p:cNvSpPr/>
          <p:nvPr/>
        </p:nvSpPr>
        <p:spPr>
          <a:xfrm>
            <a:off x="7593434" y="6408402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MongoDB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B972C-F1E8-4168-850C-194F996C230F}"/>
              </a:ext>
            </a:extLst>
          </p:cNvPr>
          <p:cNvSpPr/>
          <p:nvPr/>
        </p:nvSpPr>
        <p:spPr>
          <a:xfrm>
            <a:off x="1457421" y="6016456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05290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Physical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7EC67-028A-4AB9-B665-A96231925032}"/>
              </a:ext>
            </a:extLst>
          </p:cNvPr>
          <p:cNvSpPr/>
          <p:nvPr/>
        </p:nvSpPr>
        <p:spPr>
          <a:xfrm>
            <a:off x="7883780" y="1967546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9858FC-EF10-45E3-B39F-0F56B46FD0EF}"/>
              </a:ext>
            </a:extLst>
          </p:cNvPr>
          <p:cNvSpPr/>
          <p:nvPr/>
        </p:nvSpPr>
        <p:spPr>
          <a:xfrm>
            <a:off x="8036180" y="2119946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6567A2-F9D5-45AB-9676-AFB6F50A6F4E}"/>
              </a:ext>
            </a:extLst>
          </p:cNvPr>
          <p:cNvSpPr/>
          <p:nvPr/>
        </p:nvSpPr>
        <p:spPr>
          <a:xfrm>
            <a:off x="8149032" y="1404598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FF344A-4D3E-437F-8C9F-9EA370A77EDA}"/>
              </a:ext>
            </a:extLst>
          </p:cNvPr>
          <p:cNvSpPr/>
          <p:nvPr/>
        </p:nvSpPr>
        <p:spPr>
          <a:xfrm>
            <a:off x="7883780" y="4257499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C69BD6-566D-4B3F-AFCC-77BDF4B38416}"/>
              </a:ext>
            </a:extLst>
          </p:cNvPr>
          <p:cNvSpPr/>
          <p:nvPr/>
        </p:nvSpPr>
        <p:spPr>
          <a:xfrm>
            <a:off x="8036180" y="4409899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8EC4C-4A15-4C04-8482-A17EF0B1566E}"/>
              </a:ext>
            </a:extLst>
          </p:cNvPr>
          <p:cNvSpPr/>
          <p:nvPr/>
        </p:nvSpPr>
        <p:spPr>
          <a:xfrm>
            <a:off x="8405757" y="3700361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30FAA6-7BE9-4781-A14C-526DCD9381B8}"/>
              </a:ext>
            </a:extLst>
          </p:cNvPr>
          <p:cNvSpPr/>
          <p:nvPr/>
        </p:nvSpPr>
        <p:spPr>
          <a:xfrm>
            <a:off x="5532629" y="4502595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A396CD-F213-411B-A7C1-63BD0B7D02C0}"/>
              </a:ext>
            </a:extLst>
          </p:cNvPr>
          <p:cNvSpPr/>
          <p:nvPr/>
        </p:nvSpPr>
        <p:spPr>
          <a:xfrm>
            <a:off x="5685029" y="4654995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9A988-71FA-4B6D-90D8-E570F1486A1B}"/>
              </a:ext>
            </a:extLst>
          </p:cNvPr>
          <p:cNvSpPr/>
          <p:nvPr/>
        </p:nvSpPr>
        <p:spPr>
          <a:xfrm>
            <a:off x="5645481" y="3933342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ECF280C6-A2A1-4A43-89E6-B0D3C03F8760}"/>
              </a:ext>
            </a:extLst>
          </p:cNvPr>
          <p:cNvSpPr/>
          <p:nvPr/>
        </p:nvSpPr>
        <p:spPr>
          <a:xfrm>
            <a:off x="4572000" y="2872739"/>
            <a:ext cx="1524000" cy="829559"/>
          </a:xfrm>
          <a:prstGeom prst="wedgeRectCallout">
            <a:avLst>
              <a:gd name="adj1" fmla="val 149167"/>
              <a:gd name="adj2" fmla="val -6086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Product’s High Availability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CAE00E9C-298F-4E2F-AFB7-A6D65A78FB76}"/>
              </a:ext>
            </a:extLst>
          </p:cNvPr>
          <p:cNvSpPr/>
          <p:nvPr/>
        </p:nvSpPr>
        <p:spPr>
          <a:xfrm>
            <a:off x="9675654" y="4087347"/>
            <a:ext cx="1524000" cy="829559"/>
          </a:xfrm>
          <a:prstGeom prst="wedgeRectCallout">
            <a:avLst>
              <a:gd name="adj1" fmla="val -94833"/>
              <a:gd name="adj2" fmla="val 128636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Product’s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21151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17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en-US" sz="3000" i="1" dirty="0">
                <a:latin typeface="Bahnschrift" panose="020B0502040204020203" pitchFamily="34" charset="0"/>
              </a:rPr>
              <a:t>“Can we tolerate some message loss?”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5"/>
            </a:pPr>
            <a:r>
              <a:rPr lang="en-US" sz="3000" i="1" dirty="0">
                <a:latin typeface="Bahnschrift" panose="020B0502040204020203" pitchFamily="34" charset="0"/>
              </a:rPr>
              <a:t>“What is the desired SLA?”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D3722-A952-4948-A7B4-635CDCBFDAE0}"/>
              </a:ext>
            </a:extLst>
          </p:cNvPr>
          <p:cNvSpPr/>
          <p:nvPr/>
        </p:nvSpPr>
        <p:spPr>
          <a:xfrm>
            <a:off x="8070182" y="190449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Sort of…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E944E-6EC4-43E8-AADC-69DE2F0FA15A}"/>
              </a:ext>
            </a:extLst>
          </p:cNvPr>
          <p:cNvSpPr/>
          <p:nvPr/>
        </p:nvSpPr>
        <p:spPr>
          <a:xfrm>
            <a:off x="8070182" y="2907711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Highest Possible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F69AB-AC23-48A4-8B7C-AA627D07AC11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16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Message = 1KB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7,000 messages / sec = 7MB / sec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             =&gt; ~25GB / </a:t>
            </a:r>
            <a:r>
              <a:rPr lang="en-US" sz="3000" dirty="0" err="1">
                <a:latin typeface="Bahnschrift" panose="020B0502040204020203" pitchFamily="34" charset="0"/>
              </a:rPr>
              <a:t>hr</a:t>
            </a:r>
            <a:endParaRPr lang="en-US" sz="3000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             =&gt; ~605GB / day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             =&gt; ~221TB /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CE04-70EF-4873-B3F2-ACD9B4EEE568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8508AC-4487-4280-9C6E-6F380877F518}"/>
              </a:ext>
            </a:extLst>
          </p:cNvPr>
          <p:cNvCxnSpPr/>
          <p:nvPr/>
        </p:nvCxnSpPr>
        <p:spPr>
          <a:xfrm flipH="1">
            <a:off x="5232400" y="6024880"/>
            <a:ext cx="863600" cy="0"/>
          </a:xfrm>
          <a:prstGeom prst="straightConnector1">
            <a:avLst/>
          </a:prstGeom>
          <a:ln w="1174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BD3201-D3F9-4EDB-8593-566B79BFEB14}"/>
              </a:ext>
            </a:extLst>
          </p:cNvPr>
          <p:cNvSpPr txBox="1"/>
          <p:nvPr/>
        </p:nvSpPr>
        <p:spPr>
          <a:xfrm>
            <a:off x="6342571" y="5424146"/>
            <a:ext cx="3556341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That’s a lot!</a:t>
            </a:r>
          </a:p>
        </p:txBody>
      </p:sp>
    </p:spTree>
    <p:extLst>
      <p:ext uri="{BB962C8B-B14F-4D97-AF65-F5344CB8AC3E}">
        <p14:creationId xmlns:p14="http://schemas.microsoft.com/office/powerpoint/2010/main" val="12992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Defines for how long records are kept in the database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happens to them after the retention period?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	- Deleted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	- Moved to archive data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Retention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CE04-70EF-4873-B3F2-ACD9B4EEE568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78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11276</TotalTime>
  <Words>1768</Words>
  <Application>Microsoft Office PowerPoint</Application>
  <PresentationFormat>Widescreen</PresentationFormat>
  <Paragraphs>522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Bahnschrift</vt:lpstr>
      <vt:lpstr>Bahnschrift SemiBold</vt:lpstr>
      <vt:lpstr>Calibri</vt:lpstr>
      <vt:lpstr>Calibri Light</vt:lpstr>
      <vt:lpstr>Consolas</vt:lpstr>
      <vt:lpstr>Haettenschweiler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Memi Lavi</cp:lastModifiedBy>
  <cp:revision>1</cp:revision>
  <dcterms:created xsi:type="dcterms:W3CDTF">2020-01-05T13:45:53Z</dcterms:created>
  <dcterms:modified xsi:type="dcterms:W3CDTF">2020-02-15T19:22:05Z</dcterms:modified>
</cp:coreProperties>
</file>