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2" r:id="rId2"/>
    <p:sldId id="361" r:id="rId3"/>
    <p:sldId id="416" r:id="rId4"/>
    <p:sldId id="602" r:id="rId5"/>
    <p:sldId id="417" r:id="rId6"/>
    <p:sldId id="421" r:id="rId7"/>
    <p:sldId id="561" r:id="rId8"/>
    <p:sldId id="507" r:id="rId9"/>
    <p:sldId id="419" r:id="rId10"/>
    <p:sldId id="428" r:id="rId11"/>
    <p:sldId id="603" r:id="rId12"/>
    <p:sldId id="604" r:id="rId13"/>
    <p:sldId id="437" r:id="rId14"/>
    <p:sldId id="442" r:id="rId15"/>
    <p:sldId id="443" r:id="rId16"/>
    <p:sldId id="444" r:id="rId17"/>
    <p:sldId id="605" r:id="rId18"/>
    <p:sldId id="445" r:id="rId19"/>
    <p:sldId id="446" r:id="rId20"/>
    <p:sldId id="571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575" r:id="rId31"/>
    <p:sldId id="576" r:id="rId32"/>
    <p:sldId id="577" r:id="rId33"/>
    <p:sldId id="615" r:id="rId34"/>
    <p:sldId id="616" r:id="rId35"/>
    <p:sldId id="617" r:id="rId36"/>
    <p:sldId id="480" r:id="rId37"/>
    <p:sldId id="510" r:id="rId38"/>
    <p:sldId id="618" r:id="rId39"/>
    <p:sldId id="619" r:id="rId40"/>
    <p:sldId id="620" r:id="rId41"/>
    <p:sldId id="621" r:id="rId42"/>
    <p:sldId id="622" r:id="rId43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5L1 - Case Study" id="{132EE20D-77E7-429D-A4D3-1297FCDF9FC3}">
          <p14:sldIdLst>
            <p14:sldId id="302"/>
            <p14:sldId id="361"/>
            <p14:sldId id="416"/>
            <p14:sldId id="602"/>
          </p14:sldIdLst>
        </p14:section>
        <p14:section name="S5L2 - Requirements" id="{1C237CB5-2B71-40F8-B0BA-7B53B01566A9}">
          <p14:sldIdLst>
            <p14:sldId id="417"/>
            <p14:sldId id="421"/>
            <p14:sldId id="561"/>
            <p14:sldId id="507"/>
            <p14:sldId id="419"/>
          </p14:sldIdLst>
        </p14:section>
        <p14:section name="S5L3 - Mapping the Components" id="{0F58810A-5BD2-493F-A9BF-40EBDC09307E}">
          <p14:sldIdLst>
            <p14:sldId id="428"/>
            <p14:sldId id="603"/>
          </p14:sldIdLst>
        </p14:section>
        <p14:section name="S5L4 - Lists Receiver" id="{8E671CFD-2AE0-4964-8D9B-234BD3C4F581}">
          <p14:sldIdLst>
            <p14:sldId id="604"/>
            <p14:sldId id="437"/>
            <p14:sldId id="442"/>
            <p14:sldId id="443"/>
            <p14:sldId id="444"/>
            <p14:sldId id="605"/>
            <p14:sldId id="445"/>
            <p14:sldId id="446"/>
            <p14:sldId id="571"/>
          </p14:sldIdLst>
        </p14:section>
        <p14:section name="S5L5 - Lists Service" id="{B5F3B111-A431-498E-B9C4-778616027C67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S5L6 - Front End" id="{35F40580-8F22-4FC0-AF15-7A01CCF3B3CE}">
          <p14:sldIdLst>
            <p14:sldId id="614"/>
            <p14:sldId id="575"/>
            <p14:sldId id="576"/>
            <p14:sldId id="577"/>
            <p14:sldId id="615"/>
            <p14:sldId id="616"/>
          </p14:sldIdLst>
        </p14:section>
        <p14:section name="S5L7 -Export Lists Data" id="{310C7651-33B8-4E53-9D04-86D607A6866E}">
          <p14:sldIdLst>
            <p14:sldId id="617"/>
            <p14:sldId id="480"/>
            <p14:sldId id="510"/>
            <p14:sldId id="618"/>
            <p14:sldId id="619"/>
          </p14:sldIdLst>
        </p14:section>
        <p14:section name="S5L8 - Architecture Diagrams" id="{28FE1673-1C8E-4448-B944-EA80540EE589}">
          <p14:sldIdLst>
            <p14:sldId id="620"/>
            <p14:sldId id="621"/>
            <p14:sldId id="6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1DE1"/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B53FB-B221-4A84-A711-0371A5B4DFB4}" v="22" dt="2020-02-20T11:33:10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i Lavi" userId="e83fb1fe-3ee1-48a9-b8b1-29113b8a69ef" providerId="ADAL" clId="{8FC7E219-8FF3-415D-BCA8-7AB040817CD4}"/>
    <pc:docChg chg="custSel modSld">
      <pc:chgData name="Memi Lavi" userId="e83fb1fe-3ee1-48a9-b8b1-29113b8a69ef" providerId="ADAL" clId="{8FC7E219-8FF3-415D-BCA8-7AB040817CD4}" dt="2020-01-12T11:14:47.106" v="5" actId="767"/>
      <pc:docMkLst>
        <pc:docMk/>
      </pc:docMkLst>
      <pc:sldChg chg="modSp">
        <pc:chgData name="Memi Lavi" userId="e83fb1fe-3ee1-48a9-b8b1-29113b8a69ef" providerId="ADAL" clId="{8FC7E219-8FF3-415D-BCA8-7AB040817CD4}" dt="2020-01-12T11:09:12.201" v="0" actId="20577"/>
        <pc:sldMkLst>
          <pc:docMk/>
          <pc:sldMk cId="3131769619" sldId="302"/>
        </pc:sldMkLst>
        <pc:spChg chg="mod">
          <ac:chgData name="Memi Lavi" userId="e83fb1fe-3ee1-48a9-b8b1-29113b8a69ef" providerId="ADAL" clId="{8FC7E219-8FF3-415D-BCA8-7AB040817CD4}" dt="2020-01-12T11:09:12.201" v="0" actId="20577"/>
          <ac:spMkLst>
            <pc:docMk/>
            <pc:sldMk cId="3131769619" sldId="302"/>
            <ac:spMk id="4" creationId="{EEFD44EE-9113-4DAC-8B01-DB74C856D8C0}"/>
          </ac:spMkLst>
        </pc:spChg>
      </pc:sldChg>
      <pc:sldChg chg="addSp delSp modSp delAnim">
        <pc:chgData name="Memi Lavi" userId="e83fb1fe-3ee1-48a9-b8b1-29113b8a69ef" providerId="ADAL" clId="{8FC7E219-8FF3-415D-BCA8-7AB040817CD4}" dt="2020-01-12T11:14:47.106" v="5" actId="767"/>
        <pc:sldMkLst>
          <pc:docMk/>
          <pc:sldMk cId="3848006231" sldId="361"/>
        </pc:sldMkLst>
        <pc:spChg chg="add mod">
          <ac:chgData name="Memi Lavi" userId="e83fb1fe-3ee1-48a9-b8b1-29113b8a69ef" providerId="ADAL" clId="{8FC7E219-8FF3-415D-BCA8-7AB040817CD4}" dt="2020-01-12T11:14:47.106" v="5" actId="767"/>
          <ac:spMkLst>
            <pc:docMk/>
            <pc:sldMk cId="3848006231" sldId="361"/>
            <ac:spMk id="7" creationId="{407A3660-DD3A-4E70-BB71-1AB85399CED5}"/>
          </ac:spMkLst>
        </pc:spChg>
        <pc:grpChg chg="del">
          <ac:chgData name="Memi Lavi" userId="e83fb1fe-3ee1-48a9-b8b1-29113b8a69ef" providerId="ADAL" clId="{8FC7E219-8FF3-415D-BCA8-7AB040817CD4}" dt="2020-01-12T11:12:27.414" v="1" actId="478"/>
          <ac:grpSpMkLst>
            <pc:docMk/>
            <pc:sldMk cId="3848006231" sldId="361"/>
            <ac:grpSpMk id="5" creationId="{51D1A29D-B86F-4C9E-BFE9-F596D4122145}"/>
          </ac:grpSpMkLst>
        </pc:grpChg>
        <pc:picChg chg="add mod">
          <ac:chgData name="Memi Lavi" userId="e83fb1fe-3ee1-48a9-b8b1-29113b8a69ef" providerId="ADAL" clId="{8FC7E219-8FF3-415D-BCA8-7AB040817CD4}" dt="2020-01-12T11:12:39.838" v="4" actId="1076"/>
          <ac:picMkLst>
            <pc:docMk/>
            <pc:sldMk cId="3848006231" sldId="361"/>
            <ac:picMk id="6" creationId="{95F9C4FD-37DA-4063-A592-990A044B57B8}"/>
          </ac:picMkLst>
        </pc:picChg>
      </pc:sldChg>
    </pc:docChg>
  </pc:docChgLst>
  <pc:docChgLst>
    <pc:chgData name="Memi Lavi" userId="e83fb1fe-3ee1-48a9-b8b1-29113b8a69ef" providerId="ADAL" clId="{D5FB53FB-B221-4A84-A711-0371A5B4DFB4}"/>
    <pc:docChg chg="modSld">
      <pc:chgData name="Memi Lavi" userId="e83fb1fe-3ee1-48a9-b8b1-29113b8a69ef" providerId="ADAL" clId="{D5FB53FB-B221-4A84-A711-0371A5B4DFB4}" dt="2020-02-20T11:33:10.083" v="21"/>
      <pc:docMkLst>
        <pc:docMk/>
      </pc:docMkLst>
      <pc:sldChg chg="modSp">
        <pc:chgData name="Memi Lavi" userId="e83fb1fe-3ee1-48a9-b8b1-29113b8a69ef" providerId="ADAL" clId="{D5FB53FB-B221-4A84-A711-0371A5B4DFB4}" dt="2020-02-16T16:03:07.399" v="0" actId="20577"/>
        <pc:sldMkLst>
          <pc:docMk/>
          <pc:sldMk cId="2372298932" sldId="416"/>
        </pc:sldMkLst>
        <pc:spChg chg="mod">
          <ac:chgData name="Memi Lavi" userId="e83fb1fe-3ee1-48a9-b8b1-29113b8a69ef" providerId="ADAL" clId="{D5FB53FB-B221-4A84-A711-0371A5B4DFB4}" dt="2020-02-16T16:03:07.399" v="0" actId="20577"/>
          <ac:spMkLst>
            <pc:docMk/>
            <pc:sldMk cId="2372298932" sldId="416"/>
            <ac:spMk id="9" creationId="{D735ED0D-9CE4-4C21-96A3-2D8CF9F8EF4C}"/>
          </ac:spMkLst>
        </pc:spChg>
      </pc:sldChg>
      <pc:sldChg chg="modAnim">
        <pc:chgData name="Memi Lavi" userId="e83fb1fe-3ee1-48a9-b8b1-29113b8a69ef" providerId="ADAL" clId="{D5FB53FB-B221-4A84-A711-0371A5B4DFB4}" dt="2020-02-16T16:06:50.374" v="11"/>
        <pc:sldMkLst>
          <pc:docMk/>
          <pc:sldMk cId="3611847667" sldId="419"/>
        </pc:sldMkLst>
      </pc:sldChg>
      <pc:sldChg chg="modSp">
        <pc:chgData name="Memi Lavi" userId="e83fb1fe-3ee1-48a9-b8b1-29113b8a69ef" providerId="ADAL" clId="{D5FB53FB-B221-4A84-A711-0371A5B4DFB4}" dt="2020-02-16T16:06:22.983" v="5" actId="20577"/>
        <pc:sldMkLst>
          <pc:docMk/>
          <pc:sldMk cId="1299248975" sldId="507"/>
        </pc:sldMkLst>
        <pc:spChg chg="mod">
          <ac:chgData name="Memi Lavi" userId="e83fb1fe-3ee1-48a9-b8b1-29113b8a69ef" providerId="ADAL" clId="{D5FB53FB-B221-4A84-A711-0371A5B4DFB4}" dt="2020-02-16T16:06:22.983" v="5" actId="20577"/>
          <ac:spMkLst>
            <pc:docMk/>
            <pc:sldMk cId="1299248975" sldId="507"/>
            <ac:spMk id="4" creationId="{0DA11E40-A525-45BA-9D38-226EB5030287}"/>
          </ac:spMkLst>
        </pc:spChg>
      </pc:sldChg>
      <pc:sldChg chg="modSp">
        <pc:chgData name="Memi Lavi" userId="e83fb1fe-3ee1-48a9-b8b1-29113b8a69ef" providerId="ADAL" clId="{D5FB53FB-B221-4A84-A711-0371A5B4DFB4}" dt="2020-02-19T12:57:44.937" v="20" actId="20577"/>
        <pc:sldMkLst>
          <pc:docMk/>
          <pc:sldMk cId="3518731844" sldId="577"/>
        </pc:sldMkLst>
        <pc:spChg chg="mod">
          <ac:chgData name="Memi Lavi" userId="e83fb1fe-3ee1-48a9-b8b1-29113b8a69ef" providerId="ADAL" clId="{D5FB53FB-B221-4A84-A711-0371A5B4DFB4}" dt="2020-02-19T12:57:44.937" v="20" actId="20577"/>
          <ac:spMkLst>
            <pc:docMk/>
            <pc:sldMk cId="3518731844" sldId="577"/>
            <ac:spMk id="10" creationId="{3739CC41-1C57-45A1-8F3F-BDEF8ABE1726}"/>
          </ac:spMkLst>
        </pc:spChg>
      </pc:sldChg>
      <pc:sldChg chg="modAnim">
        <pc:chgData name="Memi Lavi" userId="e83fb1fe-3ee1-48a9-b8b1-29113b8a69ef" providerId="ADAL" clId="{D5FB53FB-B221-4A84-A711-0371A5B4DFB4}" dt="2020-02-20T11:33:10.083" v="21"/>
        <pc:sldMkLst>
          <pc:docMk/>
          <pc:sldMk cId="1285351978" sldId="619"/>
        </pc:sldMkLst>
      </pc:sldChg>
    </pc:docChg>
  </pc:docChgLst>
  <pc:docChgLst>
    <pc:chgData name="Memi Lavi" userId="e83fb1fe-3ee1-48a9-b8b1-29113b8a69ef" providerId="ADAL" clId="{3761457B-D54E-497E-9F67-649C7522085A}"/>
    <pc:docChg chg="undo custSel mod addSld delSld modSld sldOrd delSection modSection">
      <pc:chgData name="Memi Lavi" userId="e83fb1fe-3ee1-48a9-b8b1-29113b8a69ef" providerId="ADAL" clId="{3761457B-D54E-497E-9F67-649C7522085A}" dt="2020-01-13T19:15:02.868" v="3861" actId="2696"/>
      <pc:docMkLst>
        <pc:docMk/>
      </pc:docMkLst>
      <pc:sldChg chg="modSp">
        <pc:chgData name="Memi Lavi" userId="e83fb1fe-3ee1-48a9-b8b1-29113b8a69ef" providerId="ADAL" clId="{3761457B-D54E-497E-9F67-649C7522085A}" dt="2020-01-12T11:23:41.081" v="17" actId="1076"/>
        <pc:sldMkLst>
          <pc:docMk/>
          <pc:sldMk cId="3848006231" sldId="361"/>
        </pc:sldMkLst>
        <pc:spChg chg="mod">
          <ac:chgData name="Memi Lavi" userId="e83fb1fe-3ee1-48a9-b8b1-29113b8a69ef" providerId="ADAL" clId="{3761457B-D54E-497E-9F67-649C7522085A}" dt="2020-01-12T11:23:41.081" v="17" actId="1076"/>
          <ac:spMkLst>
            <pc:docMk/>
            <pc:sldMk cId="3848006231" sldId="361"/>
            <ac:spMk id="7" creationId="{407A3660-DD3A-4E70-BB71-1AB85399CED5}"/>
          </ac:spMkLst>
        </pc:spChg>
        <pc:picChg chg="mod">
          <ac:chgData name="Memi Lavi" userId="e83fb1fe-3ee1-48a9-b8b1-29113b8a69ef" providerId="ADAL" clId="{3761457B-D54E-497E-9F67-649C7522085A}" dt="2020-01-12T11:23:37.591" v="16" actId="1440"/>
          <ac:picMkLst>
            <pc:docMk/>
            <pc:sldMk cId="3848006231" sldId="361"/>
            <ac:picMk id="6" creationId="{95F9C4FD-37DA-4063-A592-990A044B57B8}"/>
          </ac:picMkLst>
        </pc:picChg>
      </pc:sldChg>
      <pc:sldChg chg="addSp delSp modSp delAnim modAnim">
        <pc:chgData name="Memi Lavi" userId="e83fb1fe-3ee1-48a9-b8b1-29113b8a69ef" providerId="ADAL" clId="{3761457B-D54E-497E-9F67-649C7522085A}" dt="2020-01-12T11:27:11.141" v="276" actId="20577"/>
        <pc:sldMkLst>
          <pc:docMk/>
          <pc:sldMk cId="2372298932" sldId="416"/>
        </pc:sldMkLst>
        <pc:spChg chg="del mod">
          <ac:chgData name="Memi Lavi" userId="e83fb1fe-3ee1-48a9-b8b1-29113b8a69ef" providerId="ADAL" clId="{3761457B-D54E-497E-9F67-649C7522085A}" dt="2020-01-12T11:24:52.513" v="24" actId="478"/>
          <ac:spMkLst>
            <pc:docMk/>
            <pc:sldMk cId="2372298932" sldId="416"/>
            <ac:spMk id="3" creationId="{C41EE308-02AB-4979-B493-F4787FCECBA3}"/>
          </ac:spMkLst>
        </pc:spChg>
        <pc:spChg chg="add mod">
          <ac:chgData name="Memi Lavi" userId="e83fb1fe-3ee1-48a9-b8b1-29113b8a69ef" providerId="ADAL" clId="{3761457B-D54E-497E-9F67-649C7522085A}" dt="2020-01-12T11:24:31.607" v="23" actId="1076"/>
          <ac:spMkLst>
            <pc:docMk/>
            <pc:sldMk cId="2372298932" sldId="416"/>
            <ac:spMk id="8" creationId="{7D9CF2DC-F897-4D53-AAED-8462A09772F0}"/>
          </ac:spMkLst>
        </pc:spChg>
        <pc:spChg chg="add mod">
          <ac:chgData name="Memi Lavi" userId="e83fb1fe-3ee1-48a9-b8b1-29113b8a69ef" providerId="ADAL" clId="{3761457B-D54E-497E-9F67-649C7522085A}" dt="2020-01-12T11:27:11.141" v="276" actId="20577"/>
          <ac:spMkLst>
            <pc:docMk/>
            <pc:sldMk cId="2372298932" sldId="416"/>
            <ac:spMk id="9" creationId="{D735ED0D-9CE4-4C21-96A3-2D8CF9F8EF4C}"/>
          </ac:spMkLst>
        </pc:spChg>
        <pc:spChg chg="del mod">
          <ac:chgData name="Memi Lavi" userId="e83fb1fe-3ee1-48a9-b8b1-29113b8a69ef" providerId="ADAL" clId="{3761457B-D54E-497E-9F67-649C7522085A}" dt="2020-01-12T11:24:27.961" v="21" actId="478"/>
          <ac:spMkLst>
            <pc:docMk/>
            <pc:sldMk cId="2372298932" sldId="416"/>
            <ac:spMk id="35" creationId="{210B74D0-B113-4F4F-8410-318A92E477A3}"/>
          </ac:spMkLst>
        </pc:spChg>
        <pc:picChg chg="del">
          <ac:chgData name="Memi Lavi" userId="e83fb1fe-3ee1-48a9-b8b1-29113b8a69ef" providerId="ADAL" clId="{3761457B-D54E-497E-9F67-649C7522085A}" dt="2020-01-12T11:23:47.869" v="18" actId="478"/>
          <ac:picMkLst>
            <pc:docMk/>
            <pc:sldMk cId="2372298932" sldId="416"/>
            <ac:picMk id="4" creationId="{6BD62FBD-A727-4B8D-BA20-1EB61F55C0BB}"/>
          </ac:picMkLst>
        </pc:picChg>
        <pc:picChg chg="add mod">
          <ac:chgData name="Memi Lavi" userId="e83fb1fe-3ee1-48a9-b8b1-29113b8a69ef" providerId="ADAL" clId="{3761457B-D54E-497E-9F67-649C7522085A}" dt="2020-01-12T11:23:56.864" v="20" actId="26606"/>
          <ac:picMkLst>
            <pc:docMk/>
            <pc:sldMk cId="2372298932" sldId="416"/>
            <ac:picMk id="6" creationId="{7E93E2B9-5758-48C8-8750-425917325F05}"/>
          </ac:picMkLst>
        </pc:picChg>
        <pc:cxnChg chg="del">
          <ac:chgData name="Memi Lavi" userId="e83fb1fe-3ee1-48a9-b8b1-29113b8a69ef" providerId="ADAL" clId="{3761457B-D54E-497E-9F67-649C7522085A}" dt="2020-01-12T11:23:56.864" v="20" actId="26606"/>
          <ac:cxnSpMkLst>
            <pc:docMk/>
            <pc:sldMk cId="2372298932" sldId="416"/>
            <ac:cxnSpMk id="76" creationId="{E4A809D5-3600-46D4-A466-67F2349A54FB}"/>
          </ac:cxnSpMkLst>
        </pc:cxnChg>
        <pc:cxnChg chg="add">
          <ac:chgData name="Memi Lavi" userId="e83fb1fe-3ee1-48a9-b8b1-29113b8a69ef" providerId="ADAL" clId="{3761457B-D54E-497E-9F67-649C7522085A}" dt="2020-01-12T11:23:56.864" v="20" actId="26606"/>
          <ac:cxnSpMkLst>
            <pc:docMk/>
            <pc:sldMk cId="2372298932" sldId="416"/>
            <ac:cxnSpMk id="81" creationId="{E4A809D5-3600-46D4-A466-67F2349A54FB}"/>
          </ac:cxnSpMkLst>
        </pc:cxnChg>
      </pc:sldChg>
      <pc:sldChg chg="addSp delSp modSp modAnim">
        <pc:chgData name="Memi Lavi" userId="e83fb1fe-3ee1-48a9-b8b1-29113b8a69ef" providerId="ADAL" clId="{3761457B-D54E-497E-9F67-649C7522085A}" dt="2020-01-12T11:30:13.117" v="648" actId="1076"/>
        <pc:sldMkLst>
          <pc:docMk/>
          <pc:sldMk cId="96251073" sldId="417"/>
        </pc:sldMkLst>
        <pc:spChg chg="del">
          <ac:chgData name="Memi Lavi" userId="e83fb1fe-3ee1-48a9-b8b1-29113b8a69ef" providerId="ADAL" clId="{3761457B-D54E-497E-9F67-649C7522085A}" dt="2020-01-12T11:30:06.846" v="644" actId="478"/>
          <ac:spMkLst>
            <pc:docMk/>
            <pc:sldMk cId="96251073" sldId="417"/>
            <ac:spMk id="13" creationId="{FADD98F2-4426-480D-AFF9-7FDF2A48F1E5}"/>
          </ac:spMkLst>
        </pc:spChg>
        <pc:spChg chg="mod">
          <ac:chgData name="Memi Lavi" userId="e83fb1fe-3ee1-48a9-b8b1-29113b8a69ef" providerId="ADAL" clId="{3761457B-D54E-497E-9F67-649C7522085A}" dt="2020-01-12T11:29:52.487" v="643" actId="20577"/>
          <ac:spMkLst>
            <pc:docMk/>
            <pc:sldMk cId="96251073" sldId="417"/>
            <ac:spMk id="14" creationId="{AE787DC2-0746-4462-B8EE-A9803BB1F2BB}"/>
          </ac:spMkLst>
        </pc:spChg>
        <pc:picChg chg="add mod">
          <ac:chgData name="Memi Lavi" userId="e83fb1fe-3ee1-48a9-b8b1-29113b8a69ef" providerId="ADAL" clId="{3761457B-D54E-497E-9F67-649C7522085A}" dt="2020-01-12T11:30:13.117" v="648" actId="1076"/>
          <ac:picMkLst>
            <pc:docMk/>
            <pc:sldMk cId="96251073" sldId="417"/>
            <ac:picMk id="15" creationId="{33F98986-F6D4-418F-9D09-663C48A863D7}"/>
          </ac:picMkLst>
        </pc:picChg>
      </pc:sldChg>
      <pc:sldChg chg="addSp delSp modSp modAnim">
        <pc:chgData name="Memi Lavi" userId="e83fb1fe-3ee1-48a9-b8b1-29113b8a69ef" providerId="ADAL" clId="{3761457B-D54E-497E-9F67-649C7522085A}" dt="2020-01-12T11:37:27.175" v="883"/>
        <pc:sldMkLst>
          <pc:docMk/>
          <pc:sldMk cId="3611847667" sldId="419"/>
        </pc:sldMkLst>
        <pc:spChg chg="mod">
          <ac:chgData name="Memi Lavi" userId="e83fb1fe-3ee1-48a9-b8b1-29113b8a69ef" providerId="ADAL" clId="{3761457B-D54E-497E-9F67-649C7522085A}" dt="2020-01-12T11:37:11.531" v="879" actId="20577"/>
          <ac:spMkLst>
            <pc:docMk/>
            <pc:sldMk cId="3611847667" sldId="419"/>
            <ac:spMk id="10" creationId="{CF40D6B7-B1A5-433B-BE92-4D76EADC4E3E}"/>
          </ac:spMkLst>
        </pc:spChg>
        <pc:spChg chg="del">
          <ac:chgData name="Memi Lavi" userId="e83fb1fe-3ee1-48a9-b8b1-29113b8a69ef" providerId="ADAL" clId="{3761457B-D54E-497E-9F67-649C7522085A}" dt="2020-01-12T11:37:26.971" v="882" actId="478"/>
          <ac:spMkLst>
            <pc:docMk/>
            <pc:sldMk cId="3611847667" sldId="419"/>
            <ac:spMk id="14" creationId="{4CAD4135-8BC0-4638-B230-E1EB11F701FD}"/>
          </ac:spMkLst>
        </pc:spChg>
        <pc:spChg chg="add">
          <ac:chgData name="Memi Lavi" userId="e83fb1fe-3ee1-48a9-b8b1-29113b8a69ef" providerId="ADAL" clId="{3761457B-D54E-497E-9F67-649C7522085A}" dt="2020-01-12T11:37:27.175" v="883"/>
          <ac:spMkLst>
            <pc:docMk/>
            <pc:sldMk cId="3611847667" sldId="419"/>
            <ac:spMk id="15" creationId="{5D273010-47A3-4280-9163-DD6277029DE5}"/>
          </ac:spMkLst>
        </pc:spChg>
        <pc:spChg chg="del">
          <ac:chgData name="Memi Lavi" userId="e83fb1fe-3ee1-48a9-b8b1-29113b8a69ef" providerId="ADAL" clId="{3761457B-D54E-497E-9F67-649C7522085A}" dt="2020-01-12T11:37:17.757" v="880" actId="478"/>
          <ac:spMkLst>
            <pc:docMk/>
            <pc:sldMk cId="3611847667" sldId="419"/>
            <ac:spMk id="16" creationId="{67F7F044-D4E9-4D63-81F4-0716363D8028}"/>
          </ac:spMkLst>
        </pc:spChg>
        <pc:picChg chg="add">
          <ac:chgData name="Memi Lavi" userId="e83fb1fe-3ee1-48a9-b8b1-29113b8a69ef" providerId="ADAL" clId="{3761457B-D54E-497E-9F67-649C7522085A}" dt="2020-01-12T11:37:18.305" v="881"/>
          <ac:picMkLst>
            <pc:docMk/>
            <pc:sldMk cId="3611847667" sldId="419"/>
            <ac:picMk id="13" creationId="{FC57EC4C-182A-45E6-BBF8-144559E94F66}"/>
          </ac:picMkLst>
        </pc:picChg>
      </pc:sldChg>
      <pc:sldChg chg="addSp delSp del">
        <pc:chgData name="Memi Lavi" userId="e83fb1fe-3ee1-48a9-b8b1-29113b8a69ef" providerId="ADAL" clId="{3761457B-D54E-497E-9F67-649C7522085A}" dt="2020-01-12T11:30:41.615" v="651" actId="2696"/>
        <pc:sldMkLst>
          <pc:docMk/>
          <pc:sldMk cId="901036233" sldId="420"/>
        </pc:sldMkLst>
        <pc:spChg chg="del">
          <ac:chgData name="Memi Lavi" userId="e83fb1fe-3ee1-48a9-b8b1-29113b8a69ef" providerId="ADAL" clId="{3761457B-D54E-497E-9F67-649C7522085A}" dt="2020-01-12T11:30:25.214" v="649" actId="478"/>
          <ac:spMkLst>
            <pc:docMk/>
            <pc:sldMk cId="901036233" sldId="420"/>
            <ac:spMk id="7" creationId="{E01A7733-BC25-4238-A5E8-12EC8BFA702D}"/>
          </ac:spMkLst>
        </pc:spChg>
        <pc:picChg chg="add">
          <ac:chgData name="Memi Lavi" userId="e83fb1fe-3ee1-48a9-b8b1-29113b8a69ef" providerId="ADAL" clId="{3761457B-D54E-497E-9F67-649C7522085A}" dt="2020-01-12T11:30:25.383" v="650"/>
          <ac:picMkLst>
            <pc:docMk/>
            <pc:sldMk cId="901036233" sldId="420"/>
            <ac:picMk id="5" creationId="{35D15E70-2250-49CE-A2ED-A3E10B3AC665}"/>
          </ac:picMkLst>
        </pc:picChg>
      </pc:sldChg>
      <pc:sldChg chg="addSp delSp modSp delAnim modAnim">
        <pc:chgData name="Memi Lavi" userId="e83fb1fe-3ee1-48a9-b8b1-29113b8a69ef" providerId="ADAL" clId="{3761457B-D54E-497E-9F67-649C7522085A}" dt="2020-01-12T11:32:37.822" v="719" actId="20577"/>
        <pc:sldMkLst>
          <pc:docMk/>
          <pc:sldMk cId="1549890524" sldId="421"/>
        </pc:sldMkLst>
        <pc:spChg chg="mod">
          <ac:chgData name="Memi Lavi" userId="e83fb1fe-3ee1-48a9-b8b1-29113b8a69ef" providerId="ADAL" clId="{3761457B-D54E-497E-9F67-649C7522085A}" dt="2020-01-12T11:32:19.465" v="712" actId="20577"/>
          <ac:spMkLst>
            <pc:docMk/>
            <pc:sldMk cId="1549890524" sldId="421"/>
            <ac:spMk id="4" creationId="{0DA11E40-A525-45BA-9D38-226EB5030287}"/>
          </ac:spMkLst>
        </pc:spChg>
        <pc:spChg chg="mod">
          <ac:chgData name="Memi Lavi" userId="e83fb1fe-3ee1-48a9-b8b1-29113b8a69ef" providerId="ADAL" clId="{3761457B-D54E-497E-9F67-649C7522085A}" dt="2020-01-12T11:31:26.966" v="656" actId="20577"/>
          <ac:spMkLst>
            <pc:docMk/>
            <pc:sldMk cId="1549890524" sldId="421"/>
            <ac:spMk id="5" creationId="{97FD3722-A952-4948-A7B4-635CDCBFDAE0}"/>
          </ac:spMkLst>
        </pc:spChg>
        <pc:spChg chg="mod">
          <ac:chgData name="Memi Lavi" userId="e83fb1fe-3ee1-48a9-b8b1-29113b8a69ef" providerId="ADAL" clId="{3761457B-D54E-497E-9F67-649C7522085A}" dt="2020-01-12T11:31:53.533" v="696" actId="20577"/>
          <ac:spMkLst>
            <pc:docMk/>
            <pc:sldMk cId="1549890524" sldId="421"/>
            <ac:spMk id="6" creationId="{1C6E944E-6EC4-43E8-AADC-69DE2F0FA15A}"/>
          </ac:spMkLst>
        </pc:spChg>
        <pc:spChg chg="mod">
          <ac:chgData name="Memi Lavi" userId="e83fb1fe-3ee1-48a9-b8b1-29113b8a69ef" providerId="ADAL" clId="{3761457B-D54E-497E-9F67-649C7522085A}" dt="2020-01-12T11:32:37.822" v="719" actId="20577"/>
          <ac:spMkLst>
            <pc:docMk/>
            <pc:sldMk cId="1549890524" sldId="421"/>
            <ac:spMk id="7" creationId="{409E02BF-B00E-4108-BA38-C181BA8D173E}"/>
          </ac:spMkLst>
        </pc:spChg>
        <pc:spChg chg="del">
          <ac:chgData name="Memi Lavi" userId="e83fb1fe-3ee1-48a9-b8b1-29113b8a69ef" providerId="ADAL" clId="{3761457B-D54E-497E-9F67-649C7522085A}" dt="2020-01-12T11:32:24.157" v="713" actId="478"/>
          <ac:spMkLst>
            <pc:docMk/>
            <pc:sldMk cId="1549890524" sldId="421"/>
            <ac:spMk id="10" creationId="{65AABCD3-A692-463D-98A5-EBC17E384921}"/>
          </ac:spMkLst>
        </pc:spChg>
        <pc:spChg chg="del">
          <ac:chgData name="Memi Lavi" userId="e83fb1fe-3ee1-48a9-b8b1-29113b8a69ef" providerId="ADAL" clId="{3761457B-D54E-497E-9F67-649C7522085A}" dt="2020-01-12T11:30:43.942" v="652" actId="478"/>
          <ac:spMkLst>
            <pc:docMk/>
            <pc:sldMk cId="1549890524" sldId="421"/>
            <ac:spMk id="11" creationId="{B06FB5AA-5DAF-4B12-BA3E-26C181585B69}"/>
          </ac:spMkLst>
        </pc:spChg>
        <pc:picChg chg="add">
          <ac:chgData name="Memi Lavi" userId="e83fb1fe-3ee1-48a9-b8b1-29113b8a69ef" providerId="ADAL" clId="{3761457B-D54E-497E-9F67-649C7522085A}" dt="2020-01-12T11:30:44.161" v="653"/>
          <ac:picMkLst>
            <pc:docMk/>
            <pc:sldMk cId="1549890524" sldId="421"/>
            <ac:picMk id="9" creationId="{9C9A9812-A3BA-4CD3-9C53-60C6ECC6AC0C}"/>
          </ac:picMkLst>
        </pc:picChg>
      </pc:sldChg>
      <pc:sldChg chg="addSp delSp modSp delAnim modAnim">
        <pc:chgData name="Memi Lavi" userId="e83fb1fe-3ee1-48a9-b8b1-29113b8a69ef" providerId="ADAL" clId="{3761457B-D54E-497E-9F67-649C7522085A}" dt="2020-01-12T12:59:06.317" v="1489"/>
        <pc:sldMkLst>
          <pc:docMk/>
          <pc:sldMk cId="4157834103" sldId="428"/>
        </pc:sldMkLst>
        <pc:spChg chg="mod">
          <ac:chgData name="Memi Lavi" userId="e83fb1fe-3ee1-48a9-b8b1-29113b8a69ef" providerId="ADAL" clId="{3761457B-D54E-497E-9F67-649C7522085A}" dt="2020-01-12T11:41:22.552" v="1093" actId="1076"/>
          <ac:spMkLst>
            <pc:docMk/>
            <pc:sldMk cId="4157834103" sldId="428"/>
            <ac:spMk id="2" creationId="{F1A9EE73-33B6-4EA1-B75C-848981A4EBC7}"/>
          </ac:spMkLst>
        </pc:spChg>
        <pc:spChg chg="mod">
          <ac:chgData name="Memi Lavi" userId="e83fb1fe-3ee1-48a9-b8b1-29113b8a69ef" providerId="ADAL" clId="{3761457B-D54E-497E-9F67-649C7522085A}" dt="2020-01-12T11:41:35.800" v="1102" actId="1076"/>
          <ac:spMkLst>
            <pc:docMk/>
            <pc:sldMk cId="4157834103" sldId="428"/>
            <ac:spMk id="5" creationId="{924532E4-F1B1-4943-A61A-94C526AAD9F7}"/>
          </ac:spMkLst>
        </pc:spChg>
        <pc:spChg chg="mod">
          <ac:chgData name="Memi Lavi" userId="e83fb1fe-3ee1-48a9-b8b1-29113b8a69ef" providerId="ADAL" clId="{3761457B-D54E-497E-9F67-649C7522085A}" dt="2020-01-12T11:39:43.448" v="1035" actId="20577"/>
          <ac:spMkLst>
            <pc:docMk/>
            <pc:sldMk cId="4157834103" sldId="428"/>
            <ac:spMk id="14" creationId="{AE787DC2-0746-4462-B8EE-A9803BB1F2BB}"/>
          </ac:spMkLst>
        </pc:spChg>
        <pc:spChg chg="mod">
          <ac:chgData name="Memi Lavi" userId="e83fb1fe-3ee1-48a9-b8b1-29113b8a69ef" providerId="ADAL" clId="{3761457B-D54E-497E-9F67-649C7522085A}" dt="2020-01-12T12:50:32.926" v="1215" actId="20577"/>
          <ac:spMkLst>
            <pc:docMk/>
            <pc:sldMk cId="4157834103" sldId="428"/>
            <ac:spMk id="16" creationId="{FAC10734-A4CE-4C1B-A8BD-93D92881A3C1}"/>
          </ac:spMkLst>
        </pc:spChg>
        <pc:spChg chg="del">
          <ac:chgData name="Memi Lavi" userId="e83fb1fe-3ee1-48a9-b8b1-29113b8a69ef" providerId="ADAL" clId="{3761457B-D54E-497E-9F67-649C7522085A}" dt="2020-01-12T11:38:24.173" v="934" actId="478"/>
          <ac:spMkLst>
            <pc:docMk/>
            <pc:sldMk cId="4157834103" sldId="428"/>
            <ac:spMk id="25" creationId="{CEFEB033-2F91-4072-B399-A6E13E809E89}"/>
          </ac:spMkLst>
        </pc:spChg>
        <pc:spChg chg="mod">
          <ac:chgData name="Memi Lavi" userId="e83fb1fe-3ee1-48a9-b8b1-29113b8a69ef" providerId="ADAL" clId="{3761457B-D54E-497E-9F67-649C7522085A}" dt="2020-01-12T11:40:04.955" v="1047" actId="1076"/>
          <ac:spMkLst>
            <pc:docMk/>
            <pc:sldMk cId="4157834103" sldId="428"/>
            <ac:spMk id="31" creationId="{9CC5D68B-DABB-45C2-AE89-259B741D0CF0}"/>
          </ac:spMkLst>
        </pc:spChg>
        <pc:spChg chg="mod">
          <ac:chgData name="Memi Lavi" userId="e83fb1fe-3ee1-48a9-b8b1-29113b8a69ef" providerId="ADAL" clId="{3761457B-D54E-497E-9F67-649C7522085A}" dt="2020-01-12T12:50:05.527" v="1166" actId="20577"/>
          <ac:spMkLst>
            <pc:docMk/>
            <pc:sldMk cId="4157834103" sldId="428"/>
            <ac:spMk id="40" creationId="{BA656712-6DF5-4829-9762-5BA9B2BB2943}"/>
          </ac:spMkLst>
        </pc:spChg>
        <pc:spChg chg="mod">
          <ac:chgData name="Memi Lavi" userId="e83fb1fe-3ee1-48a9-b8b1-29113b8a69ef" providerId="ADAL" clId="{3761457B-D54E-497E-9F67-649C7522085A}" dt="2020-01-12T12:51:03.222" v="1295" actId="14100"/>
          <ac:spMkLst>
            <pc:docMk/>
            <pc:sldMk cId="4157834103" sldId="428"/>
            <ac:spMk id="41" creationId="{B0C38CD5-DB90-4621-B3B4-F022F00DDC18}"/>
          </ac:spMkLst>
        </pc:spChg>
        <pc:spChg chg="del mod">
          <ac:chgData name="Memi Lavi" userId="e83fb1fe-3ee1-48a9-b8b1-29113b8a69ef" providerId="ADAL" clId="{3761457B-D54E-497E-9F67-649C7522085A}" dt="2020-01-12T12:52:00.501" v="1312" actId="478"/>
          <ac:spMkLst>
            <pc:docMk/>
            <pc:sldMk cId="4157834103" sldId="428"/>
            <ac:spMk id="45" creationId="{4907FD9D-CADB-49B5-8FEF-EB272A06F56C}"/>
          </ac:spMkLst>
        </pc:spChg>
        <pc:spChg chg="del mod">
          <ac:chgData name="Memi Lavi" userId="e83fb1fe-3ee1-48a9-b8b1-29113b8a69ef" providerId="ADAL" clId="{3761457B-D54E-497E-9F67-649C7522085A}" dt="2020-01-12T12:52:47.967" v="1326" actId="478"/>
          <ac:spMkLst>
            <pc:docMk/>
            <pc:sldMk cId="4157834103" sldId="428"/>
            <ac:spMk id="46" creationId="{DBE98EA3-45DB-4F43-A09F-743CEF99124E}"/>
          </ac:spMkLst>
        </pc:spChg>
        <pc:spChg chg="del">
          <ac:chgData name="Memi Lavi" userId="e83fb1fe-3ee1-48a9-b8b1-29113b8a69ef" providerId="ADAL" clId="{3761457B-D54E-497E-9F67-649C7522085A}" dt="2020-01-12T12:52:51.042" v="1328" actId="478"/>
          <ac:spMkLst>
            <pc:docMk/>
            <pc:sldMk cId="4157834103" sldId="428"/>
            <ac:spMk id="50" creationId="{DFBCA541-57EC-4D12-9ACE-1B2DECF94ACD}"/>
          </ac:spMkLst>
        </pc:spChg>
        <pc:spChg chg="mod">
          <ac:chgData name="Memi Lavi" userId="e83fb1fe-3ee1-48a9-b8b1-29113b8a69ef" providerId="ADAL" clId="{3761457B-D54E-497E-9F67-649C7522085A}" dt="2020-01-12T12:53:29.115" v="1379" actId="1076"/>
          <ac:spMkLst>
            <pc:docMk/>
            <pc:sldMk cId="4157834103" sldId="428"/>
            <ac:spMk id="51" creationId="{9F9C550D-AACB-4FDF-9A99-5F28647DC740}"/>
          </ac:spMkLst>
        </pc:spChg>
        <pc:spChg chg="add del mod">
          <ac:chgData name="Memi Lavi" userId="e83fb1fe-3ee1-48a9-b8b1-29113b8a69ef" providerId="ADAL" clId="{3761457B-D54E-497E-9F67-649C7522085A}" dt="2020-01-12T12:51:44.927" v="1298" actId="478"/>
          <ac:spMkLst>
            <pc:docMk/>
            <pc:sldMk cId="4157834103" sldId="428"/>
            <ac:spMk id="53" creationId="{6A2125EE-83C0-4FF3-B5FA-611030FEF860}"/>
          </ac:spMkLst>
        </pc:spChg>
        <pc:spChg chg="del">
          <ac:chgData name="Memi Lavi" userId="e83fb1fe-3ee1-48a9-b8b1-29113b8a69ef" providerId="ADAL" clId="{3761457B-D54E-497E-9F67-649C7522085A}" dt="2020-01-12T12:52:49.791" v="1327" actId="478"/>
          <ac:spMkLst>
            <pc:docMk/>
            <pc:sldMk cId="4157834103" sldId="428"/>
            <ac:spMk id="54" creationId="{61A79D1F-9806-473B-A0A5-BCB97F6FA5A0}"/>
          </ac:spMkLst>
        </pc:spChg>
        <pc:spChg chg="add mod">
          <ac:chgData name="Memi Lavi" userId="e83fb1fe-3ee1-48a9-b8b1-29113b8a69ef" providerId="ADAL" clId="{3761457B-D54E-497E-9F67-649C7522085A}" dt="2020-01-12T12:52:16.011" v="1319" actId="1076"/>
          <ac:spMkLst>
            <pc:docMk/>
            <pc:sldMk cId="4157834103" sldId="428"/>
            <ac:spMk id="55" creationId="{67C05848-2940-42AF-ADC4-FB1F58457367}"/>
          </ac:spMkLst>
        </pc:spChg>
        <pc:spChg chg="del">
          <ac:chgData name="Memi Lavi" userId="e83fb1fe-3ee1-48a9-b8b1-29113b8a69ef" providerId="ADAL" clId="{3761457B-D54E-497E-9F67-649C7522085A}" dt="2020-01-12T12:52:47.967" v="1326" actId="478"/>
          <ac:spMkLst>
            <pc:docMk/>
            <pc:sldMk cId="4157834103" sldId="428"/>
            <ac:spMk id="56" creationId="{4FAAD18A-886F-40FC-B135-0FACAA524E83}"/>
          </ac:spMkLst>
        </pc:spChg>
        <pc:spChg chg="del">
          <ac:chgData name="Memi Lavi" userId="e83fb1fe-3ee1-48a9-b8b1-29113b8a69ef" providerId="ADAL" clId="{3761457B-D54E-497E-9F67-649C7522085A}" dt="2020-01-12T12:52:47.967" v="1326" actId="478"/>
          <ac:spMkLst>
            <pc:docMk/>
            <pc:sldMk cId="4157834103" sldId="428"/>
            <ac:spMk id="57" creationId="{955DAA77-2AAB-4C52-8A3F-4AA216C07EED}"/>
          </ac:spMkLst>
        </pc:spChg>
        <pc:spChg chg="del mod">
          <ac:chgData name="Memi Lavi" userId="e83fb1fe-3ee1-48a9-b8b1-29113b8a69ef" providerId="ADAL" clId="{3761457B-D54E-497E-9F67-649C7522085A}" dt="2020-01-12T12:51:59.228" v="1311" actId="478"/>
          <ac:spMkLst>
            <pc:docMk/>
            <pc:sldMk cId="4157834103" sldId="428"/>
            <ac:spMk id="62" creationId="{EBD9B335-D667-4173-95A8-537D707848D3}"/>
          </ac:spMkLst>
        </pc:spChg>
        <pc:spChg chg="add mod">
          <ac:chgData name="Memi Lavi" userId="e83fb1fe-3ee1-48a9-b8b1-29113b8a69ef" providerId="ADAL" clId="{3761457B-D54E-497E-9F67-649C7522085A}" dt="2020-01-12T12:54:05.332" v="1479" actId="20577"/>
          <ac:spMkLst>
            <pc:docMk/>
            <pc:sldMk cId="4157834103" sldId="428"/>
            <ac:spMk id="65" creationId="{E527E60A-A912-4730-A58F-D8A06322696E}"/>
          </ac:spMkLst>
        </pc:spChg>
        <pc:picChg chg="add mod">
          <ac:chgData name="Memi Lavi" userId="e83fb1fe-3ee1-48a9-b8b1-29113b8a69ef" providerId="ADAL" clId="{3761457B-D54E-497E-9F67-649C7522085A}" dt="2020-01-12T11:43:45.411" v="1159" actId="1036"/>
          <ac:picMkLst>
            <pc:docMk/>
            <pc:sldMk cId="4157834103" sldId="428"/>
            <ac:picMk id="12" creationId="{E721B14E-74F2-44F4-A663-8764665D9CEE}"/>
          </ac:picMkLst>
        </pc:picChg>
        <pc:picChg chg="add">
          <ac:chgData name="Memi Lavi" userId="e83fb1fe-3ee1-48a9-b8b1-29113b8a69ef" providerId="ADAL" clId="{3761457B-D54E-497E-9F67-649C7522085A}" dt="2020-01-12T11:38:24.447" v="935"/>
          <ac:picMkLst>
            <pc:docMk/>
            <pc:sldMk cId="4157834103" sldId="428"/>
            <ac:picMk id="32" creationId="{86BE91C5-919D-4DC1-AD6C-F9A2EAE794AF}"/>
          </ac:picMkLst>
        </pc:picChg>
        <pc:cxnChg chg="del mod">
          <ac:chgData name="Memi Lavi" userId="e83fb1fe-3ee1-48a9-b8b1-29113b8a69ef" providerId="ADAL" clId="{3761457B-D54E-497E-9F67-649C7522085A}" dt="2020-01-12T11:41:12.986" v="1092" actId="478"/>
          <ac:cxnSpMkLst>
            <pc:docMk/>
            <pc:sldMk cId="4157834103" sldId="428"/>
            <ac:cxnSpMk id="18" creationId="{DB046D5A-278E-4F2A-B682-B585774D58DD}"/>
          </ac:cxnSpMkLst>
        </pc:cxnChg>
        <pc:cxnChg chg="mod">
          <ac:chgData name="Memi Lavi" userId="e83fb1fe-3ee1-48a9-b8b1-29113b8a69ef" providerId="ADAL" clId="{3761457B-D54E-497E-9F67-649C7522085A}" dt="2020-01-12T11:41:41.941" v="1104" actId="14100"/>
          <ac:cxnSpMkLst>
            <pc:docMk/>
            <pc:sldMk cId="4157834103" sldId="428"/>
            <ac:cxnSpMk id="27" creationId="{03A4FAF7-F68D-48DA-ABFC-6DADA4F6E342}"/>
          </ac:cxnSpMkLst>
        </pc:cxnChg>
        <pc:cxnChg chg="add mod">
          <ac:chgData name="Memi Lavi" userId="e83fb1fe-3ee1-48a9-b8b1-29113b8a69ef" providerId="ADAL" clId="{3761457B-D54E-497E-9F67-649C7522085A}" dt="2020-01-12T11:42:29.264" v="1150" actId="14100"/>
          <ac:cxnSpMkLst>
            <pc:docMk/>
            <pc:sldMk cId="4157834103" sldId="428"/>
            <ac:cxnSpMk id="39" creationId="{70C266D9-A658-4189-AB0C-896A0E36045B}"/>
          </ac:cxnSpMkLst>
        </pc:cxnChg>
        <pc:cxnChg chg="mod">
          <ac:chgData name="Memi Lavi" userId="e83fb1fe-3ee1-48a9-b8b1-29113b8a69ef" providerId="ADAL" clId="{3761457B-D54E-497E-9F67-649C7522085A}" dt="2020-01-12T11:42:16.061" v="1132" actId="1076"/>
          <ac:cxnSpMkLst>
            <pc:docMk/>
            <pc:sldMk cId="4157834103" sldId="428"/>
            <ac:cxnSpMk id="42" creationId="{6285DAF3-D880-4E83-9F5C-A5BEA00D039B}"/>
          </ac:cxnSpMkLst>
        </pc:cxnChg>
        <pc:cxnChg chg="mod">
          <ac:chgData name="Memi Lavi" userId="e83fb1fe-3ee1-48a9-b8b1-29113b8a69ef" providerId="ADAL" clId="{3761457B-D54E-497E-9F67-649C7522085A}" dt="2020-01-12T12:50:22.452" v="1168" actId="14100"/>
          <ac:cxnSpMkLst>
            <pc:docMk/>
            <pc:sldMk cId="4157834103" sldId="428"/>
            <ac:cxnSpMk id="43" creationId="{6A0A7808-F08C-42C6-B109-A1D756769EFB}"/>
          </ac:cxnSpMkLst>
        </pc:cxnChg>
        <pc:cxnChg chg="mod">
          <ac:chgData name="Memi Lavi" userId="e83fb1fe-3ee1-48a9-b8b1-29113b8a69ef" providerId="ADAL" clId="{3761457B-D54E-497E-9F67-649C7522085A}" dt="2020-01-12T11:41:22.552" v="1093" actId="1076"/>
          <ac:cxnSpMkLst>
            <pc:docMk/>
            <pc:sldMk cId="4157834103" sldId="428"/>
            <ac:cxnSpMk id="44" creationId="{B761A199-8D67-4941-B4FA-79F0B60BFF83}"/>
          </ac:cxnSpMkLst>
        </pc:cxnChg>
        <pc:cxnChg chg="del mod">
          <ac:chgData name="Memi Lavi" userId="e83fb1fe-3ee1-48a9-b8b1-29113b8a69ef" providerId="ADAL" clId="{3761457B-D54E-497E-9F67-649C7522085A}" dt="2020-01-12T12:52:03.141" v="1315" actId="478"/>
          <ac:cxnSpMkLst>
            <pc:docMk/>
            <pc:sldMk cId="4157834103" sldId="428"/>
            <ac:cxnSpMk id="47" creationId="{A01E1E50-CEDF-4D45-84E0-A577C538FD1F}"/>
          </ac:cxnSpMkLst>
        </pc:cxnChg>
        <pc:cxnChg chg="del mod">
          <ac:chgData name="Memi Lavi" userId="e83fb1fe-3ee1-48a9-b8b1-29113b8a69ef" providerId="ADAL" clId="{3761457B-D54E-497E-9F67-649C7522085A}" dt="2020-01-12T11:42:06.221" v="1131" actId="478"/>
          <ac:cxnSpMkLst>
            <pc:docMk/>
            <pc:sldMk cId="4157834103" sldId="428"/>
            <ac:cxnSpMk id="48" creationId="{0022DF49-E50B-49E9-B421-24AF56BDC2B9}"/>
          </ac:cxnSpMkLst>
        </pc:cxnChg>
        <pc:cxnChg chg="mod">
          <ac:chgData name="Memi Lavi" userId="e83fb1fe-3ee1-48a9-b8b1-29113b8a69ef" providerId="ADAL" clId="{3761457B-D54E-497E-9F67-649C7522085A}" dt="2020-01-12T11:43:41.055" v="1157" actId="1076"/>
          <ac:cxnSpMkLst>
            <pc:docMk/>
            <pc:sldMk cId="4157834103" sldId="428"/>
            <ac:cxnSpMk id="49" creationId="{4B643C4F-CEDB-4C45-8DC3-F12465EDD12D}"/>
          </ac:cxnSpMkLst>
        </pc:cxnChg>
        <pc:cxnChg chg="mod">
          <ac:chgData name="Memi Lavi" userId="e83fb1fe-3ee1-48a9-b8b1-29113b8a69ef" providerId="ADAL" clId="{3761457B-D54E-497E-9F67-649C7522085A}" dt="2020-01-12T12:53:29.115" v="1379" actId="1076"/>
          <ac:cxnSpMkLst>
            <pc:docMk/>
            <pc:sldMk cId="4157834103" sldId="428"/>
            <ac:cxnSpMk id="52" creationId="{CDEA3F13-DBEE-4314-B460-97CFFDC0B8D6}"/>
          </ac:cxnSpMkLst>
        </pc:cxnChg>
        <pc:cxnChg chg="del">
          <ac:chgData name="Memi Lavi" userId="e83fb1fe-3ee1-48a9-b8b1-29113b8a69ef" providerId="ADAL" clId="{3761457B-D54E-497E-9F67-649C7522085A}" dt="2020-01-12T12:52:47.967" v="1326" actId="478"/>
          <ac:cxnSpMkLst>
            <pc:docMk/>
            <pc:sldMk cId="4157834103" sldId="428"/>
            <ac:cxnSpMk id="58" creationId="{2DFCC8CD-265D-4E41-8D11-4F93FA77600F}"/>
          </ac:cxnSpMkLst>
        </pc:cxnChg>
        <pc:cxnChg chg="del mod">
          <ac:chgData name="Memi Lavi" userId="e83fb1fe-3ee1-48a9-b8b1-29113b8a69ef" providerId="ADAL" clId="{3761457B-D54E-497E-9F67-649C7522085A}" dt="2020-01-12T12:52:47.967" v="1326" actId="478"/>
          <ac:cxnSpMkLst>
            <pc:docMk/>
            <pc:sldMk cId="4157834103" sldId="428"/>
            <ac:cxnSpMk id="59" creationId="{7607AE88-B0D1-4004-B9BE-683B3836821A}"/>
          </ac:cxnSpMkLst>
        </pc:cxnChg>
        <pc:cxnChg chg="add del mod">
          <ac:chgData name="Memi Lavi" userId="e83fb1fe-3ee1-48a9-b8b1-29113b8a69ef" providerId="ADAL" clId="{3761457B-D54E-497E-9F67-649C7522085A}" dt="2020-01-12T12:52:25.352" v="1322" actId="478"/>
          <ac:cxnSpMkLst>
            <pc:docMk/>
            <pc:sldMk cId="4157834103" sldId="428"/>
            <ac:cxnSpMk id="60" creationId="{7CAEDC21-E29C-4205-BFE8-A0DF81E0DADA}"/>
          </ac:cxnSpMkLst>
        </pc:cxnChg>
        <pc:cxnChg chg="del mod">
          <ac:chgData name="Memi Lavi" userId="e83fb1fe-3ee1-48a9-b8b1-29113b8a69ef" providerId="ADAL" clId="{3761457B-D54E-497E-9F67-649C7522085A}" dt="2020-01-12T11:41:30.781" v="1101" actId="478"/>
          <ac:cxnSpMkLst>
            <pc:docMk/>
            <pc:sldMk cId="4157834103" sldId="428"/>
            <ac:cxnSpMk id="61" creationId="{CFCE86DE-4DC2-43BE-8938-37D8FDE48523}"/>
          </ac:cxnSpMkLst>
        </pc:cxnChg>
        <pc:cxnChg chg="del mod">
          <ac:chgData name="Memi Lavi" userId="e83fb1fe-3ee1-48a9-b8b1-29113b8a69ef" providerId="ADAL" clId="{3761457B-D54E-497E-9F67-649C7522085A}" dt="2020-01-12T12:52:01.850" v="1314" actId="478"/>
          <ac:cxnSpMkLst>
            <pc:docMk/>
            <pc:sldMk cId="4157834103" sldId="428"/>
            <ac:cxnSpMk id="63" creationId="{357C0561-7EF5-41EA-A71F-20FB8DEC3702}"/>
          </ac:cxnSpMkLst>
        </pc:cxnChg>
        <pc:cxnChg chg="add mod">
          <ac:chgData name="Memi Lavi" userId="e83fb1fe-3ee1-48a9-b8b1-29113b8a69ef" providerId="ADAL" clId="{3761457B-D54E-497E-9F67-649C7522085A}" dt="2020-01-12T12:52:35.819" v="1325" actId="14100"/>
          <ac:cxnSpMkLst>
            <pc:docMk/>
            <pc:sldMk cId="4157834103" sldId="428"/>
            <ac:cxnSpMk id="64" creationId="{D6FB5D0B-B2E3-4BD2-8310-60EF589F0445}"/>
          </ac:cxnSpMkLst>
        </pc:cxnChg>
        <pc:cxnChg chg="add mod">
          <ac:chgData name="Memi Lavi" userId="e83fb1fe-3ee1-48a9-b8b1-29113b8a69ef" providerId="ADAL" clId="{3761457B-D54E-497E-9F67-649C7522085A}" dt="2020-01-12T12:53:52.245" v="1434" actId="1038"/>
          <ac:cxnSpMkLst>
            <pc:docMk/>
            <pc:sldMk cId="4157834103" sldId="428"/>
            <ac:cxnSpMk id="66" creationId="{0D9DDB88-4724-4282-83C4-A2017C996680}"/>
          </ac:cxnSpMkLst>
        </pc:cxnChg>
      </pc:sldChg>
      <pc:sldChg chg="addSp delSp modSp">
        <pc:chgData name="Memi Lavi" userId="e83fb1fe-3ee1-48a9-b8b1-29113b8a69ef" providerId="ADAL" clId="{3761457B-D54E-497E-9F67-649C7522085A}" dt="2020-01-12T14:59:08.001" v="1632" actId="20577"/>
        <pc:sldMkLst>
          <pc:docMk/>
          <pc:sldMk cId="1064502270" sldId="437"/>
        </pc:sldMkLst>
        <pc:spChg chg="mod">
          <ac:chgData name="Memi Lavi" userId="e83fb1fe-3ee1-48a9-b8b1-29113b8a69ef" providerId="ADAL" clId="{3761457B-D54E-497E-9F67-649C7522085A}" dt="2020-01-12T14:59:08.001" v="1632" actId="20577"/>
          <ac:spMkLst>
            <pc:docMk/>
            <pc:sldMk cId="1064502270" sldId="437"/>
            <ac:spMk id="3" creationId="{8527C979-0239-4F9A-A9A1-27CB101F7A7B}"/>
          </ac:spMkLst>
        </pc:spChg>
        <pc:spChg chg="mod">
          <ac:chgData name="Memi Lavi" userId="e83fb1fe-3ee1-48a9-b8b1-29113b8a69ef" providerId="ADAL" clId="{3761457B-D54E-497E-9F67-649C7522085A}" dt="2020-01-12T14:58:35.906" v="1537" actId="20577"/>
          <ac:spMkLst>
            <pc:docMk/>
            <pc:sldMk cId="1064502270" sldId="437"/>
            <ac:spMk id="4" creationId="{F72CFFA2-5536-460B-B2F5-D9BF03F4A17A}"/>
          </ac:spMkLst>
        </pc:spChg>
        <pc:spChg chg="del">
          <ac:chgData name="Memi Lavi" userId="e83fb1fe-3ee1-48a9-b8b1-29113b8a69ef" providerId="ADAL" clId="{3761457B-D54E-497E-9F67-649C7522085A}" dt="2020-01-12T14:58:42.015" v="1538" actId="478"/>
          <ac:spMkLst>
            <pc:docMk/>
            <pc:sldMk cId="1064502270" sldId="437"/>
            <ac:spMk id="6" creationId="{CCF699A1-BDA5-4E92-A007-236F42C4A865}"/>
          </ac:spMkLst>
        </pc:spChg>
        <pc:picChg chg="add">
          <ac:chgData name="Memi Lavi" userId="e83fb1fe-3ee1-48a9-b8b1-29113b8a69ef" providerId="ADAL" clId="{3761457B-D54E-497E-9F67-649C7522085A}" dt="2020-01-12T14:58:42.178" v="1539"/>
          <ac:picMkLst>
            <pc:docMk/>
            <pc:sldMk cId="1064502270" sldId="437"/>
            <ac:picMk id="5" creationId="{6B94883C-7193-46DB-877B-860D94A97469}"/>
          </ac:picMkLst>
        </pc:picChg>
      </pc:sldChg>
      <pc:sldChg chg="addSp delSp">
        <pc:chgData name="Memi Lavi" userId="e83fb1fe-3ee1-48a9-b8b1-29113b8a69ef" providerId="ADAL" clId="{3761457B-D54E-497E-9F67-649C7522085A}" dt="2020-01-12T14:59:20.031" v="1634"/>
        <pc:sldMkLst>
          <pc:docMk/>
          <pc:sldMk cId="2466717005" sldId="442"/>
        </pc:sldMkLst>
        <pc:spChg chg="del">
          <ac:chgData name="Memi Lavi" userId="e83fb1fe-3ee1-48a9-b8b1-29113b8a69ef" providerId="ADAL" clId="{3761457B-D54E-497E-9F67-649C7522085A}" dt="2020-01-12T14:59:19.910" v="1633" actId="478"/>
          <ac:spMkLst>
            <pc:docMk/>
            <pc:sldMk cId="2466717005" sldId="442"/>
            <ac:spMk id="9" creationId="{DF4DE4BE-51F6-421B-BA54-5179018AA01F}"/>
          </ac:spMkLst>
        </pc:spChg>
        <pc:picChg chg="add">
          <ac:chgData name="Memi Lavi" userId="e83fb1fe-3ee1-48a9-b8b1-29113b8a69ef" providerId="ADAL" clId="{3761457B-D54E-497E-9F67-649C7522085A}" dt="2020-01-12T14:59:20.031" v="1634"/>
          <ac:picMkLst>
            <pc:docMk/>
            <pc:sldMk cId="2466717005" sldId="442"/>
            <ac:picMk id="10" creationId="{26BD0A5E-E7BA-4066-8249-6CD56F2EA1CE}"/>
          </ac:picMkLst>
        </pc:picChg>
      </pc:sldChg>
      <pc:sldChg chg="addSp delSp modSp modAnim">
        <pc:chgData name="Memi Lavi" userId="e83fb1fe-3ee1-48a9-b8b1-29113b8a69ef" providerId="ADAL" clId="{3761457B-D54E-497E-9F67-649C7522085A}" dt="2020-01-12T16:42:39.696" v="1694" actId="5793"/>
        <pc:sldMkLst>
          <pc:docMk/>
          <pc:sldMk cId="3211191054" sldId="443"/>
        </pc:sldMkLst>
        <pc:spChg chg="mod">
          <ac:chgData name="Memi Lavi" userId="e83fb1fe-3ee1-48a9-b8b1-29113b8a69ef" providerId="ADAL" clId="{3761457B-D54E-497E-9F67-649C7522085A}" dt="2020-01-12T16:42:39.696" v="1694" actId="5793"/>
          <ac:spMkLst>
            <pc:docMk/>
            <pc:sldMk cId="3211191054" sldId="443"/>
            <ac:spMk id="3" creationId="{8527C979-0239-4F9A-A9A1-27CB101F7A7B}"/>
          </ac:spMkLst>
        </pc:spChg>
        <pc:spChg chg="del">
          <ac:chgData name="Memi Lavi" userId="e83fb1fe-3ee1-48a9-b8b1-29113b8a69ef" providerId="ADAL" clId="{3761457B-D54E-497E-9F67-649C7522085A}" dt="2020-01-12T14:59:32.796" v="1635" actId="478"/>
          <ac:spMkLst>
            <pc:docMk/>
            <pc:sldMk cId="3211191054" sldId="443"/>
            <ac:spMk id="5" creationId="{02823E05-D464-403B-BBE8-1E1181FE598C}"/>
          </ac:spMkLst>
        </pc:spChg>
        <pc:picChg chg="add">
          <ac:chgData name="Memi Lavi" userId="e83fb1fe-3ee1-48a9-b8b1-29113b8a69ef" providerId="ADAL" clId="{3761457B-D54E-497E-9F67-649C7522085A}" dt="2020-01-12T14:59:32.979" v="1636"/>
          <ac:picMkLst>
            <pc:docMk/>
            <pc:sldMk cId="3211191054" sldId="443"/>
            <ac:picMk id="6" creationId="{36DA61FF-9221-475C-AD64-DDA91B94222F}"/>
          </ac:picMkLst>
        </pc:picChg>
      </pc:sldChg>
      <pc:sldChg chg="addSp delSp modSp delAnim modAnim">
        <pc:chgData name="Memi Lavi" userId="e83fb1fe-3ee1-48a9-b8b1-29113b8a69ef" providerId="ADAL" clId="{3761457B-D54E-497E-9F67-649C7522085A}" dt="2020-01-12T16:43:51.147" v="1876" actId="478"/>
        <pc:sldMkLst>
          <pc:docMk/>
          <pc:sldMk cId="3538777244" sldId="444"/>
        </pc:sldMkLst>
        <pc:spChg chg="mod">
          <ac:chgData name="Memi Lavi" userId="e83fb1fe-3ee1-48a9-b8b1-29113b8a69ef" providerId="ADAL" clId="{3761457B-D54E-497E-9F67-649C7522085A}" dt="2020-01-12T16:43:49.567" v="1875" actId="207"/>
          <ac:spMkLst>
            <pc:docMk/>
            <pc:sldMk cId="3538777244" sldId="444"/>
            <ac:spMk id="2" creationId="{BD05BD95-7444-4800-8C32-785867B3C51A}"/>
          </ac:spMkLst>
        </pc:spChg>
        <pc:spChg chg="mod">
          <ac:chgData name="Memi Lavi" userId="e83fb1fe-3ee1-48a9-b8b1-29113b8a69ef" providerId="ADAL" clId="{3761457B-D54E-497E-9F67-649C7522085A}" dt="2020-01-12T16:43:13.759" v="1786" actId="20577"/>
          <ac:spMkLst>
            <pc:docMk/>
            <pc:sldMk cId="3538777244" sldId="444"/>
            <ac:spMk id="8" creationId="{9B033073-FEEC-4398-8969-2F0ED5C73C52}"/>
          </ac:spMkLst>
        </pc:spChg>
        <pc:spChg chg="del">
          <ac:chgData name="Memi Lavi" userId="e83fb1fe-3ee1-48a9-b8b1-29113b8a69ef" providerId="ADAL" clId="{3761457B-D54E-497E-9F67-649C7522085A}" dt="2020-01-12T16:42:49.611" v="1695" actId="478"/>
          <ac:spMkLst>
            <pc:docMk/>
            <pc:sldMk cId="3538777244" sldId="444"/>
            <ac:spMk id="11" creationId="{E7BE49D2-385F-4125-A7F0-CF45FFF0039D}"/>
          </ac:spMkLst>
        </pc:spChg>
        <pc:picChg chg="add">
          <ac:chgData name="Memi Lavi" userId="e83fb1fe-3ee1-48a9-b8b1-29113b8a69ef" providerId="ADAL" clId="{3761457B-D54E-497E-9F67-649C7522085A}" dt="2020-01-12T16:42:50.365" v="1696"/>
          <ac:picMkLst>
            <pc:docMk/>
            <pc:sldMk cId="3538777244" sldId="444"/>
            <ac:picMk id="9" creationId="{94DC9345-BDED-490C-B6E5-9525EF476127}"/>
          </ac:picMkLst>
        </pc:picChg>
        <pc:picChg chg="del">
          <ac:chgData name="Memi Lavi" userId="e83fb1fe-3ee1-48a9-b8b1-29113b8a69ef" providerId="ADAL" clId="{3761457B-D54E-497E-9F67-649C7522085A}" dt="2020-01-12T16:43:51.147" v="1876" actId="478"/>
          <ac:picMkLst>
            <pc:docMk/>
            <pc:sldMk cId="3538777244" sldId="444"/>
            <ac:picMk id="10" creationId="{1451FE89-29C8-4E03-8473-A9DAD03148D8}"/>
          </ac:picMkLst>
        </pc:picChg>
      </pc:sldChg>
      <pc:sldChg chg="addSp delSp modSp delAnim">
        <pc:chgData name="Memi Lavi" userId="e83fb1fe-3ee1-48a9-b8b1-29113b8a69ef" providerId="ADAL" clId="{3761457B-D54E-497E-9F67-649C7522085A}" dt="2020-01-12T16:49:51.955" v="2105" actId="1076"/>
        <pc:sldMkLst>
          <pc:docMk/>
          <pc:sldMk cId="1486915447" sldId="445"/>
        </pc:sldMkLst>
        <pc:spChg chg="del">
          <ac:chgData name="Memi Lavi" userId="e83fb1fe-3ee1-48a9-b8b1-29113b8a69ef" providerId="ADAL" clId="{3761457B-D54E-497E-9F67-649C7522085A}" dt="2020-01-12T16:47:57.329" v="2093" actId="478"/>
          <ac:spMkLst>
            <pc:docMk/>
            <pc:sldMk cId="1486915447" sldId="445"/>
            <ac:spMk id="5" creationId="{E4418DE4-7782-4BFF-BEB0-928BD5C7DEA2}"/>
          </ac:spMkLst>
        </pc:spChg>
        <pc:grpChg chg="del">
          <ac:chgData name="Memi Lavi" userId="e83fb1fe-3ee1-48a9-b8b1-29113b8a69ef" providerId="ADAL" clId="{3761457B-D54E-497E-9F67-649C7522085A}" dt="2020-01-12T16:48:06.466" v="2095" actId="478"/>
          <ac:grpSpMkLst>
            <pc:docMk/>
            <pc:sldMk cId="1486915447" sldId="445"/>
            <ac:grpSpMk id="11" creationId="{FDF7C19C-C8C1-4AB0-A045-AAB0BE90AF34}"/>
          </ac:grpSpMkLst>
        </pc:grpChg>
        <pc:grpChg chg="del">
          <ac:chgData name="Memi Lavi" userId="e83fb1fe-3ee1-48a9-b8b1-29113b8a69ef" providerId="ADAL" clId="{3761457B-D54E-497E-9F67-649C7522085A}" dt="2020-01-12T16:48:06.466" v="2095" actId="478"/>
          <ac:grpSpMkLst>
            <pc:docMk/>
            <pc:sldMk cId="1486915447" sldId="445"/>
            <ac:grpSpMk id="12" creationId="{1AB57B6F-40FF-4631-BA76-459EE5D586B1}"/>
          </ac:grpSpMkLst>
        </pc:grpChg>
        <pc:grpChg chg="del">
          <ac:chgData name="Memi Lavi" userId="e83fb1fe-3ee1-48a9-b8b1-29113b8a69ef" providerId="ADAL" clId="{3761457B-D54E-497E-9F67-649C7522085A}" dt="2020-01-12T16:48:06.466" v="2095" actId="478"/>
          <ac:grpSpMkLst>
            <pc:docMk/>
            <pc:sldMk cId="1486915447" sldId="445"/>
            <ac:grpSpMk id="15" creationId="{06E1D27D-2928-406B-B430-58C9F7105ED5}"/>
          </ac:grpSpMkLst>
        </pc:grpChg>
        <pc:picChg chg="add mod">
          <ac:chgData name="Memi Lavi" userId="e83fb1fe-3ee1-48a9-b8b1-29113b8a69ef" providerId="ADAL" clId="{3761457B-D54E-497E-9F67-649C7522085A}" dt="2020-01-12T16:49:51.955" v="2105" actId="1076"/>
          <ac:picMkLst>
            <pc:docMk/>
            <pc:sldMk cId="1486915447" sldId="445"/>
            <ac:picMk id="2" creationId="{C9945618-9769-4918-82B2-54002F21F94A}"/>
          </ac:picMkLst>
        </pc:picChg>
        <pc:picChg chg="add mod">
          <ac:chgData name="Memi Lavi" userId="e83fb1fe-3ee1-48a9-b8b1-29113b8a69ef" providerId="ADAL" clId="{3761457B-D54E-497E-9F67-649C7522085A}" dt="2020-01-12T16:49:48.466" v="2104" actId="1076"/>
          <ac:picMkLst>
            <pc:docMk/>
            <pc:sldMk cId="1486915447" sldId="445"/>
            <ac:picMk id="3" creationId="{F617E612-79D2-4399-BB0F-C7373681C0D6}"/>
          </ac:picMkLst>
        </pc:picChg>
        <pc:picChg chg="del">
          <ac:chgData name="Memi Lavi" userId="e83fb1fe-3ee1-48a9-b8b1-29113b8a69ef" providerId="ADAL" clId="{3761457B-D54E-497E-9F67-649C7522085A}" dt="2020-01-12T16:48:07.432" v="2096" actId="478"/>
          <ac:picMkLst>
            <pc:docMk/>
            <pc:sldMk cId="1486915447" sldId="445"/>
            <ac:picMk id="6" creationId="{D38ADFF1-CCDF-4850-BC83-D044CDF204A5}"/>
          </ac:picMkLst>
        </pc:picChg>
        <pc:picChg chg="add">
          <ac:chgData name="Memi Lavi" userId="e83fb1fe-3ee1-48a9-b8b1-29113b8a69ef" providerId="ADAL" clId="{3761457B-D54E-497E-9F67-649C7522085A}" dt="2020-01-12T16:48:01.917" v="2094"/>
          <ac:picMkLst>
            <pc:docMk/>
            <pc:sldMk cId="1486915447" sldId="445"/>
            <ac:picMk id="18" creationId="{CFE0881C-34A9-4434-A08D-A66A06ED34ED}"/>
          </ac:picMkLst>
        </pc:picChg>
      </pc:sldChg>
      <pc:sldChg chg="addSp delSp modSp delAnim modAnim">
        <pc:chgData name="Memi Lavi" userId="e83fb1fe-3ee1-48a9-b8b1-29113b8a69ef" providerId="ADAL" clId="{3761457B-D54E-497E-9F67-649C7522085A}" dt="2020-01-12T16:50:19.938" v="2123" actId="20577"/>
        <pc:sldMkLst>
          <pc:docMk/>
          <pc:sldMk cId="195428805" sldId="446"/>
        </pc:sldMkLst>
        <pc:spChg chg="mod">
          <ac:chgData name="Memi Lavi" userId="e83fb1fe-3ee1-48a9-b8b1-29113b8a69ef" providerId="ADAL" clId="{3761457B-D54E-497E-9F67-649C7522085A}" dt="2020-01-12T16:50:19.938" v="2123" actId="20577"/>
          <ac:spMkLst>
            <pc:docMk/>
            <pc:sldMk cId="195428805" sldId="446"/>
            <ac:spMk id="3" creationId="{AD59440E-A5BD-41F8-A39D-6CB28C4167F3}"/>
          </ac:spMkLst>
        </pc:spChg>
        <pc:spChg chg="del">
          <ac:chgData name="Memi Lavi" userId="e83fb1fe-3ee1-48a9-b8b1-29113b8a69ef" providerId="ADAL" clId="{3761457B-D54E-497E-9F67-649C7522085A}" dt="2020-01-12T16:50:06.754" v="2106" actId="478"/>
          <ac:spMkLst>
            <pc:docMk/>
            <pc:sldMk cId="195428805" sldId="446"/>
            <ac:spMk id="7" creationId="{7ED69413-72E5-4443-B252-5E661B3BFDCE}"/>
          </ac:spMkLst>
        </pc:spChg>
        <pc:spChg chg="del">
          <ac:chgData name="Memi Lavi" userId="e83fb1fe-3ee1-48a9-b8b1-29113b8a69ef" providerId="ADAL" clId="{3761457B-D54E-497E-9F67-649C7522085A}" dt="2020-01-12T16:50:10.204" v="2108" actId="478"/>
          <ac:spMkLst>
            <pc:docMk/>
            <pc:sldMk cId="195428805" sldId="446"/>
            <ac:spMk id="9" creationId="{A49D755B-B8ED-4A73-894F-9461F7B6392F}"/>
          </ac:spMkLst>
        </pc:spChg>
        <pc:picChg chg="add">
          <ac:chgData name="Memi Lavi" userId="e83fb1fe-3ee1-48a9-b8b1-29113b8a69ef" providerId="ADAL" clId="{3761457B-D54E-497E-9F67-649C7522085A}" dt="2020-01-12T16:50:07.469" v="2107"/>
          <ac:picMkLst>
            <pc:docMk/>
            <pc:sldMk cId="195428805" sldId="446"/>
            <ac:picMk id="10" creationId="{F9F995CD-B6A8-425B-B65C-0A91E6831A32}"/>
          </ac:picMkLst>
        </pc:picChg>
      </pc:sldChg>
      <pc:sldChg chg="del">
        <pc:chgData name="Memi Lavi" userId="e83fb1fe-3ee1-48a9-b8b1-29113b8a69ef" providerId="ADAL" clId="{3761457B-D54E-497E-9F67-649C7522085A}" dt="2020-01-12T16:50:35.653" v="2124" actId="2696"/>
        <pc:sldMkLst>
          <pc:docMk/>
          <pc:sldMk cId="681512571" sldId="447"/>
        </pc:sldMkLst>
      </pc:sldChg>
      <pc:sldChg chg="del">
        <pc:chgData name="Memi Lavi" userId="e83fb1fe-3ee1-48a9-b8b1-29113b8a69ef" providerId="ADAL" clId="{3761457B-D54E-497E-9F67-649C7522085A}" dt="2020-01-13T09:21:17.244" v="2225" actId="2696"/>
        <pc:sldMkLst>
          <pc:docMk/>
          <pc:sldMk cId="2143932840" sldId="451"/>
        </pc:sldMkLst>
      </pc:sldChg>
      <pc:sldChg chg="addSp delSp modSp modAnim">
        <pc:chgData name="Memi Lavi" userId="e83fb1fe-3ee1-48a9-b8b1-29113b8a69ef" providerId="ADAL" clId="{3761457B-D54E-497E-9F67-649C7522085A}" dt="2020-01-13T15:09:25.862" v="3597" actId="20577"/>
        <pc:sldMkLst>
          <pc:docMk/>
          <pc:sldMk cId="3727454477" sldId="480"/>
        </pc:sldMkLst>
        <pc:spChg chg="mod">
          <ac:chgData name="Memi Lavi" userId="e83fb1fe-3ee1-48a9-b8b1-29113b8a69ef" providerId="ADAL" clId="{3761457B-D54E-497E-9F67-649C7522085A}" dt="2020-01-13T15:09:25.862" v="3597" actId="20577"/>
          <ac:spMkLst>
            <pc:docMk/>
            <pc:sldMk cId="3727454477" sldId="480"/>
            <ac:spMk id="3" creationId="{8527C979-0239-4F9A-A9A1-27CB101F7A7B}"/>
          </ac:spMkLst>
        </pc:spChg>
        <pc:spChg chg="mod">
          <ac:chgData name="Memi Lavi" userId="e83fb1fe-3ee1-48a9-b8b1-29113b8a69ef" providerId="ADAL" clId="{3761457B-D54E-497E-9F67-649C7522085A}" dt="2020-01-13T15:08:18.922" v="3509" actId="20577"/>
          <ac:spMkLst>
            <pc:docMk/>
            <pc:sldMk cId="3727454477" sldId="480"/>
            <ac:spMk id="4" creationId="{F72CFFA2-5536-460B-B2F5-D9BF03F4A17A}"/>
          </ac:spMkLst>
        </pc:spChg>
        <pc:spChg chg="del">
          <ac:chgData name="Memi Lavi" userId="e83fb1fe-3ee1-48a9-b8b1-29113b8a69ef" providerId="ADAL" clId="{3761457B-D54E-497E-9F67-649C7522085A}" dt="2020-01-13T15:08:08.211" v="3487" actId="478"/>
          <ac:spMkLst>
            <pc:docMk/>
            <pc:sldMk cId="3727454477" sldId="480"/>
            <ac:spMk id="6" creationId="{B35ECC9A-B8A0-4732-850B-908E66450DF0}"/>
          </ac:spMkLst>
        </pc:spChg>
        <pc:picChg chg="add">
          <ac:chgData name="Memi Lavi" userId="e83fb1fe-3ee1-48a9-b8b1-29113b8a69ef" providerId="ADAL" clId="{3761457B-D54E-497E-9F67-649C7522085A}" dt="2020-01-13T15:08:08.401" v="3488"/>
          <ac:picMkLst>
            <pc:docMk/>
            <pc:sldMk cId="3727454477" sldId="480"/>
            <ac:picMk id="5" creationId="{89440B4B-7A3C-40BB-BB6C-F8C6E4CCDC73}"/>
          </ac:picMkLst>
        </pc:picChg>
      </pc:sldChg>
      <pc:sldChg chg="del">
        <pc:chgData name="Memi Lavi" userId="e83fb1fe-3ee1-48a9-b8b1-29113b8a69ef" providerId="ADAL" clId="{3761457B-D54E-497E-9F67-649C7522085A}" dt="2020-01-13T15:09:36.717" v="3598" actId="2696"/>
        <pc:sldMkLst>
          <pc:docMk/>
          <pc:sldMk cId="3041445696" sldId="481"/>
        </pc:sldMkLst>
      </pc:sldChg>
      <pc:sldChg chg="del">
        <pc:chgData name="Memi Lavi" userId="e83fb1fe-3ee1-48a9-b8b1-29113b8a69ef" providerId="ADAL" clId="{3761457B-D54E-497E-9F67-649C7522085A}" dt="2020-01-13T15:10:18.078" v="3623" actId="2696"/>
        <pc:sldMkLst>
          <pc:docMk/>
          <pc:sldMk cId="1367660293" sldId="483"/>
        </pc:sldMkLst>
      </pc:sldChg>
      <pc:sldChg chg="del">
        <pc:chgData name="Memi Lavi" userId="e83fb1fe-3ee1-48a9-b8b1-29113b8a69ef" providerId="ADAL" clId="{3761457B-D54E-497E-9F67-649C7522085A}" dt="2020-01-13T15:11:56.668" v="3631" actId="2696"/>
        <pc:sldMkLst>
          <pc:docMk/>
          <pc:sldMk cId="611955771" sldId="484"/>
        </pc:sldMkLst>
      </pc:sldChg>
      <pc:sldChg chg="del">
        <pc:chgData name="Memi Lavi" userId="e83fb1fe-3ee1-48a9-b8b1-29113b8a69ef" providerId="ADAL" clId="{3761457B-D54E-497E-9F67-649C7522085A}" dt="2020-01-13T15:11:57.976" v="3632" actId="2696"/>
        <pc:sldMkLst>
          <pc:docMk/>
          <pc:sldMk cId="1613177676" sldId="485"/>
        </pc:sldMkLst>
      </pc:sldChg>
      <pc:sldChg chg="del">
        <pc:chgData name="Memi Lavi" userId="e83fb1fe-3ee1-48a9-b8b1-29113b8a69ef" providerId="ADAL" clId="{3761457B-D54E-497E-9F67-649C7522085A}" dt="2020-01-13T15:11:59.652" v="3633" actId="2696"/>
        <pc:sldMkLst>
          <pc:docMk/>
          <pc:sldMk cId="3697586090" sldId="500"/>
        </pc:sldMkLst>
      </pc:sldChg>
      <pc:sldChg chg="addSp delSp modSp delAnim modAnim">
        <pc:chgData name="Memi Lavi" userId="e83fb1fe-3ee1-48a9-b8b1-29113b8a69ef" providerId="ADAL" clId="{3761457B-D54E-497E-9F67-649C7522085A}" dt="2020-01-12T11:36:05.350" v="812" actId="478"/>
        <pc:sldMkLst>
          <pc:docMk/>
          <pc:sldMk cId="1299248975" sldId="507"/>
        </pc:sldMkLst>
        <pc:spChg chg="mod">
          <ac:chgData name="Memi Lavi" userId="e83fb1fe-3ee1-48a9-b8b1-29113b8a69ef" providerId="ADAL" clId="{3761457B-D54E-497E-9F67-649C7522085A}" dt="2020-01-12T11:36:02.328" v="810" actId="20577"/>
          <ac:spMkLst>
            <pc:docMk/>
            <pc:sldMk cId="1299248975" sldId="507"/>
            <ac:spMk id="4" creationId="{0DA11E40-A525-45BA-9D38-226EB5030287}"/>
          </ac:spMkLst>
        </pc:spChg>
        <pc:spChg chg="del">
          <ac:chgData name="Memi Lavi" userId="e83fb1fe-3ee1-48a9-b8b1-29113b8a69ef" providerId="ADAL" clId="{3761457B-D54E-497E-9F67-649C7522085A}" dt="2020-01-12T11:35:15.370" v="777" actId="478"/>
          <ac:spMkLst>
            <pc:docMk/>
            <pc:sldMk cId="1299248975" sldId="507"/>
            <ac:spMk id="5" creationId="{7E26CE04-70EF-4873-B3F2-ACD9B4EEE568}"/>
          </ac:spMkLst>
        </pc:spChg>
        <pc:spChg chg="del">
          <ac:chgData name="Memi Lavi" userId="e83fb1fe-3ee1-48a9-b8b1-29113b8a69ef" providerId="ADAL" clId="{3761457B-D54E-497E-9F67-649C7522085A}" dt="2020-01-12T11:36:04.698" v="811" actId="478"/>
          <ac:spMkLst>
            <pc:docMk/>
            <pc:sldMk cId="1299248975" sldId="507"/>
            <ac:spMk id="10" creationId="{44BD3201-D3F9-4EDB-8593-566B79BFEB14}"/>
          </ac:spMkLst>
        </pc:spChg>
        <pc:picChg chg="add">
          <ac:chgData name="Memi Lavi" userId="e83fb1fe-3ee1-48a9-b8b1-29113b8a69ef" providerId="ADAL" clId="{3761457B-D54E-497E-9F67-649C7522085A}" dt="2020-01-12T11:35:15.579" v="778"/>
          <ac:picMkLst>
            <pc:docMk/>
            <pc:sldMk cId="1299248975" sldId="507"/>
            <ac:picMk id="7" creationId="{8A613E0B-06EF-4CC9-A991-E134F82956E3}"/>
          </ac:picMkLst>
        </pc:picChg>
        <pc:cxnChg chg="del">
          <ac:chgData name="Memi Lavi" userId="e83fb1fe-3ee1-48a9-b8b1-29113b8a69ef" providerId="ADAL" clId="{3761457B-D54E-497E-9F67-649C7522085A}" dt="2020-01-12T11:36:05.350" v="812" actId="478"/>
          <ac:cxnSpMkLst>
            <pc:docMk/>
            <pc:sldMk cId="1299248975" sldId="507"/>
            <ac:cxnSpMk id="3" creationId="{CD8508AC-4487-4280-9C6E-6F380877F518}"/>
          </ac:cxnSpMkLst>
        </pc:cxnChg>
      </pc:sldChg>
      <pc:sldChg chg="addSp delSp modSp add del">
        <pc:chgData name="Memi Lavi" userId="e83fb1fe-3ee1-48a9-b8b1-29113b8a69ef" providerId="ADAL" clId="{3761457B-D54E-497E-9F67-649C7522085A}" dt="2020-01-13T15:10:12.533" v="3622" actId="20577"/>
        <pc:sldMkLst>
          <pc:docMk/>
          <pc:sldMk cId="3999179457" sldId="510"/>
        </pc:sldMkLst>
        <pc:spChg chg="mod">
          <ac:chgData name="Memi Lavi" userId="e83fb1fe-3ee1-48a9-b8b1-29113b8a69ef" providerId="ADAL" clId="{3761457B-D54E-497E-9F67-649C7522085A}" dt="2020-01-13T15:09:56.500" v="3605" actId="207"/>
          <ac:spMkLst>
            <pc:docMk/>
            <pc:sldMk cId="3999179457" sldId="510"/>
            <ac:spMk id="2" creationId="{9B881C05-41CC-4A9C-9B96-B5774E76F7D8}"/>
          </ac:spMkLst>
        </pc:spChg>
        <pc:spChg chg="mod">
          <ac:chgData name="Memi Lavi" userId="e83fb1fe-3ee1-48a9-b8b1-29113b8a69ef" providerId="ADAL" clId="{3761457B-D54E-497E-9F67-649C7522085A}" dt="2020-01-13T15:10:12.533" v="3622" actId="20577"/>
          <ac:spMkLst>
            <pc:docMk/>
            <pc:sldMk cId="3999179457" sldId="510"/>
            <ac:spMk id="4" creationId="{F72CFFA2-5536-460B-B2F5-D9BF03F4A17A}"/>
          </ac:spMkLst>
        </pc:spChg>
        <pc:spChg chg="del">
          <ac:chgData name="Memi Lavi" userId="e83fb1fe-3ee1-48a9-b8b1-29113b8a69ef" providerId="ADAL" clId="{3761457B-D54E-497E-9F67-649C7522085A}" dt="2020-01-13T15:09:45.510" v="3600" actId="478"/>
          <ac:spMkLst>
            <pc:docMk/>
            <pc:sldMk cId="3999179457" sldId="510"/>
            <ac:spMk id="6" creationId="{8DBA85E1-D64E-44ED-B313-670B07406C24}"/>
          </ac:spMkLst>
        </pc:spChg>
        <pc:picChg chg="add">
          <ac:chgData name="Memi Lavi" userId="e83fb1fe-3ee1-48a9-b8b1-29113b8a69ef" providerId="ADAL" clId="{3761457B-D54E-497E-9F67-649C7522085A}" dt="2020-01-13T15:09:45.719" v="3601"/>
          <ac:picMkLst>
            <pc:docMk/>
            <pc:sldMk cId="3999179457" sldId="510"/>
            <ac:picMk id="7" creationId="{755FE5B0-95D2-4BC8-BF86-466C207A8C37}"/>
          </ac:picMkLst>
        </pc:picChg>
      </pc:sldChg>
      <pc:sldChg chg="del">
        <pc:chgData name="Memi Lavi" userId="e83fb1fe-3ee1-48a9-b8b1-29113b8a69ef" providerId="ADAL" clId="{3761457B-D54E-497E-9F67-649C7522085A}" dt="2020-01-13T19:10:06.101" v="3652" actId="2696"/>
        <pc:sldMkLst>
          <pc:docMk/>
          <pc:sldMk cId="1580058906" sldId="524"/>
        </pc:sldMkLst>
      </pc:sldChg>
      <pc:sldChg chg="del">
        <pc:chgData name="Memi Lavi" userId="e83fb1fe-3ee1-48a9-b8b1-29113b8a69ef" providerId="ADAL" clId="{3761457B-D54E-497E-9F67-649C7522085A}" dt="2020-01-13T19:10:06.134" v="3653" actId="2696"/>
        <pc:sldMkLst>
          <pc:docMk/>
          <pc:sldMk cId="777191808" sldId="525"/>
        </pc:sldMkLst>
      </pc:sldChg>
      <pc:sldChg chg="addSp delSp modSp modAnim">
        <pc:chgData name="Memi Lavi" userId="e83fb1fe-3ee1-48a9-b8b1-29113b8a69ef" providerId="ADAL" clId="{3761457B-D54E-497E-9F67-649C7522085A}" dt="2020-01-12T11:37:59.634" v="933" actId="20577"/>
        <pc:sldMkLst>
          <pc:docMk/>
          <pc:sldMk cId="2331640589" sldId="561"/>
        </pc:sldMkLst>
        <pc:spChg chg="mod">
          <ac:chgData name="Memi Lavi" userId="e83fb1fe-3ee1-48a9-b8b1-29113b8a69ef" providerId="ADAL" clId="{3761457B-D54E-497E-9F67-649C7522085A}" dt="2020-01-12T11:37:51.457" v="926" actId="313"/>
          <ac:spMkLst>
            <pc:docMk/>
            <pc:sldMk cId="2331640589" sldId="561"/>
            <ac:spMk id="4" creationId="{0DA11E40-A525-45BA-9D38-226EB5030287}"/>
          </ac:spMkLst>
        </pc:spChg>
        <pc:spChg chg="mod">
          <ac:chgData name="Memi Lavi" userId="e83fb1fe-3ee1-48a9-b8b1-29113b8a69ef" providerId="ADAL" clId="{3761457B-D54E-497E-9F67-649C7522085A}" dt="2020-01-12T11:34:15.383" v="776" actId="20577"/>
          <ac:spMkLst>
            <pc:docMk/>
            <pc:sldMk cId="2331640589" sldId="561"/>
            <ac:spMk id="5" creationId="{97FD3722-A952-4948-A7B4-635CDCBFDAE0}"/>
          </ac:spMkLst>
        </pc:spChg>
        <pc:spChg chg="del">
          <ac:chgData name="Memi Lavi" userId="e83fb1fe-3ee1-48a9-b8b1-29113b8a69ef" providerId="ADAL" clId="{3761457B-D54E-497E-9F67-649C7522085A}" dt="2020-01-12T11:33:37.293" v="720" actId="478"/>
          <ac:spMkLst>
            <pc:docMk/>
            <pc:sldMk cId="2331640589" sldId="561"/>
            <ac:spMk id="7" creationId="{87AF69AB-AC23-48A4-8B7C-AA627D07AC11}"/>
          </ac:spMkLst>
        </pc:spChg>
        <pc:spChg chg="add mod">
          <ac:chgData name="Memi Lavi" userId="e83fb1fe-3ee1-48a9-b8b1-29113b8a69ef" providerId="ADAL" clId="{3761457B-D54E-497E-9F67-649C7522085A}" dt="2020-01-12T11:37:59.634" v="933" actId="20577"/>
          <ac:spMkLst>
            <pc:docMk/>
            <pc:sldMk cId="2331640589" sldId="561"/>
            <ac:spMk id="10" creationId="{F431B545-2D97-433C-B35C-8D6845B729C6}"/>
          </ac:spMkLst>
        </pc:spChg>
        <pc:picChg chg="add">
          <ac:chgData name="Memi Lavi" userId="e83fb1fe-3ee1-48a9-b8b1-29113b8a69ef" providerId="ADAL" clId="{3761457B-D54E-497E-9F67-649C7522085A}" dt="2020-01-12T11:33:37.650" v="721"/>
          <ac:picMkLst>
            <pc:docMk/>
            <pc:sldMk cId="2331640589" sldId="561"/>
            <ac:picMk id="9" creationId="{DFF58ADB-5272-408A-A236-4A5E981D4200}"/>
          </ac:picMkLst>
        </pc:picChg>
      </pc:sldChg>
      <pc:sldChg chg="del">
        <pc:chgData name="Memi Lavi" userId="e83fb1fe-3ee1-48a9-b8b1-29113b8a69ef" providerId="ADAL" clId="{3761457B-D54E-497E-9F67-649C7522085A}" dt="2020-01-12T11:36:17.750" v="813" actId="2696"/>
        <pc:sldMkLst>
          <pc:docMk/>
          <pc:sldMk cId="3367892143" sldId="562"/>
        </pc:sldMkLst>
      </pc:sldChg>
      <pc:sldChg chg="del">
        <pc:chgData name="Memi Lavi" userId="e83fb1fe-3ee1-48a9-b8b1-29113b8a69ef" providerId="ADAL" clId="{3761457B-D54E-497E-9F67-649C7522085A}" dt="2020-01-12T11:36:19.532" v="814" actId="2696"/>
        <pc:sldMkLst>
          <pc:docMk/>
          <pc:sldMk cId="1018041286" sldId="563"/>
        </pc:sldMkLst>
      </pc:sldChg>
      <pc:sldChg chg="del">
        <pc:chgData name="Memi Lavi" userId="e83fb1fe-3ee1-48a9-b8b1-29113b8a69ef" providerId="ADAL" clId="{3761457B-D54E-497E-9F67-649C7522085A}" dt="2020-01-12T11:36:21.015" v="815" actId="2696"/>
        <pc:sldMkLst>
          <pc:docMk/>
          <pc:sldMk cId="2823871360" sldId="564"/>
        </pc:sldMkLst>
      </pc:sldChg>
      <pc:sldChg chg="del">
        <pc:chgData name="Memi Lavi" userId="e83fb1fe-3ee1-48a9-b8b1-29113b8a69ef" providerId="ADAL" clId="{3761457B-D54E-497E-9F67-649C7522085A}" dt="2020-01-12T11:36:25.501" v="816" actId="2696"/>
        <pc:sldMkLst>
          <pc:docMk/>
          <pc:sldMk cId="2758403433" sldId="566"/>
        </pc:sldMkLst>
      </pc:sldChg>
      <pc:sldChg chg="del">
        <pc:chgData name="Memi Lavi" userId="e83fb1fe-3ee1-48a9-b8b1-29113b8a69ef" providerId="ADAL" clId="{3761457B-D54E-497E-9F67-649C7522085A}" dt="2020-01-12T11:36:26.157" v="817" actId="2696"/>
        <pc:sldMkLst>
          <pc:docMk/>
          <pc:sldMk cId="3554887090" sldId="567"/>
        </pc:sldMkLst>
      </pc:sldChg>
      <pc:sldChg chg="del">
        <pc:chgData name="Memi Lavi" userId="e83fb1fe-3ee1-48a9-b8b1-29113b8a69ef" providerId="ADAL" clId="{3761457B-D54E-497E-9F67-649C7522085A}" dt="2020-01-12T11:36:27.672" v="818" actId="2696"/>
        <pc:sldMkLst>
          <pc:docMk/>
          <pc:sldMk cId="2483658580" sldId="568"/>
        </pc:sldMkLst>
      </pc:sldChg>
      <pc:sldChg chg="del">
        <pc:chgData name="Memi Lavi" userId="e83fb1fe-3ee1-48a9-b8b1-29113b8a69ef" providerId="ADAL" clId="{3761457B-D54E-497E-9F67-649C7522085A}" dt="2020-01-12T11:36:30.122" v="819" actId="2696"/>
        <pc:sldMkLst>
          <pc:docMk/>
          <pc:sldMk cId="1722947149" sldId="569"/>
        </pc:sldMkLst>
      </pc:sldChg>
      <pc:sldChg chg="del">
        <pc:chgData name="Memi Lavi" userId="e83fb1fe-3ee1-48a9-b8b1-29113b8a69ef" providerId="ADAL" clId="{3761457B-D54E-497E-9F67-649C7522085A}" dt="2020-01-12T13:00:16.218" v="1517" actId="2696"/>
        <pc:sldMkLst>
          <pc:docMk/>
          <pc:sldMk cId="3397821969" sldId="570"/>
        </pc:sldMkLst>
      </pc:sldChg>
      <pc:sldChg chg="addSp delSp modSp">
        <pc:chgData name="Memi Lavi" userId="e83fb1fe-3ee1-48a9-b8b1-29113b8a69ef" providerId="ADAL" clId="{3761457B-D54E-497E-9F67-649C7522085A}" dt="2020-01-12T16:53:26.166" v="2214" actId="14100"/>
        <pc:sldMkLst>
          <pc:docMk/>
          <pc:sldMk cId="651398655" sldId="571"/>
        </pc:sldMkLst>
        <pc:spChg chg="add mod">
          <ac:chgData name="Memi Lavi" userId="e83fb1fe-3ee1-48a9-b8b1-29113b8a69ef" providerId="ADAL" clId="{3761457B-D54E-497E-9F67-649C7522085A}" dt="2020-01-12T16:53:04.549" v="2194" actId="1582"/>
          <ac:spMkLst>
            <pc:docMk/>
            <pc:sldMk cId="651398655" sldId="571"/>
            <ac:spMk id="2" creationId="{FC7A629F-2946-474D-8554-1522C15475F9}"/>
          </ac:spMkLst>
        </pc:spChg>
        <pc:spChg chg="mod">
          <ac:chgData name="Memi Lavi" userId="e83fb1fe-3ee1-48a9-b8b1-29113b8a69ef" providerId="ADAL" clId="{3761457B-D54E-497E-9F67-649C7522085A}" dt="2020-01-12T16:52:10.652" v="2141" actId="20577"/>
          <ac:spMkLst>
            <pc:docMk/>
            <pc:sldMk cId="651398655" sldId="571"/>
            <ac:spMk id="4" creationId="{F72CFFA2-5536-460B-B2F5-D9BF03F4A17A}"/>
          </ac:spMkLst>
        </pc:spChg>
        <pc:spChg chg="mod">
          <ac:chgData name="Memi Lavi" userId="e83fb1fe-3ee1-48a9-b8b1-29113b8a69ef" providerId="ADAL" clId="{3761457B-D54E-497E-9F67-649C7522085A}" dt="2020-01-12T16:52:30.348" v="2169" actId="20577"/>
          <ac:spMkLst>
            <pc:docMk/>
            <pc:sldMk cId="651398655" sldId="571"/>
            <ac:spMk id="6" creationId="{3523BA20-3080-4BCA-9AF6-CABDF597517A}"/>
          </ac:spMkLst>
        </pc:spChg>
        <pc:spChg chg="del">
          <ac:chgData name="Memi Lavi" userId="e83fb1fe-3ee1-48a9-b8b1-29113b8a69ef" providerId="ADAL" clId="{3761457B-D54E-497E-9F67-649C7522085A}" dt="2020-01-12T16:52:03.652" v="2125" actId="478"/>
          <ac:spMkLst>
            <pc:docMk/>
            <pc:sldMk cId="651398655" sldId="571"/>
            <ac:spMk id="12" creationId="{BE8EED39-B749-47B5-AC75-005CDB40912E}"/>
          </ac:spMkLst>
        </pc:spChg>
        <pc:spChg chg="mod">
          <ac:chgData name="Memi Lavi" userId="e83fb1fe-3ee1-48a9-b8b1-29113b8a69ef" providerId="ADAL" clId="{3761457B-D54E-497E-9F67-649C7522085A}" dt="2020-01-12T16:52:25.492" v="2155" actId="20577"/>
          <ac:spMkLst>
            <pc:docMk/>
            <pc:sldMk cId="651398655" sldId="571"/>
            <ac:spMk id="13" creationId="{21B5B65F-F644-48B7-A8DA-CF9050E756AA}"/>
          </ac:spMkLst>
        </pc:spChg>
        <pc:spChg chg="add del mod">
          <ac:chgData name="Memi Lavi" userId="e83fb1fe-3ee1-48a9-b8b1-29113b8a69ef" providerId="ADAL" clId="{3761457B-D54E-497E-9F67-649C7522085A}" dt="2020-01-12T16:53:26.166" v="2214" actId="14100"/>
          <ac:spMkLst>
            <pc:docMk/>
            <pc:sldMk cId="651398655" sldId="571"/>
            <ac:spMk id="16" creationId="{DF1DCB63-77AF-4235-83FB-89B342BF8CEE}"/>
          </ac:spMkLst>
        </pc:spChg>
        <pc:spChg chg="mod">
          <ac:chgData name="Memi Lavi" userId="e83fb1fe-3ee1-48a9-b8b1-29113b8a69ef" providerId="ADAL" clId="{3761457B-D54E-497E-9F67-649C7522085A}" dt="2020-01-12T16:52:35.538" v="2185" actId="20577"/>
          <ac:spMkLst>
            <pc:docMk/>
            <pc:sldMk cId="651398655" sldId="571"/>
            <ac:spMk id="17" creationId="{67F5E933-E506-428F-A6FF-6474BB5245DE}"/>
          </ac:spMkLst>
        </pc:spChg>
        <pc:picChg chg="add">
          <ac:chgData name="Memi Lavi" userId="e83fb1fe-3ee1-48a9-b8b1-29113b8a69ef" providerId="ADAL" clId="{3761457B-D54E-497E-9F67-649C7522085A}" dt="2020-01-12T16:52:03.825" v="2126"/>
          <ac:picMkLst>
            <pc:docMk/>
            <pc:sldMk cId="651398655" sldId="571"/>
            <ac:picMk id="18" creationId="{F2353FC8-90D8-4152-AA90-E1D3CFEBF473}"/>
          </ac:picMkLst>
        </pc:picChg>
        <pc:cxnChg chg="del">
          <ac:chgData name="Memi Lavi" userId="e83fb1fe-3ee1-48a9-b8b1-29113b8a69ef" providerId="ADAL" clId="{3761457B-D54E-497E-9F67-649C7522085A}" dt="2020-01-12T16:52:40.925" v="2187" actId="478"/>
          <ac:cxnSpMkLst>
            <pc:docMk/>
            <pc:sldMk cId="651398655" sldId="571"/>
            <ac:cxnSpMk id="10" creationId="{7AA344A6-CB82-4109-84C2-322B730D80A8}"/>
          </ac:cxnSpMkLst>
        </pc:cxnChg>
        <pc:cxnChg chg="del">
          <ac:chgData name="Memi Lavi" userId="e83fb1fe-3ee1-48a9-b8b1-29113b8a69ef" providerId="ADAL" clId="{3761457B-D54E-497E-9F67-649C7522085A}" dt="2020-01-12T16:52:40.925" v="2187" actId="478"/>
          <ac:cxnSpMkLst>
            <pc:docMk/>
            <pc:sldMk cId="651398655" sldId="571"/>
            <ac:cxnSpMk id="11" creationId="{C0FBC352-BEDA-40F4-8605-4201A3233538}"/>
          </ac:cxnSpMkLst>
        </pc:cxnChg>
        <pc:cxnChg chg="del">
          <ac:chgData name="Memi Lavi" userId="e83fb1fe-3ee1-48a9-b8b1-29113b8a69ef" providerId="ADAL" clId="{3761457B-D54E-497E-9F67-649C7522085A}" dt="2020-01-12T16:52:42" v="2188" actId="478"/>
          <ac:cxnSpMkLst>
            <pc:docMk/>
            <pc:sldMk cId="651398655" sldId="571"/>
            <ac:cxnSpMk id="14" creationId="{C1C9614C-2AD9-41EA-803C-446A1777B866}"/>
          </ac:cxnSpMkLst>
        </pc:cxnChg>
        <pc:cxnChg chg="del">
          <ac:chgData name="Memi Lavi" userId="e83fb1fe-3ee1-48a9-b8b1-29113b8a69ef" providerId="ADAL" clId="{3761457B-D54E-497E-9F67-649C7522085A}" dt="2020-01-12T16:52:38.296" v="2186" actId="478"/>
          <ac:cxnSpMkLst>
            <pc:docMk/>
            <pc:sldMk cId="651398655" sldId="571"/>
            <ac:cxnSpMk id="15" creationId="{E3F34DC4-BB43-487B-A2E5-0A3A055A4458}"/>
          </ac:cxnSpMkLst>
        </pc:cxnChg>
        <pc:cxnChg chg="del">
          <ac:chgData name="Memi Lavi" userId="e83fb1fe-3ee1-48a9-b8b1-29113b8a69ef" providerId="ADAL" clId="{3761457B-D54E-497E-9F67-649C7522085A}" dt="2020-01-12T16:52:40.925" v="2187" actId="478"/>
          <ac:cxnSpMkLst>
            <pc:docMk/>
            <pc:sldMk cId="651398655" sldId="571"/>
            <ac:cxnSpMk id="19" creationId="{2C9EF2EF-413B-44FB-8152-5BA5C4EFC46A}"/>
          </ac:cxnSpMkLst>
        </pc:cxnChg>
      </pc:sldChg>
      <pc:sldChg chg="del">
        <pc:chgData name="Memi Lavi" userId="e83fb1fe-3ee1-48a9-b8b1-29113b8a69ef" providerId="ADAL" clId="{3761457B-D54E-497E-9F67-649C7522085A}" dt="2020-01-13T09:21:18.423" v="2227" actId="2696"/>
        <pc:sldMkLst>
          <pc:docMk/>
          <pc:sldMk cId="4292674598" sldId="572"/>
        </pc:sldMkLst>
      </pc:sldChg>
      <pc:sldChg chg="del">
        <pc:chgData name="Memi Lavi" userId="e83fb1fe-3ee1-48a9-b8b1-29113b8a69ef" providerId="ADAL" clId="{3761457B-D54E-497E-9F67-649C7522085A}" dt="2020-01-13T09:21:18.986" v="2228" actId="2696"/>
        <pc:sldMkLst>
          <pc:docMk/>
          <pc:sldMk cId="1291842521" sldId="573"/>
        </pc:sldMkLst>
      </pc:sldChg>
      <pc:sldChg chg="del">
        <pc:chgData name="Memi Lavi" userId="e83fb1fe-3ee1-48a9-b8b1-29113b8a69ef" providerId="ADAL" clId="{3761457B-D54E-497E-9F67-649C7522085A}" dt="2020-01-13T09:21:19.781" v="2229" actId="2696"/>
        <pc:sldMkLst>
          <pc:docMk/>
          <pc:sldMk cId="430725715" sldId="574"/>
        </pc:sldMkLst>
      </pc:sldChg>
      <pc:sldChg chg="addSp delSp modSp modAnim">
        <pc:chgData name="Memi Lavi" userId="e83fb1fe-3ee1-48a9-b8b1-29113b8a69ef" providerId="ADAL" clId="{3761457B-D54E-497E-9F67-649C7522085A}" dt="2020-01-13T10:18:32.612" v="2807" actId="20577"/>
        <pc:sldMkLst>
          <pc:docMk/>
          <pc:sldMk cId="845606225" sldId="575"/>
        </pc:sldMkLst>
        <pc:spChg chg="mod">
          <ac:chgData name="Memi Lavi" userId="e83fb1fe-3ee1-48a9-b8b1-29113b8a69ef" providerId="ADAL" clId="{3761457B-D54E-497E-9F67-649C7522085A}" dt="2020-01-13T10:18:32.612" v="2807" actId="20577"/>
          <ac:spMkLst>
            <pc:docMk/>
            <pc:sldMk cId="845606225" sldId="575"/>
            <ac:spMk id="3" creationId="{8527C979-0239-4F9A-A9A1-27CB101F7A7B}"/>
          </ac:spMkLst>
        </pc:spChg>
        <pc:spChg chg="mod">
          <ac:chgData name="Memi Lavi" userId="e83fb1fe-3ee1-48a9-b8b1-29113b8a69ef" providerId="ADAL" clId="{3761457B-D54E-497E-9F67-649C7522085A}" dt="2020-01-13T10:17:41.648" v="2683" actId="20577"/>
          <ac:spMkLst>
            <pc:docMk/>
            <pc:sldMk cId="845606225" sldId="575"/>
            <ac:spMk id="4" creationId="{F72CFFA2-5536-460B-B2F5-D9BF03F4A17A}"/>
          </ac:spMkLst>
        </pc:spChg>
        <pc:spChg chg="del">
          <ac:chgData name="Memi Lavi" userId="e83fb1fe-3ee1-48a9-b8b1-29113b8a69ef" providerId="ADAL" clId="{3761457B-D54E-497E-9F67-649C7522085A}" dt="2020-01-13T10:17:47.935" v="2684" actId="478"/>
          <ac:spMkLst>
            <pc:docMk/>
            <pc:sldMk cId="845606225" sldId="575"/>
            <ac:spMk id="6" creationId="{C94ECE01-C3BE-4E5A-9D01-3687EE3A376D}"/>
          </ac:spMkLst>
        </pc:spChg>
        <pc:picChg chg="add">
          <ac:chgData name="Memi Lavi" userId="e83fb1fe-3ee1-48a9-b8b1-29113b8a69ef" providerId="ADAL" clId="{3761457B-D54E-497E-9F67-649C7522085A}" dt="2020-01-13T10:17:48.080" v="2685"/>
          <ac:picMkLst>
            <pc:docMk/>
            <pc:sldMk cId="845606225" sldId="575"/>
            <ac:picMk id="5" creationId="{26FB498B-1F8A-494D-BAE6-F6475A4233DB}"/>
          </ac:picMkLst>
        </pc:picChg>
      </pc:sldChg>
      <pc:sldChg chg="addSp delSp modSp">
        <pc:chgData name="Memi Lavi" userId="e83fb1fe-3ee1-48a9-b8b1-29113b8a69ef" providerId="ADAL" clId="{3761457B-D54E-497E-9F67-649C7522085A}" dt="2020-01-13T10:19:36.239" v="2962"/>
        <pc:sldMkLst>
          <pc:docMk/>
          <pc:sldMk cId="3992817643" sldId="576"/>
        </pc:sldMkLst>
        <pc:spChg chg="del">
          <ac:chgData name="Memi Lavi" userId="e83fb1fe-3ee1-48a9-b8b1-29113b8a69ef" providerId="ADAL" clId="{3761457B-D54E-497E-9F67-649C7522085A}" dt="2020-01-13T10:19:36.102" v="2961" actId="478"/>
          <ac:spMkLst>
            <pc:docMk/>
            <pc:sldMk cId="3992817643" sldId="576"/>
            <ac:spMk id="9" creationId="{DF4DE4BE-51F6-421B-BA54-5179018AA01F}"/>
          </ac:spMkLst>
        </pc:spChg>
        <pc:picChg chg="mod">
          <ac:chgData name="Memi Lavi" userId="e83fb1fe-3ee1-48a9-b8b1-29113b8a69ef" providerId="ADAL" clId="{3761457B-D54E-497E-9F67-649C7522085A}" dt="2020-01-13T10:19:24.852" v="2960" actId="1036"/>
          <ac:picMkLst>
            <pc:docMk/>
            <pc:sldMk cId="3992817643" sldId="576"/>
            <ac:picMk id="5" creationId="{704BBCE1-237E-48D6-9292-72E4198EDA75}"/>
          </ac:picMkLst>
        </pc:picChg>
        <pc:picChg chg="mod">
          <ac:chgData name="Memi Lavi" userId="e83fb1fe-3ee1-48a9-b8b1-29113b8a69ef" providerId="ADAL" clId="{3761457B-D54E-497E-9F67-649C7522085A}" dt="2020-01-13T10:19:11.682" v="2886" actId="1035"/>
          <ac:picMkLst>
            <pc:docMk/>
            <pc:sldMk cId="3992817643" sldId="576"/>
            <ac:picMk id="7" creationId="{0FB9AD04-FDFE-4C98-9AD1-166619F7D781}"/>
          </ac:picMkLst>
        </pc:picChg>
        <pc:picChg chg="add">
          <ac:chgData name="Memi Lavi" userId="e83fb1fe-3ee1-48a9-b8b1-29113b8a69ef" providerId="ADAL" clId="{3761457B-D54E-497E-9F67-649C7522085A}" dt="2020-01-13T10:19:36.239" v="2962"/>
          <ac:picMkLst>
            <pc:docMk/>
            <pc:sldMk cId="3992817643" sldId="576"/>
            <ac:picMk id="10" creationId="{4BE2AFE4-7018-4EF7-8002-FF8816289357}"/>
          </ac:picMkLst>
        </pc:picChg>
        <pc:picChg chg="mod">
          <ac:chgData name="Memi Lavi" userId="e83fb1fe-3ee1-48a9-b8b1-29113b8a69ef" providerId="ADAL" clId="{3761457B-D54E-497E-9F67-649C7522085A}" dt="2020-01-13T10:19:20.073" v="2931" actId="1035"/>
          <ac:picMkLst>
            <pc:docMk/>
            <pc:sldMk cId="3992817643" sldId="576"/>
            <ac:picMk id="11" creationId="{143C97C1-C08B-4A4A-8BA5-59F03BE980E5}"/>
          </ac:picMkLst>
        </pc:picChg>
        <pc:picChg chg="mod">
          <ac:chgData name="Memi Lavi" userId="e83fb1fe-3ee1-48a9-b8b1-29113b8a69ef" providerId="ADAL" clId="{3761457B-D54E-497E-9F67-649C7522085A}" dt="2020-01-13T10:19:08.632" v="2866" actId="1035"/>
          <ac:picMkLst>
            <pc:docMk/>
            <pc:sldMk cId="3992817643" sldId="576"/>
            <ac:picMk id="12" creationId="{9F0BE539-5248-40A6-B3C8-5FB038BA51A7}"/>
          </ac:picMkLst>
        </pc:picChg>
      </pc:sldChg>
      <pc:sldChg chg="addSp delSp modSp modAnim">
        <pc:chgData name="Memi Lavi" userId="e83fb1fe-3ee1-48a9-b8b1-29113b8a69ef" providerId="ADAL" clId="{3761457B-D54E-497E-9F67-649C7522085A}" dt="2020-01-13T10:33:51.934" v="3409" actId="20577"/>
        <pc:sldMkLst>
          <pc:docMk/>
          <pc:sldMk cId="3518731844" sldId="577"/>
        </pc:sldMkLst>
        <pc:spChg chg="mod">
          <ac:chgData name="Memi Lavi" userId="e83fb1fe-3ee1-48a9-b8b1-29113b8a69ef" providerId="ADAL" clId="{3761457B-D54E-497E-9F67-649C7522085A}" dt="2020-01-13T10:23:42.349" v="3191" actId="1076"/>
          <ac:spMkLst>
            <pc:docMk/>
            <pc:sldMk cId="3518731844" sldId="577"/>
            <ac:spMk id="3" creationId="{8527C979-0239-4F9A-A9A1-27CB101F7A7B}"/>
          </ac:spMkLst>
        </pc:spChg>
        <pc:spChg chg="del">
          <ac:chgData name="Memi Lavi" userId="e83fb1fe-3ee1-48a9-b8b1-29113b8a69ef" providerId="ADAL" clId="{3761457B-D54E-497E-9F67-649C7522085A}" dt="2020-01-13T10:19:43.416" v="2963" actId="478"/>
          <ac:spMkLst>
            <pc:docMk/>
            <pc:sldMk cId="3518731844" sldId="577"/>
            <ac:spMk id="5" creationId="{02823E05-D464-403B-BBE8-1E1181FE598C}"/>
          </ac:spMkLst>
        </pc:spChg>
        <pc:spChg chg="add mod">
          <ac:chgData name="Memi Lavi" userId="e83fb1fe-3ee1-48a9-b8b1-29113b8a69ef" providerId="ADAL" clId="{3761457B-D54E-497E-9F67-649C7522085A}" dt="2020-01-13T10:23:21.402" v="3185" actId="14100"/>
          <ac:spMkLst>
            <pc:docMk/>
            <pc:sldMk cId="3518731844" sldId="577"/>
            <ac:spMk id="7" creationId="{26AD9CB6-2B87-4B2C-B346-88A326839CC5}"/>
          </ac:spMkLst>
        </pc:spChg>
        <pc:spChg chg="add mod">
          <ac:chgData name="Memi Lavi" userId="e83fb1fe-3ee1-48a9-b8b1-29113b8a69ef" providerId="ADAL" clId="{3761457B-D54E-497E-9F67-649C7522085A}" dt="2020-01-13T10:27:11.797" v="3385" actId="1037"/>
          <ac:spMkLst>
            <pc:docMk/>
            <pc:sldMk cId="3518731844" sldId="577"/>
            <ac:spMk id="8" creationId="{EE27F771-014A-43AA-9422-85D8BB501FB0}"/>
          </ac:spMkLst>
        </pc:spChg>
        <pc:spChg chg="add mod">
          <ac:chgData name="Memi Lavi" userId="e83fb1fe-3ee1-48a9-b8b1-29113b8a69ef" providerId="ADAL" clId="{3761457B-D54E-497E-9F67-649C7522085A}" dt="2020-01-13T10:23:31.217" v="3187" actId="14100"/>
          <ac:spMkLst>
            <pc:docMk/>
            <pc:sldMk cId="3518731844" sldId="577"/>
            <ac:spMk id="9" creationId="{5695A504-A369-4292-A91C-2AC75FCB36E6}"/>
          </ac:spMkLst>
        </pc:spChg>
        <pc:spChg chg="add mod">
          <ac:chgData name="Memi Lavi" userId="e83fb1fe-3ee1-48a9-b8b1-29113b8a69ef" providerId="ADAL" clId="{3761457B-D54E-497E-9F67-649C7522085A}" dt="2020-01-13T10:33:51.934" v="3409" actId="20577"/>
          <ac:spMkLst>
            <pc:docMk/>
            <pc:sldMk cId="3518731844" sldId="577"/>
            <ac:spMk id="10" creationId="{3739CC41-1C57-45A1-8F3F-BDEF8ABE1726}"/>
          </ac:spMkLst>
        </pc:spChg>
        <pc:picChg chg="add">
          <ac:chgData name="Memi Lavi" userId="e83fb1fe-3ee1-48a9-b8b1-29113b8a69ef" providerId="ADAL" clId="{3761457B-D54E-497E-9F67-649C7522085A}" dt="2020-01-13T10:19:43.551" v="2964"/>
          <ac:picMkLst>
            <pc:docMk/>
            <pc:sldMk cId="3518731844" sldId="577"/>
            <ac:picMk id="6" creationId="{DAFC4A4A-D485-46DF-AC64-E4FA7E2C768D}"/>
          </ac:picMkLst>
        </pc:picChg>
      </pc:sldChg>
      <pc:sldChg chg="del">
        <pc:chgData name="Memi Lavi" userId="e83fb1fe-3ee1-48a9-b8b1-29113b8a69ef" providerId="ADAL" clId="{3761457B-D54E-497E-9F67-649C7522085A}" dt="2020-01-13T10:34:06.252" v="3427" actId="2696"/>
        <pc:sldMkLst>
          <pc:docMk/>
          <pc:sldMk cId="2061898323" sldId="578"/>
        </pc:sldMkLst>
      </pc:sldChg>
      <pc:sldChg chg="del">
        <pc:chgData name="Memi Lavi" userId="e83fb1fe-3ee1-48a9-b8b1-29113b8a69ef" providerId="ADAL" clId="{3761457B-D54E-497E-9F67-649C7522085A}" dt="2020-01-13T10:34:07.650" v="3428" actId="2696"/>
        <pc:sldMkLst>
          <pc:docMk/>
          <pc:sldMk cId="3967305474" sldId="579"/>
        </pc:sldMkLst>
      </pc:sldChg>
      <pc:sldChg chg="del">
        <pc:chgData name="Memi Lavi" userId="e83fb1fe-3ee1-48a9-b8b1-29113b8a69ef" providerId="ADAL" clId="{3761457B-D54E-497E-9F67-649C7522085A}" dt="2020-01-13T10:34:08.814" v="3429" actId="2696"/>
        <pc:sldMkLst>
          <pc:docMk/>
          <pc:sldMk cId="758406367" sldId="580"/>
        </pc:sldMkLst>
      </pc:sldChg>
      <pc:sldChg chg="del">
        <pc:chgData name="Memi Lavi" userId="e83fb1fe-3ee1-48a9-b8b1-29113b8a69ef" providerId="ADAL" clId="{3761457B-D54E-497E-9F67-649C7522085A}" dt="2020-01-13T10:35:12.577" v="3466" actId="2696"/>
        <pc:sldMkLst>
          <pc:docMk/>
          <pc:sldMk cId="1764887477" sldId="582"/>
        </pc:sldMkLst>
      </pc:sldChg>
      <pc:sldChg chg="del">
        <pc:chgData name="Memi Lavi" userId="e83fb1fe-3ee1-48a9-b8b1-29113b8a69ef" providerId="ADAL" clId="{3761457B-D54E-497E-9F67-649C7522085A}" dt="2020-01-13T10:35:12.587" v="3467" actId="2696"/>
        <pc:sldMkLst>
          <pc:docMk/>
          <pc:sldMk cId="3359069728" sldId="583"/>
        </pc:sldMkLst>
      </pc:sldChg>
      <pc:sldChg chg="del">
        <pc:chgData name="Memi Lavi" userId="e83fb1fe-3ee1-48a9-b8b1-29113b8a69ef" providerId="ADAL" clId="{3761457B-D54E-497E-9F67-649C7522085A}" dt="2020-01-13T10:35:12.606" v="3468" actId="2696"/>
        <pc:sldMkLst>
          <pc:docMk/>
          <pc:sldMk cId="842633727" sldId="584"/>
        </pc:sldMkLst>
      </pc:sldChg>
      <pc:sldChg chg="del">
        <pc:chgData name="Memi Lavi" userId="e83fb1fe-3ee1-48a9-b8b1-29113b8a69ef" providerId="ADAL" clId="{3761457B-D54E-497E-9F67-649C7522085A}" dt="2020-01-13T10:35:12.621" v="3469" actId="2696"/>
        <pc:sldMkLst>
          <pc:docMk/>
          <pc:sldMk cId="1550978737" sldId="585"/>
        </pc:sldMkLst>
      </pc:sldChg>
      <pc:sldChg chg="del">
        <pc:chgData name="Memi Lavi" userId="e83fb1fe-3ee1-48a9-b8b1-29113b8a69ef" providerId="ADAL" clId="{3761457B-D54E-497E-9F67-649C7522085A}" dt="2020-01-13T10:35:12.638" v="3470" actId="2696"/>
        <pc:sldMkLst>
          <pc:docMk/>
          <pc:sldMk cId="1229079360" sldId="586"/>
        </pc:sldMkLst>
      </pc:sldChg>
      <pc:sldChg chg="del">
        <pc:chgData name="Memi Lavi" userId="e83fb1fe-3ee1-48a9-b8b1-29113b8a69ef" providerId="ADAL" clId="{3761457B-D54E-497E-9F67-649C7522085A}" dt="2020-01-13T10:35:12.657" v="3471" actId="2696"/>
        <pc:sldMkLst>
          <pc:docMk/>
          <pc:sldMk cId="3622155177" sldId="587"/>
        </pc:sldMkLst>
      </pc:sldChg>
      <pc:sldChg chg="del">
        <pc:chgData name="Memi Lavi" userId="e83fb1fe-3ee1-48a9-b8b1-29113b8a69ef" providerId="ADAL" clId="{3761457B-D54E-497E-9F67-649C7522085A}" dt="2020-01-13T10:35:12.684" v="3472" actId="2696"/>
        <pc:sldMkLst>
          <pc:docMk/>
          <pc:sldMk cId="2705434460" sldId="589"/>
        </pc:sldMkLst>
      </pc:sldChg>
      <pc:sldChg chg="del">
        <pc:chgData name="Memi Lavi" userId="e83fb1fe-3ee1-48a9-b8b1-29113b8a69ef" providerId="ADAL" clId="{3761457B-D54E-497E-9F67-649C7522085A}" dt="2020-01-12T14:39:42.909" v="1518" actId="2696"/>
        <pc:sldMkLst>
          <pc:docMk/>
          <pc:sldMk cId="1040658047" sldId="590"/>
        </pc:sldMkLst>
      </pc:sldChg>
      <pc:sldChg chg="del">
        <pc:chgData name="Memi Lavi" userId="e83fb1fe-3ee1-48a9-b8b1-29113b8a69ef" providerId="ADAL" clId="{3761457B-D54E-497E-9F67-649C7522085A}" dt="2020-01-13T09:20:13.504" v="2223" actId="2696"/>
        <pc:sldMkLst>
          <pc:docMk/>
          <pc:sldMk cId="2871157279" sldId="591"/>
        </pc:sldMkLst>
      </pc:sldChg>
      <pc:sldChg chg="del">
        <pc:chgData name="Memi Lavi" userId="e83fb1fe-3ee1-48a9-b8b1-29113b8a69ef" providerId="ADAL" clId="{3761457B-D54E-497E-9F67-649C7522085A}" dt="2020-01-13T10:17:34.495" v="2674" actId="2696"/>
        <pc:sldMkLst>
          <pc:docMk/>
          <pc:sldMk cId="176376554" sldId="592"/>
        </pc:sldMkLst>
      </pc:sldChg>
      <pc:sldChg chg="del">
        <pc:chgData name="Memi Lavi" userId="e83fb1fe-3ee1-48a9-b8b1-29113b8a69ef" providerId="ADAL" clId="{3761457B-D54E-497E-9F67-649C7522085A}" dt="2020-01-13T15:07:21.109" v="3481" actId="2696"/>
        <pc:sldMkLst>
          <pc:docMk/>
          <pc:sldMk cId="3459007676" sldId="593"/>
        </pc:sldMkLst>
      </pc:sldChg>
      <pc:sldChg chg="del">
        <pc:chgData name="Memi Lavi" userId="e83fb1fe-3ee1-48a9-b8b1-29113b8a69ef" providerId="ADAL" clId="{3761457B-D54E-497E-9F67-649C7522085A}" dt="2020-01-13T15:12:00.738" v="3634" actId="2696"/>
        <pc:sldMkLst>
          <pc:docMk/>
          <pc:sldMk cId="3013091934" sldId="594"/>
        </pc:sldMkLst>
      </pc:sldChg>
      <pc:sldChg chg="del">
        <pc:chgData name="Memi Lavi" userId="e83fb1fe-3ee1-48a9-b8b1-29113b8a69ef" providerId="ADAL" clId="{3761457B-D54E-497E-9F67-649C7522085A}" dt="2020-01-13T19:10:06.082" v="3651" actId="2696"/>
        <pc:sldMkLst>
          <pc:docMk/>
          <pc:sldMk cId="2190616224" sldId="595"/>
        </pc:sldMkLst>
      </pc:sldChg>
      <pc:sldChg chg="del">
        <pc:chgData name="Memi Lavi" userId="e83fb1fe-3ee1-48a9-b8b1-29113b8a69ef" providerId="ADAL" clId="{3761457B-D54E-497E-9F67-649C7522085A}" dt="2020-01-13T19:10:06.161" v="3654" actId="2696"/>
        <pc:sldMkLst>
          <pc:docMk/>
          <pc:sldMk cId="1380201455" sldId="596"/>
        </pc:sldMkLst>
      </pc:sldChg>
      <pc:sldChg chg="del">
        <pc:chgData name="Memi Lavi" userId="e83fb1fe-3ee1-48a9-b8b1-29113b8a69ef" providerId="ADAL" clId="{3761457B-D54E-497E-9F67-649C7522085A}" dt="2020-01-13T19:10:06.184" v="3655" actId="2696"/>
        <pc:sldMkLst>
          <pc:docMk/>
          <pc:sldMk cId="1997796299" sldId="597"/>
        </pc:sldMkLst>
      </pc:sldChg>
      <pc:sldChg chg="del">
        <pc:chgData name="Memi Lavi" userId="e83fb1fe-3ee1-48a9-b8b1-29113b8a69ef" providerId="ADAL" clId="{3761457B-D54E-497E-9F67-649C7522085A}" dt="2020-01-13T19:10:06.213" v="3656" actId="2696"/>
        <pc:sldMkLst>
          <pc:docMk/>
          <pc:sldMk cId="1087385002" sldId="598"/>
        </pc:sldMkLst>
      </pc:sldChg>
      <pc:sldChg chg="del">
        <pc:chgData name="Memi Lavi" userId="e83fb1fe-3ee1-48a9-b8b1-29113b8a69ef" providerId="ADAL" clId="{3761457B-D54E-497E-9F67-649C7522085A}" dt="2020-01-13T19:10:25.552" v="3658" actId="2696"/>
        <pc:sldMkLst>
          <pc:docMk/>
          <pc:sldMk cId="3680281679" sldId="599"/>
        </pc:sldMkLst>
      </pc:sldChg>
      <pc:sldChg chg="modSp del">
        <pc:chgData name="Memi Lavi" userId="e83fb1fe-3ee1-48a9-b8b1-29113b8a69ef" providerId="ADAL" clId="{3761457B-D54E-497E-9F67-649C7522085A}" dt="2020-01-13T19:12:40.499" v="3800" actId="2696"/>
        <pc:sldMkLst>
          <pc:docMk/>
          <pc:sldMk cId="3005290122" sldId="600"/>
        </pc:sldMkLst>
        <pc:spChg chg="mod">
          <ac:chgData name="Memi Lavi" userId="e83fb1fe-3ee1-48a9-b8b1-29113b8a69ef" providerId="ADAL" clId="{3761457B-D54E-497E-9F67-649C7522085A}" dt="2020-01-13T19:11:15.750" v="3719" actId="1076"/>
          <ac:spMkLst>
            <pc:docMk/>
            <pc:sldMk cId="3005290122" sldId="600"/>
            <ac:spMk id="21" creationId="{77089830-FFD7-49E7-990A-A9E931B22927}"/>
          </ac:spMkLst>
        </pc:spChg>
      </pc:sldChg>
      <pc:sldChg chg="del">
        <pc:chgData name="Memi Lavi" userId="e83fb1fe-3ee1-48a9-b8b1-29113b8a69ef" providerId="ADAL" clId="{3761457B-D54E-497E-9F67-649C7522085A}" dt="2020-01-13T19:15:02.868" v="3861" actId="2696"/>
        <pc:sldMkLst>
          <pc:docMk/>
          <pc:sldMk cId="2115177282" sldId="601"/>
        </pc:sldMkLst>
      </pc:sldChg>
      <pc:sldChg chg="modSp add modAnim">
        <pc:chgData name="Memi Lavi" userId="e83fb1fe-3ee1-48a9-b8b1-29113b8a69ef" providerId="ADAL" clId="{3761457B-D54E-497E-9F67-649C7522085A}" dt="2020-01-12T11:27:55.850" v="374" actId="20577"/>
        <pc:sldMkLst>
          <pc:docMk/>
          <pc:sldMk cId="3144224024" sldId="602"/>
        </pc:sldMkLst>
        <pc:spChg chg="mod">
          <ac:chgData name="Memi Lavi" userId="e83fb1fe-3ee1-48a9-b8b1-29113b8a69ef" providerId="ADAL" clId="{3761457B-D54E-497E-9F67-649C7522085A}" dt="2020-01-12T11:27:55.850" v="374" actId="20577"/>
          <ac:spMkLst>
            <pc:docMk/>
            <pc:sldMk cId="3144224024" sldId="602"/>
            <ac:spMk id="9" creationId="{D735ED0D-9CE4-4C21-96A3-2D8CF9F8EF4C}"/>
          </ac:spMkLst>
        </pc:spChg>
      </pc:sldChg>
      <pc:sldChg chg="addSp modSp add modAnim">
        <pc:chgData name="Memi Lavi" userId="e83fb1fe-3ee1-48a9-b8b1-29113b8a69ef" providerId="ADAL" clId="{3761457B-D54E-497E-9F67-649C7522085A}" dt="2020-01-12T13:00:12.925" v="1516" actId="14100"/>
        <pc:sldMkLst>
          <pc:docMk/>
          <pc:sldMk cId="2546264867" sldId="603"/>
        </pc:sldMkLst>
        <pc:spChg chg="mod">
          <ac:chgData name="Memi Lavi" userId="e83fb1fe-3ee1-48a9-b8b1-29113b8a69ef" providerId="ADAL" clId="{3761457B-D54E-497E-9F67-649C7522085A}" dt="2020-01-12T12:59:30.498" v="1499" actId="20577"/>
          <ac:spMkLst>
            <pc:docMk/>
            <pc:sldMk cId="2546264867" sldId="603"/>
            <ac:spMk id="4" creationId="{F72CFFA2-5536-460B-B2F5-D9BF03F4A17A}"/>
          </ac:spMkLst>
        </pc:spChg>
        <pc:spChg chg="add mod">
          <ac:chgData name="Memi Lavi" userId="e83fb1fe-3ee1-48a9-b8b1-29113b8a69ef" providerId="ADAL" clId="{3761457B-D54E-497E-9F67-649C7522085A}" dt="2020-01-12T12:59:59.845" v="1508" actId="20577"/>
          <ac:spMkLst>
            <pc:docMk/>
            <pc:sldMk cId="2546264867" sldId="603"/>
            <ac:spMk id="24" creationId="{D9345BB0-E80B-4068-A978-F51529D2FEA9}"/>
          </ac:spMkLst>
        </pc:spChg>
        <pc:spChg chg="add mod">
          <ac:chgData name="Memi Lavi" userId="e83fb1fe-3ee1-48a9-b8b1-29113b8a69ef" providerId="ADAL" clId="{3761457B-D54E-497E-9F67-649C7522085A}" dt="2020-01-12T13:00:12.925" v="1516" actId="14100"/>
          <ac:spMkLst>
            <pc:docMk/>
            <pc:sldMk cId="2546264867" sldId="603"/>
            <ac:spMk id="25" creationId="{FACD7686-92E1-4E73-B4C1-B952E7494C4C}"/>
          </ac:spMkLst>
        </pc:spChg>
      </pc:sldChg>
      <pc:sldChg chg="addSp delSp modSp add delAnim modAnim">
        <pc:chgData name="Memi Lavi" userId="e83fb1fe-3ee1-48a9-b8b1-29113b8a69ef" providerId="ADAL" clId="{3761457B-D54E-497E-9F67-649C7522085A}" dt="2020-01-12T14:40:15.631" v="1523" actId="1076"/>
        <pc:sldMkLst>
          <pc:docMk/>
          <pc:sldMk cId="3280422503" sldId="604"/>
        </pc:sldMkLst>
        <pc:spChg chg="del">
          <ac:chgData name="Memi Lavi" userId="e83fb1fe-3ee1-48a9-b8b1-29113b8a69ef" providerId="ADAL" clId="{3761457B-D54E-497E-9F67-649C7522085A}" dt="2020-01-12T14:39:48.985" v="1520" actId="478"/>
          <ac:spMkLst>
            <pc:docMk/>
            <pc:sldMk cId="3280422503" sldId="604"/>
            <ac:spMk id="14" creationId="{AE787DC2-0746-4462-B8EE-A9803BB1F2BB}"/>
          </ac:spMkLst>
        </pc:spChg>
        <pc:spChg chg="add mod">
          <ac:chgData name="Memi Lavi" userId="e83fb1fe-3ee1-48a9-b8b1-29113b8a69ef" providerId="ADAL" clId="{3761457B-D54E-497E-9F67-649C7522085A}" dt="2020-01-12T14:40:15.631" v="1523" actId="1076"/>
          <ac:spMkLst>
            <pc:docMk/>
            <pc:sldMk cId="3280422503" sldId="604"/>
            <ac:spMk id="24" creationId="{F9175284-2934-4FBD-A5C9-A5ECDDBC53C3}"/>
          </ac:spMkLst>
        </pc:spChg>
      </pc:sldChg>
      <pc:sldChg chg="modSp add modAnim">
        <pc:chgData name="Memi Lavi" userId="e83fb1fe-3ee1-48a9-b8b1-29113b8a69ef" providerId="ADAL" clId="{3761457B-D54E-497E-9F67-649C7522085A}" dt="2020-01-12T16:47:51.840" v="2092" actId="5793"/>
        <pc:sldMkLst>
          <pc:docMk/>
          <pc:sldMk cId="1810816940" sldId="605"/>
        </pc:sldMkLst>
        <pc:spChg chg="mod">
          <ac:chgData name="Memi Lavi" userId="e83fb1fe-3ee1-48a9-b8b1-29113b8a69ef" providerId="ADAL" clId="{3761457B-D54E-497E-9F67-649C7522085A}" dt="2020-01-12T16:47:51.840" v="2092" actId="5793"/>
          <ac:spMkLst>
            <pc:docMk/>
            <pc:sldMk cId="1810816940" sldId="605"/>
            <ac:spMk id="2" creationId="{BD05BD95-7444-4800-8C32-785867B3C51A}"/>
          </ac:spMkLst>
        </pc:spChg>
      </pc:sldChg>
      <pc:sldChg chg="addSp modSp add">
        <pc:chgData name="Memi Lavi" userId="e83fb1fe-3ee1-48a9-b8b1-29113b8a69ef" providerId="ADAL" clId="{3761457B-D54E-497E-9F67-649C7522085A}" dt="2020-01-13T15:07:44.052" v="3484" actId="14100"/>
        <pc:sldMkLst>
          <pc:docMk/>
          <pc:sldMk cId="1424891446" sldId="606"/>
        </pc:sldMkLst>
        <pc:spChg chg="mod">
          <ac:chgData name="Memi Lavi" userId="e83fb1fe-3ee1-48a9-b8b1-29113b8a69ef" providerId="ADAL" clId="{3761457B-D54E-497E-9F67-649C7522085A}" dt="2020-01-13T09:19:59.463" v="2220" actId="1036"/>
          <ac:spMkLst>
            <pc:docMk/>
            <pc:sldMk cId="1424891446" sldId="606"/>
            <ac:spMk id="24" creationId="{F9175284-2934-4FBD-A5C9-A5ECDDBC53C3}"/>
          </ac:spMkLst>
        </pc:spChg>
        <pc:spChg chg="add mod">
          <ac:chgData name="Memi Lavi" userId="e83fb1fe-3ee1-48a9-b8b1-29113b8a69ef" providerId="ADAL" clId="{3761457B-D54E-497E-9F67-649C7522085A}" dt="2020-01-13T09:20:09.630" v="2222" actId="1076"/>
          <ac:spMkLst>
            <pc:docMk/>
            <pc:sldMk cId="1424891446" sldId="606"/>
            <ac:spMk id="25" creationId="{ADE63435-4181-4009-9295-40111EBD33C1}"/>
          </ac:spMkLst>
        </pc:spChg>
        <pc:spChg chg="add mod">
          <ac:chgData name="Memi Lavi" userId="e83fb1fe-3ee1-48a9-b8b1-29113b8a69ef" providerId="ADAL" clId="{3761457B-D54E-497E-9F67-649C7522085A}" dt="2020-01-13T15:07:44.052" v="3484" actId="14100"/>
          <ac:spMkLst>
            <pc:docMk/>
            <pc:sldMk cId="1424891446" sldId="606"/>
            <ac:spMk id="26" creationId="{2E13FE2D-31CF-48EB-869F-BAFBDF00C123}"/>
          </ac:spMkLst>
        </pc:spChg>
      </pc:sldChg>
      <pc:sldChg chg="addSp delSp modSp add modAnim">
        <pc:chgData name="Memi Lavi" userId="e83fb1fe-3ee1-48a9-b8b1-29113b8a69ef" providerId="ADAL" clId="{3761457B-D54E-497E-9F67-649C7522085A}" dt="2020-01-13T09:22:09.807" v="2310" actId="20577"/>
        <pc:sldMkLst>
          <pc:docMk/>
          <pc:sldMk cId="631118540" sldId="607"/>
        </pc:sldMkLst>
        <pc:spChg chg="mod">
          <ac:chgData name="Memi Lavi" userId="e83fb1fe-3ee1-48a9-b8b1-29113b8a69ef" providerId="ADAL" clId="{3761457B-D54E-497E-9F67-649C7522085A}" dt="2020-01-13T09:22:09.807" v="2310" actId="20577"/>
          <ac:spMkLst>
            <pc:docMk/>
            <pc:sldMk cId="631118540" sldId="607"/>
            <ac:spMk id="3" creationId="{8527C979-0239-4F9A-A9A1-27CB101F7A7B}"/>
          </ac:spMkLst>
        </pc:spChg>
        <pc:spChg chg="mod">
          <ac:chgData name="Memi Lavi" userId="e83fb1fe-3ee1-48a9-b8b1-29113b8a69ef" providerId="ADAL" clId="{3761457B-D54E-497E-9F67-649C7522085A}" dt="2020-01-13T09:21:35.375" v="2244" actId="20577"/>
          <ac:spMkLst>
            <pc:docMk/>
            <pc:sldMk cId="631118540" sldId="607"/>
            <ac:spMk id="4" creationId="{F72CFFA2-5536-460B-B2F5-D9BF03F4A17A}"/>
          </ac:spMkLst>
        </pc:spChg>
        <pc:spChg chg="del">
          <ac:chgData name="Memi Lavi" userId="e83fb1fe-3ee1-48a9-b8b1-29113b8a69ef" providerId="ADAL" clId="{3761457B-D54E-497E-9F67-649C7522085A}" dt="2020-01-13T09:21:28.264" v="2230" actId="478"/>
          <ac:spMkLst>
            <pc:docMk/>
            <pc:sldMk cId="631118540" sldId="607"/>
            <ac:spMk id="6" creationId="{B35ECC9A-B8A0-4732-850B-908E66450DF0}"/>
          </ac:spMkLst>
        </pc:spChg>
        <pc:picChg chg="add">
          <ac:chgData name="Memi Lavi" userId="e83fb1fe-3ee1-48a9-b8b1-29113b8a69ef" providerId="ADAL" clId="{3761457B-D54E-497E-9F67-649C7522085A}" dt="2020-01-13T09:21:28.530" v="2231"/>
          <ac:picMkLst>
            <pc:docMk/>
            <pc:sldMk cId="631118540" sldId="607"/>
            <ac:picMk id="5" creationId="{4F0686F0-9A0D-46FB-8DC1-D53DD5A07EE0}"/>
          </ac:picMkLst>
        </pc:picChg>
      </pc:sldChg>
      <pc:sldChg chg="addSp delSp add">
        <pc:chgData name="Memi Lavi" userId="e83fb1fe-3ee1-48a9-b8b1-29113b8a69ef" providerId="ADAL" clId="{3761457B-D54E-497E-9F67-649C7522085A}" dt="2020-01-13T09:22:18.235" v="2312"/>
        <pc:sldMkLst>
          <pc:docMk/>
          <pc:sldMk cId="3854401497" sldId="608"/>
        </pc:sldMkLst>
        <pc:spChg chg="del">
          <ac:chgData name="Memi Lavi" userId="e83fb1fe-3ee1-48a9-b8b1-29113b8a69ef" providerId="ADAL" clId="{3761457B-D54E-497E-9F67-649C7522085A}" dt="2020-01-13T09:22:18.086" v="2311" actId="478"/>
          <ac:spMkLst>
            <pc:docMk/>
            <pc:sldMk cId="3854401497" sldId="608"/>
            <ac:spMk id="12" creationId="{E5E153D8-C347-4F7C-94A3-C7FDE7C962CB}"/>
          </ac:spMkLst>
        </pc:spChg>
        <pc:picChg chg="add">
          <ac:chgData name="Memi Lavi" userId="e83fb1fe-3ee1-48a9-b8b1-29113b8a69ef" providerId="ADAL" clId="{3761457B-D54E-497E-9F67-649C7522085A}" dt="2020-01-13T09:22:18.235" v="2312"/>
          <ac:picMkLst>
            <pc:docMk/>
            <pc:sldMk cId="3854401497" sldId="608"/>
            <ac:picMk id="10" creationId="{C047C499-A42A-441E-9874-ABF4CE4EE988}"/>
          </ac:picMkLst>
        </pc:picChg>
      </pc:sldChg>
      <pc:sldChg chg="addSp delSp modSp add delAnim">
        <pc:chgData name="Memi Lavi" userId="e83fb1fe-3ee1-48a9-b8b1-29113b8a69ef" providerId="ADAL" clId="{3761457B-D54E-497E-9F67-649C7522085A}" dt="2020-01-13T09:22:51.132" v="2320" actId="1076"/>
        <pc:sldMkLst>
          <pc:docMk/>
          <pc:sldMk cId="1997747459" sldId="609"/>
        </pc:sldMkLst>
        <pc:spChg chg="del">
          <ac:chgData name="Memi Lavi" userId="e83fb1fe-3ee1-48a9-b8b1-29113b8a69ef" providerId="ADAL" clId="{3761457B-D54E-497E-9F67-649C7522085A}" dt="2020-01-13T09:22:33.374" v="2313" actId="478"/>
          <ac:spMkLst>
            <pc:docMk/>
            <pc:sldMk cId="1997747459" sldId="609"/>
            <ac:spMk id="6" creationId="{CC9342A5-CB4B-49EC-B7F2-B00AF83A2331}"/>
          </ac:spMkLst>
        </pc:spChg>
        <pc:spChg chg="del">
          <ac:chgData name="Memi Lavi" userId="e83fb1fe-3ee1-48a9-b8b1-29113b8a69ef" providerId="ADAL" clId="{3761457B-D54E-497E-9F67-649C7522085A}" dt="2020-01-13T09:22:40.660" v="2317" actId="478"/>
          <ac:spMkLst>
            <pc:docMk/>
            <pc:sldMk cId="1997747459" sldId="609"/>
            <ac:spMk id="8" creationId="{0871E63D-6066-4ABD-A904-BC7F39A40671}"/>
          </ac:spMkLst>
        </pc:spChg>
        <pc:spChg chg="del">
          <ac:chgData name="Memi Lavi" userId="e83fb1fe-3ee1-48a9-b8b1-29113b8a69ef" providerId="ADAL" clId="{3761457B-D54E-497E-9F67-649C7522085A}" dt="2020-01-13T09:22:38.552" v="2315" actId="478"/>
          <ac:spMkLst>
            <pc:docMk/>
            <pc:sldMk cId="1997747459" sldId="609"/>
            <ac:spMk id="9" creationId="{8BF8C3ED-0751-4A45-B5F2-FC0FCC748F0B}"/>
          </ac:spMkLst>
        </pc:spChg>
        <pc:picChg chg="del">
          <ac:chgData name="Memi Lavi" userId="e83fb1fe-3ee1-48a9-b8b1-29113b8a69ef" providerId="ADAL" clId="{3761457B-D54E-497E-9F67-649C7522085A}" dt="2020-01-13T09:22:39.336" v="2316" actId="478"/>
          <ac:picMkLst>
            <pc:docMk/>
            <pc:sldMk cId="1997747459" sldId="609"/>
            <ac:picMk id="3" creationId="{9C6F7A6E-9E78-46E7-AD1B-8FF88EF0715A}"/>
          </ac:picMkLst>
        </pc:picChg>
        <pc:picChg chg="del">
          <ac:chgData name="Memi Lavi" userId="e83fb1fe-3ee1-48a9-b8b1-29113b8a69ef" providerId="ADAL" clId="{3761457B-D54E-497E-9F67-649C7522085A}" dt="2020-01-13T09:22:41.688" v="2318" actId="478"/>
          <ac:picMkLst>
            <pc:docMk/>
            <pc:sldMk cId="1997747459" sldId="609"/>
            <ac:picMk id="7" creationId="{49C11946-0666-4637-930B-5748047FFBE9}"/>
          </ac:picMkLst>
        </pc:picChg>
        <pc:picChg chg="add">
          <ac:chgData name="Memi Lavi" userId="e83fb1fe-3ee1-48a9-b8b1-29113b8a69ef" providerId="ADAL" clId="{3761457B-D54E-497E-9F67-649C7522085A}" dt="2020-01-13T09:22:33.502" v="2314"/>
          <ac:picMkLst>
            <pc:docMk/>
            <pc:sldMk cId="1997747459" sldId="609"/>
            <ac:picMk id="10" creationId="{EE64B59B-482D-4D07-863E-82D17DBF7DF3}"/>
          </ac:picMkLst>
        </pc:picChg>
        <pc:picChg chg="add mod">
          <ac:chgData name="Memi Lavi" userId="e83fb1fe-3ee1-48a9-b8b1-29113b8a69ef" providerId="ADAL" clId="{3761457B-D54E-497E-9F67-649C7522085A}" dt="2020-01-13T09:22:51.132" v="2320" actId="1076"/>
          <ac:picMkLst>
            <pc:docMk/>
            <pc:sldMk cId="1997747459" sldId="609"/>
            <ac:picMk id="11" creationId="{7643DE30-36AC-4D29-8DB2-CEA7161CFBD9}"/>
          </ac:picMkLst>
        </pc:picChg>
      </pc:sldChg>
      <pc:sldChg chg="addSp delSp add">
        <pc:chgData name="Memi Lavi" userId="e83fb1fe-3ee1-48a9-b8b1-29113b8a69ef" providerId="ADAL" clId="{3761457B-D54E-497E-9F67-649C7522085A}" dt="2020-01-13T09:22:58.859" v="2322"/>
        <pc:sldMkLst>
          <pc:docMk/>
          <pc:sldMk cId="1256856788" sldId="610"/>
        </pc:sldMkLst>
        <pc:spChg chg="del">
          <ac:chgData name="Memi Lavi" userId="e83fb1fe-3ee1-48a9-b8b1-29113b8a69ef" providerId="ADAL" clId="{3761457B-D54E-497E-9F67-649C7522085A}" dt="2020-01-13T09:22:58.666" v="2321" actId="478"/>
          <ac:spMkLst>
            <pc:docMk/>
            <pc:sldMk cId="1256856788" sldId="610"/>
            <ac:spMk id="11" creationId="{F260A905-406F-4829-AADD-A3B8E61DB251}"/>
          </ac:spMkLst>
        </pc:spChg>
        <pc:picChg chg="add">
          <ac:chgData name="Memi Lavi" userId="e83fb1fe-3ee1-48a9-b8b1-29113b8a69ef" providerId="ADAL" clId="{3761457B-D54E-497E-9F67-649C7522085A}" dt="2020-01-13T09:22:58.859" v="2322"/>
          <ac:picMkLst>
            <pc:docMk/>
            <pc:sldMk cId="1256856788" sldId="610"/>
            <ac:picMk id="9" creationId="{A70754E0-CFBD-416F-BF42-30B985AD9DF5}"/>
          </ac:picMkLst>
        </pc:picChg>
      </pc:sldChg>
      <pc:sldChg chg="addSp delSp modSp add">
        <pc:chgData name="Memi Lavi" userId="e83fb1fe-3ee1-48a9-b8b1-29113b8a69ef" providerId="ADAL" clId="{3761457B-D54E-497E-9F67-649C7522085A}" dt="2020-01-13T09:27:21.436" v="2432" actId="20577"/>
        <pc:sldMkLst>
          <pc:docMk/>
          <pc:sldMk cId="323954321" sldId="611"/>
        </pc:sldMkLst>
        <pc:spChg chg="del">
          <ac:chgData name="Memi Lavi" userId="e83fb1fe-3ee1-48a9-b8b1-29113b8a69ef" providerId="ADAL" clId="{3761457B-D54E-497E-9F67-649C7522085A}" dt="2020-01-13T09:26:43.869" v="2323" actId="478"/>
          <ac:spMkLst>
            <pc:docMk/>
            <pc:sldMk cId="323954321" sldId="611"/>
            <ac:spMk id="8" creationId="{CEFC3211-3046-4729-B883-0F5FD82EBA86}"/>
          </ac:spMkLst>
        </pc:spChg>
        <pc:spChg chg="mod">
          <ac:chgData name="Memi Lavi" userId="e83fb1fe-3ee1-48a9-b8b1-29113b8a69ef" providerId="ADAL" clId="{3761457B-D54E-497E-9F67-649C7522085A}" dt="2020-01-13T09:27:21.436" v="2432" actId="20577"/>
          <ac:spMkLst>
            <pc:docMk/>
            <pc:sldMk cId="323954321" sldId="611"/>
            <ac:spMk id="9" creationId="{DA737E48-ADCE-4A64-B183-EA45D77AEB17}"/>
          </ac:spMkLst>
        </pc:spChg>
        <pc:picChg chg="add">
          <ac:chgData name="Memi Lavi" userId="e83fb1fe-3ee1-48a9-b8b1-29113b8a69ef" providerId="ADAL" clId="{3761457B-D54E-497E-9F67-649C7522085A}" dt="2020-01-13T09:26:44.033" v="2324"/>
          <ac:picMkLst>
            <pc:docMk/>
            <pc:sldMk cId="323954321" sldId="611"/>
            <ac:picMk id="5" creationId="{F7A01F0A-A80F-4C4D-93AF-4059D4E0D060}"/>
          </ac:picMkLst>
        </pc:picChg>
      </pc:sldChg>
      <pc:sldChg chg="addSp delSp modSp add">
        <pc:chgData name="Memi Lavi" userId="e83fb1fe-3ee1-48a9-b8b1-29113b8a69ef" providerId="ADAL" clId="{3761457B-D54E-497E-9F67-649C7522085A}" dt="2020-01-13T09:29:49.183" v="2638" actId="20577"/>
        <pc:sldMkLst>
          <pc:docMk/>
          <pc:sldMk cId="3205051210" sldId="612"/>
        </pc:sldMkLst>
        <pc:spChg chg="del">
          <ac:chgData name="Memi Lavi" userId="e83fb1fe-3ee1-48a9-b8b1-29113b8a69ef" providerId="ADAL" clId="{3761457B-D54E-497E-9F67-649C7522085A}" dt="2020-01-13T09:27:38.523" v="2433" actId="478"/>
          <ac:spMkLst>
            <pc:docMk/>
            <pc:sldMk cId="3205051210" sldId="612"/>
            <ac:spMk id="6" creationId="{62155442-F575-4B56-AA95-399D04698E8C}"/>
          </ac:spMkLst>
        </pc:spChg>
        <pc:graphicFrameChg chg="modGraphic">
          <ac:chgData name="Memi Lavi" userId="e83fb1fe-3ee1-48a9-b8b1-29113b8a69ef" providerId="ADAL" clId="{3761457B-D54E-497E-9F67-649C7522085A}" dt="2020-01-13T09:29:49.183" v="2638" actId="20577"/>
          <ac:graphicFrameMkLst>
            <pc:docMk/>
            <pc:sldMk cId="3205051210" sldId="612"/>
            <ac:graphicFrameMk id="7" creationId="{22857D39-C672-4160-B0C4-E62288B25614}"/>
          </ac:graphicFrameMkLst>
        </pc:graphicFrameChg>
        <pc:picChg chg="add">
          <ac:chgData name="Memi Lavi" userId="e83fb1fe-3ee1-48a9-b8b1-29113b8a69ef" providerId="ADAL" clId="{3761457B-D54E-497E-9F67-649C7522085A}" dt="2020-01-13T09:27:39.609" v="2434"/>
          <ac:picMkLst>
            <pc:docMk/>
            <pc:sldMk cId="3205051210" sldId="612"/>
            <ac:picMk id="5" creationId="{702F236C-0EF2-4F27-A034-F91B524108AD}"/>
          </ac:picMkLst>
        </pc:picChg>
      </pc:sldChg>
      <pc:sldChg chg="addSp delSp modSp add">
        <pc:chgData name="Memi Lavi" userId="e83fb1fe-3ee1-48a9-b8b1-29113b8a69ef" providerId="ADAL" clId="{3761457B-D54E-497E-9F67-649C7522085A}" dt="2020-01-13T09:30:25.771" v="2668"/>
        <pc:sldMkLst>
          <pc:docMk/>
          <pc:sldMk cId="3830125085" sldId="613"/>
        </pc:sldMkLst>
        <pc:spChg chg="mod">
          <ac:chgData name="Memi Lavi" userId="e83fb1fe-3ee1-48a9-b8b1-29113b8a69ef" providerId="ADAL" clId="{3761457B-D54E-497E-9F67-649C7522085A}" dt="2020-01-13T09:30:15.322" v="2653" actId="20577"/>
          <ac:spMkLst>
            <pc:docMk/>
            <pc:sldMk cId="3830125085" sldId="613"/>
            <ac:spMk id="4" creationId="{F72CFFA2-5536-460B-B2F5-D9BF03F4A17A}"/>
          </ac:spMkLst>
        </pc:spChg>
        <pc:spChg chg="mod">
          <ac:chgData name="Memi Lavi" userId="e83fb1fe-3ee1-48a9-b8b1-29113b8a69ef" providerId="ADAL" clId="{3761457B-D54E-497E-9F67-649C7522085A}" dt="2020-01-13T09:30:24.453" v="2667"/>
          <ac:spMkLst>
            <pc:docMk/>
            <pc:sldMk cId="3830125085" sldId="613"/>
            <ac:spMk id="6" creationId="{3523BA20-3080-4BCA-9AF6-CABDF597517A}"/>
          </ac:spMkLst>
        </pc:spChg>
        <pc:spChg chg="del">
          <ac:chgData name="Memi Lavi" userId="e83fb1fe-3ee1-48a9-b8b1-29113b8a69ef" providerId="ADAL" clId="{3761457B-D54E-497E-9F67-649C7522085A}" dt="2020-01-13T09:30:05.044" v="2639" actId="478"/>
          <ac:spMkLst>
            <pc:docMk/>
            <pc:sldMk cId="3830125085" sldId="613"/>
            <ac:spMk id="12" creationId="{BE8EED39-B749-47B5-AC75-005CDB40912E}"/>
          </ac:spMkLst>
        </pc:spChg>
        <pc:spChg chg="mod">
          <ac:chgData name="Memi Lavi" userId="e83fb1fe-3ee1-48a9-b8b1-29113b8a69ef" providerId="ADAL" clId="{3761457B-D54E-497E-9F67-649C7522085A}" dt="2020-01-13T09:30:20.734" v="2666" actId="20577"/>
          <ac:spMkLst>
            <pc:docMk/>
            <pc:sldMk cId="3830125085" sldId="613"/>
            <ac:spMk id="13" creationId="{21B5B65F-F644-48B7-A8DA-CF9050E756AA}"/>
          </ac:spMkLst>
        </pc:spChg>
        <pc:spChg chg="mod">
          <ac:chgData name="Memi Lavi" userId="e83fb1fe-3ee1-48a9-b8b1-29113b8a69ef" providerId="ADAL" clId="{3761457B-D54E-497E-9F67-649C7522085A}" dt="2020-01-13T09:30:25.771" v="2668"/>
          <ac:spMkLst>
            <pc:docMk/>
            <pc:sldMk cId="3830125085" sldId="613"/>
            <ac:spMk id="17" creationId="{67F5E933-E506-428F-A6FF-6474BB5245DE}"/>
          </ac:spMkLst>
        </pc:spChg>
        <pc:picChg chg="add">
          <ac:chgData name="Memi Lavi" userId="e83fb1fe-3ee1-48a9-b8b1-29113b8a69ef" providerId="ADAL" clId="{3761457B-D54E-497E-9F67-649C7522085A}" dt="2020-01-13T09:30:05.178" v="2640"/>
          <ac:picMkLst>
            <pc:docMk/>
            <pc:sldMk cId="3830125085" sldId="613"/>
            <ac:picMk id="18" creationId="{F7D4197C-9A3C-498E-98F4-CAB2CA20CD15}"/>
          </ac:picMkLst>
        </pc:picChg>
      </pc:sldChg>
      <pc:sldChg chg="addSp modSp add">
        <pc:chgData name="Memi Lavi" userId="e83fb1fe-3ee1-48a9-b8b1-29113b8a69ef" providerId="ADAL" clId="{3761457B-D54E-497E-9F67-649C7522085A}" dt="2020-01-13T15:07:55.127" v="3485"/>
        <pc:sldMkLst>
          <pc:docMk/>
          <pc:sldMk cId="1465130901" sldId="614"/>
        </pc:sldMkLst>
        <pc:spChg chg="mod">
          <ac:chgData name="Memi Lavi" userId="e83fb1fe-3ee1-48a9-b8b1-29113b8a69ef" providerId="ADAL" clId="{3761457B-D54E-497E-9F67-649C7522085A}" dt="2020-01-13T10:17:21.434" v="2671" actId="14100"/>
          <ac:spMkLst>
            <pc:docMk/>
            <pc:sldMk cId="1465130901" sldId="614"/>
            <ac:spMk id="24" creationId="{F9175284-2934-4FBD-A5C9-A5ECDDBC53C3}"/>
          </ac:spMkLst>
        </pc:spChg>
        <pc:spChg chg="add mod">
          <ac:chgData name="Memi Lavi" userId="e83fb1fe-3ee1-48a9-b8b1-29113b8a69ef" providerId="ADAL" clId="{3761457B-D54E-497E-9F67-649C7522085A}" dt="2020-01-13T10:17:30.282" v="2673" actId="1076"/>
          <ac:spMkLst>
            <pc:docMk/>
            <pc:sldMk cId="1465130901" sldId="614"/>
            <ac:spMk id="26" creationId="{212CF732-2A18-4CD1-8256-3BCC8553BF16}"/>
          </ac:spMkLst>
        </pc:spChg>
        <pc:spChg chg="add">
          <ac:chgData name="Memi Lavi" userId="e83fb1fe-3ee1-48a9-b8b1-29113b8a69ef" providerId="ADAL" clId="{3761457B-D54E-497E-9F67-649C7522085A}" dt="2020-01-13T15:07:55.127" v="3485"/>
          <ac:spMkLst>
            <pc:docMk/>
            <pc:sldMk cId="1465130901" sldId="614"/>
            <ac:spMk id="28" creationId="{D8A8DAAD-1853-41F3-B03E-A4298AAB072F}"/>
          </ac:spMkLst>
        </pc:spChg>
      </pc:sldChg>
      <pc:sldChg chg="addSp delSp modSp add delAnim modAnim">
        <pc:chgData name="Memi Lavi" userId="e83fb1fe-3ee1-48a9-b8b1-29113b8a69ef" providerId="ADAL" clId="{3761457B-D54E-497E-9F67-649C7522085A}" dt="2020-01-13T10:33:58.445" v="3426" actId="20577"/>
        <pc:sldMkLst>
          <pc:docMk/>
          <pc:sldMk cId="227372974" sldId="615"/>
        </pc:sldMkLst>
        <pc:spChg chg="del">
          <ac:chgData name="Memi Lavi" userId="e83fb1fe-3ee1-48a9-b8b1-29113b8a69ef" providerId="ADAL" clId="{3761457B-D54E-497E-9F67-649C7522085A}" dt="2020-01-13T10:32:16.546" v="3387" actId="478"/>
          <ac:spMkLst>
            <pc:docMk/>
            <pc:sldMk cId="227372974" sldId="615"/>
            <ac:spMk id="7" creationId="{26AD9CB6-2B87-4B2C-B346-88A326839CC5}"/>
          </ac:spMkLst>
        </pc:spChg>
        <pc:spChg chg="del">
          <ac:chgData name="Memi Lavi" userId="e83fb1fe-3ee1-48a9-b8b1-29113b8a69ef" providerId="ADAL" clId="{3761457B-D54E-497E-9F67-649C7522085A}" dt="2020-01-13T10:32:16.546" v="3387" actId="478"/>
          <ac:spMkLst>
            <pc:docMk/>
            <pc:sldMk cId="227372974" sldId="615"/>
            <ac:spMk id="9" creationId="{5695A504-A369-4292-A91C-2AC75FCB36E6}"/>
          </ac:spMkLst>
        </pc:spChg>
        <pc:spChg chg="mod">
          <ac:chgData name="Memi Lavi" userId="e83fb1fe-3ee1-48a9-b8b1-29113b8a69ef" providerId="ADAL" clId="{3761457B-D54E-497E-9F67-649C7522085A}" dt="2020-01-13T10:33:58.445" v="3426" actId="20577"/>
          <ac:spMkLst>
            <pc:docMk/>
            <pc:sldMk cId="227372974" sldId="615"/>
            <ac:spMk id="10" creationId="{3739CC41-1C57-45A1-8F3F-BDEF8ABE1726}"/>
          </ac:spMkLst>
        </pc:spChg>
        <pc:picChg chg="add mod">
          <ac:chgData name="Memi Lavi" userId="e83fb1fe-3ee1-48a9-b8b1-29113b8a69ef" providerId="ADAL" clId="{3761457B-D54E-497E-9F67-649C7522085A}" dt="2020-01-13T10:33:06.125" v="3391" actId="14100"/>
          <ac:picMkLst>
            <pc:docMk/>
            <pc:sldMk cId="227372974" sldId="615"/>
            <ac:picMk id="2" creationId="{BE3561FF-154B-42F8-B0CC-94AA38099F8B}"/>
          </ac:picMkLst>
        </pc:picChg>
      </pc:sldChg>
      <pc:sldChg chg="delSp modSp add">
        <pc:chgData name="Memi Lavi" userId="e83fb1fe-3ee1-48a9-b8b1-29113b8a69ef" providerId="ADAL" clId="{3761457B-D54E-497E-9F67-649C7522085A}" dt="2020-01-13T10:35:02.668" v="3465" actId="1076"/>
        <pc:sldMkLst>
          <pc:docMk/>
          <pc:sldMk cId="4159764223" sldId="616"/>
        </pc:sldMkLst>
        <pc:spChg chg="mod">
          <ac:chgData name="Memi Lavi" userId="e83fb1fe-3ee1-48a9-b8b1-29113b8a69ef" providerId="ADAL" clId="{3761457B-D54E-497E-9F67-649C7522085A}" dt="2020-01-13T10:34:36.658" v="3444" actId="20577"/>
          <ac:spMkLst>
            <pc:docMk/>
            <pc:sldMk cId="4159764223" sldId="616"/>
            <ac:spMk id="4" creationId="{F72CFFA2-5536-460B-B2F5-D9BF03F4A17A}"/>
          </ac:spMkLst>
        </pc:spChg>
        <pc:spChg chg="del">
          <ac:chgData name="Memi Lavi" userId="e83fb1fe-3ee1-48a9-b8b1-29113b8a69ef" providerId="ADAL" clId="{3761457B-D54E-497E-9F67-649C7522085A}" dt="2020-01-13T10:34:45.548" v="3461" actId="478"/>
          <ac:spMkLst>
            <pc:docMk/>
            <pc:sldMk cId="4159764223" sldId="616"/>
            <ac:spMk id="6" creationId="{3523BA20-3080-4BCA-9AF6-CABDF597517A}"/>
          </ac:spMkLst>
        </pc:spChg>
        <pc:spChg chg="del">
          <ac:chgData name="Memi Lavi" userId="e83fb1fe-3ee1-48a9-b8b1-29113b8a69ef" providerId="ADAL" clId="{3761457B-D54E-497E-9F67-649C7522085A}" dt="2020-01-13T10:34:45.548" v="3461" actId="478"/>
          <ac:spMkLst>
            <pc:docMk/>
            <pc:sldMk cId="4159764223" sldId="616"/>
            <ac:spMk id="13" creationId="{21B5B65F-F644-48B7-A8DA-CF9050E756AA}"/>
          </ac:spMkLst>
        </pc:spChg>
        <pc:spChg chg="mod">
          <ac:chgData name="Memi Lavi" userId="e83fb1fe-3ee1-48a9-b8b1-29113b8a69ef" providerId="ADAL" clId="{3761457B-D54E-497E-9F67-649C7522085A}" dt="2020-01-13T10:35:02.668" v="3465" actId="1076"/>
          <ac:spMkLst>
            <pc:docMk/>
            <pc:sldMk cId="4159764223" sldId="616"/>
            <ac:spMk id="16" creationId="{DF1DCB63-77AF-4235-83FB-89B342BF8CEE}"/>
          </ac:spMkLst>
        </pc:spChg>
        <pc:spChg chg="del">
          <ac:chgData name="Memi Lavi" userId="e83fb1fe-3ee1-48a9-b8b1-29113b8a69ef" providerId="ADAL" clId="{3761457B-D54E-497E-9F67-649C7522085A}" dt="2020-01-13T10:34:45.548" v="3461" actId="478"/>
          <ac:spMkLst>
            <pc:docMk/>
            <pc:sldMk cId="4159764223" sldId="616"/>
            <ac:spMk id="17" creationId="{67F5E933-E506-428F-A6FF-6474BB5245DE}"/>
          </ac:spMkLst>
        </pc:spChg>
        <pc:cxnChg chg="del">
          <ac:chgData name="Memi Lavi" userId="e83fb1fe-3ee1-48a9-b8b1-29113b8a69ef" providerId="ADAL" clId="{3761457B-D54E-497E-9F67-649C7522085A}" dt="2020-01-13T10:34:45.548" v="3461" actId="478"/>
          <ac:cxnSpMkLst>
            <pc:docMk/>
            <pc:sldMk cId="4159764223" sldId="616"/>
            <ac:cxnSpMk id="10" creationId="{7AA344A6-CB82-4109-84C2-322B730D80A8}"/>
          </ac:cxnSpMkLst>
        </pc:cxnChg>
        <pc:cxnChg chg="del">
          <ac:chgData name="Memi Lavi" userId="e83fb1fe-3ee1-48a9-b8b1-29113b8a69ef" providerId="ADAL" clId="{3761457B-D54E-497E-9F67-649C7522085A}" dt="2020-01-13T10:34:45.548" v="3461" actId="478"/>
          <ac:cxnSpMkLst>
            <pc:docMk/>
            <pc:sldMk cId="4159764223" sldId="616"/>
            <ac:cxnSpMk id="11" creationId="{C0FBC352-BEDA-40F4-8605-4201A3233538}"/>
          </ac:cxnSpMkLst>
        </pc:cxnChg>
        <pc:cxnChg chg="del">
          <ac:chgData name="Memi Lavi" userId="e83fb1fe-3ee1-48a9-b8b1-29113b8a69ef" providerId="ADAL" clId="{3761457B-D54E-497E-9F67-649C7522085A}" dt="2020-01-13T10:34:45.548" v="3461" actId="478"/>
          <ac:cxnSpMkLst>
            <pc:docMk/>
            <pc:sldMk cId="4159764223" sldId="616"/>
            <ac:cxnSpMk id="14" creationId="{C1C9614C-2AD9-41EA-803C-446A1777B866}"/>
          </ac:cxnSpMkLst>
        </pc:cxnChg>
        <pc:cxnChg chg="del">
          <ac:chgData name="Memi Lavi" userId="e83fb1fe-3ee1-48a9-b8b1-29113b8a69ef" providerId="ADAL" clId="{3761457B-D54E-497E-9F67-649C7522085A}" dt="2020-01-13T10:34:45.548" v="3461" actId="478"/>
          <ac:cxnSpMkLst>
            <pc:docMk/>
            <pc:sldMk cId="4159764223" sldId="616"/>
            <ac:cxnSpMk id="15" creationId="{E3F34DC4-BB43-487B-A2E5-0A3A055A4458}"/>
          </ac:cxnSpMkLst>
        </pc:cxnChg>
        <pc:cxnChg chg="del">
          <ac:chgData name="Memi Lavi" userId="e83fb1fe-3ee1-48a9-b8b1-29113b8a69ef" providerId="ADAL" clId="{3761457B-D54E-497E-9F67-649C7522085A}" dt="2020-01-13T10:34:45.548" v="3461" actId="478"/>
          <ac:cxnSpMkLst>
            <pc:docMk/>
            <pc:sldMk cId="4159764223" sldId="616"/>
            <ac:cxnSpMk id="19" creationId="{2C9EF2EF-413B-44FB-8152-5BA5C4EFC46A}"/>
          </ac:cxnSpMkLst>
        </pc:cxnChg>
      </pc:sldChg>
      <pc:sldChg chg="addSp modSp add">
        <pc:chgData name="Memi Lavi" userId="e83fb1fe-3ee1-48a9-b8b1-29113b8a69ef" providerId="ADAL" clId="{3761457B-D54E-497E-9F67-649C7522085A}" dt="2020-01-13T15:07:58.944" v="3486"/>
        <pc:sldMkLst>
          <pc:docMk/>
          <pc:sldMk cId="3882760097" sldId="617"/>
        </pc:sldMkLst>
        <pc:spChg chg="mod">
          <ac:chgData name="Memi Lavi" userId="e83fb1fe-3ee1-48a9-b8b1-29113b8a69ef" providerId="ADAL" clId="{3761457B-D54E-497E-9F67-649C7522085A}" dt="2020-01-13T15:07:01.023" v="3477" actId="14100"/>
          <ac:spMkLst>
            <pc:docMk/>
            <pc:sldMk cId="3882760097" sldId="617"/>
            <ac:spMk id="24" creationId="{F9175284-2934-4FBD-A5C9-A5ECDDBC53C3}"/>
          </ac:spMkLst>
        </pc:spChg>
        <pc:spChg chg="add mod">
          <ac:chgData name="Memi Lavi" userId="e83fb1fe-3ee1-48a9-b8b1-29113b8a69ef" providerId="ADAL" clId="{3761457B-D54E-497E-9F67-649C7522085A}" dt="2020-01-13T15:07:10.924" v="3480" actId="14100"/>
          <ac:spMkLst>
            <pc:docMk/>
            <pc:sldMk cId="3882760097" sldId="617"/>
            <ac:spMk id="28" creationId="{B79ABB73-7F04-4A97-AF51-E88048F8F750}"/>
          </ac:spMkLst>
        </pc:spChg>
        <pc:spChg chg="add">
          <ac:chgData name="Memi Lavi" userId="e83fb1fe-3ee1-48a9-b8b1-29113b8a69ef" providerId="ADAL" clId="{3761457B-D54E-497E-9F67-649C7522085A}" dt="2020-01-13T15:07:58.944" v="3486"/>
          <ac:spMkLst>
            <pc:docMk/>
            <pc:sldMk cId="3882760097" sldId="617"/>
            <ac:spMk id="29" creationId="{CB4E45CE-4F11-4788-A401-5ABE7FE9B18C}"/>
          </ac:spMkLst>
        </pc:spChg>
      </pc:sldChg>
      <pc:sldChg chg="addSp delSp modSp add delAnim modAnim">
        <pc:chgData name="Memi Lavi" userId="e83fb1fe-3ee1-48a9-b8b1-29113b8a69ef" providerId="ADAL" clId="{3761457B-D54E-497E-9F67-649C7522085A}" dt="2020-01-13T15:11:10.412" v="3630"/>
        <pc:sldMkLst>
          <pc:docMk/>
          <pc:sldMk cId="509738585" sldId="618"/>
        </pc:sldMkLst>
        <pc:spChg chg="del">
          <ac:chgData name="Memi Lavi" userId="e83fb1fe-3ee1-48a9-b8b1-29113b8a69ef" providerId="ADAL" clId="{3761457B-D54E-497E-9F67-649C7522085A}" dt="2020-01-13T15:10:40.011" v="3625" actId="478"/>
          <ac:spMkLst>
            <pc:docMk/>
            <pc:sldMk cId="509738585" sldId="618"/>
            <ac:spMk id="24" creationId="{F9175284-2934-4FBD-A5C9-A5ECDDBC53C3}"/>
          </ac:spMkLst>
        </pc:spChg>
        <pc:spChg chg="del">
          <ac:chgData name="Memi Lavi" userId="e83fb1fe-3ee1-48a9-b8b1-29113b8a69ef" providerId="ADAL" clId="{3761457B-D54E-497E-9F67-649C7522085A}" dt="2020-01-13T15:10:40.011" v="3625" actId="478"/>
          <ac:spMkLst>
            <pc:docMk/>
            <pc:sldMk cId="509738585" sldId="618"/>
            <ac:spMk id="25" creationId="{ADE63435-4181-4009-9295-40111EBD33C1}"/>
          </ac:spMkLst>
        </pc:spChg>
        <pc:spChg chg="del">
          <ac:chgData name="Memi Lavi" userId="e83fb1fe-3ee1-48a9-b8b1-29113b8a69ef" providerId="ADAL" clId="{3761457B-D54E-497E-9F67-649C7522085A}" dt="2020-01-13T15:10:40.011" v="3625" actId="478"/>
          <ac:spMkLst>
            <pc:docMk/>
            <pc:sldMk cId="509738585" sldId="618"/>
            <ac:spMk id="26" creationId="{212CF732-2A18-4CD1-8256-3BCC8553BF16}"/>
          </ac:spMkLst>
        </pc:spChg>
        <pc:spChg chg="del">
          <ac:chgData name="Memi Lavi" userId="e83fb1fe-3ee1-48a9-b8b1-29113b8a69ef" providerId="ADAL" clId="{3761457B-D54E-497E-9F67-649C7522085A}" dt="2020-01-13T15:10:40.011" v="3625" actId="478"/>
          <ac:spMkLst>
            <pc:docMk/>
            <pc:sldMk cId="509738585" sldId="618"/>
            <ac:spMk id="28" creationId="{B79ABB73-7F04-4A97-AF51-E88048F8F750}"/>
          </ac:spMkLst>
        </pc:spChg>
        <pc:spChg chg="del">
          <ac:chgData name="Memi Lavi" userId="e83fb1fe-3ee1-48a9-b8b1-29113b8a69ef" providerId="ADAL" clId="{3761457B-D54E-497E-9F67-649C7522085A}" dt="2020-01-13T15:10:40.011" v="3625" actId="478"/>
          <ac:spMkLst>
            <pc:docMk/>
            <pc:sldMk cId="509738585" sldId="618"/>
            <ac:spMk id="29" creationId="{CB4E45CE-4F11-4788-A401-5ABE7FE9B18C}"/>
          </ac:spMkLst>
        </pc:spChg>
        <pc:cxnChg chg="add mod">
          <ac:chgData name="Memi Lavi" userId="e83fb1fe-3ee1-48a9-b8b1-29113b8a69ef" providerId="ADAL" clId="{3761457B-D54E-497E-9F67-649C7522085A}" dt="2020-01-13T15:11:05.424" v="3629" actId="14100"/>
          <ac:cxnSpMkLst>
            <pc:docMk/>
            <pc:sldMk cId="509738585" sldId="618"/>
            <ac:cxnSpMk id="6" creationId="{76EF6A21-770A-4ECF-988C-88A67C7C43C3}"/>
          </ac:cxnSpMkLst>
        </pc:cxnChg>
      </pc:sldChg>
      <pc:sldChg chg="addSp delSp modSp add delAnim modAnim">
        <pc:chgData name="Memi Lavi" userId="e83fb1fe-3ee1-48a9-b8b1-29113b8a69ef" providerId="ADAL" clId="{3761457B-D54E-497E-9F67-649C7522085A}" dt="2020-01-13T15:13:08.068" v="3650" actId="208"/>
        <pc:sldMkLst>
          <pc:docMk/>
          <pc:sldMk cId="1285351978" sldId="619"/>
        </pc:sldMkLst>
        <pc:spChg chg="add mod">
          <ac:chgData name="Memi Lavi" userId="e83fb1fe-3ee1-48a9-b8b1-29113b8a69ef" providerId="ADAL" clId="{3761457B-D54E-497E-9F67-649C7522085A}" dt="2020-01-13T15:13:08.068" v="3650" actId="208"/>
          <ac:spMkLst>
            <pc:docMk/>
            <pc:sldMk cId="1285351978" sldId="619"/>
            <ac:spMk id="24" creationId="{12156C9D-DD0F-48A7-95A7-55F18D8C4C8D}"/>
          </ac:spMkLst>
        </pc:spChg>
        <pc:spChg chg="mod">
          <ac:chgData name="Memi Lavi" userId="e83fb1fe-3ee1-48a9-b8b1-29113b8a69ef" providerId="ADAL" clId="{3761457B-D54E-497E-9F67-649C7522085A}" dt="2020-01-13T15:12:13.996" v="3646" actId="20577"/>
          <ac:spMkLst>
            <pc:docMk/>
            <pc:sldMk cId="1285351978" sldId="619"/>
            <ac:spMk id="55" creationId="{67C05848-2940-42AF-ADC4-FB1F58457367}"/>
          </ac:spMkLst>
        </pc:spChg>
        <pc:cxnChg chg="del">
          <ac:chgData name="Memi Lavi" userId="e83fb1fe-3ee1-48a9-b8b1-29113b8a69ef" providerId="ADAL" clId="{3761457B-D54E-497E-9F67-649C7522085A}" dt="2020-01-13T15:12:09.722" v="3636" actId="478"/>
          <ac:cxnSpMkLst>
            <pc:docMk/>
            <pc:sldMk cId="1285351978" sldId="619"/>
            <ac:cxnSpMk id="6" creationId="{76EF6A21-770A-4ECF-988C-88A67C7C43C3}"/>
          </ac:cxnSpMkLst>
        </pc:cxnChg>
      </pc:sldChg>
      <pc:sldChg chg="delSp modSp add delAnim">
        <pc:chgData name="Memi Lavi" userId="e83fb1fe-3ee1-48a9-b8b1-29113b8a69ef" providerId="ADAL" clId="{3761457B-D54E-497E-9F67-649C7522085A}" dt="2020-01-13T19:10:55.845" v="3717" actId="1037"/>
        <pc:sldMkLst>
          <pc:docMk/>
          <pc:sldMk cId="3165974901" sldId="620"/>
        </pc:sldMkLst>
        <pc:spChg chg="mod">
          <ac:chgData name="Memi Lavi" userId="e83fb1fe-3ee1-48a9-b8b1-29113b8a69ef" providerId="ADAL" clId="{3761457B-D54E-497E-9F67-649C7522085A}" dt="2020-01-13T19:10:55.845" v="3717" actId="1037"/>
          <ac:spMkLst>
            <pc:docMk/>
            <pc:sldMk cId="3165974901" sldId="620"/>
            <ac:spMk id="2" creationId="{F1A9EE73-33B6-4EA1-B75C-848981A4EBC7}"/>
          </ac:spMkLst>
        </pc:spChg>
        <pc:spChg chg="mod">
          <ac:chgData name="Memi Lavi" userId="e83fb1fe-3ee1-48a9-b8b1-29113b8a69ef" providerId="ADAL" clId="{3761457B-D54E-497E-9F67-649C7522085A}" dt="2020-01-13T19:10:35.405" v="3672" actId="20577"/>
          <ac:spMkLst>
            <pc:docMk/>
            <pc:sldMk cId="3165974901" sldId="620"/>
            <ac:spMk id="4" creationId="{F72CFFA2-5536-460B-B2F5-D9BF03F4A17A}"/>
          </ac:spMkLst>
        </pc:spChg>
        <pc:spChg chg="mod">
          <ac:chgData name="Memi Lavi" userId="e83fb1fe-3ee1-48a9-b8b1-29113b8a69ef" providerId="ADAL" clId="{3761457B-D54E-497E-9F67-649C7522085A}" dt="2020-01-13T19:10:55.845" v="3717" actId="1037"/>
          <ac:spMkLst>
            <pc:docMk/>
            <pc:sldMk cId="3165974901" sldId="620"/>
            <ac:spMk id="5" creationId="{924532E4-F1B1-4943-A61A-94C526AAD9F7}"/>
          </ac:spMkLst>
        </pc:spChg>
        <pc:spChg chg="del">
          <ac:chgData name="Memi Lavi" userId="e83fb1fe-3ee1-48a9-b8b1-29113b8a69ef" providerId="ADAL" clId="{3761457B-D54E-497E-9F67-649C7522085A}" dt="2020-01-13T19:10:47.371" v="3674" actId="478"/>
          <ac:spMkLst>
            <pc:docMk/>
            <pc:sldMk cId="3165974901" sldId="620"/>
            <ac:spMk id="16" creationId="{FAC10734-A4CE-4C1B-A8BD-93D92881A3C1}"/>
          </ac:spMkLst>
        </pc:spChg>
        <pc:spChg chg="del">
          <ac:chgData name="Memi Lavi" userId="e83fb1fe-3ee1-48a9-b8b1-29113b8a69ef" providerId="ADAL" clId="{3761457B-D54E-497E-9F67-649C7522085A}" dt="2020-01-13T19:10:38.605" v="3673" actId="478"/>
          <ac:spMkLst>
            <pc:docMk/>
            <pc:sldMk cId="3165974901" sldId="620"/>
            <ac:spMk id="24" creationId="{12156C9D-DD0F-48A7-95A7-55F18D8C4C8D}"/>
          </ac:spMkLst>
        </pc:spChg>
        <pc:spChg chg="mod">
          <ac:chgData name="Memi Lavi" userId="e83fb1fe-3ee1-48a9-b8b1-29113b8a69ef" providerId="ADAL" clId="{3761457B-D54E-497E-9F67-649C7522085A}" dt="2020-01-13T19:10:55.845" v="3717" actId="1037"/>
          <ac:spMkLst>
            <pc:docMk/>
            <pc:sldMk cId="3165974901" sldId="620"/>
            <ac:spMk id="31" creationId="{9CC5D68B-DABB-45C2-AE89-259B741D0CF0}"/>
          </ac:spMkLst>
        </pc:spChg>
        <pc:spChg chg="mod">
          <ac:chgData name="Memi Lavi" userId="e83fb1fe-3ee1-48a9-b8b1-29113b8a69ef" providerId="ADAL" clId="{3761457B-D54E-497E-9F67-649C7522085A}" dt="2020-01-13T19:10:55.845" v="3717" actId="1037"/>
          <ac:spMkLst>
            <pc:docMk/>
            <pc:sldMk cId="3165974901" sldId="620"/>
            <ac:spMk id="40" creationId="{BA656712-6DF5-4829-9762-5BA9B2BB2943}"/>
          </ac:spMkLst>
        </pc:spChg>
        <pc:spChg chg="del">
          <ac:chgData name="Memi Lavi" userId="e83fb1fe-3ee1-48a9-b8b1-29113b8a69ef" providerId="ADAL" clId="{3761457B-D54E-497E-9F67-649C7522085A}" dt="2020-01-13T19:10:47.371" v="3674" actId="478"/>
          <ac:spMkLst>
            <pc:docMk/>
            <pc:sldMk cId="3165974901" sldId="620"/>
            <ac:spMk id="41" creationId="{B0C38CD5-DB90-4621-B3B4-F022F00DDC18}"/>
          </ac:spMkLst>
        </pc:spChg>
        <pc:spChg chg="del">
          <ac:chgData name="Memi Lavi" userId="e83fb1fe-3ee1-48a9-b8b1-29113b8a69ef" providerId="ADAL" clId="{3761457B-D54E-497E-9F67-649C7522085A}" dt="2020-01-13T19:10:47.371" v="3674" actId="478"/>
          <ac:spMkLst>
            <pc:docMk/>
            <pc:sldMk cId="3165974901" sldId="620"/>
            <ac:spMk id="51" creationId="{9F9C550D-AACB-4FDF-9A99-5F28647DC740}"/>
          </ac:spMkLst>
        </pc:spChg>
        <pc:spChg chg="mod">
          <ac:chgData name="Memi Lavi" userId="e83fb1fe-3ee1-48a9-b8b1-29113b8a69ef" providerId="ADAL" clId="{3761457B-D54E-497E-9F67-649C7522085A}" dt="2020-01-13T19:10:55.845" v="3717" actId="1037"/>
          <ac:spMkLst>
            <pc:docMk/>
            <pc:sldMk cId="3165974901" sldId="620"/>
            <ac:spMk id="55" creationId="{67C05848-2940-42AF-ADC4-FB1F58457367}"/>
          </ac:spMkLst>
        </pc:spChg>
        <pc:spChg chg="del">
          <ac:chgData name="Memi Lavi" userId="e83fb1fe-3ee1-48a9-b8b1-29113b8a69ef" providerId="ADAL" clId="{3761457B-D54E-497E-9F67-649C7522085A}" dt="2020-01-13T19:10:47.371" v="3674" actId="478"/>
          <ac:spMkLst>
            <pc:docMk/>
            <pc:sldMk cId="3165974901" sldId="620"/>
            <ac:spMk id="65" creationId="{E527E60A-A912-4730-A58F-D8A06322696E}"/>
          </ac:spMkLst>
        </pc:spChg>
        <pc:picChg chg="mod">
          <ac:chgData name="Memi Lavi" userId="e83fb1fe-3ee1-48a9-b8b1-29113b8a69ef" providerId="ADAL" clId="{3761457B-D54E-497E-9F67-649C7522085A}" dt="2020-01-13T19:10:55.845" v="3717" actId="1037"/>
          <ac:picMkLst>
            <pc:docMk/>
            <pc:sldMk cId="3165974901" sldId="620"/>
            <ac:picMk id="12" creationId="{E721B14E-74F2-44F4-A663-8764665D9CEE}"/>
          </ac:picMkLst>
        </pc:picChg>
        <pc:cxnChg chg="mod">
          <ac:chgData name="Memi Lavi" userId="e83fb1fe-3ee1-48a9-b8b1-29113b8a69ef" providerId="ADAL" clId="{3761457B-D54E-497E-9F67-649C7522085A}" dt="2020-01-13T19:10:55.845" v="3717" actId="1037"/>
          <ac:cxnSpMkLst>
            <pc:docMk/>
            <pc:sldMk cId="3165974901" sldId="620"/>
            <ac:cxnSpMk id="27" creationId="{03A4FAF7-F68D-48DA-ABFC-6DADA4F6E342}"/>
          </ac:cxnSpMkLst>
        </pc:cxnChg>
        <pc:cxnChg chg="mod">
          <ac:chgData name="Memi Lavi" userId="e83fb1fe-3ee1-48a9-b8b1-29113b8a69ef" providerId="ADAL" clId="{3761457B-D54E-497E-9F67-649C7522085A}" dt="2020-01-13T19:10:55.845" v="3717" actId="1037"/>
          <ac:cxnSpMkLst>
            <pc:docMk/>
            <pc:sldMk cId="3165974901" sldId="620"/>
            <ac:cxnSpMk id="39" creationId="{70C266D9-A658-4189-AB0C-896A0E36045B}"/>
          </ac:cxnSpMkLst>
        </pc:cxnChg>
        <pc:cxnChg chg="del mod">
          <ac:chgData name="Memi Lavi" userId="e83fb1fe-3ee1-48a9-b8b1-29113b8a69ef" providerId="ADAL" clId="{3761457B-D54E-497E-9F67-649C7522085A}" dt="2020-01-13T19:10:47.371" v="3674" actId="478"/>
          <ac:cxnSpMkLst>
            <pc:docMk/>
            <pc:sldMk cId="3165974901" sldId="620"/>
            <ac:cxnSpMk id="42" creationId="{6285DAF3-D880-4E83-9F5C-A5BEA00D039B}"/>
          </ac:cxnSpMkLst>
        </pc:cxnChg>
        <pc:cxnChg chg="del">
          <ac:chgData name="Memi Lavi" userId="e83fb1fe-3ee1-48a9-b8b1-29113b8a69ef" providerId="ADAL" clId="{3761457B-D54E-497E-9F67-649C7522085A}" dt="2020-01-13T19:10:47.371" v="3674" actId="478"/>
          <ac:cxnSpMkLst>
            <pc:docMk/>
            <pc:sldMk cId="3165974901" sldId="620"/>
            <ac:cxnSpMk id="43" creationId="{6A0A7808-F08C-42C6-B109-A1D756769EFB}"/>
          </ac:cxnSpMkLst>
        </pc:cxnChg>
        <pc:cxnChg chg="mod">
          <ac:chgData name="Memi Lavi" userId="e83fb1fe-3ee1-48a9-b8b1-29113b8a69ef" providerId="ADAL" clId="{3761457B-D54E-497E-9F67-649C7522085A}" dt="2020-01-13T19:10:55.845" v="3717" actId="1037"/>
          <ac:cxnSpMkLst>
            <pc:docMk/>
            <pc:sldMk cId="3165974901" sldId="620"/>
            <ac:cxnSpMk id="44" creationId="{B761A199-8D67-4941-B4FA-79F0B60BFF83}"/>
          </ac:cxnSpMkLst>
        </pc:cxnChg>
        <pc:cxnChg chg="mod">
          <ac:chgData name="Memi Lavi" userId="e83fb1fe-3ee1-48a9-b8b1-29113b8a69ef" providerId="ADAL" clId="{3761457B-D54E-497E-9F67-649C7522085A}" dt="2020-01-13T19:10:55.845" v="3717" actId="1037"/>
          <ac:cxnSpMkLst>
            <pc:docMk/>
            <pc:sldMk cId="3165974901" sldId="620"/>
            <ac:cxnSpMk id="49" creationId="{4B643C4F-CEDB-4C45-8DC3-F12465EDD12D}"/>
          </ac:cxnSpMkLst>
        </pc:cxnChg>
        <pc:cxnChg chg="del mod">
          <ac:chgData name="Memi Lavi" userId="e83fb1fe-3ee1-48a9-b8b1-29113b8a69ef" providerId="ADAL" clId="{3761457B-D54E-497E-9F67-649C7522085A}" dt="2020-01-13T19:10:47.371" v="3674" actId="478"/>
          <ac:cxnSpMkLst>
            <pc:docMk/>
            <pc:sldMk cId="3165974901" sldId="620"/>
            <ac:cxnSpMk id="52" creationId="{CDEA3F13-DBEE-4314-B460-97CFFDC0B8D6}"/>
          </ac:cxnSpMkLst>
        </pc:cxnChg>
        <pc:cxnChg chg="mod">
          <ac:chgData name="Memi Lavi" userId="e83fb1fe-3ee1-48a9-b8b1-29113b8a69ef" providerId="ADAL" clId="{3761457B-D54E-497E-9F67-649C7522085A}" dt="2020-01-13T19:10:55.845" v="3717" actId="1037"/>
          <ac:cxnSpMkLst>
            <pc:docMk/>
            <pc:sldMk cId="3165974901" sldId="620"/>
            <ac:cxnSpMk id="64" creationId="{D6FB5D0B-B2E3-4BD2-8310-60EF589F0445}"/>
          </ac:cxnSpMkLst>
        </pc:cxnChg>
        <pc:cxnChg chg="del">
          <ac:chgData name="Memi Lavi" userId="e83fb1fe-3ee1-48a9-b8b1-29113b8a69ef" providerId="ADAL" clId="{3761457B-D54E-497E-9F67-649C7522085A}" dt="2020-01-13T19:10:47.371" v="3674" actId="478"/>
          <ac:cxnSpMkLst>
            <pc:docMk/>
            <pc:sldMk cId="3165974901" sldId="620"/>
            <ac:cxnSpMk id="66" creationId="{0D9DDB88-4724-4282-83C4-A2017C996680}"/>
          </ac:cxnSpMkLst>
        </pc:cxnChg>
      </pc:sldChg>
      <pc:sldChg chg="addSp modSp add">
        <pc:chgData name="Memi Lavi" userId="e83fb1fe-3ee1-48a9-b8b1-29113b8a69ef" providerId="ADAL" clId="{3761457B-D54E-497E-9F67-649C7522085A}" dt="2020-01-13T19:12:36.265" v="3799" actId="20577"/>
        <pc:sldMkLst>
          <pc:docMk/>
          <pc:sldMk cId="3516679022" sldId="621"/>
        </pc:sldMkLst>
        <pc:spChg chg="mod">
          <ac:chgData name="Memi Lavi" userId="e83fb1fe-3ee1-48a9-b8b1-29113b8a69ef" providerId="ADAL" clId="{3761457B-D54E-497E-9F67-649C7522085A}" dt="2020-01-13T19:12:36.265" v="3799" actId="20577"/>
          <ac:spMkLst>
            <pc:docMk/>
            <pc:sldMk cId="3516679022" sldId="621"/>
            <ac:spMk id="4" creationId="{F72CFFA2-5536-460B-B2F5-D9BF03F4A17A}"/>
          </ac:spMkLst>
        </pc:spChg>
        <pc:spChg chg="add mod">
          <ac:chgData name="Memi Lavi" userId="e83fb1fe-3ee1-48a9-b8b1-29113b8a69ef" providerId="ADAL" clId="{3761457B-D54E-497E-9F67-649C7522085A}" dt="2020-01-13T19:11:28.967" v="3725" actId="20577"/>
          <ac:spMkLst>
            <pc:docMk/>
            <pc:sldMk cId="3516679022" sldId="621"/>
            <ac:spMk id="15" creationId="{BC79B6C1-19F3-4D88-AD2F-51AAC36C1B89}"/>
          </ac:spMkLst>
        </pc:spChg>
        <pc:spChg chg="add mod">
          <ac:chgData name="Memi Lavi" userId="e83fb1fe-3ee1-48a9-b8b1-29113b8a69ef" providerId="ADAL" clId="{3761457B-D54E-497E-9F67-649C7522085A}" dt="2020-01-13T19:11:37.269" v="3727" actId="1076"/>
          <ac:spMkLst>
            <pc:docMk/>
            <pc:sldMk cId="3516679022" sldId="621"/>
            <ac:spMk id="16" creationId="{D7DA2C8C-9E22-4FA5-A983-8CBA36B5DE31}"/>
          </ac:spMkLst>
        </pc:spChg>
        <pc:spChg chg="add mod">
          <ac:chgData name="Memi Lavi" userId="e83fb1fe-3ee1-48a9-b8b1-29113b8a69ef" providerId="ADAL" clId="{3761457B-D54E-497E-9F67-649C7522085A}" dt="2020-01-13T19:11:47.049" v="3734" actId="20577"/>
          <ac:spMkLst>
            <pc:docMk/>
            <pc:sldMk cId="3516679022" sldId="621"/>
            <ac:spMk id="17" creationId="{ECFFC2F4-7278-4914-BA12-38632172D65B}"/>
          </ac:spMkLst>
        </pc:spChg>
        <pc:spChg chg="add mod">
          <ac:chgData name="Memi Lavi" userId="e83fb1fe-3ee1-48a9-b8b1-29113b8a69ef" providerId="ADAL" clId="{3761457B-D54E-497E-9F67-649C7522085A}" dt="2020-01-13T19:12:07.898" v="3748" actId="20577"/>
          <ac:spMkLst>
            <pc:docMk/>
            <pc:sldMk cId="3516679022" sldId="621"/>
            <ac:spMk id="18" creationId="{D85A3782-377A-46DB-8F7A-E8E828D22775}"/>
          </ac:spMkLst>
        </pc:spChg>
        <pc:spChg chg="add mod">
          <ac:chgData name="Memi Lavi" userId="e83fb1fe-3ee1-48a9-b8b1-29113b8a69ef" providerId="ADAL" clId="{3761457B-D54E-497E-9F67-649C7522085A}" dt="2020-01-13T19:12:30.637" v="3790" actId="14100"/>
          <ac:spMkLst>
            <pc:docMk/>
            <pc:sldMk cId="3516679022" sldId="621"/>
            <ac:spMk id="19" creationId="{07AC8A1D-D415-4290-9CD5-353D0E2A5951}"/>
          </ac:spMkLst>
        </pc:spChg>
      </pc:sldChg>
      <pc:sldChg chg="addSp modSp add ord modAnim">
        <pc:chgData name="Memi Lavi" userId="e83fb1fe-3ee1-48a9-b8b1-29113b8a69ef" providerId="ADAL" clId="{3761457B-D54E-497E-9F67-649C7522085A}" dt="2020-01-13T19:14:47.276" v="3860"/>
        <pc:sldMkLst>
          <pc:docMk/>
          <pc:sldMk cId="1314317245" sldId="622"/>
        </pc:sldMkLst>
        <pc:spChg chg="mod">
          <ac:chgData name="Memi Lavi" userId="e83fb1fe-3ee1-48a9-b8b1-29113b8a69ef" providerId="ADAL" clId="{3761457B-D54E-497E-9F67-649C7522085A}" dt="2020-01-13T19:13:14.330" v="3813" actId="207"/>
          <ac:spMkLst>
            <pc:docMk/>
            <pc:sldMk cId="1314317245" sldId="622"/>
            <ac:spMk id="2" creationId="{F1A9EE73-33B6-4EA1-B75C-848981A4EBC7}"/>
          </ac:spMkLst>
        </pc:spChg>
        <pc:spChg chg="mod">
          <ac:chgData name="Memi Lavi" userId="e83fb1fe-3ee1-48a9-b8b1-29113b8a69ef" providerId="ADAL" clId="{3761457B-D54E-497E-9F67-649C7522085A}" dt="2020-01-13T19:12:57.249" v="3812" actId="20577"/>
          <ac:spMkLst>
            <pc:docMk/>
            <pc:sldMk cId="1314317245" sldId="622"/>
            <ac:spMk id="4" creationId="{F72CFFA2-5536-460B-B2F5-D9BF03F4A17A}"/>
          </ac:spMkLst>
        </pc:spChg>
        <pc:spChg chg="add mod">
          <ac:chgData name="Memi Lavi" userId="e83fb1fe-3ee1-48a9-b8b1-29113b8a69ef" providerId="ADAL" clId="{3761457B-D54E-497E-9F67-649C7522085A}" dt="2020-01-13T19:13:17.421" v="3814"/>
          <ac:spMkLst>
            <pc:docMk/>
            <pc:sldMk cId="1314317245" sldId="622"/>
            <ac:spMk id="15" creationId="{E904FBCB-0FDC-4CD1-B1B6-8DAD6F30EB8B}"/>
          </ac:spMkLst>
        </pc:spChg>
        <pc:spChg chg="add mod">
          <ac:chgData name="Memi Lavi" userId="e83fb1fe-3ee1-48a9-b8b1-29113b8a69ef" providerId="ADAL" clId="{3761457B-D54E-497E-9F67-649C7522085A}" dt="2020-01-13T19:13:17.517" v="3815"/>
          <ac:spMkLst>
            <pc:docMk/>
            <pc:sldMk cId="1314317245" sldId="622"/>
            <ac:spMk id="16" creationId="{37401B61-3543-4AFB-A0F1-15A15E154A7D}"/>
          </ac:spMkLst>
        </pc:spChg>
        <pc:spChg chg="add mod">
          <ac:chgData name="Memi Lavi" userId="e83fb1fe-3ee1-48a9-b8b1-29113b8a69ef" providerId="ADAL" clId="{3761457B-D54E-497E-9F67-649C7522085A}" dt="2020-01-13T19:13:48.614" v="3840" actId="1036"/>
          <ac:spMkLst>
            <pc:docMk/>
            <pc:sldMk cId="1314317245" sldId="622"/>
            <ac:spMk id="17" creationId="{74E2D05D-A6F6-493D-8807-2C495B12D728}"/>
          </ac:spMkLst>
        </pc:spChg>
        <pc:spChg chg="add mod">
          <ac:chgData name="Memi Lavi" userId="e83fb1fe-3ee1-48a9-b8b1-29113b8a69ef" providerId="ADAL" clId="{3761457B-D54E-497E-9F67-649C7522085A}" dt="2020-01-13T19:13:51.155" v="3841"/>
          <ac:spMkLst>
            <pc:docMk/>
            <pc:sldMk cId="1314317245" sldId="622"/>
            <ac:spMk id="18" creationId="{04E816F7-DB1E-4D35-80D4-18C3B3F812E3}"/>
          </ac:spMkLst>
        </pc:spChg>
        <pc:spChg chg="add mod">
          <ac:chgData name="Memi Lavi" userId="e83fb1fe-3ee1-48a9-b8b1-29113b8a69ef" providerId="ADAL" clId="{3761457B-D54E-497E-9F67-649C7522085A}" dt="2020-01-13T19:13:51.245" v="3842"/>
          <ac:spMkLst>
            <pc:docMk/>
            <pc:sldMk cId="1314317245" sldId="622"/>
            <ac:spMk id="19" creationId="{FBB33D39-EF59-4EFB-944F-8A75A6288DC8}"/>
          </ac:spMkLst>
        </pc:spChg>
        <pc:spChg chg="add mod">
          <ac:chgData name="Memi Lavi" userId="e83fb1fe-3ee1-48a9-b8b1-29113b8a69ef" providerId="ADAL" clId="{3761457B-D54E-497E-9F67-649C7522085A}" dt="2020-01-13T19:14:04.414" v="3850" actId="1076"/>
          <ac:spMkLst>
            <pc:docMk/>
            <pc:sldMk cId="1314317245" sldId="622"/>
            <ac:spMk id="20" creationId="{6B942834-FBE9-4337-B558-BF5F9F7AB6B4}"/>
          </ac:spMkLst>
        </pc:spChg>
        <pc:spChg chg="add mod">
          <ac:chgData name="Memi Lavi" userId="e83fb1fe-3ee1-48a9-b8b1-29113b8a69ef" providerId="ADAL" clId="{3761457B-D54E-497E-9F67-649C7522085A}" dt="2020-01-13T19:14:17.694" v="3852" actId="1076"/>
          <ac:spMkLst>
            <pc:docMk/>
            <pc:sldMk cId="1314317245" sldId="622"/>
            <ac:spMk id="21" creationId="{A206F4DA-203E-4602-8372-5645D1F03EE6}"/>
          </ac:spMkLst>
        </pc:spChg>
        <pc:spChg chg="add mod">
          <ac:chgData name="Memi Lavi" userId="e83fb1fe-3ee1-48a9-b8b1-29113b8a69ef" providerId="ADAL" clId="{3761457B-D54E-497E-9F67-649C7522085A}" dt="2020-01-13T19:14:41.141" v="3859" actId="20577"/>
          <ac:spMkLst>
            <pc:docMk/>
            <pc:sldMk cId="1314317245" sldId="622"/>
            <ac:spMk id="22" creationId="{CA35453F-8087-4919-B23D-954C759F935A}"/>
          </ac:spMkLst>
        </pc:spChg>
        <pc:spChg chg="mod">
          <ac:chgData name="Memi Lavi" userId="e83fb1fe-3ee1-48a9-b8b1-29113b8a69ef" providerId="ADAL" clId="{3761457B-D54E-497E-9F67-649C7522085A}" dt="2020-01-13T19:13:14.330" v="3813" actId="207"/>
          <ac:spMkLst>
            <pc:docMk/>
            <pc:sldMk cId="1314317245" sldId="622"/>
            <ac:spMk id="40" creationId="{BA656712-6DF5-4829-9762-5BA9B2BB2943}"/>
          </ac:spMkLst>
        </pc:spChg>
      </pc:sldChg>
      <pc:sldChg chg="add del">
        <pc:chgData name="Memi Lavi" userId="e83fb1fe-3ee1-48a9-b8b1-29113b8a69ef" providerId="ADAL" clId="{3761457B-D54E-497E-9F67-649C7522085A}" dt="2020-01-13T19:12:47.804" v="3802"/>
        <pc:sldMkLst>
          <pc:docMk/>
          <pc:sldMk cId="1343867367" sldId="6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6334BD6-3EF2-443A-B8F9-69A421B92E3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B667D51-46F7-4899-BF52-33C7FE15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922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Case Study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738BD-79E3-4A17-BAB8-D259FEC8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1286"/>
          <a:stretch/>
        </p:blipFill>
        <p:spPr>
          <a:xfrm>
            <a:off x="8239027" y="1452384"/>
            <a:ext cx="3952973" cy="54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567179" y="1815146"/>
            <a:ext cx="4595955" cy="2529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Based on 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Employees have tablets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Offline support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Retrieve lists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Mark Items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Export list to payment engine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069391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7069391" y="23101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lists from the queue and stores them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350762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743005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8755968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10493013" y="326308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Retrieves list to be handled. Updates and exports items and lists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25997" y="389759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7743005" y="3169920"/>
            <a:ext cx="11400" cy="461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709390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9357722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10087395" y="5719383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to be exported to the payment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0772410" y="5471985"/>
            <a:ext cx="1" cy="247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614872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8716206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25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10087396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Data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0581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7E60A-A912-4730-A58F-D8A06322696E}"/>
              </a:ext>
            </a:extLst>
          </p:cNvPr>
          <p:cNvSpPr/>
          <p:nvPr/>
        </p:nvSpPr>
        <p:spPr>
          <a:xfrm>
            <a:off x="9996827" y="192692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Displays list, marks items, offline support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9DDB88-4724-4282-83C4-A2017C996680}"/>
              </a:ext>
            </a:extLst>
          </p:cNvPr>
          <p:cNvCxnSpPr>
            <a:cxnSpLocks/>
          </p:cNvCxnSpPr>
          <p:nvPr/>
        </p:nvCxnSpPr>
        <p:spPr>
          <a:xfrm>
            <a:off x="9629811" y="256143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6" grpId="0" animBg="1"/>
      <p:bldP spid="31" grpId="0" animBg="1"/>
      <p:bldP spid="5" grpId="0" animBg="1"/>
      <p:bldP spid="40" grpId="0" animBg="1"/>
      <p:bldP spid="41" grpId="0" animBg="1"/>
      <p:bldP spid="51" grpId="0" animBg="1"/>
      <p:bldP spid="55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Messaging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567179" y="1815146"/>
            <a:ext cx="4595955" cy="2529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Based on 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Employees have tablets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Offline support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Retrieve lists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Mark Items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Export list to payment engine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069391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7069391" y="23101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lists from the queue and stores them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350762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743005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8755968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10493013" y="326308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Retrieves list to be handled. Updates and exports items and lists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25997" y="389759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7743005" y="3169920"/>
            <a:ext cx="11400" cy="461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709390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9357722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10087395" y="5719383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to be exported to the payment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0772410" y="5471985"/>
            <a:ext cx="1" cy="247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614872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8716206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25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10087396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Data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0581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7E60A-A912-4730-A58F-D8A06322696E}"/>
              </a:ext>
            </a:extLst>
          </p:cNvPr>
          <p:cNvSpPr/>
          <p:nvPr/>
        </p:nvSpPr>
        <p:spPr>
          <a:xfrm>
            <a:off x="9996827" y="192692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Displays list, marks items, offline support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9DDB88-4724-4282-83C4-A2017C996680}"/>
              </a:ext>
            </a:extLst>
          </p:cNvPr>
          <p:cNvCxnSpPr>
            <a:cxnSpLocks/>
          </p:cNvCxnSpPr>
          <p:nvPr/>
        </p:nvCxnSpPr>
        <p:spPr>
          <a:xfrm>
            <a:off x="9629811" y="256143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345BB0-E80B-4068-A978-F51529D2FEA9}"/>
              </a:ext>
            </a:extLst>
          </p:cNvPr>
          <p:cNvSpPr txBox="1"/>
          <p:nvPr/>
        </p:nvSpPr>
        <p:spPr>
          <a:xfrm>
            <a:off x="9357570" y="3244334"/>
            <a:ext cx="76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D7686-92E1-4E73-B4C1-B952E7494C4C}"/>
              </a:ext>
            </a:extLst>
          </p:cNvPr>
          <p:cNvSpPr txBox="1"/>
          <p:nvPr/>
        </p:nvSpPr>
        <p:spPr>
          <a:xfrm>
            <a:off x="10432803" y="4498667"/>
            <a:ext cx="98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54626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069391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7069391" y="23101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lists from the queue and stores them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350762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743005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8755968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10493013" y="326308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Retrieves list to be handled. Updates and exports items and lists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25997" y="389759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7743005" y="3169920"/>
            <a:ext cx="11400" cy="461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709390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9357722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10087395" y="5719383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to be exported to the payment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0772410" y="5471985"/>
            <a:ext cx="1" cy="247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614872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8716206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25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10087396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Data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0581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7E60A-A912-4730-A58F-D8A06322696E}"/>
              </a:ext>
            </a:extLst>
          </p:cNvPr>
          <p:cNvSpPr/>
          <p:nvPr/>
        </p:nvSpPr>
        <p:spPr>
          <a:xfrm>
            <a:off x="9996827" y="192692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Displays list, marks items, offline support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9DDB88-4724-4282-83C4-A2017C996680}"/>
              </a:ext>
            </a:extLst>
          </p:cNvPr>
          <p:cNvCxnSpPr>
            <a:cxnSpLocks/>
          </p:cNvCxnSpPr>
          <p:nvPr/>
        </p:nvCxnSpPr>
        <p:spPr>
          <a:xfrm>
            <a:off x="9629811" y="256143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175284-2934-4FBD-A5C9-A5ECDDBC53C3}"/>
              </a:ext>
            </a:extLst>
          </p:cNvPr>
          <p:cNvSpPr/>
          <p:nvPr/>
        </p:nvSpPr>
        <p:spPr>
          <a:xfrm>
            <a:off x="6937072" y="3483958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882470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Receives shopping lists to be handled from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Stores the lists in the datastore</a:t>
            </a: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4883C-7193-46DB-877B-860D94A9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5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519747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4312753"/>
            <a:ext cx="424435" cy="393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D0A5E-E7BA-4066-8249-6CD56F2E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Considerations: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Should be able to connect to queue</a:t>
            </a:r>
            <a:endParaRPr lang="he-IL" sz="30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Not much else…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A61FF-9221-475C-AD64-DDA91B94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1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20681-C09F-4CB6-99BB-16D16D9B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4" y="2162898"/>
            <a:ext cx="1397318" cy="139950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B033073-FEEC-4398-8969-2F0ED5C73C52}"/>
              </a:ext>
            </a:extLst>
          </p:cNvPr>
          <p:cNvSpPr/>
          <p:nvPr/>
        </p:nvSpPr>
        <p:spPr>
          <a:xfrm>
            <a:off x="2841867" y="1901012"/>
            <a:ext cx="3985653" cy="945000"/>
          </a:xfrm>
          <a:prstGeom prst="wedgeRectCallout">
            <a:avLst>
              <a:gd name="adj1" fmla="val -71843"/>
              <a:gd name="adj2" fmla="val 42904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542708"/>
                </a:solidFill>
              </a:rPr>
              <a:t>We’re basically a Java shop, and our database of choice is MySQL.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5BD95-7444-4800-8C32-785867B3C51A}"/>
              </a:ext>
            </a:extLst>
          </p:cNvPr>
          <p:cNvSpPr txBox="1"/>
          <p:nvPr/>
        </p:nvSpPr>
        <p:spPr>
          <a:xfrm>
            <a:off x="3759200" y="3429000"/>
            <a:ext cx="6471920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Java is a perfect fit for this task, so we’ll go with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C9345-BDED-490C-B6E5-9525EF476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20681-C09F-4CB6-99BB-16D16D9B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4" y="2162898"/>
            <a:ext cx="1397318" cy="139950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B033073-FEEC-4398-8969-2F0ED5C73C52}"/>
              </a:ext>
            </a:extLst>
          </p:cNvPr>
          <p:cNvSpPr/>
          <p:nvPr/>
        </p:nvSpPr>
        <p:spPr>
          <a:xfrm>
            <a:off x="2841867" y="1901012"/>
            <a:ext cx="3985653" cy="945000"/>
          </a:xfrm>
          <a:prstGeom prst="wedgeRectCallout">
            <a:avLst>
              <a:gd name="adj1" fmla="val -71843"/>
              <a:gd name="adj2" fmla="val 42904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542708"/>
                </a:solidFill>
              </a:rPr>
              <a:t>We’re basically a Java shop, and our database of choice is MySQL.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5BD95-7444-4800-8C32-785867B3C51A}"/>
              </a:ext>
            </a:extLst>
          </p:cNvPr>
          <p:cNvSpPr txBox="1"/>
          <p:nvPr/>
        </p:nvSpPr>
        <p:spPr>
          <a:xfrm>
            <a:off x="3759200" y="3429000"/>
            <a:ext cx="8202428" cy="361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Bahnschrift" panose="020B0502040204020203" pitchFamily="34" charset="0"/>
              </a:rPr>
              <a:t>What about database?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latin typeface="Bahnschrift" panose="020B0502040204020203" pitchFamily="34" charset="0"/>
              </a:rPr>
              <a:t>Our data is relational, and MySQL is a relational DB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latin typeface="Bahnschrift" panose="020B0502040204020203" pitchFamily="34" charset="0"/>
              </a:rPr>
              <a:t>Expected volume is 2TB/Year which is a lot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latin typeface="Bahnschrift" panose="020B0502040204020203" pitchFamily="34" charset="0"/>
              </a:rPr>
              <a:t>But can utilize partitioning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2600" dirty="0">
                <a:latin typeface="Bahnschrift" panose="020B0502040204020203" pitchFamily="34" charset="0"/>
              </a:rPr>
              <a:t>So…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2600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C9345-BDED-490C-B6E5-9525EF476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8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E0881C-34A9-4434-A08D-A66A06ED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945618-9769-4918-82B2-54002F21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985" y="3266269"/>
            <a:ext cx="4132843" cy="2762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17E612-79D2-4399-BB0F-C7373681C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48" y="1913641"/>
            <a:ext cx="239525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Queue Receiver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F995CD-B6A8-425B-B65C-0A91E683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F9C4FD-37DA-4063-A592-990A044B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80" y="1087120"/>
            <a:ext cx="3127686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A3660-DD3A-4E70-BB71-1AB85399CED5}"/>
              </a:ext>
            </a:extLst>
          </p:cNvPr>
          <p:cNvSpPr txBox="1"/>
          <p:nvPr/>
        </p:nvSpPr>
        <p:spPr>
          <a:xfrm>
            <a:off x="4267200" y="4077970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5E1DE1"/>
                </a:solidFill>
                <a:latin typeface="Algerian" panose="04020705040A02060702" pitchFamily="82" charset="0"/>
              </a:rPr>
              <a:t>GroceColl</a:t>
            </a:r>
            <a:endParaRPr lang="en-US" sz="5000" dirty="0">
              <a:solidFill>
                <a:srgbClr val="5E1DE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0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Lists Receiver Redundancy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853544" y="4063999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590077" y="3232796"/>
            <a:ext cx="2429570" cy="71306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Consumer Group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5B65F-F644-48B7-A8DA-CF9050E756AA}"/>
              </a:ext>
            </a:extLst>
          </p:cNvPr>
          <p:cNvSpPr/>
          <p:nvPr/>
        </p:nvSpPr>
        <p:spPr>
          <a:xfrm>
            <a:off x="734424" y="4063998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5E933-E506-428F-A6FF-6474BB5245DE}"/>
              </a:ext>
            </a:extLst>
          </p:cNvPr>
          <p:cNvSpPr/>
          <p:nvPr/>
        </p:nvSpPr>
        <p:spPr>
          <a:xfrm>
            <a:off x="6972664" y="4070530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353FC8-90D8-4152-AA90-E1D3CFEBF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7A629F-2946-474D-8554-1522C15475F9}"/>
              </a:ext>
            </a:extLst>
          </p:cNvPr>
          <p:cNvSpPr/>
          <p:nvPr/>
        </p:nvSpPr>
        <p:spPr>
          <a:xfrm>
            <a:off x="520995" y="3827721"/>
            <a:ext cx="9367284" cy="1073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069391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7069391" y="23101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lists from the queue and stores them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350762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743005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8755968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10493013" y="326308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Retrieves list to be handled. Updates and exports items and lists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25997" y="389759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7743005" y="3169920"/>
            <a:ext cx="11400" cy="461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709390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9357722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10087395" y="5719383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to be exported to the payment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0772410" y="5471985"/>
            <a:ext cx="1" cy="247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614872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8716206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25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10087396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Data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0581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7E60A-A912-4730-A58F-D8A06322696E}"/>
              </a:ext>
            </a:extLst>
          </p:cNvPr>
          <p:cNvSpPr/>
          <p:nvPr/>
        </p:nvSpPr>
        <p:spPr>
          <a:xfrm>
            <a:off x="9996827" y="192692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Displays list, marks items, offline support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9DDB88-4724-4282-83C4-A2017C996680}"/>
              </a:ext>
            </a:extLst>
          </p:cNvPr>
          <p:cNvCxnSpPr>
            <a:cxnSpLocks/>
          </p:cNvCxnSpPr>
          <p:nvPr/>
        </p:nvCxnSpPr>
        <p:spPr>
          <a:xfrm>
            <a:off x="9629811" y="256143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175284-2934-4FBD-A5C9-A5ECDDBC53C3}"/>
              </a:ext>
            </a:extLst>
          </p:cNvPr>
          <p:cNvSpPr/>
          <p:nvPr/>
        </p:nvSpPr>
        <p:spPr>
          <a:xfrm>
            <a:off x="8655700" y="3486002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E63435-4181-4009-9295-40111EBD33C1}"/>
              </a:ext>
            </a:extLst>
          </p:cNvPr>
          <p:cNvSpPr/>
          <p:nvPr/>
        </p:nvSpPr>
        <p:spPr>
          <a:xfrm>
            <a:off x="6955139" y="3486001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13FE2D-31CF-48EB-869F-BAFBDF00C123}"/>
              </a:ext>
            </a:extLst>
          </p:cNvPr>
          <p:cNvSpPr/>
          <p:nvPr/>
        </p:nvSpPr>
        <p:spPr>
          <a:xfrm>
            <a:off x="7591755" y="4519148"/>
            <a:ext cx="1570562" cy="12755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Allows employees to query lists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Marks items in list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Exports payment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686F0-9A0D-46FB-8DC1-D53DD5A0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11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2493168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217367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97307-EEE3-4297-8928-2BEDD29CB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411529"/>
            <a:ext cx="424434" cy="432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7C499-A42A-441E-9874-ABF4CE4EE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4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64B59B-482D-4D07-863E-82D17DBF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3DE30-36AC-4D29-8DB2-CEA7161C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358" y="2009334"/>
            <a:ext cx="239525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754E0-CFBD-416F-BF42-30B985AD9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8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37E48-ADCE-4A64-B183-EA45D77AEB17}"/>
              </a:ext>
            </a:extLst>
          </p:cNvPr>
          <p:cNvSpPr txBox="1"/>
          <p:nvPr/>
        </p:nvSpPr>
        <p:spPr>
          <a:xfrm>
            <a:off x="952107" y="2007909"/>
            <a:ext cx="77488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Get next list to be processed (by location)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Mark item as collected / unavailable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Export list’s payment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01F0A-A80F-4C4D-93AF-4059D4E0D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57D39-C672-4160-B0C4-E62288B2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68559"/>
              </p:ext>
            </p:extLst>
          </p:nvPr>
        </p:nvGraphicFramePr>
        <p:xfrm>
          <a:off x="288471" y="1561737"/>
          <a:ext cx="11615057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1038824843"/>
                    </a:ext>
                  </a:extLst>
                </a:gridCol>
                <a:gridCol w="5583283">
                  <a:extLst>
                    <a:ext uri="{9D8B030D-6E8A-4147-A177-3AD203B41FA5}">
                      <a16:colId xmlns:a16="http://schemas.microsoft.com/office/drawing/2014/main" val="3381250861"/>
                    </a:ext>
                  </a:extLst>
                </a:gridCol>
                <a:gridCol w="2160088">
                  <a:extLst>
                    <a:ext uri="{9D8B030D-6E8A-4147-A177-3AD203B41FA5}">
                      <a16:colId xmlns:a16="http://schemas.microsoft.com/office/drawing/2014/main" val="135319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Return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2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Bahnschrift" panose="020B0502040204020203" pitchFamily="34" charset="0"/>
                        </a:rPr>
                        <a:t>Get next list to be processed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GET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/v1/lists/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next?location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=…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400 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Mark item as collected / 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PUT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/v1/list/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listId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/item/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itemId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5094"/>
                  </a:ext>
                </a:extLst>
              </a:tr>
              <a:tr h="33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Export list’s payment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POST /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/v1/list/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nsolas" panose="020B0609020204030204" pitchFamily="49" charset="0"/>
                        </a:rPr>
                        <a:t>listId</a:t>
                      </a:r>
                      <a:r>
                        <a:rPr lang="en-US" sz="1800" i="1" dirty="0"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/export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200 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164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2F236C-0EF2-4F27-A034-F91B5241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0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Lists Service Redundancy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853544" y="4063999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A344A6-CB82-4109-84C2-322B730D80A8}"/>
              </a:ext>
            </a:extLst>
          </p:cNvPr>
          <p:cNvCxnSpPr/>
          <p:nvPr/>
        </p:nvCxnSpPr>
        <p:spPr>
          <a:xfrm>
            <a:off x="5296626" y="3422467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BC352-BEDA-40F4-8605-4201A3233538}"/>
              </a:ext>
            </a:extLst>
          </p:cNvPr>
          <p:cNvCxnSpPr/>
          <p:nvPr/>
        </p:nvCxnSpPr>
        <p:spPr>
          <a:xfrm>
            <a:off x="8493760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9614C-2AD9-41EA-803C-446A1777B866}"/>
              </a:ext>
            </a:extLst>
          </p:cNvPr>
          <p:cNvCxnSpPr/>
          <p:nvPr/>
        </p:nvCxnSpPr>
        <p:spPr>
          <a:xfrm>
            <a:off x="5296626" y="2787468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34DC4-BB43-487B-A2E5-0A3A055A4458}"/>
              </a:ext>
            </a:extLst>
          </p:cNvPr>
          <p:cNvCxnSpPr>
            <a:cxnSpLocks/>
          </p:cNvCxnSpPr>
          <p:nvPr/>
        </p:nvCxnSpPr>
        <p:spPr>
          <a:xfrm>
            <a:off x="2099492" y="3428999"/>
            <a:ext cx="639426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3260997" y="2074404"/>
            <a:ext cx="4071257" cy="713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Load Balancer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5B65F-F644-48B7-A8DA-CF9050E756AA}"/>
              </a:ext>
            </a:extLst>
          </p:cNvPr>
          <p:cNvSpPr/>
          <p:nvPr/>
        </p:nvSpPr>
        <p:spPr>
          <a:xfrm>
            <a:off x="734424" y="4063998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5E933-E506-428F-A6FF-6474BB5245DE}"/>
              </a:ext>
            </a:extLst>
          </p:cNvPr>
          <p:cNvSpPr/>
          <p:nvPr/>
        </p:nvSpPr>
        <p:spPr>
          <a:xfrm>
            <a:off x="6972664" y="4070530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EF2EF-413B-44FB-8152-5BA5C4EFC46A}"/>
              </a:ext>
            </a:extLst>
          </p:cNvPr>
          <p:cNvCxnSpPr/>
          <p:nvPr/>
        </p:nvCxnSpPr>
        <p:spPr>
          <a:xfrm>
            <a:off x="2099492" y="3428999"/>
            <a:ext cx="0" cy="64153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4197C-9A3C-498E-98F4-CAB2CA20C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12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069391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7069391" y="23101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lists from the queue and stores them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350762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743005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8755968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10493013" y="326308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Retrieves list to be handled. Updates and exports items and lists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25997" y="389759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7743005" y="3169920"/>
            <a:ext cx="11400" cy="461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709390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9357722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10087395" y="5719383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to be exported to the payment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0772410" y="5471985"/>
            <a:ext cx="1" cy="247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614872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8716206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25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10087396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Data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0581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7E60A-A912-4730-A58F-D8A06322696E}"/>
              </a:ext>
            </a:extLst>
          </p:cNvPr>
          <p:cNvSpPr/>
          <p:nvPr/>
        </p:nvSpPr>
        <p:spPr>
          <a:xfrm>
            <a:off x="9996827" y="192692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Displays list, marks items, offline support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9DDB88-4724-4282-83C4-A2017C996680}"/>
              </a:ext>
            </a:extLst>
          </p:cNvPr>
          <p:cNvCxnSpPr>
            <a:cxnSpLocks/>
          </p:cNvCxnSpPr>
          <p:nvPr/>
        </p:nvCxnSpPr>
        <p:spPr>
          <a:xfrm>
            <a:off x="9629811" y="256143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175284-2934-4FBD-A5C9-A5ECDDBC53C3}"/>
              </a:ext>
            </a:extLst>
          </p:cNvPr>
          <p:cNvSpPr/>
          <p:nvPr/>
        </p:nvSpPr>
        <p:spPr>
          <a:xfrm>
            <a:off x="8912986" y="2103241"/>
            <a:ext cx="939946" cy="10359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E63435-4181-4009-9295-40111EBD33C1}"/>
              </a:ext>
            </a:extLst>
          </p:cNvPr>
          <p:cNvSpPr/>
          <p:nvPr/>
        </p:nvSpPr>
        <p:spPr>
          <a:xfrm>
            <a:off x="6955139" y="3486001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2CF732-2A18-4CD1-8256-3BCC8553BF16}"/>
              </a:ext>
            </a:extLst>
          </p:cNvPr>
          <p:cNvSpPr/>
          <p:nvPr/>
        </p:nvSpPr>
        <p:spPr>
          <a:xfrm>
            <a:off x="8684734" y="348801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8DAAD-1853-41F3-B03E-A4298AAB072F}"/>
              </a:ext>
            </a:extLst>
          </p:cNvPr>
          <p:cNvSpPr/>
          <p:nvPr/>
        </p:nvSpPr>
        <p:spPr>
          <a:xfrm>
            <a:off x="7591755" y="4519148"/>
            <a:ext cx="1570562" cy="12755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93E2B9-5758-48C8-8750-425917325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52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9CF2DC-F897-4D53-AAED-8462A09772F0}"/>
              </a:ext>
            </a:extLst>
          </p:cNvPr>
          <p:cNvSpPr txBox="1"/>
          <p:nvPr/>
        </p:nvSpPr>
        <p:spPr>
          <a:xfrm>
            <a:off x="741680" y="1325430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5E1DE1"/>
                </a:solidFill>
                <a:latin typeface="Algerian" panose="04020705040A02060702" pitchFamily="82" charset="0"/>
              </a:rPr>
              <a:t>GroceColl</a:t>
            </a:r>
            <a:endParaRPr lang="en-US" sz="5000" dirty="0">
              <a:solidFill>
                <a:srgbClr val="5E1DE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5ED0D-9CE4-4C21-96A3-2D8CF9F8EF4C}"/>
              </a:ext>
            </a:extLst>
          </p:cNvPr>
          <p:cNvSpPr txBox="1"/>
          <p:nvPr/>
        </p:nvSpPr>
        <p:spPr>
          <a:xfrm>
            <a:off x="655321" y="2575033"/>
            <a:ext cx="5120113" cy="391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Grocery collection service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Allows customers to create shopping lists that get collected and delivered by </a:t>
            </a:r>
            <a:r>
              <a:rPr lang="en-US" sz="2200" dirty="0" err="1">
                <a:latin typeface="Bahnschrift" panose="020B0502040204020203" pitchFamily="34" charset="0"/>
              </a:rPr>
              <a:t>GroceColl’s</a:t>
            </a:r>
            <a:r>
              <a:rPr lang="en-US" sz="2200" dirty="0">
                <a:latin typeface="Bahnschrift" panose="020B0502040204020203" pitchFamily="34" charset="0"/>
              </a:rPr>
              <a:t> employees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Available world-wide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Front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8405253" cy="548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Displays shopping list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Marks items as unavailable / collected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Sends list to payment system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Supports offline mode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B498B-1F8A-494D-BAE6-F6475A42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6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612251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4326363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5193861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3398348"/>
            <a:ext cx="424435" cy="393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E2AFE4-7018-4EF7-8002-FF8816289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8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2501500" y="1509824"/>
            <a:ext cx="6469419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Need to decide between: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C4A4A-D485-46DF-AC64-E4FA7E2C7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AD9CB6-2B87-4B2C-B346-88A326839CC5}"/>
              </a:ext>
            </a:extLst>
          </p:cNvPr>
          <p:cNvSpPr txBox="1"/>
          <p:nvPr/>
        </p:nvSpPr>
        <p:spPr>
          <a:xfrm>
            <a:off x="83782" y="2246316"/>
            <a:ext cx="5817288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u="sng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Desktop, windows based (WPF)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7F771-014A-43AA-9422-85D8BB501FB0}"/>
              </a:ext>
            </a:extLst>
          </p:cNvPr>
          <p:cNvSpPr txBox="1"/>
          <p:nvPr/>
        </p:nvSpPr>
        <p:spPr>
          <a:xfrm>
            <a:off x="6365939" y="2241375"/>
            <a:ext cx="6469419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u="sng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Web based (</a:t>
            </a:r>
            <a:r>
              <a:rPr lang="en-US" sz="2600" u="sng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Electron, React Native)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5A504-A369-4292-A91C-2AC75FCB36E6}"/>
              </a:ext>
            </a:extLst>
          </p:cNvPr>
          <p:cNvSpPr txBox="1"/>
          <p:nvPr/>
        </p:nvSpPr>
        <p:spPr>
          <a:xfrm>
            <a:off x="814468" y="2986432"/>
            <a:ext cx="5476463" cy="241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Supports all OS functionalities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Utilizes other apps on the machine (</a:t>
            </a:r>
            <a:r>
              <a:rPr lang="en-US" sz="2600" dirty="0" err="1">
                <a:latin typeface="Bahnschrift" panose="020B0502040204020203" pitchFamily="34" charset="0"/>
              </a:rPr>
              <a:t>ie</a:t>
            </a:r>
            <a:r>
              <a:rPr lang="en-US" sz="2600" dirty="0">
                <a:latin typeface="Bahnschrift" panose="020B0502040204020203" pitchFamily="34" charset="0"/>
              </a:rPr>
              <a:t>. DB)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Requires setup, Windows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9CC41-1C57-45A1-8F3F-BDEF8ABE1726}"/>
              </a:ext>
            </a:extLst>
          </p:cNvPr>
          <p:cNvSpPr txBox="1"/>
          <p:nvPr/>
        </p:nvSpPr>
        <p:spPr>
          <a:xfrm>
            <a:off x="6715537" y="2986432"/>
            <a:ext cx="5476463" cy="361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Limited functionality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Cannot use other apps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Fully compatible with other form factors (phones, etc.)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No setup required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Cheaper hardware</a:t>
            </a:r>
          </a:p>
        </p:txBody>
      </p:sp>
    </p:spTree>
    <p:extLst>
      <p:ext uri="{BB962C8B-B14F-4D97-AF65-F5344CB8AC3E}">
        <p14:creationId xmlns:p14="http://schemas.microsoft.com/office/powerpoint/2010/main" val="35187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2501500" y="1509824"/>
            <a:ext cx="6469419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Need to decide between: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C4A4A-D485-46DF-AC64-E4FA7E2C7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27F771-014A-43AA-9422-85D8BB501FB0}"/>
              </a:ext>
            </a:extLst>
          </p:cNvPr>
          <p:cNvSpPr txBox="1"/>
          <p:nvPr/>
        </p:nvSpPr>
        <p:spPr>
          <a:xfrm>
            <a:off x="6365939" y="2241375"/>
            <a:ext cx="6469419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u="sng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Web based (</a:t>
            </a:r>
            <a:r>
              <a:rPr lang="en-US" sz="2600" u="sng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Electron, React Native)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9CC41-1C57-45A1-8F3F-BDEF8ABE1726}"/>
              </a:ext>
            </a:extLst>
          </p:cNvPr>
          <p:cNvSpPr txBox="1"/>
          <p:nvPr/>
        </p:nvSpPr>
        <p:spPr>
          <a:xfrm>
            <a:off x="6715537" y="2986432"/>
            <a:ext cx="5476463" cy="361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Limited functionality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Cannot use other apps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Fully compatible with other forms (phones, etc.)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No setup required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Cheaper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3561FF-154B-42F8-B0CC-94AA3809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75" y="2450857"/>
            <a:ext cx="3241345" cy="34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Front End Redundancy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2913204" y="3329046"/>
            <a:ext cx="6141407" cy="71306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  <a:latin typeface="Bahnschrift" panose="020B0502040204020203" pitchFamily="34" charset="0"/>
              </a:rPr>
              <a:t>Not Relevant…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4197C-9A3C-498E-98F4-CAB2CA20C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7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069391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7069391" y="23101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lists from the queue and stores them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350762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743005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8755968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10493013" y="326308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Retrieves list to be handled. Updates and exports items and lists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25997" y="389759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7743005" y="3169920"/>
            <a:ext cx="11400" cy="461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709390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9357722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10087395" y="5719383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to be exported to the payment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0772410" y="5471985"/>
            <a:ext cx="1" cy="247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614872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8716206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25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10087396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Data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0581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7E60A-A912-4730-A58F-D8A06322696E}"/>
              </a:ext>
            </a:extLst>
          </p:cNvPr>
          <p:cNvSpPr/>
          <p:nvPr/>
        </p:nvSpPr>
        <p:spPr>
          <a:xfrm>
            <a:off x="9996827" y="192692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Displays list, marks items, offline support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9DDB88-4724-4282-83C4-A2017C996680}"/>
              </a:ext>
            </a:extLst>
          </p:cNvPr>
          <p:cNvCxnSpPr>
            <a:cxnSpLocks/>
          </p:cNvCxnSpPr>
          <p:nvPr/>
        </p:nvCxnSpPr>
        <p:spPr>
          <a:xfrm>
            <a:off x="9629811" y="256143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175284-2934-4FBD-A5C9-A5ECDDBC53C3}"/>
              </a:ext>
            </a:extLst>
          </p:cNvPr>
          <p:cNvSpPr/>
          <p:nvPr/>
        </p:nvSpPr>
        <p:spPr>
          <a:xfrm>
            <a:off x="9996827" y="4768504"/>
            <a:ext cx="1570562" cy="8142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E63435-4181-4009-9295-40111EBD33C1}"/>
              </a:ext>
            </a:extLst>
          </p:cNvPr>
          <p:cNvSpPr/>
          <p:nvPr/>
        </p:nvSpPr>
        <p:spPr>
          <a:xfrm>
            <a:off x="6955139" y="3486001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2CF732-2A18-4CD1-8256-3BCC8553BF16}"/>
              </a:ext>
            </a:extLst>
          </p:cNvPr>
          <p:cNvSpPr/>
          <p:nvPr/>
        </p:nvSpPr>
        <p:spPr>
          <a:xfrm>
            <a:off x="8684734" y="3488016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9ABB73-7F04-4A97-AF51-E88048F8F750}"/>
              </a:ext>
            </a:extLst>
          </p:cNvPr>
          <p:cNvSpPr/>
          <p:nvPr/>
        </p:nvSpPr>
        <p:spPr>
          <a:xfrm>
            <a:off x="8879712" y="2073912"/>
            <a:ext cx="973220" cy="10739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E45CE-4F11-4788-A401-5ABE7FE9B18C}"/>
              </a:ext>
            </a:extLst>
          </p:cNvPr>
          <p:cNvSpPr/>
          <p:nvPr/>
        </p:nvSpPr>
        <p:spPr>
          <a:xfrm>
            <a:off x="7591755" y="4519148"/>
            <a:ext cx="1570562" cy="12755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Export Lists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Used to send shopping lists’ data to payment system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Basically – a 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40B4B-7A3C-40BB-BB6C-F8C6E4CC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4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638697" y="603315"/>
            <a:ext cx="5978761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Export Lists Data-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617127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Is there an existing queue mechanism in the company?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Develop our own or use 3</a:t>
            </a:r>
            <a:r>
              <a:rPr lang="en-US" sz="3000" baseline="30000" dirty="0">
                <a:latin typeface="Bahnschrift" panose="020B0502040204020203" pitchFamily="34" charset="0"/>
              </a:rPr>
              <a:t>rd</a:t>
            </a:r>
            <a:r>
              <a:rPr lang="en-US" sz="3000" dirty="0">
                <a:latin typeface="Bahnschrift" panose="020B0502040204020203" pitchFamily="34" charset="0"/>
              </a:rPr>
              <a:t> party?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81C05-41CC-4A9C-9B96-B5774E76F7D8}"/>
              </a:ext>
            </a:extLst>
          </p:cNvPr>
          <p:cNvSpPr txBox="1"/>
          <p:nvPr/>
        </p:nvSpPr>
        <p:spPr>
          <a:xfrm>
            <a:off x="8778239" y="3056709"/>
            <a:ext cx="1580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FE5B0-95D2-4BC8-BF86-466C207A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1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069391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7069391" y="23101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lists from the queue and stores them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350762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743005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8755968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10493013" y="326308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Retrieves list to be handled. Updates and exports items and lists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25997" y="389759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7743005" y="3169920"/>
            <a:ext cx="11400" cy="461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709390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9357722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10087395" y="5719383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to be exported to the payment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0772410" y="5471985"/>
            <a:ext cx="1" cy="247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614872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8716206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25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10087396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Data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0581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7E60A-A912-4730-A58F-D8A06322696E}"/>
              </a:ext>
            </a:extLst>
          </p:cNvPr>
          <p:cNvSpPr/>
          <p:nvPr/>
        </p:nvSpPr>
        <p:spPr>
          <a:xfrm>
            <a:off x="9996827" y="192692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Displays list, marks items, offline support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9DDB88-4724-4282-83C4-A2017C996680}"/>
              </a:ext>
            </a:extLst>
          </p:cNvPr>
          <p:cNvCxnSpPr>
            <a:cxnSpLocks/>
          </p:cNvCxnSpPr>
          <p:nvPr/>
        </p:nvCxnSpPr>
        <p:spPr>
          <a:xfrm>
            <a:off x="9629811" y="256143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EF6A21-770A-4ECF-988C-88A67C7C43C3}"/>
              </a:ext>
            </a:extLst>
          </p:cNvPr>
          <p:cNvCxnSpPr>
            <a:cxnSpLocks/>
          </p:cNvCxnSpPr>
          <p:nvPr/>
        </p:nvCxnSpPr>
        <p:spPr>
          <a:xfrm flipV="1">
            <a:off x="4448996" y="4299057"/>
            <a:ext cx="718427" cy="5494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3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069391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7069391" y="2310199"/>
            <a:ext cx="1370029" cy="82955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Receives lists from the queue and stores them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350762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743005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8755968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38CD5-DB90-4621-B3B4-F022F00DDC18}"/>
              </a:ext>
            </a:extLst>
          </p:cNvPr>
          <p:cNvSpPr/>
          <p:nvPr/>
        </p:nvSpPr>
        <p:spPr>
          <a:xfrm>
            <a:off x="10493013" y="326308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Retrieves list to be handled. Updates and exports items and lists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125997" y="389759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7743005" y="3169920"/>
            <a:ext cx="11400" cy="461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709390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9357722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9C550D-AACB-4FDF-9A99-5F28647DC740}"/>
              </a:ext>
            </a:extLst>
          </p:cNvPr>
          <p:cNvSpPr/>
          <p:nvPr/>
        </p:nvSpPr>
        <p:spPr>
          <a:xfrm>
            <a:off x="10087395" y="5719383"/>
            <a:ext cx="1370029" cy="10746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to be exported to the payment engine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A3F13-DBEE-4314-B460-97CFFDC0B8D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10772410" y="5471985"/>
            <a:ext cx="1" cy="247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614872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8716206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25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10087396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Queue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0581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7E60A-A912-4730-A58F-D8A06322696E}"/>
              </a:ext>
            </a:extLst>
          </p:cNvPr>
          <p:cNvSpPr/>
          <p:nvPr/>
        </p:nvSpPr>
        <p:spPr>
          <a:xfrm>
            <a:off x="9996827" y="1926926"/>
            <a:ext cx="1370029" cy="103597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Displays list, marks items, offline support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9DDB88-4724-4282-83C4-A2017C996680}"/>
              </a:ext>
            </a:extLst>
          </p:cNvPr>
          <p:cNvCxnSpPr>
            <a:cxnSpLocks/>
          </p:cNvCxnSpPr>
          <p:nvPr/>
        </p:nvCxnSpPr>
        <p:spPr>
          <a:xfrm>
            <a:off x="9629811" y="2561433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2156C9D-DD0F-48A7-95A7-55F18D8C4C8D}"/>
              </a:ext>
            </a:extLst>
          </p:cNvPr>
          <p:cNvSpPr/>
          <p:nvPr/>
        </p:nvSpPr>
        <p:spPr>
          <a:xfrm>
            <a:off x="9996827" y="4768504"/>
            <a:ext cx="1570562" cy="81426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93E2B9-5758-48C8-8750-425917325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522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9CF2DC-F897-4D53-AAED-8462A09772F0}"/>
              </a:ext>
            </a:extLst>
          </p:cNvPr>
          <p:cNvSpPr txBox="1"/>
          <p:nvPr/>
        </p:nvSpPr>
        <p:spPr>
          <a:xfrm>
            <a:off x="741680" y="1325430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5E1DE1"/>
                </a:solidFill>
                <a:latin typeface="Algerian" panose="04020705040A02060702" pitchFamily="82" charset="0"/>
              </a:rPr>
              <a:t>GroceColl</a:t>
            </a:r>
            <a:endParaRPr lang="en-US" sz="5000" dirty="0">
              <a:solidFill>
                <a:srgbClr val="5E1DE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5ED0D-9CE4-4C21-96A3-2D8CF9F8EF4C}"/>
              </a:ext>
            </a:extLst>
          </p:cNvPr>
          <p:cNvSpPr txBox="1"/>
          <p:nvPr/>
        </p:nvSpPr>
        <p:spPr>
          <a:xfrm>
            <a:off x="655321" y="2575033"/>
            <a:ext cx="5120113" cy="391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Employees have dedicated tablets displaying the list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We need to design the collection side of the system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The customer side is already developed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124166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2405537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4797780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5810743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64165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6412497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4669647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5770981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00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7142171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Queue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5356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74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124166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2405537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4797780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5810743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64165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6412497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4669647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5770981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00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7142171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Queue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5356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79B6C1-19F3-4D88-AD2F-51AAC36C1B89}"/>
              </a:ext>
            </a:extLst>
          </p:cNvPr>
          <p:cNvSpPr/>
          <p:nvPr/>
        </p:nvSpPr>
        <p:spPr>
          <a:xfrm>
            <a:off x="4124166" y="4189823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DA2C8C-9E22-4FA5-A983-8CBA36B5DE31}"/>
              </a:ext>
            </a:extLst>
          </p:cNvPr>
          <p:cNvSpPr/>
          <p:nvPr/>
        </p:nvSpPr>
        <p:spPr>
          <a:xfrm>
            <a:off x="5810743" y="4189823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Java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FFC2F4-7278-4914-BA12-38632172D65B}"/>
              </a:ext>
            </a:extLst>
          </p:cNvPr>
          <p:cNvSpPr/>
          <p:nvPr/>
        </p:nvSpPr>
        <p:spPr>
          <a:xfrm>
            <a:off x="4823451" y="5870220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MySQL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5A3782-377A-46DB-8F7A-E8E828D22775}"/>
              </a:ext>
            </a:extLst>
          </p:cNvPr>
          <p:cNvSpPr/>
          <p:nvPr/>
        </p:nvSpPr>
        <p:spPr>
          <a:xfrm>
            <a:off x="6907706" y="2418081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React Native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C8A1D-D415-4290-9CD5-353D0E2A5951}"/>
              </a:ext>
            </a:extLst>
          </p:cNvPr>
          <p:cNvSpPr/>
          <p:nvPr/>
        </p:nvSpPr>
        <p:spPr>
          <a:xfrm>
            <a:off x="7142170" y="5467190"/>
            <a:ext cx="1370029" cy="89512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Whatever is used by the company</a:t>
            </a:r>
          </a:p>
        </p:txBody>
      </p:sp>
    </p:spTree>
    <p:extLst>
      <p:ext uri="{BB962C8B-B14F-4D97-AF65-F5344CB8AC3E}">
        <p14:creationId xmlns:p14="http://schemas.microsoft.com/office/powerpoint/2010/main" val="3516679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Physical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124166" y="360536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2405537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4797780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5810743" y="36053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64165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6412497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4669647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5770981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00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7142171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Queue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5356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904FBCB-0FDC-4CD1-B1B6-8DAD6F30EB8B}"/>
              </a:ext>
            </a:extLst>
          </p:cNvPr>
          <p:cNvSpPr/>
          <p:nvPr/>
        </p:nvSpPr>
        <p:spPr>
          <a:xfrm>
            <a:off x="4276566" y="375776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01B61-3543-4AFB-A0F1-15A15E154A7D}"/>
              </a:ext>
            </a:extLst>
          </p:cNvPr>
          <p:cNvSpPr/>
          <p:nvPr/>
        </p:nvSpPr>
        <p:spPr>
          <a:xfrm>
            <a:off x="4428966" y="3910163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2D05D-A6F6-493D-8807-2C495B12D728}"/>
              </a:ext>
            </a:extLst>
          </p:cNvPr>
          <p:cNvSpPr/>
          <p:nvPr/>
        </p:nvSpPr>
        <p:spPr>
          <a:xfrm>
            <a:off x="4177331" y="3024881"/>
            <a:ext cx="1093375" cy="4387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Consumer 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816F7-DB1E-4D35-80D4-18C3B3F812E3}"/>
              </a:ext>
            </a:extLst>
          </p:cNvPr>
          <p:cNvSpPr/>
          <p:nvPr/>
        </p:nvSpPr>
        <p:spPr>
          <a:xfrm>
            <a:off x="5963143" y="37577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B33D39-EF59-4EFB-944F-8A75A6288DC8}"/>
              </a:ext>
            </a:extLst>
          </p:cNvPr>
          <p:cNvSpPr/>
          <p:nvPr/>
        </p:nvSpPr>
        <p:spPr>
          <a:xfrm>
            <a:off x="6115543" y="3910162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942834-FBE9-4337-B558-BF5F9F7AB6B4}"/>
              </a:ext>
            </a:extLst>
          </p:cNvPr>
          <p:cNvSpPr/>
          <p:nvPr/>
        </p:nvSpPr>
        <p:spPr>
          <a:xfrm>
            <a:off x="6004847" y="3210866"/>
            <a:ext cx="839523" cy="3182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LB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206F4DA-203E-4602-8372-5645D1F03EE6}"/>
              </a:ext>
            </a:extLst>
          </p:cNvPr>
          <p:cNvSpPr/>
          <p:nvPr/>
        </p:nvSpPr>
        <p:spPr>
          <a:xfrm>
            <a:off x="9215949" y="3605362"/>
            <a:ext cx="1524000" cy="829559"/>
          </a:xfrm>
          <a:prstGeom prst="wedgeRectCallout">
            <a:avLst>
              <a:gd name="adj1" fmla="val -94833"/>
              <a:gd name="adj2" fmla="val 128636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Product’s High Availability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A35453F-8087-4919-B23D-954C759F935A}"/>
              </a:ext>
            </a:extLst>
          </p:cNvPr>
          <p:cNvSpPr/>
          <p:nvPr/>
        </p:nvSpPr>
        <p:spPr>
          <a:xfrm>
            <a:off x="7691949" y="1689558"/>
            <a:ext cx="1524000" cy="829559"/>
          </a:xfrm>
          <a:prstGeom prst="wedgeRectCallout">
            <a:avLst>
              <a:gd name="adj1" fmla="val -109484"/>
              <a:gd name="adj2" fmla="val 5686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3143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765142" y="3023795"/>
            <a:ext cx="4704080" cy="294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Tablets receive list to be collected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Employees can mark items as collected or unavailable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When collection is done, the list should be transferred to payment engine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Offline support is a must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F98986-F6D4-418F-9D09-663C48A86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expected concurrent users?”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lists will be processed per day?”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“</a:t>
            </a:r>
            <a:r>
              <a:rPr lang="en-US" sz="3000" i="1" dirty="0">
                <a:latin typeface="Bahnschrift" panose="020B0502040204020203" pitchFamily="34" charset="0"/>
              </a:rPr>
              <a:t>What is the average size of a shopping list?”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D3722-A952-4948-A7B4-635CDCBFDAE0}"/>
              </a:ext>
            </a:extLst>
          </p:cNvPr>
          <p:cNvSpPr/>
          <p:nvPr/>
        </p:nvSpPr>
        <p:spPr>
          <a:xfrm>
            <a:off x="8070182" y="190449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E944E-6EC4-43E8-AADC-69DE2F0FA15A}"/>
              </a:ext>
            </a:extLst>
          </p:cNvPr>
          <p:cNvSpPr/>
          <p:nvPr/>
        </p:nvSpPr>
        <p:spPr>
          <a:xfrm>
            <a:off x="7999062" y="342900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10,000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E02BF-B00E-4108-BA38-C181BA8D173E}"/>
              </a:ext>
            </a:extLst>
          </p:cNvPr>
          <p:cNvSpPr/>
          <p:nvPr/>
        </p:nvSpPr>
        <p:spPr>
          <a:xfrm>
            <a:off x="7999062" y="5131657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500KB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A9812-A3BA-4CD3-9C53-60C6ECC6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sz="3000" i="1" dirty="0">
                <a:latin typeface="Bahnschrift" panose="020B0502040204020203" pitchFamily="34" charset="0"/>
              </a:rPr>
              <a:t>“Do we need offline support?”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en-US" sz="3000" i="1" dirty="0">
                <a:latin typeface="Bahnschrift" panose="020B0502040204020203" pitchFamily="34" charset="0"/>
              </a:rPr>
              <a:t>“What is the desired SLA?”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en-US" sz="3000" i="1" dirty="0">
                <a:latin typeface="Bahnschrift" panose="020B0502040204020203" pitchFamily="34" charset="0"/>
              </a:rPr>
              <a:t>“How do lists arrive to the system?”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D3722-A952-4948-A7B4-635CDCBFDAE0}"/>
              </a:ext>
            </a:extLst>
          </p:cNvPr>
          <p:cNvSpPr/>
          <p:nvPr/>
        </p:nvSpPr>
        <p:spPr>
          <a:xfrm>
            <a:off x="8070182" y="190449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Yes!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E944E-6EC4-43E8-AADC-69DE2F0FA15A}"/>
              </a:ext>
            </a:extLst>
          </p:cNvPr>
          <p:cNvSpPr/>
          <p:nvPr/>
        </p:nvSpPr>
        <p:spPr>
          <a:xfrm>
            <a:off x="8070182" y="2907711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Highest Possible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Ask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58ADB-5272-408A-A236-4A5E981D4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31B545-2D97-433C-B35C-8D6845B729C6}"/>
              </a:ext>
            </a:extLst>
          </p:cNvPr>
          <p:cNvSpPr/>
          <p:nvPr/>
        </p:nvSpPr>
        <p:spPr>
          <a:xfrm>
            <a:off x="8029542" y="373727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3316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List = 500KB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10,000 lists / day = 5GB / day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	=&gt; ~2TB /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13E0B-06EF-4CC9-A991-E134F829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2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D6B7-B1A5-433B-BE92-4D76EADC4E3E}"/>
              </a:ext>
            </a:extLst>
          </p:cNvPr>
          <p:cNvSpPr txBox="1"/>
          <p:nvPr/>
        </p:nvSpPr>
        <p:spPr>
          <a:xfrm>
            <a:off x="6727491" y="3219739"/>
            <a:ext cx="4704080" cy="21135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200 Concurrent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10,000 lists/day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Yearly volume: 2TB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High SLA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Offline support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57EC4C-182A-45E6-BBF8-144559E9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273010-47A3-4280-9163-DD6277029DE5}"/>
              </a:ext>
            </a:extLst>
          </p:cNvPr>
          <p:cNvSpPr txBox="1"/>
          <p:nvPr/>
        </p:nvSpPr>
        <p:spPr>
          <a:xfrm>
            <a:off x="765142" y="3023795"/>
            <a:ext cx="4704080" cy="294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Tablets receive list to be collected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Employees can mark items as collected or unavailable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When collection is done, the list should be transferred to payment engine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Offline support is a must</a:t>
            </a:r>
          </a:p>
        </p:txBody>
      </p:sp>
    </p:spTree>
    <p:extLst>
      <p:ext uri="{BB962C8B-B14F-4D97-AF65-F5344CB8AC3E}">
        <p14:creationId xmlns:p14="http://schemas.microsoft.com/office/powerpoint/2010/main" val="36118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1211</Words>
  <Application>Microsoft Office PowerPoint</Application>
  <PresentationFormat>Widescreen</PresentationFormat>
  <Paragraphs>302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Algerian</vt:lpstr>
      <vt:lpstr>Arial</vt:lpstr>
      <vt:lpstr>Bahnschrift</vt:lpstr>
      <vt:lpstr>Bahnschrift SemiBold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1</cp:revision>
  <dcterms:created xsi:type="dcterms:W3CDTF">2020-01-12T11:23:56Z</dcterms:created>
  <dcterms:modified xsi:type="dcterms:W3CDTF">2020-02-20T11:33:11Z</dcterms:modified>
</cp:coreProperties>
</file>