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02" r:id="rId2"/>
    <p:sldId id="361" r:id="rId3"/>
    <p:sldId id="416" r:id="rId4"/>
    <p:sldId id="417" r:id="rId5"/>
    <p:sldId id="421" r:id="rId6"/>
    <p:sldId id="507" r:id="rId7"/>
    <p:sldId id="623" r:id="rId8"/>
    <p:sldId id="419" r:id="rId9"/>
    <p:sldId id="428" r:id="rId10"/>
    <p:sldId id="624" r:id="rId11"/>
    <p:sldId id="625" r:id="rId12"/>
    <p:sldId id="626" r:id="rId13"/>
    <p:sldId id="627" r:id="rId14"/>
    <p:sldId id="628" r:id="rId15"/>
    <p:sldId id="629" r:id="rId16"/>
    <p:sldId id="631" r:id="rId17"/>
    <p:sldId id="630" r:id="rId18"/>
    <p:sldId id="632" r:id="rId19"/>
    <p:sldId id="437" r:id="rId20"/>
    <p:sldId id="442" r:id="rId21"/>
    <p:sldId id="443" r:id="rId22"/>
    <p:sldId id="444" r:id="rId23"/>
    <p:sldId id="633" r:id="rId24"/>
    <p:sldId id="635" r:id="rId25"/>
    <p:sldId id="636" r:id="rId26"/>
    <p:sldId id="634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446" r:id="rId35"/>
    <p:sldId id="644" r:id="rId36"/>
    <p:sldId id="645" r:id="rId37"/>
    <p:sldId id="607" r:id="rId38"/>
    <p:sldId id="646" r:id="rId39"/>
    <p:sldId id="609" r:id="rId40"/>
    <p:sldId id="610" r:id="rId41"/>
    <p:sldId id="571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666" r:id="rId60"/>
    <p:sldId id="667" r:id="rId61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6L1 - Case Study" id="{132EE20D-77E7-429D-A4D3-1297FCDF9FC3}">
          <p14:sldIdLst>
            <p14:sldId id="302"/>
            <p14:sldId id="361"/>
            <p14:sldId id="416"/>
          </p14:sldIdLst>
        </p14:section>
        <p14:section name="S6L2 - Requirements" id="{1C237CB5-2B71-40F8-B0BA-7B53B01566A9}">
          <p14:sldIdLst>
            <p14:sldId id="417"/>
            <p14:sldId id="421"/>
            <p14:sldId id="507"/>
            <p14:sldId id="623"/>
            <p14:sldId id="419"/>
          </p14:sldIdLst>
        </p14:section>
        <p14:section name="S6L3 - Mapping the Components" id="{0F58810A-5BD2-493F-A9BF-40EBDC09307E}">
          <p14:sldIdLst>
            <p14:sldId id="428"/>
          </p14:sldIdLst>
        </p14:section>
        <p14:section name="S6L4 - The Queue" id="{56CFBDCF-D254-43DD-92B5-709F687C0295}">
          <p14:sldIdLst>
            <p14:sldId id="624"/>
            <p14:sldId id="625"/>
            <p14:sldId id="626"/>
            <p14:sldId id="627"/>
            <p14:sldId id="628"/>
            <p14:sldId id="629"/>
            <p14:sldId id="631"/>
            <p14:sldId id="630"/>
          </p14:sldIdLst>
        </p14:section>
        <p14:section name="S6L5 - File Handler" id="{8E671CFD-2AE0-4964-8D9B-234BD3C4F581}">
          <p14:sldIdLst>
            <p14:sldId id="632"/>
            <p14:sldId id="437"/>
            <p14:sldId id="442"/>
            <p14:sldId id="443"/>
            <p14:sldId id="444"/>
            <p14:sldId id="633"/>
            <p14:sldId id="635"/>
            <p14:sldId id="636"/>
            <p14:sldId id="634"/>
            <p14:sldId id="637"/>
            <p14:sldId id="638"/>
            <p14:sldId id="639"/>
            <p14:sldId id="640"/>
            <p14:sldId id="641"/>
            <p14:sldId id="642"/>
            <p14:sldId id="643"/>
            <p14:sldId id="446"/>
            <p14:sldId id="644"/>
          </p14:sldIdLst>
        </p14:section>
        <p14:section name="S6L6 - File Formatter" id="{B5F3B111-A431-498E-B9C4-778616027C67}">
          <p14:sldIdLst>
            <p14:sldId id="645"/>
            <p14:sldId id="607"/>
            <p14:sldId id="646"/>
            <p14:sldId id="609"/>
            <p14:sldId id="610"/>
            <p14:sldId id="571"/>
          </p14:sldIdLst>
        </p14:section>
        <p14:section name="S6L7 - File Calculation" id="{35F40580-8F22-4FC0-AF15-7A01CCF3B3CE}">
          <p14:sldIdLst>
            <p14:sldId id="647"/>
            <p14:sldId id="648"/>
            <p14:sldId id="649"/>
          </p14:sldIdLst>
        </p14:section>
        <p14:section name="S6L8 -File Exporter" id="{310C7651-33B8-4E53-9D04-86D607A6866E}">
          <p14:sldIdLst>
            <p14:sldId id="650"/>
            <p14:sldId id="651"/>
            <p14:sldId id="652"/>
          </p14:sldIdLst>
        </p14:section>
        <p14:section name="S6L9 - Logging" id="{279CECBF-9426-45EC-8711-286AFC1F2F67}">
          <p14:sldIdLst>
            <p14:sldId id="653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</p14:sldIdLst>
        </p14:section>
        <p14:section name="S6L10 - Architecture Diagrams" id="{28FE1673-1C8E-4448-B944-EA80540EE589}">
          <p14:sldIdLst>
            <p14:sldId id="664"/>
            <p14:sldId id="666"/>
            <p14:sldId id="6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1DE1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7A038-8881-4034-A18B-7A53A16C732E}" v="93" dt="2020-02-26T06:26:10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i Lavi" userId="e83fb1fe-3ee1-48a9-b8b1-29113b8a69ef" providerId="ADAL" clId="{8A60F032-6C08-4191-91F7-DDD8F148EDDF}"/>
    <pc:docChg chg="addSld delSld modSld sldOrd modSection">
      <pc:chgData name="Memi Lavi" userId="e83fb1fe-3ee1-48a9-b8b1-29113b8a69ef" providerId="ADAL" clId="{8A60F032-6C08-4191-91F7-DDD8F148EDDF}" dt="2020-01-19T10:43:05.308" v="885" actId="2696"/>
      <pc:docMkLst>
        <pc:docMk/>
      </pc:docMkLst>
      <pc:sldChg chg="addSp add">
        <pc:chgData name="Memi Lavi" userId="e83fb1fe-3ee1-48a9-b8b1-29113b8a69ef" providerId="ADAL" clId="{8A60F032-6C08-4191-91F7-DDD8F148EDDF}" dt="2020-01-18T20:05:46.022" v="231"/>
        <pc:sldMkLst>
          <pc:docMk/>
          <pc:sldMk cId="651398655" sldId="571"/>
        </pc:sldMkLst>
        <pc:picChg chg="add">
          <ac:chgData name="Memi Lavi" userId="e83fb1fe-3ee1-48a9-b8b1-29113b8a69ef" providerId="ADAL" clId="{8A60F032-6C08-4191-91F7-DDD8F148EDDF}" dt="2020-01-18T20:05:46.022" v="231"/>
          <ac:picMkLst>
            <pc:docMk/>
            <pc:sldMk cId="651398655" sldId="571"/>
            <ac:picMk id="9" creationId="{7F8DB6C5-4C3B-4BA0-B317-4DDF615C637D}"/>
          </ac:picMkLst>
        </pc:picChg>
      </pc:sldChg>
      <pc:sldChg chg="addSp modSp modAnim">
        <pc:chgData name="Memi Lavi" userId="e83fb1fe-3ee1-48a9-b8b1-29113b8a69ef" providerId="ADAL" clId="{8A60F032-6C08-4191-91F7-DDD8F148EDDF}" dt="2020-01-18T20:02:51.626" v="228" actId="20577"/>
        <pc:sldMkLst>
          <pc:docMk/>
          <pc:sldMk cId="631118540" sldId="607"/>
        </pc:sldMkLst>
        <pc:spChg chg="mod">
          <ac:chgData name="Memi Lavi" userId="e83fb1fe-3ee1-48a9-b8b1-29113b8a69ef" providerId="ADAL" clId="{8A60F032-6C08-4191-91F7-DDD8F148EDDF}" dt="2020-01-18T20:02:51.626" v="228" actId="20577"/>
          <ac:spMkLst>
            <pc:docMk/>
            <pc:sldMk cId="631118540" sldId="607"/>
            <ac:spMk id="3" creationId="{8527C979-0239-4F9A-A9A1-27CB101F7A7B}"/>
          </ac:spMkLst>
        </pc:spChg>
        <pc:picChg chg="add">
          <ac:chgData name="Memi Lavi" userId="e83fb1fe-3ee1-48a9-b8b1-29113b8a69ef" providerId="ADAL" clId="{8A60F032-6C08-4191-91F7-DDD8F148EDDF}" dt="2020-01-18T20:00:22.814" v="4"/>
          <ac:picMkLst>
            <pc:docMk/>
            <pc:sldMk cId="631118540" sldId="607"/>
            <ac:picMk id="6" creationId="{F2BA69BB-13D6-4EA3-905E-6743962C643F}"/>
          </ac:picMkLst>
        </pc:picChg>
      </pc:sldChg>
      <pc:sldChg chg="addSp modSp">
        <pc:chgData name="Memi Lavi" userId="e83fb1fe-3ee1-48a9-b8b1-29113b8a69ef" providerId="ADAL" clId="{8A60F032-6C08-4191-91F7-DDD8F148EDDF}" dt="2020-01-18T20:02:11.868" v="158"/>
        <pc:sldMkLst>
          <pc:docMk/>
          <pc:sldMk cId="1997747459" sldId="609"/>
        </pc:sldMkLst>
        <pc:picChg chg="add mod">
          <ac:chgData name="Memi Lavi" userId="e83fb1fe-3ee1-48a9-b8b1-29113b8a69ef" providerId="ADAL" clId="{8A60F032-6C08-4191-91F7-DDD8F148EDDF}" dt="2020-01-18T20:01:54.998" v="157" actId="1076"/>
          <ac:picMkLst>
            <pc:docMk/>
            <pc:sldMk cId="1997747459" sldId="609"/>
            <ac:picMk id="5" creationId="{8DED812E-D444-454F-84ED-1EF6B80C4BDB}"/>
          </ac:picMkLst>
        </pc:picChg>
        <pc:picChg chg="add">
          <ac:chgData name="Memi Lavi" userId="e83fb1fe-3ee1-48a9-b8b1-29113b8a69ef" providerId="ADAL" clId="{8A60F032-6C08-4191-91F7-DDD8F148EDDF}" dt="2020-01-18T20:02:11.868" v="158"/>
          <ac:picMkLst>
            <pc:docMk/>
            <pc:sldMk cId="1997747459" sldId="609"/>
            <ac:picMk id="6" creationId="{304E4479-40B9-471F-91BD-489F540568C6}"/>
          </ac:picMkLst>
        </pc:picChg>
      </pc:sldChg>
      <pc:sldChg chg="addSp">
        <pc:chgData name="Memi Lavi" userId="e83fb1fe-3ee1-48a9-b8b1-29113b8a69ef" providerId="ADAL" clId="{8A60F032-6C08-4191-91F7-DDD8F148EDDF}" dt="2020-01-18T20:03:04.090" v="229"/>
        <pc:sldMkLst>
          <pc:docMk/>
          <pc:sldMk cId="1256856788" sldId="610"/>
        </pc:sldMkLst>
        <pc:picChg chg="add">
          <ac:chgData name="Memi Lavi" userId="e83fb1fe-3ee1-48a9-b8b1-29113b8a69ef" providerId="ADAL" clId="{8A60F032-6C08-4191-91F7-DDD8F148EDDF}" dt="2020-01-18T20:03:04.090" v="229"/>
          <ac:picMkLst>
            <pc:docMk/>
            <pc:sldMk cId="1256856788" sldId="610"/>
            <ac:picMk id="10" creationId="{F3936341-3630-4170-A1B8-3B7596E9D044}"/>
          </ac:picMkLst>
        </pc:picChg>
      </pc:sldChg>
      <pc:sldChg chg="del">
        <pc:chgData name="Memi Lavi" userId="e83fb1fe-3ee1-48a9-b8b1-29113b8a69ef" providerId="ADAL" clId="{8A60F032-6C08-4191-91F7-DDD8F148EDDF}" dt="2020-01-19T10:43:05.308" v="885" actId="2696"/>
        <pc:sldMkLst>
          <pc:docMk/>
          <pc:sldMk cId="1314317245" sldId="622"/>
        </pc:sldMkLst>
      </pc:sldChg>
      <pc:sldChg chg="add del">
        <pc:chgData name="Memi Lavi" userId="e83fb1fe-3ee1-48a9-b8b1-29113b8a69ef" providerId="ADAL" clId="{8A60F032-6C08-4191-91F7-DDD8F148EDDF}" dt="2020-01-18T19:58:57.166" v="1"/>
        <pc:sldMkLst>
          <pc:docMk/>
          <pc:sldMk cId="2280682253" sldId="645"/>
        </pc:sldMkLst>
      </pc:sldChg>
      <pc:sldChg chg="addSp add">
        <pc:chgData name="Memi Lavi" userId="e83fb1fe-3ee1-48a9-b8b1-29113b8a69ef" providerId="ADAL" clId="{8A60F032-6C08-4191-91F7-DDD8F148EDDF}" dt="2020-01-18T19:59:26.817" v="3"/>
        <pc:sldMkLst>
          <pc:docMk/>
          <pc:sldMk cId="3501914799" sldId="645"/>
        </pc:sldMkLst>
        <pc:spChg chg="add">
          <ac:chgData name="Memi Lavi" userId="e83fb1fe-3ee1-48a9-b8b1-29113b8a69ef" providerId="ADAL" clId="{8A60F032-6C08-4191-91F7-DDD8F148EDDF}" dt="2020-01-18T19:59:26.817" v="3"/>
          <ac:spMkLst>
            <pc:docMk/>
            <pc:sldMk cId="3501914799" sldId="645"/>
            <ac:spMk id="58" creationId="{2D2ACB0F-0896-420F-86F1-5425398D1F43}"/>
          </ac:spMkLst>
        </pc:spChg>
      </pc:sldChg>
      <pc:sldChg chg="add">
        <pc:chgData name="Memi Lavi" userId="e83fb1fe-3ee1-48a9-b8b1-29113b8a69ef" providerId="ADAL" clId="{8A60F032-6C08-4191-91F7-DDD8F148EDDF}" dt="2020-01-18T20:01:30.731" v="155"/>
        <pc:sldMkLst>
          <pc:docMk/>
          <pc:sldMk cId="3695572394" sldId="646"/>
        </pc:sldMkLst>
      </pc:sldChg>
      <pc:sldChg chg="addSp modSp add">
        <pc:chgData name="Memi Lavi" userId="e83fb1fe-3ee1-48a9-b8b1-29113b8a69ef" providerId="ADAL" clId="{8A60F032-6C08-4191-91F7-DDD8F148EDDF}" dt="2020-01-18T20:07:06.352" v="233"/>
        <pc:sldMkLst>
          <pc:docMk/>
          <pc:sldMk cId="2437085634" sldId="647"/>
        </pc:sldMkLst>
        <pc:spChg chg="add mod">
          <ac:chgData name="Memi Lavi" userId="e83fb1fe-3ee1-48a9-b8b1-29113b8a69ef" providerId="ADAL" clId="{8A60F032-6C08-4191-91F7-DDD8F148EDDF}" dt="2020-01-18T20:07:06.352" v="233"/>
          <ac:spMkLst>
            <pc:docMk/>
            <pc:sldMk cId="2437085634" sldId="647"/>
            <ac:spMk id="59" creationId="{9DA58762-6203-4590-B869-BF1F49A0387A}"/>
          </ac:spMkLst>
        </pc:spChg>
      </pc:sldChg>
      <pc:sldChg chg="modSp add modAnim">
        <pc:chgData name="Memi Lavi" userId="e83fb1fe-3ee1-48a9-b8b1-29113b8a69ef" providerId="ADAL" clId="{8A60F032-6C08-4191-91F7-DDD8F148EDDF}" dt="2020-01-18T20:08:12.148" v="304" actId="20577"/>
        <pc:sldMkLst>
          <pc:docMk/>
          <pc:sldMk cId="452553656" sldId="648"/>
        </pc:sldMkLst>
        <pc:spChg chg="mod">
          <ac:chgData name="Memi Lavi" userId="e83fb1fe-3ee1-48a9-b8b1-29113b8a69ef" providerId="ADAL" clId="{8A60F032-6C08-4191-91F7-DDD8F148EDDF}" dt="2020-01-18T20:08:12.148" v="304" actId="20577"/>
          <ac:spMkLst>
            <pc:docMk/>
            <pc:sldMk cId="452553656" sldId="648"/>
            <ac:spMk id="3" creationId="{8527C979-0239-4F9A-A9A1-27CB101F7A7B}"/>
          </ac:spMkLst>
        </pc:spChg>
      </pc:sldChg>
      <pc:sldChg chg="modSp add">
        <pc:chgData name="Memi Lavi" userId="e83fb1fe-3ee1-48a9-b8b1-29113b8a69ef" providerId="ADAL" clId="{8A60F032-6C08-4191-91F7-DDD8F148EDDF}" dt="2020-01-18T20:09:04.401" v="451" actId="20577"/>
        <pc:sldMkLst>
          <pc:docMk/>
          <pc:sldMk cId="8588266" sldId="649"/>
        </pc:sldMkLst>
        <pc:spChg chg="mod">
          <ac:chgData name="Memi Lavi" userId="e83fb1fe-3ee1-48a9-b8b1-29113b8a69ef" providerId="ADAL" clId="{8A60F032-6C08-4191-91F7-DDD8F148EDDF}" dt="2020-01-18T20:09:04.401" v="451" actId="20577"/>
          <ac:spMkLst>
            <pc:docMk/>
            <pc:sldMk cId="8588266" sldId="649"/>
            <ac:spMk id="3" creationId="{8527C979-0239-4F9A-A9A1-27CB101F7A7B}"/>
          </ac:spMkLst>
        </pc:spChg>
      </pc:sldChg>
      <pc:sldChg chg="addSp modSp add">
        <pc:chgData name="Memi Lavi" userId="e83fb1fe-3ee1-48a9-b8b1-29113b8a69ef" providerId="ADAL" clId="{8A60F032-6C08-4191-91F7-DDD8F148EDDF}" dt="2020-01-18T20:09:50.004" v="453"/>
        <pc:sldMkLst>
          <pc:docMk/>
          <pc:sldMk cId="1450741183" sldId="650"/>
        </pc:sldMkLst>
        <pc:spChg chg="add mod">
          <ac:chgData name="Memi Lavi" userId="e83fb1fe-3ee1-48a9-b8b1-29113b8a69ef" providerId="ADAL" clId="{8A60F032-6C08-4191-91F7-DDD8F148EDDF}" dt="2020-01-18T20:09:50.004" v="453"/>
          <ac:spMkLst>
            <pc:docMk/>
            <pc:sldMk cId="1450741183" sldId="650"/>
            <ac:spMk id="60" creationId="{0F349733-CD6C-4C51-B1E4-0DB8D7435A38}"/>
          </ac:spMkLst>
        </pc:spChg>
      </pc:sldChg>
      <pc:sldChg chg="modSp add modAnim">
        <pc:chgData name="Memi Lavi" userId="e83fb1fe-3ee1-48a9-b8b1-29113b8a69ef" providerId="ADAL" clId="{8A60F032-6C08-4191-91F7-DDD8F148EDDF}" dt="2020-01-18T20:10:16.649" v="488" actId="20577"/>
        <pc:sldMkLst>
          <pc:docMk/>
          <pc:sldMk cId="1557461360" sldId="651"/>
        </pc:sldMkLst>
        <pc:spChg chg="mod">
          <ac:chgData name="Memi Lavi" userId="e83fb1fe-3ee1-48a9-b8b1-29113b8a69ef" providerId="ADAL" clId="{8A60F032-6C08-4191-91F7-DDD8F148EDDF}" dt="2020-01-18T20:10:16.649" v="488" actId="20577"/>
          <ac:spMkLst>
            <pc:docMk/>
            <pc:sldMk cId="1557461360" sldId="651"/>
            <ac:spMk id="3" creationId="{8527C979-0239-4F9A-A9A1-27CB101F7A7B}"/>
          </ac:spMkLst>
        </pc:spChg>
      </pc:sldChg>
      <pc:sldChg chg="modSp add">
        <pc:chgData name="Memi Lavi" userId="e83fb1fe-3ee1-48a9-b8b1-29113b8a69ef" providerId="ADAL" clId="{8A60F032-6C08-4191-91F7-DDD8F148EDDF}" dt="2020-01-18T20:10:38.579" v="509" actId="20577"/>
        <pc:sldMkLst>
          <pc:docMk/>
          <pc:sldMk cId="3639952852" sldId="652"/>
        </pc:sldMkLst>
        <pc:spChg chg="mod">
          <ac:chgData name="Memi Lavi" userId="e83fb1fe-3ee1-48a9-b8b1-29113b8a69ef" providerId="ADAL" clId="{8A60F032-6C08-4191-91F7-DDD8F148EDDF}" dt="2020-01-18T20:10:38.579" v="509" actId="20577"/>
          <ac:spMkLst>
            <pc:docMk/>
            <pc:sldMk cId="3639952852" sldId="652"/>
            <ac:spMk id="3" creationId="{8527C979-0239-4F9A-A9A1-27CB101F7A7B}"/>
          </ac:spMkLst>
        </pc:spChg>
      </pc:sldChg>
      <pc:sldChg chg="addSp modSp add">
        <pc:chgData name="Memi Lavi" userId="e83fb1fe-3ee1-48a9-b8b1-29113b8a69ef" providerId="ADAL" clId="{8A60F032-6C08-4191-91F7-DDD8F148EDDF}" dt="2020-01-18T20:11:22.900" v="511"/>
        <pc:sldMkLst>
          <pc:docMk/>
          <pc:sldMk cId="1222952286" sldId="653"/>
        </pc:sldMkLst>
        <pc:spChg chg="add mod">
          <ac:chgData name="Memi Lavi" userId="e83fb1fe-3ee1-48a9-b8b1-29113b8a69ef" providerId="ADAL" clId="{8A60F032-6C08-4191-91F7-DDD8F148EDDF}" dt="2020-01-18T20:11:22.900" v="511"/>
          <ac:spMkLst>
            <pc:docMk/>
            <pc:sldMk cId="1222952286" sldId="653"/>
            <ac:spMk id="61" creationId="{6752B261-709B-469E-8B76-6D0127FB71BD}"/>
          </ac:spMkLst>
        </pc:spChg>
      </pc:sldChg>
      <pc:sldChg chg="add">
        <pc:chgData name="Memi Lavi" userId="e83fb1fe-3ee1-48a9-b8b1-29113b8a69ef" providerId="ADAL" clId="{8A60F032-6C08-4191-91F7-DDD8F148EDDF}" dt="2020-01-18T20:11:09.237" v="510"/>
        <pc:sldMkLst>
          <pc:docMk/>
          <pc:sldMk cId="3672045830" sldId="654"/>
        </pc:sldMkLst>
      </pc:sldChg>
      <pc:sldChg chg="addSp modSp add modAnim">
        <pc:chgData name="Memi Lavi" userId="e83fb1fe-3ee1-48a9-b8b1-29113b8a69ef" providerId="ADAL" clId="{8A60F032-6C08-4191-91F7-DDD8F148EDDF}" dt="2020-01-18T20:13:27.246" v="517"/>
        <pc:sldMkLst>
          <pc:docMk/>
          <pc:sldMk cId="991596790" sldId="655"/>
        </pc:sldMkLst>
        <pc:spChg chg="add mod">
          <ac:chgData name="Memi Lavi" userId="e83fb1fe-3ee1-48a9-b8b1-29113b8a69ef" providerId="ADAL" clId="{8A60F032-6C08-4191-91F7-DDD8F148EDDF}" dt="2020-01-18T20:12:43.398" v="514" actId="207"/>
          <ac:spMkLst>
            <pc:docMk/>
            <pc:sldMk cId="991596790" sldId="655"/>
            <ac:spMk id="2" creationId="{E3AE63E5-1792-42D7-ADFB-130C5600ED01}"/>
          </ac:spMkLst>
        </pc:spChg>
        <pc:spChg chg="add mod">
          <ac:chgData name="Memi Lavi" userId="e83fb1fe-3ee1-48a9-b8b1-29113b8a69ef" providerId="ADAL" clId="{8A60F032-6C08-4191-91F7-DDD8F148EDDF}" dt="2020-01-18T20:12:51.204" v="515"/>
          <ac:spMkLst>
            <pc:docMk/>
            <pc:sldMk cId="991596790" sldId="655"/>
            <ac:spMk id="13" creationId="{59475EA4-14E7-45F4-926B-025C1714D07F}"/>
          </ac:spMkLst>
        </pc:spChg>
      </pc:sldChg>
      <pc:sldChg chg="modSp add modAnim">
        <pc:chgData name="Memi Lavi" userId="e83fb1fe-3ee1-48a9-b8b1-29113b8a69ef" providerId="ADAL" clId="{8A60F032-6C08-4191-91F7-DDD8F148EDDF}" dt="2020-01-18T20:15:11.219" v="663"/>
        <pc:sldMkLst>
          <pc:docMk/>
          <pc:sldMk cId="4053359411" sldId="656"/>
        </pc:sldMkLst>
        <pc:spChg chg="mod">
          <ac:chgData name="Memi Lavi" userId="e83fb1fe-3ee1-48a9-b8b1-29113b8a69ef" providerId="ADAL" clId="{8A60F032-6C08-4191-91F7-DDD8F148EDDF}" dt="2020-01-18T20:14:42.112" v="662" actId="20577"/>
          <ac:spMkLst>
            <pc:docMk/>
            <pc:sldMk cId="4053359411" sldId="656"/>
            <ac:spMk id="3" creationId="{8527C979-0239-4F9A-A9A1-27CB101F7A7B}"/>
          </ac:spMkLst>
        </pc:spChg>
      </pc:sldChg>
      <pc:sldChg chg="addSp modSp add modAnim">
        <pc:chgData name="Memi Lavi" userId="e83fb1fe-3ee1-48a9-b8b1-29113b8a69ef" providerId="ADAL" clId="{8A60F032-6C08-4191-91F7-DDD8F148EDDF}" dt="2020-01-18T20:24:19.323" v="681"/>
        <pc:sldMkLst>
          <pc:docMk/>
          <pc:sldMk cId="518832608" sldId="657"/>
        </pc:sldMkLst>
        <pc:spChg chg="mod">
          <ac:chgData name="Memi Lavi" userId="e83fb1fe-3ee1-48a9-b8b1-29113b8a69ef" providerId="ADAL" clId="{8A60F032-6C08-4191-91F7-DDD8F148EDDF}" dt="2020-01-18T20:15:30.501" v="678" actId="20577"/>
          <ac:spMkLst>
            <pc:docMk/>
            <pc:sldMk cId="518832608" sldId="657"/>
            <ac:spMk id="3" creationId="{8527C979-0239-4F9A-A9A1-27CB101F7A7B}"/>
          </ac:spMkLst>
        </pc:spChg>
        <pc:picChg chg="add">
          <ac:chgData name="Memi Lavi" userId="e83fb1fe-3ee1-48a9-b8b1-29113b8a69ef" providerId="ADAL" clId="{8A60F032-6C08-4191-91F7-DDD8F148EDDF}" dt="2020-01-18T20:23:07.326" v="679"/>
          <ac:picMkLst>
            <pc:docMk/>
            <pc:sldMk cId="518832608" sldId="657"/>
            <ac:picMk id="2" creationId="{ABF2D632-41D4-4500-AB3E-5EB9BDCB8EFB}"/>
          </ac:picMkLst>
        </pc:picChg>
        <pc:picChg chg="add">
          <ac:chgData name="Memi Lavi" userId="e83fb1fe-3ee1-48a9-b8b1-29113b8a69ef" providerId="ADAL" clId="{8A60F032-6C08-4191-91F7-DDD8F148EDDF}" dt="2020-01-18T20:23:40.026" v="680"/>
          <ac:picMkLst>
            <pc:docMk/>
            <pc:sldMk cId="518832608" sldId="657"/>
            <ac:picMk id="5" creationId="{02A33408-B0F4-4E32-9AA2-3378AAADABD9}"/>
          </ac:picMkLst>
        </pc:picChg>
        <pc:picChg chg="add">
          <ac:chgData name="Memi Lavi" userId="e83fb1fe-3ee1-48a9-b8b1-29113b8a69ef" providerId="ADAL" clId="{8A60F032-6C08-4191-91F7-DDD8F148EDDF}" dt="2020-01-18T20:24:19.323" v="681"/>
          <ac:picMkLst>
            <pc:docMk/>
            <pc:sldMk cId="518832608" sldId="657"/>
            <ac:picMk id="7" creationId="{0EA23368-CEA0-4C73-936A-1556B3B0AB48}"/>
          </ac:picMkLst>
        </pc:picChg>
      </pc:sldChg>
      <pc:sldChg chg="add modAnim">
        <pc:chgData name="Memi Lavi" userId="e83fb1fe-3ee1-48a9-b8b1-29113b8a69ef" providerId="ADAL" clId="{8A60F032-6C08-4191-91F7-DDD8F148EDDF}" dt="2020-01-18T20:32:09.989" v="686"/>
        <pc:sldMkLst>
          <pc:docMk/>
          <pc:sldMk cId="2892495956" sldId="658"/>
        </pc:sldMkLst>
      </pc:sldChg>
      <pc:sldChg chg="modSp add modAnim">
        <pc:chgData name="Memi Lavi" userId="e83fb1fe-3ee1-48a9-b8b1-29113b8a69ef" providerId="ADAL" clId="{8A60F032-6C08-4191-91F7-DDD8F148EDDF}" dt="2020-01-18T20:32:37.886" v="764" actId="20577"/>
        <pc:sldMkLst>
          <pc:docMk/>
          <pc:sldMk cId="3957042415" sldId="659"/>
        </pc:sldMkLst>
        <pc:spChg chg="mod">
          <ac:chgData name="Memi Lavi" userId="e83fb1fe-3ee1-48a9-b8b1-29113b8a69ef" providerId="ADAL" clId="{8A60F032-6C08-4191-91F7-DDD8F148EDDF}" dt="2020-01-18T20:32:37.886" v="764" actId="20577"/>
          <ac:spMkLst>
            <pc:docMk/>
            <pc:sldMk cId="3957042415" sldId="659"/>
            <ac:spMk id="3" creationId="{8527C979-0239-4F9A-A9A1-27CB101F7A7B}"/>
          </ac:spMkLst>
        </pc:spChg>
      </pc:sldChg>
      <pc:sldChg chg="addSp modSp add">
        <pc:chgData name="Memi Lavi" userId="e83fb1fe-3ee1-48a9-b8b1-29113b8a69ef" providerId="ADAL" clId="{8A60F032-6C08-4191-91F7-DDD8F148EDDF}" dt="2020-01-18T20:33:11" v="768" actId="1076"/>
        <pc:sldMkLst>
          <pc:docMk/>
          <pc:sldMk cId="498630804" sldId="660"/>
        </pc:sldMkLst>
        <pc:picChg chg="add mod">
          <ac:chgData name="Memi Lavi" userId="e83fb1fe-3ee1-48a9-b8b1-29113b8a69ef" providerId="ADAL" clId="{8A60F032-6C08-4191-91F7-DDD8F148EDDF}" dt="2020-01-18T20:33:11" v="768" actId="1076"/>
          <ac:picMkLst>
            <pc:docMk/>
            <pc:sldMk cId="498630804" sldId="660"/>
            <ac:picMk id="1026" creationId="{402363B9-5B13-4EBF-8A47-17C191F8874A}"/>
          </ac:picMkLst>
        </pc:picChg>
      </pc:sldChg>
      <pc:sldChg chg="addSp modSp add ord modAnim">
        <pc:chgData name="Memi Lavi" userId="e83fb1fe-3ee1-48a9-b8b1-29113b8a69ef" providerId="ADAL" clId="{8A60F032-6C08-4191-91F7-DDD8F148EDDF}" dt="2020-01-18T20:37:47.068" v="839"/>
        <pc:sldMkLst>
          <pc:docMk/>
          <pc:sldMk cId="396372324" sldId="661"/>
        </pc:sldMkLst>
        <pc:spChg chg="mod">
          <ac:chgData name="Memi Lavi" userId="e83fb1fe-3ee1-48a9-b8b1-29113b8a69ef" providerId="ADAL" clId="{8A60F032-6C08-4191-91F7-DDD8F148EDDF}" dt="2020-01-18T20:37:20.922" v="837" actId="20577"/>
          <ac:spMkLst>
            <pc:docMk/>
            <pc:sldMk cId="396372324" sldId="661"/>
            <ac:spMk id="3" creationId="{8527C979-0239-4F9A-A9A1-27CB101F7A7B}"/>
          </ac:spMkLst>
        </pc:spChg>
        <pc:picChg chg="add">
          <ac:chgData name="Memi Lavi" userId="e83fb1fe-3ee1-48a9-b8b1-29113b8a69ef" providerId="ADAL" clId="{8A60F032-6C08-4191-91F7-DDD8F148EDDF}" dt="2020-01-18T20:37:42.512" v="838"/>
          <ac:picMkLst>
            <pc:docMk/>
            <pc:sldMk cId="396372324" sldId="661"/>
            <ac:picMk id="2" creationId="{D68F8AF5-3048-4D4A-B402-5349D4E16B82}"/>
          </ac:picMkLst>
        </pc:picChg>
      </pc:sldChg>
      <pc:sldChg chg="addSp add modAnim">
        <pc:chgData name="Memi Lavi" userId="e83fb1fe-3ee1-48a9-b8b1-29113b8a69ef" providerId="ADAL" clId="{8A60F032-6C08-4191-91F7-DDD8F148EDDF}" dt="2020-01-18T20:39:09.514" v="842"/>
        <pc:sldMkLst>
          <pc:docMk/>
          <pc:sldMk cId="2505708753" sldId="662"/>
        </pc:sldMkLst>
        <pc:picChg chg="add">
          <ac:chgData name="Memi Lavi" userId="e83fb1fe-3ee1-48a9-b8b1-29113b8a69ef" providerId="ADAL" clId="{8A60F032-6C08-4191-91F7-DDD8F148EDDF}" dt="2020-01-18T20:39:04.418" v="841"/>
          <ac:picMkLst>
            <pc:docMk/>
            <pc:sldMk cId="2505708753" sldId="662"/>
            <ac:picMk id="5" creationId="{9E950105-E5D3-4AB6-9F0C-C6D2FE212F72}"/>
          </ac:picMkLst>
        </pc:picChg>
      </pc:sldChg>
      <pc:sldChg chg="addSp modSp add">
        <pc:chgData name="Memi Lavi" userId="e83fb1fe-3ee1-48a9-b8b1-29113b8a69ef" providerId="ADAL" clId="{8A60F032-6C08-4191-91F7-DDD8F148EDDF}" dt="2020-01-18T20:44:09.510" v="861" actId="11529"/>
        <pc:sldMkLst>
          <pc:docMk/>
          <pc:sldMk cId="4284379057" sldId="663"/>
        </pc:sldMkLst>
        <pc:spChg chg="add mod">
          <ac:chgData name="Memi Lavi" userId="e83fb1fe-3ee1-48a9-b8b1-29113b8a69ef" providerId="ADAL" clId="{8A60F032-6C08-4191-91F7-DDD8F148EDDF}" dt="2020-01-18T20:41:52.437" v="852"/>
          <ac:spMkLst>
            <pc:docMk/>
            <pc:sldMk cId="4284379057" sldId="663"/>
            <ac:spMk id="76" creationId="{05CC6126-523E-431F-BB7D-511F2D4EA725}"/>
          </ac:spMkLst>
        </pc:spChg>
        <pc:spChg chg="add mod">
          <ac:chgData name="Memi Lavi" userId="e83fb1fe-3ee1-48a9-b8b1-29113b8a69ef" providerId="ADAL" clId="{8A60F032-6C08-4191-91F7-DDD8F148EDDF}" dt="2020-01-18T20:42:33.463" v="853"/>
          <ac:spMkLst>
            <pc:docMk/>
            <pc:sldMk cId="4284379057" sldId="663"/>
            <ac:spMk id="77" creationId="{2239D3ED-2816-4AE3-BA87-43890A49CFAD}"/>
          </ac:spMkLst>
        </pc:spChg>
        <pc:spChg chg="add mod">
          <ac:chgData name="Memi Lavi" userId="e83fb1fe-3ee1-48a9-b8b1-29113b8a69ef" providerId="ADAL" clId="{8A60F032-6C08-4191-91F7-DDD8F148EDDF}" dt="2020-01-18T20:42:33.663" v="854"/>
          <ac:spMkLst>
            <pc:docMk/>
            <pc:sldMk cId="4284379057" sldId="663"/>
            <ac:spMk id="78" creationId="{E2D3557F-EC72-41A9-B32C-A4E228724A37}"/>
          </ac:spMkLst>
        </pc:spChg>
        <pc:spChg chg="add mod">
          <ac:chgData name="Memi Lavi" userId="e83fb1fe-3ee1-48a9-b8b1-29113b8a69ef" providerId="ADAL" clId="{8A60F032-6C08-4191-91F7-DDD8F148EDDF}" dt="2020-01-18T20:42:33.906" v="855"/>
          <ac:spMkLst>
            <pc:docMk/>
            <pc:sldMk cId="4284379057" sldId="663"/>
            <ac:spMk id="84" creationId="{FE397106-388E-44A1-AEBF-F67961F4D276}"/>
          </ac:spMkLst>
        </pc:spChg>
        <pc:spChg chg="add mod">
          <ac:chgData name="Memi Lavi" userId="e83fb1fe-3ee1-48a9-b8b1-29113b8a69ef" providerId="ADAL" clId="{8A60F032-6C08-4191-91F7-DDD8F148EDDF}" dt="2020-01-18T20:42:49.506" v="856"/>
          <ac:spMkLst>
            <pc:docMk/>
            <pc:sldMk cId="4284379057" sldId="663"/>
            <ac:spMk id="88" creationId="{8B5E2EC7-F24D-40F4-820D-337904F8836B}"/>
          </ac:spMkLst>
        </pc:spChg>
        <pc:spChg chg="add mod">
          <ac:chgData name="Memi Lavi" userId="e83fb1fe-3ee1-48a9-b8b1-29113b8a69ef" providerId="ADAL" clId="{8A60F032-6C08-4191-91F7-DDD8F148EDDF}" dt="2020-01-18T20:42:59.980" v="857"/>
          <ac:spMkLst>
            <pc:docMk/>
            <pc:sldMk cId="4284379057" sldId="663"/>
            <ac:spMk id="89" creationId="{729172A4-F5F2-4688-A84D-4AB57C659737}"/>
          </ac:spMkLst>
        </pc:spChg>
        <pc:spChg chg="add mod">
          <ac:chgData name="Memi Lavi" userId="e83fb1fe-3ee1-48a9-b8b1-29113b8a69ef" providerId="ADAL" clId="{8A60F032-6C08-4191-91F7-DDD8F148EDDF}" dt="2020-01-18T20:43:05.503" v="858"/>
          <ac:spMkLst>
            <pc:docMk/>
            <pc:sldMk cId="4284379057" sldId="663"/>
            <ac:spMk id="90" creationId="{88B2599E-4075-4761-8754-D7A3E07225C8}"/>
          </ac:spMkLst>
        </pc:spChg>
        <pc:spChg chg="add mod">
          <ac:chgData name="Memi Lavi" userId="e83fb1fe-3ee1-48a9-b8b1-29113b8a69ef" providerId="ADAL" clId="{8A60F032-6C08-4191-91F7-DDD8F148EDDF}" dt="2020-01-18T20:43:23.992" v="859"/>
          <ac:spMkLst>
            <pc:docMk/>
            <pc:sldMk cId="4284379057" sldId="663"/>
            <ac:spMk id="91" creationId="{518EEC8C-EFCB-4D32-A55E-679D49C200E7}"/>
          </ac:spMkLst>
        </pc:spChg>
        <pc:spChg chg="add mod">
          <ac:chgData name="Memi Lavi" userId="e83fb1fe-3ee1-48a9-b8b1-29113b8a69ef" providerId="ADAL" clId="{8A60F032-6C08-4191-91F7-DDD8F148EDDF}" dt="2020-01-18T20:43:47.740" v="860"/>
          <ac:spMkLst>
            <pc:docMk/>
            <pc:sldMk cId="4284379057" sldId="663"/>
            <ac:spMk id="92" creationId="{2C30C547-354F-46C2-ABEF-8CC16891DB02}"/>
          </ac:spMkLst>
        </pc:spChg>
        <pc:cxnChg chg="add mod">
          <ac:chgData name="Memi Lavi" userId="e83fb1fe-3ee1-48a9-b8b1-29113b8a69ef" providerId="ADAL" clId="{8A60F032-6C08-4191-91F7-DDD8F148EDDF}" dt="2020-01-18T20:40:36.364" v="845"/>
          <ac:cxnSpMkLst>
            <pc:docMk/>
            <pc:sldMk cId="4284379057" sldId="663"/>
            <ac:cxnSpMk id="3" creationId="{C1A6F02E-7681-468B-B0B1-B4C46F63F327}"/>
          </ac:cxnSpMkLst>
        </pc:cxnChg>
        <pc:cxnChg chg="add mod">
          <ac:chgData name="Memi Lavi" userId="e83fb1fe-3ee1-48a9-b8b1-29113b8a69ef" providerId="ADAL" clId="{8A60F032-6C08-4191-91F7-DDD8F148EDDF}" dt="2020-01-18T20:44:09.510" v="861" actId="11529"/>
          <ac:cxnSpMkLst>
            <pc:docMk/>
            <pc:sldMk cId="4284379057" sldId="663"/>
            <ac:cxnSpMk id="17" creationId="{5B4F577F-EC49-4D5F-A753-5C2172C7E76A}"/>
          </ac:cxnSpMkLst>
        </pc:cxnChg>
        <pc:cxnChg chg="add mod">
          <ac:chgData name="Memi Lavi" userId="e83fb1fe-3ee1-48a9-b8b1-29113b8a69ef" providerId="ADAL" clId="{8A60F032-6C08-4191-91F7-DDD8F148EDDF}" dt="2020-01-18T20:40:39.208" v="846"/>
          <ac:cxnSpMkLst>
            <pc:docMk/>
            <pc:sldMk cId="4284379057" sldId="663"/>
            <ac:cxnSpMk id="62" creationId="{CF72E487-EF05-4523-A3BF-5BFB32FDF279}"/>
          </ac:cxnSpMkLst>
        </pc:cxnChg>
        <pc:cxnChg chg="add mod">
          <ac:chgData name="Memi Lavi" userId="e83fb1fe-3ee1-48a9-b8b1-29113b8a69ef" providerId="ADAL" clId="{8A60F032-6C08-4191-91F7-DDD8F148EDDF}" dt="2020-01-18T20:40:59.518" v="847"/>
          <ac:cxnSpMkLst>
            <pc:docMk/>
            <pc:sldMk cId="4284379057" sldId="663"/>
            <ac:cxnSpMk id="63" creationId="{782D76BA-C1E1-40D9-998E-C49B1C979013}"/>
          </ac:cxnSpMkLst>
        </pc:cxnChg>
        <pc:cxnChg chg="add mod">
          <ac:chgData name="Memi Lavi" userId="e83fb1fe-3ee1-48a9-b8b1-29113b8a69ef" providerId="ADAL" clId="{8A60F032-6C08-4191-91F7-DDD8F148EDDF}" dt="2020-01-18T20:41:09.692" v="848"/>
          <ac:cxnSpMkLst>
            <pc:docMk/>
            <pc:sldMk cId="4284379057" sldId="663"/>
            <ac:cxnSpMk id="64" creationId="{402216C3-A17B-4B34-B512-DF44D2509CE4}"/>
          </ac:cxnSpMkLst>
        </pc:cxnChg>
        <pc:cxnChg chg="add mod">
          <ac:chgData name="Memi Lavi" userId="e83fb1fe-3ee1-48a9-b8b1-29113b8a69ef" providerId="ADAL" clId="{8A60F032-6C08-4191-91F7-DDD8F148EDDF}" dt="2020-01-18T20:41:16.594" v="849"/>
          <ac:cxnSpMkLst>
            <pc:docMk/>
            <pc:sldMk cId="4284379057" sldId="663"/>
            <ac:cxnSpMk id="65" creationId="{38026366-5911-4BD9-991E-F021463FDEB0}"/>
          </ac:cxnSpMkLst>
        </pc:cxnChg>
        <pc:cxnChg chg="add mod">
          <ac:chgData name="Memi Lavi" userId="e83fb1fe-3ee1-48a9-b8b1-29113b8a69ef" providerId="ADAL" clId="{8A60F032-6C08-4191-91F7-DDD8F148EDDF}" dt="2020-01-18T20:41:25.325" v="850"/>
          <ac:cxnSpMkLst>
            <pc:docMk/>
            <pc:sldMk cId="4284379057" sldId="663"/>
            <ac:cxnSpMk id="66" creationId="{80DEACE2-912F-4E5F-AAF7-DEED0B9B3AAC}"/>
          </ac:cxnSpMkLst>
        </pc:cxnChg>
        <pc:cxnChg chg="add mod">
          <ac:chgData name="Memi Lavi" userId="e83fb1fe-3ee1-48a9-b8b1-29113b8a69ef" providerId="ADAL" clId="{8A60F032-6C08-4191-91F7-DDD8F148EDDF}" dt="2020-01-18T20:41:36.959" v="851"/>
          <ac:cxnSpMkLst>
            <pc:docMk/>
            <pc:sldMk cId="4284379057" sldId="663"/>
            <ac:cxnSpMk id="75" creationId="{5B093581-6C72-470B-BB94-DEBDBDB2C2EC}"/>
          </ac:cxnSpMkLst>
        </pc:cxnChg>
      </pc:sldChg>
      <pc:sldChg chg="add">
        <pc:chgData name="Memi Lavi" userId="e83fb1fe-3ee1-48a9-b8b1-29113b8a69ef" providerId="ADAL" clId="{8A60F032-6C08-4191-91F7-DDD8F148EDDF}" dt="2020-01-19T07:17:12.794" v="862"/>
        <pc:sldMkLst>
          <pc:docMk/>
          <pc:sldMk cId="3919967006" sldId="664"/>
        </pc:sldMkLst>
      </pc:sldChg>
      <pc:sldChg chg="add">
        <pc:chgData name="Memi Lavi" userId="e83fb1fe-3ee1-48a9-b8b1-29113b8a69ef" providerId="ADAL" clId="{8A60F032-6C08-4191-91F7-DDD8F148EDDF}" dt="2020-01-19T07:17:40.465" v="863"/>
        <pc:sldMkLst>
          <pc:docMk/>
          <pc:sldMk cId="914278779" sldId="665"/>
        </pc:sldMkLst>
      </pc:sldChg>
      <pc:sldChg chg="addSp modSp add">
        <pc:chgData name="Memi Lavi" userId="e83fb1fe-3ee1-48a9-b8b1-29113b8a69ef" providerId="ADAL" clId="{8A60F032-6C08-4191-91F7-DDD8F148EDDF}" dt="2020-01-19T07:19:53.856" v="872"/>
        <pc:sldMkLst>
          <pc:docMk/>
          <pc:sldMk cId="2543664388" sldId="666"/>
        </pc:sldMkLst>
        <pc:spChg chg="add">
          <ac:chgData name="Memi Lavi" userId="e83fb1fe-3ee1-48a9-b8b1-29113b8a69ef" providerId="ADAL" clId="{8A60F032-6C08-4191-91F7-DDD8F148EDDF}" dt="2020-01-19T07:18:34.154" v="865"/>
          <ac:spMkLst>
            <pc:docMk/>
            <pc:sldMk cId="2543664388" sldId="666"/>
            <ac:spMk id="43" creationId="{4A0ABC94-7C31-456F-A8D5-EFD68F3D80DD}"/>
          </ac:spMkLst>
        </pc:spChg>
        <pc:spChg chg="add mod">
          <ac:chgData name="Memi Lavi" userId="e83fb1fe-3ee1-48a9-b8b1-29113b8a69ef" providerId="ADAL" clId="{8A60F032-6C08-4191-91F7-DDD8F148EDDF}" dt="2020-01-19T07:18:49.399" v="866"/>
          <ac:spMkLst>
            <pc:docMk/>
            <pc:sldMk cId="2543664388" sldId="666"/>
            <ac:spMk id="55" creationId="{BFF6CBB3-1DBB-4ED4-AD79-D6ADBB399762}"/>
          </ac:spMkLst>
        </pc:spChg>
        <pc:spChg chg="add mod">
          <ac:chgData name="Memi Lavi" userId="e83fb1fe-3ee1-48a9-b8b1-29113b8a69ef" providerId="ADAL" clId="{8A60F032-6C08-4191-91F7-DDD8F148EDDF}" dt="2020-01-19T07:19:01.768" v="867"/>
          <ac:spMkLst>
            <pc:docMk/>
            <pc:sldMk cId="2543664388" sldId="666"/>
            <ac:spMk id="58" creationId="{F13F3499-CC93-49DB-A8BF-6A4FD9FD1BDB}"/>
          </ac:spMkLst>
        </pc:spChg>
        <pc:spChg chg="add mod">
          <ac:chgData name="Memi Lavi" userId="e83fb1fe-3ee1-48a9-b8b1-29113b8a69ef" providerId="ADAL" clId="{8A60F032-6C08-4191-91F7-DDD8F148EDDF}" dt="2020-01-19T07:19:11.133" v="868"/>
          <ac:spMkLst>
            <pc:docMk/>
            <pc:sldMk cId="2543664388" sldId="666"/>
            <ac:spMk id="59" creationId="{948B9744-02A8-4564-B669-B168ED2D163B}"/>
          </ac:spMkLst>
        </pc:spChg>
        <pc:spChg chg="add mod">
          <ac:chgData name="Memi Lavi" userId="e83fb1fe-3ee1-48a9-b8b1-29113b8a69ef" providerId="ADAL" clId="{8A60F032-6C08-4191-91F7-DDD8F148EDDF}" dt="2020-01-19T07:19:24.823" v="869"/>
          <ac:spMkLst>
            <pc:docMk/>
            <pc:sldMk cId="2543664388" sldId="666"/>
            <ac:spMk id="60" creationId="{B0A66FD8-255E-4DC4-ACE0-F7C7616F9C41}"/>
          </ac:spMkLst>
        </pc:spChg>
        <pc:spChg chg="add mod">
          <ac:chgData name="Memi Lavi" userId="e83fb1fe-3ee1-48a9-b8b1-29113b8a69ef" providerId="ADAL" clId="{8A60F032-6C08-4191-91F7-DDD8F148EDDF}" dt="2020-01-19T07:19:41.089" v="870"/>
          <ac:spMkLst>
            <pc:docMk/>
            <pc:sldMk cId="2543664388" sldId="666"/>
            <ac:spMk id="61" creationId="{BE2B31D4-F2EE-4E22-A6B8-8CA1CB38566F}"/>
          </ac:spMkLst>
        </pc:spChg>
        <pc:spChg chg="add mod">
          <ac:chgData name="Memi Lavi" userId="e83fb1fe-3ee1-48a9-b8b1-29113b8a69ef" providerId="ADAL" clId="{8A60F032-6C08-4191-91F7-DDD8F148EDDF}" dt="2020-01-19T07:19:46.618" v="871"/>
          <ac:spMkLst>
            <pc:docMk/>
            <pc:sldMk cId="2543664388" sldId="666"/>
            <ac:spMk id="62" creationId="{02FB9A14-4851-47F4-B979-79D50D91A6EA}"/>
          </ac:spMkLst>
        </pc:spChg>
        <pc:spChg chg="add mod">
          <ac:chgData name="Memi Lavi" userId="e83fb1fe-3ee1-48a9-b8b1-29113b8a69ef" providerId="ADAL" clId="{8A60F032-6C08-4191-91F7-DDD8F148EDDF}" dt="2020-01-19T07:19:53.856" v="872"/>
          <ac:spMkLst>
            <pc:docMk/>
            <pc:sldMk cId="2543664388" sldId="666"/>
            <ac:spMk id="63" creationId="{AE7584BE-D213-4D8E-A170-4FACF52F3C95}"/>
          </ac:spMkLst>
        </pc:spChg>
      </pc:sldChg>
      <pc:sldChg chg="addSp modSp add ord">
        <pc:chgData name="Memi Lavi" userId="e83fb1fe-3ee1-48a9-b8b1-29113b8a69ef" providerId="ADAL" clId="{8A60F032-6C08-4191-91F7-DDD8F148EDDF}" dt="2020-01-19T07:21:47.532" v="884"/>
        <pc:sldMkLst>
          <pc:docMk/>
          <pc:sldMk cId="1150563864" sldId="667"/>
        </pc:sldMkLst>
        <pc:spChg chg="add mod">
          <ac:chgData name="Memi Lavi" userId="e83fb1fe-3ee1-48a9-b8b1-29113b8a69ef" providerId="ADAL" clId="{8A60F032-6C08-4191-91F7-DDD8F148EDDF}" dt="2020-01-19T07:21:03.205" v="876" actId="207"/>
          <ac:spMkLst>
            <pc:docMk/>
            <pc:sldMk cId="1150563864" sldId="667"/>
            <ac:spMk id="43" creationId="{F9305762-D4D9-4476-8CB6-E712295F4615}"/>
          </ac:spMkLst>
        </pc:spChg>
        <pc:spChg chg="add mod">
          <ac:chgData name="Memi Lavi" userId="e83fb1fe-3ee1-48a9-b8b1-29113b8a69ef" providerId="ADAL" clId="{8A60F032-6C08-4191-91F7-DDD8F148EDDF}" dt="2020-01-19T07:21:13.381" v="878" actId="207"/>
          <ac:spMkLst>
            <pc:docMk/>
            <pc:sldMk cId="1150563864" sldId="667"/>
            <ac:spMk id="55" creationId="{928113F9-BC37-4FC8-959B-1826FA83C26D}"/>
          </ac:spMkLst>
        </pc:spChg>
        <pc:spChg chg="add mod">
          <ac:chgData name="Memi Lavi" userId="e83fb1fe-3ee1-48a9-b8b1-29113b8a69ef" providerId="ADAL" clId="{8A60F032-6C08-4191-91F7-DDD8F148EDDF}" dt="2020-01-19T07:21:21.498" v="880" actId="207"/>
          <ac:spMkLst>
            <pc:docMk/>
            <pc:sldMk cId="1150563864" sldId="667"/>
            <ac:spMk id="58" creationId="{E5C3A181-2E19-47B9-ADB6-781F983990D4}"/>
          </ac:spMkLst>
        </pc:spChg>
        <pc:spChg chg="add">
          <ac:chgData name="Memi Lavi" userId="e83fb1fe-3ee1-48a9-b8b1-29113b8a69ef" providerId="ADAL" clId="{8A60F032-6C08-4191-91F7-DDD8F148EDDF}" dt="2020-01-19T07:21:31.117" v="881"/>
          <ac:spMkLst>
            <pc:docMk/>
            <pc:sldMk cId="1150563864" sldId="667"/>
            <ac:spMk id="59" creationId="{63F2D931-4854-4801-9FF1-BCDE12337DA9}"/>
          </ac:spMkLst>
        </pc:spChg>
        <pc:spChg chg="add mod">
          <ac:chgData name="Memi Lavi" userId="e83fb1fe-3ee1-48a9-b8b1-29113b8a69ef" providerId="ADAL" clId="{8A60F032-6C08-4191-91F7-DDD8F148EDDF}" dt="2020-01-19T07:21:37.143" v="882"/>
          <ac:spMkLst>
            <pc:docMk/>
            <pc:sldMk cId="1150563864" sldId="667"/>
            <ac:spMk id="60" creationId="{8229FBF3-B67D-4457-80FD-E38C75DD1389}"/>
          </ac:spMkLst>
        </pc:spChg>
        <pc:spChg chg="add mod">
          <ac:chgData name="Memi Lavi" userId="e83fb1fe-3ee1-48a9-b8b1-29113b8a69ef" providerId="ADAL" clId="{8A60F032-6C08-4191-91F7-DDD8F148EDDF}" dt="2020-01-19T07:21:37.251" v="883"/>
          <ac:spMkLst>
            <pc:docMk/>
            <pc:sldMk cId="1150563864" sldId="667"/>
            <ac:spMk id="61" creationId="{F7669DA3-D7FC-44F3-99BF-6D81FB02C4CC}"/>
          </ac:spMkLst>
        </pc:spChg>
        <pc:spChg chg="add mod">
          <ac:chgData name="Memi Lavi" userId="e83fb1fe-3ee1-48a9-b8b1-29113b8a69ef" providerId="ADAL" clId="{8A60F032-6C08-4191-91F7-DDD8F148EDDF}" dt="2020-01-19T07:21:47.532" v="884"/>
          <ac:spMkLst>
            <pc:docMk/>
            <pc:sldMk cId="1150563864" sldId="667"/>
            <ac:spMk id="62" creationId="{15A72C7A-1F0F-4A01-9687-495CDC18AFA3}"/>
          </ac:spMkLst>
        </pc:spChg>
      </pc:sldChg>
    </pc:docChg>
  </pc:docChgLst>
  <pc:docChgLst>
    <pc:chgData name="Memi Lavi" userId="e83fb1fe-3ee1-48a9-b8b1-29113b8a69ef" providerId="ADAL" clId="{3761457B-D54E-497E-9F67-649C7522085A}"/>
    <pc:docChg chg="undo custSel mod addSld delSld modSld sldOrd modSection">
      <pc:chgData name="Memi Lavi" userId="e83fb1fe-3ee1-48a9-b8b1-29113b8a69ef" providerId="ADAL" clId="{3761457B-D54E-497E-9F67-649C7522085A}" dt="2020-01-17T12:29:26.831" v="3429" actId="20577"/>
      <pc:docMkLst>
        <pc:docMk/>
      </pc:docMkLst>
      <pc:sldChg chg="modSp">
        <pc:chgData name="Memi Lavi" userId="e83fb1fe-3ee1-48a9-b8b1-29113b8a69ef" providerId="ADAL" clId="{3761457B-D54E-497E-9F67-649C7522085A}" dt="2020-01-14T18:07:35.181" v="0" actId="20577"/>
        <pc:sldMkLst>
          <pc:docMk/>
          <pc:sldMk cId="3131769619" sldId="302"/>
        </pc:sldMkLst>
        <pc:spChg chg="mod">
          <ac:chgData name="Memi Lavi" userId="e83fb1fe-3ee1-48a9-b8b1-29113b8a69ef" providerId="ADAL" clId="{3761457B-D54E-497E-9F67-649C7522085A}" dt="2020-01-14T18:07:35.181" v="0" actId="20577"/>
          <ac:spMkLst>
            <pc:docMk/>
            <pc:sldMk cId="3131769619" sldId="302"/>
            <ac:spMk id="4" creationId="{EEFD44EE-9113-4DAC-8B01-DB74C856D8C0}"/>
          </ac:spMkLst>
        </pc:spChg>
      </pc:sldChg>
      <pc:sldChg chg="addSp delSp modSp">
        <pc:chgData name="Memi Lavi" userId="e83fb1fe-3ee1-48a9-b8b1-29113b8a69ef" providerId="ADAL" clId="{3761457B-D54E-497E-9F67-649C7522085A}" dt="2020-01-14T18:23:16.869" v="40" actId="1036"/>
        <pc:sldMkLst>
          <pc:docMk/>
          <pc:sldMk cId="3848006231" sldId="361"/>
        </pc:sldMkLst>
        <pc:spChg chg="mod">
          <ac:chgData name="Memi Lavi" userId="e83fb1fe-3ee1-48a9-b8b1-29113b8a69ef" providerId="ADAL" clId="{3761457B-D54E-497E-9F67-649C7522085A}" dt="2020-01-14T18:23:16.869" v="40" actId="1036"/>
          <ac:spMkLst>
            <pc:docMk/>
            <pc:sldMk cId="3848006231" sldId="361"/>
            <ac:spMk id="7" creationId="{407A3660-DD3A-4E70-BB71-1AB85399CED5}"/>
          </ac:spMkLst>
        </pc:spChg>
        <pc:picChg chg="add mod">
          <ac:chgData name="Memi Lavi" userId="e83fb1fe-3ee1-48a9-b8b1-29113b8a69ef" providerId="ADAL" clId="{3761457B-D54E-497E-9F67-649C7522085A}" dt="2020-01-14T18:23:16.869" v="40" actId="1036"/>
          <ac:picMkLst>
            <pc:docMk/>
            <pc:sldMk cId="3848006231" sldId="361"/>
            <ac:picMk id="2" creationId="{FA49400F-FD05-4A65-83A2-F93F6231E32D}"/>
          </ac:picMkLst>
        </pc:picChg>
        <pc:picChg chg="del">
          <ac:chgData name="Memi Lavi" userId="e83fb1fe-3ee1-48a9-b8b1-29113b8a69ef" providerId="ADAL" clId="{3761457B-D54E-497E-9F67-649C7522085A}" dt="2020-01-14T18:22:05.748" v="1" actId="478"/>
          <ac:picMkLst>
            <pc:docMk/>
            <pc:sldMk cId="3848006231" sldId="361"/>
            <ac:picMk id="6" creationId="{95F9C4FD-37DA-4063-A592-990A044B57B8}"/>
          </ac:picMkLst>
        </pc:picChg>
      </pc:sldChg>
      <pc:sldChg chg="addSp delSp modSp modAnim">
        <pc:chgData name="Memi Lavi" userId="e83fb1fe-3ee1-48a9-b8b1-29113b8a69ef" providerId="ADAL" clId="{3761457B-D54E-497E-9F67-649C7522085A}" dt="2020-01-14T18:25:33.546" v="258" actId="20577"/>
        <pc:sldMkLst>
          <pc:docMk/>
          <pc:sldMk cId="2372298932" sldId="416"/>
        </pc:sldMkLst>
        <pc:spChg chg="del mod">
          <ac:chgData name="Memi Lavi" userId="e83fb1fe-3ee1-48a9-b8b1-29113b8a69ef" providerId="ADAL" clId="{3761457B-D54E-497E-9F67-649C7522085A}" dt="2020-01-14T18:23:41.022" v="44" actId="478"/>
          <ac:spMkLst>
            <pc:docMk/>
            <pc:sldMk cId="2372298932" sldId="416"/>
            <ac:spMk id="8" creationId="{7D9CF2DC-F897-4D53-AAED-8462A09772F0}"/>
          </ac:spMkLst>
        </pc:spChg>
        <pc:spChg chg="mod">
          <ac:chgData name="Memi Lavi" userId="e83fb1fe-3ee1-48a9-b8b1-29113b8a69ef" providerId="ADAL" clId="{3761457B-D54E-497E-9F67-649C7522085A}" dt="2020-01-14T18:25:33.546" v="258" actId="20577"/>
          <ac:spMkLst>
            <pc:docMk/>
            <pc:sldMk cId="2372298932" sldId="416"/>
            <ac:spMk id="9" creationId="{D735ED0D-9CE4-4C21-96A3-2D8CF9F8EF4C}"/>
          </ac:spMkLst>
        </pc:spChg>
        <pc:spChg chg="add mod">
          <ac:chgData name="Memi Lavi" userId="e83fb1fe-3ee1-48a9-b8b1-29113b8a69ef" providerId="ADAL" clId="{3761457B-D54E-497E-9F67-649C7522085A}" dt="2020-01-14T18:23:47.722" v="46" actId="1076"/>
          <ac:spMkLst>
            <pc:docMk/>
            <pc:sldMk cId="2372298932" sldId="416"/>
            <ac:spMk id="12" creationId="{3CCE261B-B657-40B2-B598-1926CEA44E47}"/>
          </ac:spMkLst>
        </pc:spChg>
        <pc:picChg chg="del">
          <ac:chgData name="Memi Lavi" userId="e83fb1fe-3ee1-48a9-b8b1-29113b8a69ef" providerId="ADAL" clId="{3761457B-D54E-497E-9F67-649C7522085A}" dt="2020-01-14T18:23:24.534" v="41" actId="478"/>
          <ac:picMkLst>
            <pc:docMk/>
            <pc:sldMk cId="2372298932" sldId="416"/>
            <ac:picMk id="6" creationId="{7E93E2B9-5758-48C8-8750-425917325F05}"/>
          </ac:picMkLst>
        </pc:picChg>
        <pc:picChg chg="add mod">
          <ac:chgData name="Memi Lavi" userId="e83fb1fe-3ee1-48a9-b8b1-29113b8a69ef" providerId="ADAL" clId="{3761457B-D54E-497E-9F67-649C7522085A}" dt="2020-01-14T18:23:28.811" v="43" actId="26606"/>
          <ac:picMkLst>
            <pc:docMk/>
            <pc:sldMk cId="2372298932" sldId="416"/>
            <ac:picMk id="10" creationId="{5A1B6ED5-3C31-49FE-AC40-E591AC6ACA13}"/>
          </ac:picMkLst>
        </pc:picChg>
        <pc:cxnChg chg="del">
          <ac:chgData name="Memi Lavi" userId="e83fb1fe-3ee1-48a9-b8b1-29113b8a69ef" providerId="ADAL" clId="{3761457B-D54E-497E-9F67-649C7522085A}" dt="2020-01-14T18:23:28.811" v="43" actId="26606"/>
          <ac:cxnSpMkLst>
            <pc:docMk/>
            <pc:sldMk cId="2372298932" sldId="416"/>
            <ac:cxnSpMk id="81" creationId="{E4A809D5-3600-46D4-A466-67F2349A54FB}"/>
          </ac:cxnSpMkLst>
        </pc:cxnChg>
        <pc:cxnChg chg="add">
          <ac:chgData name="Memi Lavi" userId="e83fb1fe-3ee1-48a9-b8b1-29113b8a69ef" providerId="ADAL" clId="{3761457B-D54E-497E-9F67-649C7522085A}" dt="2020-01-14T18:23:28.811" v="43" actId="26606"/>
          <ac:cxnSpMkLst>
            <pc:docMk/>
            <pc:sldMk cId="2372298932" sldId="416"/>
            <ac:cxnSpMk id="86" creationId="{E4A809D5-3600-46D4-A466-67F2349A54FB}"/>
          </ac:cxnSpMkLst>
        </pc:cxnChg>
      </pc:sldChg>
      <pc:sldChg chg="addSp delSp modSp modAnim">
        <pc:chgData name="Memi Lavi" userId="e83fb1fe-3ee1-48a9-b8b1-29113b8a69ef" providerId="ADAL" clId="{3761457B-D54E-497E-9F67-649C7522085A}" dt="2020-01-15T06:21:14.885" v="535" actId="1076"/>
        <pc:sldMkLst>
          <pc:docMk/>
          <pc:sldMk cId="96251073" sldId="417"/>
        </pc:sldMkLst>
        <pc:spChg chg="mod">
          <ac:chgData name="Memi Lavi" userId="e83fb1fe-3ee1-48a9-b8b1-29113b8a69ef" providerId="ADAL" clId="{3761457B-D54E-497E-9F67-649C7522085A}" dt="2020-01-15T06:20:57.197" v="531" actId="20577"/>
          <ac:spMkLst>
            <pc:docMk/>
            <pc:sldMk cId="96251073" sldId="417"/>
            <ac:spMk id="14" creationId="{AE787DC2-0746-4462-B8EE-A9803BB1F2BB}"/>
          </ac:spMkLst>
        </pc:spChg>
        <pc:picChg chg="del">
          <ac:chgData name="Memi Lavi" userId="e83fb1fe-3ee1-48a9-b8b1-29113b8a69ef" providerId="ADAL" clId="{3761457B-D54E-497E-9F67-649C7522085A}" dt="2020-01-15T06:21:07.750" v="532" actId="478"/>
          <ac:picMkLst>
            <pc:docMk/>
            <pc:sldMk cId="96251073" sldId="417"/>
            <ac:picMk id="15" creationId="{33F98986-F6D4-418F-9D09-663C48A863D7}"/>
          </ac:picMkLst>
        </pc:picChg>
        <pc:picChg chg="add mod">
          <ac:chgData name="Memi Lavi" userId="e83fb1fe-3ee1-48a9-b8b1-29113b8a69ef" providerId="ADAL" clId="{3761457B-D54E-497E-9F67-649C7522085A}" dt="2020-01-15T06:21:14.885" v="535" actId="1076"/>
          <ac:picMkLst>
            <pc:docMk/>
            <pc:sldMk cId="96251073" sldId="417"/>
            <ac:picMk id="16" creationId="{A6BE6696-EF3D-4E17-A43B-6B8283F1E0DD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5T06:28:18.381" v="993" actId="20577"/>
        <pc:sldMkLst>
          <pc:docMk/>
          <pc:sldMk cId="3611847667" sldId="419"/>
        </pc:sldMkLst>
        <pc:spChg chg="mod">
          <ac:chgData name="Memi Lavi" userId="e83fb1fe-3ee1-48a9-b8b1-29113b8a69ef" providerId="ADAL" clId="{3761457B-D54E-497E-9F67-649C7522085A}" dt="2020-01-15T06:28:18.381" v="993" actId="20577"/>
          <ac:spMkLst>
            <pc:docMk/>
            <pc:sldMk cId="3611847667" sldId="419"/>
            <ac:spMk id="10" creationId="{CF40D6B7-B1A5-433B-BE92-4D76EADC4E3E}"/>
          </ac:spMkLst>
        </pc:spChg>
        <pc:spChg chg="del">
          <ac:chgData name="Memi Lavi" userId="e83fb1fe-3ee1-48a9-b8b1-29113b8a69ef" providerId="ADAL" clId="{3761457B-D54E-497E-9F67-649C7522085A}" dt="2020-01-15T06:27:16.315" v="898" actId="478"/>
          <ac:spMkLst>
            <pc:docMk/>
            <pc:sldMk cId="3611847667" sldId="419"/>
            <ac:spMk id="15" creationId="{5D273010-47A3-4280-9163-DD6277029DE5}"/>
          </ac:spMkLst>
        </pc:spChg>
        <pc:spChg chg="add">
          <ac:chgData name="Memi Lavi" userId="e83fb1fe-3ee1-48a9-b8b1-29113b8a69ef" providerId="ADAL" clId="{3761457B-D54E-497E-9F67-649C7522085A}" dt="2020-01-15T06:27:16.530" v="899"/>
          <ac:spMkLst>
            <pc:docMk/>
            <pc:sldMk cId="3611847667" sldId="419"/>
            <ac:spMk id="18" creationId="{48055390-BB19-47D6-9768-725FD0E69289}"/>
          </ac:spMkLst>
        </pc:spChg>
        <pc:picChg chg="del">
          <ac:chgData name="Memi Lavi" userId="e83fb1fe-3ee1-48a9-b8b1-29113b8a69ef" providerId="ADAL" clId="{3761457B-D54E-497E-9F67-649C7522085A}" dt="2020-01-15T06:27:07.415" v="896" actId="478"/>
          <ac:picMkLst>
            <pc:docMk/>
            <pc:sldMk cId="3611847667" sldId="419"/>
            <ac:picMk id="13" creationId="{FC57EC4C-182A-45E6-BBF8-144559E94F66}"/>
          </ac:picMkLst>
        </pc:picChg>
        <pc:picChg chg="add">
          <ac:chgData name="Memi Lavi" userId="e83fb1fe-3ee1-48a9-b8b1-29113b8a69ef" providerId="ADAL" clId="{3761457B-D54E-497E-9F67-649C7522085A}" dt="2020-01-15T06:27:07.611" v="897"/>
          <ac:picMkLst>
            <pc:docMk/>
            <pc:sldMk cId="3611847667" sldId="419"/>
            <ac:picMk id="17" creationId="{36F4FEB4-6D16-43A3-A2E0-1CF0AAD38415}"/>
          </ac:picMkLst>
        </pc:picChg>
      </pc:sldChg>
      <pc:sldChg chg="addSp delSp modSp modAnim">
        <pc:chgData name="Memi Lavi" userId="e83fb1fe-3ee1-48a9-b8b1-29113b8a69ef" providerId="ADAL" clId="{3761457B-D54E-497E-9F67-649C7522085A}" dt="2020-01-15T06:23:26.383" v="734" actId="20577"/>
        <pc:sldMkLst>
          <pc:docMk/>
          <pc:sldMk cId="1549890524" sldId="421"/>
        </pc:sldMkLst>
        <pc:spChg chg="mod">
          <ac:chgData name="Memi Lavi" userId="e83fb1fe-3ee1-48a9-b8b1-29113b8a69ef" providerId="ADAL" clId="{3761457B-D54E-497E-9F67-649C7522085A}" dt="2020-01-15T06:23:13.753" v="717" actId="313"/>
          <ac:spMkLst>
            <pc:docMk/>
            <pc:sldMk cId="1549890524" sldId="421"/>
            <ac:spMk id="4" creationId="{0DA11E40-A525-45BA-9D38-226EB5030287}"/>
          </ac:spMkLst>
        </pc:spChg>
        <pc:spChg chg="mod">
          <ac:chgData name="Memi Lavi" userId="e83fb1fe-3ee1-48a9-b8b1-29113b8a69ef" providerId="ADAL" clId="{3761457B-D54E-497E-9F67-649C7522085A}" dt="2020-01-15T06:21:48.655" v="562" actId="20577"/>
          <ac:spMkLst>
            <pc:docMk/>
            <pc:sldMk cId="1549890524" sldId="421"/>
            <ac:spMk id="5" creationId="{97FD3722-A952-4948-A7B4-635CDCBFDAE0}"/>
          </ac:spMkLst>
        </pc:spChg>
        <pc:spChg chg="mod">
          <ac:chgData name="Memi Lavi" userId="e83fb1fe-3ee1-48a9-b8b1-29113b8a69ef" providerId="ADAL" clId="{3761457B-D54E-497E-9F67-649C7522085A}" dt="2020-01-15T06:22:13.286" v="605" actId="20577"/>
          <ac:spMkLst>
            <pc:docMk/>
            <pc:sldMk cId="1549890524" sldId="421"/>
            <ac:spMk id="6" creationId="{1C6E944E-6EC4-43E8-AADC-69DE2F0FA15A}"/>
          </ac:spMkLst>
        </pc:spChg>
        <pc:spChg chg="mod">
          <ac:chgData name="Memi Lavi" userId="e83fb1fe-3ee1-48a9-b8b1-29113b8a69ef" providerId="ADAL" clId="{3761457B-D54E-497E-9F67-649C7522085A}" dt="2020-01-15T06:22:29.200" v="616" actId="20577"/>
          <ac:spMkLst>
            <pc:docMk/>
            <pc:sldMk cId="1549890524" sldId="421"/>
            <ac:spMk id="7" creationId="{409E02BF-B00E-4108-BA38-C181BA8D173E}"/>
          </ac:spMkLst>
        </pc:spChg>
        <pc:spChg chg="add mod">
          <ac:chgData name="Memi Lavi" userId="e83fb1fe-3ee1-48a9-b8b1-29113b8a69ef" providerId="ADAL" clId="{3761457B-D54E-497E-9F67-649C7522085A}" dt="2020-01-15T06:23:26.383" v="734" actId="20577"/>
          <ac:spMkLst>
            <pc:docMk/>
            <pc:sldMk cId="1549890524" sldId="421"/>
            <ac:spMk id="13" creationId="{10CBBB8F-1417-4C7B-BC63-97B709742F7E}"/>
          </ac:spMkLst>
        </pc:spChg>
        <pc:picChg chg="del">
          <ac:chgData name="Memi Lavi" userId="e83fb1fe-3ee1-48a9-b8b1-29113b8a69ef" providerId="ADAL" clId="{3761457B-D54E-497E-9F67-649C7522085A}" dt="2020-01-15T06:21:21.138" v="536" actId="478"/>
          <ac:picMkLst>
            <pc:docMk/>
            <pc:sldMk cId="1549890524" sldId="421"/>
            <ac:picMk id="9" creationId="{9C9A9812-A3BA-4CD3-9C53-60C6ECC6AC0C}"/>
          </ac:picMkLst>
        </pc:picChg>
        <pc:picChg chg="add">
          <ac:chgData name="Memi Lavi" userId="e83fb1fe-3ee1-48a9-b8b1-29113b8a69ef" providerId="ADAL" clId="{3761457B-D54E-497E-9F67-649C7522085A}" dt="2020-01-15T06:21:21.318" v="537"/>
          <ac:picMkLst>
            <pc:docMk/>
            <pc:sldMk cId="1549890524" sldId="421"/>
            <ac:picMk id="12" creationId="{8AEC2AC7-7270-43D9-BC44-B8F3427BFED4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5T18:12:10.329" v="1587"/>
        <pc:sldMkLst>
          <pc:docMk/>
          <pc:sldMk cId="4157834103" sldId="428"/>
        </pc:sldMkLst>
        <pc:spChg chg="mod">
          <ac:chgData name="Memi Lavi" userId="e83fb1fe-3ee1-48a9-b8b1-29113b8a69ef" providerId="ADAL" clId="{3761457B-D54E-497E-9F67-649C7522085A}" dt="2020-01-15T17:54:43.585" v="1034" actId="20577"/>
          <ac:spMkLst>
            <pc:docMk/>
            <pc:sldMk cId="4157834103" sldId="428"/>
            <ac:spMk id="2" creationId="{F1A9EE73-33B6-4EA1-B75C-848981A4EBC7}"/>
          </ac:spMkLst>
        </pc:spChg>
        <pc:spChg chg="mod">
          <ac:chgData name="Memi Lavi" userId="e83fb1fe-3ee1-48a9-b8b1-29113b8a69ef" providerId="ADAL" clId="{3761457B-D54E-497E-9F67-649C7522085A}" dt="2020-01-15T18:12:04.646" v="1586" actId="20577"/>
          <ac:spMkLst>
            <pc:docMk/>
            <pc:sldMk cId="4157834103" sldId="428"/>
            <ac:spMk id="5" creationId="{924532E4-F1B1-4943-A61A-94C526AAD9F7}"/>
          </ac:spMkLst>
        </pc:spChg>
        <pc:spChg chg="del">
          <ac:chgData name="Memi Lavi" userId="e83fb1fe-3ee1-48a9-b8b1-29113b8a69ef" providerId="ADAL" clId="{3761457B-D54E-497E-9F67-649C7522085A}" dt="2020-01-15T17:51:41.407" v="994" actId="478"/>
          <ac:spMkLst>
            <pc:docMk/>
            <pc:sldMk cId="4157834103" sldId="428"/>
            <ac:spMk id="14" creationId="{AE787DC2-0746-4462-B8EE-A9803BB1F2BB}"/>
          </ac:spMkLst>
        </pc:spChg>
        <pc:spChg chg="mod">
          <ac:chgData name="Memi Lavi" userId="e83fb1fe-3ee1-48a9-b8b1-29113b8a69ef" providerId="ADAL" clId="{3761457B-D54E-497E-9F67-649C7522085A}" dt="2020-01-15T18:08:00.056" v="1565" actId="20577"/>
          <ac:spMkLst>
            <pc:docMk/>
            <pc:sldMk cId="4157834103" sldId="428"/>
            <ac:spMk id="16" creationId="{FAC10734-A4CE-4C1B-A8BD-93D92881A3C1}"/>
          </ac:spMkLst>
        </pc:spChg>
        <pc:spChg chg="del">
          <ac:chgData name="Memi Lavi" userId="e83fb1fe-3ee1-48a9-b8b1-29113b8a69ef" providerId="ADAL" clId="{3761457B-D54E-497E-9F67-649C7522085A}" dt="2020-01-15T18:04:17.439" v="1376" actId="478"/>
          <ac:spMkLst>
            <pc:docMk/>
            <pc:sldMk cId="4157834103" sldId="428"/>
            <ac:spMk id="31" creationId="{9CC5D68B-DABB-45C2-AE89-259B741D0CF0}"/>
          </ac:spMkLst>
        </pc:spChg>
        <pc:spChg chg="mod">
          <ac:chgData name="Memi Lavi" userId="e83fb1fe-3ee1-48a9-b8b1-29113b8a69ef" providerId="ADAL" clId="{3761457B-D54E-497E-9F67-649C7522085A}" dt="2020-01-15T17:58:08.346" v="1103" actId="1035"/>
          <ac:spMkLst>
            <pc:docMk/>
            <pc:sldMk cId="4157834103" sldId="428"/>
            <ac:spMk id="40" creationId="{BA656712-6DF5-4829-9762-5BA9B2BB2943}"/>
          </ac:spMkLst>
        </pc:spChg>
        <pc:spChg chg="del mod">
          <ac:chgData name="Memi Lavi" userId="e83fb1fe-3ee1-48a9-b8b1-29113b8a69ef" providerId="ADAL" clId="{3761457B-D54E-497E-9F67-649C7522085A}" dt="2020-01-15T18:05:49.969" v="1451" actId="478"/>
          <ac:spMkLst>
            <pc:docMk/>
            <pc:sldMk cId="4157834103" sldId="428"/>
            <ac:spMk id="41" creationId="{B0C38CD5-DB90-4621-B3B4-F022F00DDC18}"/>
          </ac:spMkLst>
        </pc:spChg>
        <pc:spChg chg="del">
          <ac:chgData name="Memi Lavi" userId="e83fb1fe-3ee1-48a9-b8b1-29113b8a69ef" providerId="ADAL" clId="{3761457B-D54E-497E-9F67-649C7522085A}" dt="2020-01-15T18:03:01.672" v="1343" actId="478"/>
          <ac:spMkLst>
            <pc:docMk/>
            <pc:sldMk cId="4157834103" sldId="428"/>
            <ac:spMk id="51" creationId="{9F9C550D-AACB-4FDF-9A99-5F28647DC740}"/>
          </ac:spMkLst>
        </pc:spChg>
        <pc:spChg chg="mod">
          <ac:chgData name="Memi Lavi" userId="e83fb1fe-3ee1-48a9-b8b1-29113b8a69ef" providerId="ADAL" clId="{3761457B-D54E-497E-9F67-649C7522085A}" dt="2020-01-15T17:59:28.865" v="1154" actId="255"/>
          <ac:spMkLst>
            <pc:docMk/>
            <pc:sldMk cId="4157834103" sldId="428"/>
            <ac:spMk id="55" creationId="{67C05848-2940-42AF-ADC4-FB1F58457367}"/>
          </ac:spMkLst>
        </pc:spChg>
        <pc:spChg chg="del">
          <ac:chgData name="Memi Lavi" userId="e83fb1fe-3ee1-48a9-b8b1-29113b8a69ef" providerId="ADAL" clId="{3761457B-D54E-497E-9F67-649C7522085A}" dt="2020-01-15T18:07:33.022" v="1535" actId="478"/>
          <ac:spMkLst>
            <pc:docMk/>
            <pc:sldMk cId="4157834103" sldId="428"/>
            <ac:spMk id="65" creationId="{E527E60A-A912-4730-A58F-D8A06322696E}"/>
          </ac:spMkLst>
        </pc:spChg>
        <pc:spChg chg="add mod">
          <ac:chgData name="Memi Lavi" userId="e83fb1fe-3ee1-48a9-b8b1-29113b8a69ef" providerId="ADAL" clId="{3761457B-D54E-497E-9F67-649C7522085A}" dt="2020-01-15T17:58:00.863" v="1096" actId="255"/>
          <ac:spMkLst>
            <pc:docMk/>
            <pc:sldMk cId="4157834103" sldId="428"/>
            <ac:spMk id="67" creationId="{9324F944-E01C-49BF-A7CD-0096546E27CD}"/>
          </ac:spMkLst>
        </pc:spChg>
        <pc:spChg chg="add mod">
          <ac:chgData name="Memi Lavi" userId="e83fb1fe-3ee1-48a9-b8b1-29113b8a69ef" providerId="ADAL" clId="{3761457B-D54E-497E-9F67-649C7522085A}" dt="2020-01-15T17:54:12.321" v="1021" actId="20577"/>
          <ac:spMkLst>
            <pc:docMk/>
            <pc:sldMk cId="4157834103" sldId="428"/>
            <ac:spMk id="71" creationId="{7B44433A-849E-464F-9DD2-646A88A38079}"/>
          </ac:spMkLst>
        </pc:spChg>
        <pc:spChg chg="add mod">
          <ac:chgData name="Memi Lavi" userId="e83fb1fe-3ee1-48a9-b8b1-29113b8a69ef" providerId="ADAL" clId="{3761457B-D54E-497E-9F67-649C7522085A}" dt="2020-01-15T17:58:25.239" v="1114" actId="1038"/>
          <ac:spMkLst>
            <pc:docMk/>
            <pc:sldMk cId="4157834103" sldId="428"/>
            <ac:spMk id="72" creationId="{E5D2BFAB-3FA6-4541-96DE-CDEE39CDC3C2}"/>
          </ac:spMkLst>
        </pc:spChg>
        <pc:spChg chg="add mod">
          <ac:chgData name="Memi Lavi" userId="e83fb1fe-3ee1-48a9-b8b1-29113b8a69ef" providerId="ADAL" clId="{3761457B-D54E-497E-9F67-649C7522085A}" dt="2020-01-15T17:55:48.257" v="1069" actId="1038"/>
          <ac:spMkLst>
            <pc:docMk/>
            <pc:sldMk cId="4157834103" sldId="428"/>
            <ac:spMk id="73" creationId="{2E488EAC-CFD5-4188-A28A-3A009110BE68}"/>
          </ac:spMkLst>
        </pc:spChg>
        <pc:spChg chg="add mod">
          <ac:chgData name="Memi Lavi" userId="e83fb1fe-3ee1-48a9-b8b1-29113b8a69ef" providerId="ADAL" clId="{3761457B-D54E-497E-9F67-649C7522085A}" dt="2020-01-15T18:02:59.541" v="1342" actId="20577"/>
          <ac:spMkLst>
            <pc:docMk/>
            <pc:sldMk cId="4157834103" sldId="428"/>
            <ac:spMk id="82" creationId="{AC7DF6D8-A19F-4457-8638-62FCA05D5FBA}"/>
          </ac:spMkLst>
        </pc:spChg>
        <pc:spChg chg="add mod">
          <ac:chgData name="Memi Lavi" userId="e83fb1fe-3ee1-48a9-b8b1-29113b8a69ef" providerId="ADAL" clId="{3761457B-D54E-497E-9F67-649C7522085A}" dt="2020-01-15T18:06:37.443" v="1505" actId="1076"/>
          <ac:spMkLst>
            <pc:docMk/>
            <pc:sldMk cId="4157834103" sldId="428"/>
            <ac:spMk id="84" creationId="{E2D458C4-C9D8-40F1-86E4-3E1C871AD59C}"/>
          </ac:spMkLst>
        </pc:spChg>
        <pc:spChg chg="add mod">
          <ac:chgData name="Memi Lavi" userId="e83fb1fe-3ee1-48a9-b8b1-29113b8a69ef" providerId="ADAL" clId="{3761457B-D54E-497E-9F67-649C7522085A}" dt="2020-01-15T18:05:43.912" v="1450" actId="20577"/>
          <ac:spMkLst>
            <pc:docMk/>
            <pc:sldMk cId="4157834103" sldId="428"/>
            <ac:spMk id="93" creationId="{F3B8DBC7-2AAC-40FF-8DB0-BA7BF2B4C6CF}"/>
          </ac:spMkLst>
        </pc:spChg>
        <pc:spChg chg="add mod">
          <ac:chgData name="Memi Lavi" userId="e83fb1fe-3ee1-48a9-b8b1-29113b8a69ef" providerId="ADAL" clId="{3761457B-D54E-497E-9F67-649C7522085A}" dt="2020-01-15T18:05:41.006" v="1449" actId="14100"/>
          <ac:spMkLst>
            <pc:docMk/>
            <pc:sldMk cId="4157834103" sldId="428"/>
            <ac:spMk id="95" creationId="{204FEF49-D6CD-454C-A2F2-6E1DD4179697}"/>
          </ac:spMkLst>
        </pc:spChg>
        <pc:spChg chg="add mod">
          <ac:chgData name="Memi Lavi" userId="e83fb1fe-3ee1-48a9-b8b1-29113b8a69ef" providerId="ADAL" clId="{3761457B-D54E-497E-9F67-649C7522085A}" dt="2020-01-15T18:10:56.405" v="1576" actId="1076"/>
          <ac:spMkLst>
            <pc:docMk/>
            <pc:sldMk cId="4157834103" sldId="428"/>
            <ac:spMk id="98" creationId="{F82ACAE3-99B7-4559-9340-B37CE4AF3C91}"/>
          </ac:spMkLst>
        </pc:spChg>
        <pc:spChg chg="add mod">
          <ac:chgData name="Memi Lavi" userId="e83fb1fe-3ee1-48a9-b8b1-29113b8a69ef" providerId="ADAL" clId="{3761457B-D54E-497E-9F67-649C7522085A}" dt="2020-01-15T18:07:08.027" v="1531" actId="20577"/>
          <ac:spMkLst>
            <pc:docMk/>
            <pc:sldMk cId="4157834103" sldId="428"/>
            <ac:spMk id="100" creationId="{7A6DDF97-AEF2-4D47-AE28-A2F4BEBD7835}"/>
          </ac:spMkLst>
        </pc:spChg>
        <pc:picChg chg="del">
          <ac:chgData name="Memi Lavi" userId="e83fb1fe-3ee1-48a9-b8b1-29113b8a69ef" providerId="ADAL" clId="{3761457B-D54E-497E-9F67-649C7522085A}" dt="2020-01-15T18:07:33.022" v="1535" actId="478"/>
          <ac:picMkLst>
            <pc:docMk/>
            <pc:sldMk cId="4157834103" sldId="428"/>
            <ac:picMk id="12" creationId="{E721B14E-74F2-44F4-A663-8764665D9CEE}"/>
          </ac:picMkLst>
        </pc:picChg>
        <pc:picChg chg="add mod">
          <ac:chgData name="Memi Lavi" userId="e83fb1fe-3ee1-48a9-b8b1-29113b8a69ef" providerId="ADAL" clId="{3761457B-D54E-497E-9F67-649C7522085A}" dt="2020-01-15T17:53:44.136" v="1002" actId="14100"/>
          <ac:picMkLst>
            <pc:docMk/>
            <pc:sldMk cId="4157834103" sldId="428"/>
            <ac:picMk id="28" creationId="{1F0EB80D-FDFB-416E-BD8B-94D02CB7CBDB}"/>
          </ac:picMkLst>
        </pc:picChg>
        <pc:picChg chg="del">
          <ac:chgData name="Memi Lavi" userId="e83fb1fe-3ee1-48a9-b8b1-29113b8a69ef" providerId="ADAL" clId="{3761457B-D54E-497E-9F67-649C7522085A}" dt="2020-01-15T17:51:51.472" v="997" actId="478"/>
          <ac:picMkLst>
            <pc:docMk/>
            <pc:sldMk cId="4157834103" sldId="428"/>
            <ac:picMk id="32" creationId="{86BE91C5-919D-4DC1-AD6C-F9A2EAE794AF}"/>
          </ac:picMkLst>
        </pc:picChg>
        <pc:picChg chg="add">
          <ac:chgData name="Memi Lavi" userId="e83fb1fe-3ee1-48a9-b8b1-29113b8a69ef" providerId="ADAL" clId="{3761457B-D54E-497E-9F67-649C7522085A}" dt="2020-01-15T17:51:51.617" v="998"/>
          <ac:picMkLst>
            <pc:docMk/>
            <pc:sldMk cId="4157834103" sldId="428"/>
            <ac:picMk id="68" creationId="{6B076CD3-FFB5-41AD-A44D-1C90040453AA}"/>
          </ac:picMkLst>
        </pc:picChg>
        <pc:picChg chg="add mod">
          <ac:chgData name="Memi Lavi" userId="e83fb1fe-3ee1-48a9-b8b1-29113b8a69ef" providerId="ADAL" clId="{3761457B-D54E-497E-9F67-649C7522085A}" dt="2020-01-15T17:53:53.825" v="1006" actId="1076"/>
          <ac:picMkLst>
            <pc:docMk/>
            <pc:sldMk cId="4157834103" sldId="428"/>
            <ac:picMk id="69" creationId="{D61771D3-84DE-4BB5-A14B-B31FBEB5DACF}"/>
          </ac:picMkLst>
        </pc:picChg>
        <pc:picChg chg="add mod">
          <ac:chgData name="Memi Lavi" userId="e83fb1fe-3ee1-48a9-b8b1-29113b8a69ef" providerId="ADAL" clId="{3761457B-D54E-497E-9F67-649C7522085A}" dt="2020-01-15T17:54:00.651" v="1007" actId="1076"/>
          <ac:picMkLst>
            <pc:docMk/>
            <pc:sldMk cId="4157834103" sldId="428"/>
            <ac:picMk id="70" creationId="{9FBB8567-5730-41BF-90B6-0215C69323F2}"/>
          </ac:picMkLst>
        </pc:picChg>
        <pc:picChg chg="add mod">
          <ac:chgData name="Memi Lavi" userId="e83fb1fe-3ee1-48a9-b8b1-29113b8a69ef" providerId="ADAL" clId="{3761457B-D54E-497E-9F67-649C7522085A}" dt="2020-01-15T18:07:21.809" v="1534" actId="1076"/>
          <ac:picMkLst>
            <pc:docMk/>
            <pc:sldMk cId="4157834103" sldId="428"/>
            <ac:picMk id="86" creationId="{3BCEA559-05E0-4FEF-B731-5058916B0531}"/>
          </ac:picMkLst>
        </pc:picChg>
        <pc:cxnChg chg="mod ord">
          <ac:chgData name="Memi Lavi" userId="e83fb1fe-3ee1-48a9-b8b1-29113b8a69ef" providerId="ADAL" clId="{3761457B-D54E-497E-9F67-649C7522085A}" dt="2020-01-15T17:58:49.515" v="1116" actId="167"/>
          <ac:cxnSpMkLst>
            <pc:docMk/>
            <pc:sldMk cId="4157834103" sldId="428"/>
            <ac:cxnSpMk id="27" creationId="{03A4FAF7-F68D-48DA-ABFC-6DADA4F6E342}"/>
          </ac:cxnSpMkLst>
        </pc:cxnChg>
        <pc:cxnChg chg="del">
          <ac:chgData name="Memi Lavi" userId="e83fb1fe-3ee1-48a9-b8b1-29113b8a69ef" providerId="ADAL" clId="{3761457B-D54E-497E-9F67-649C7522085A}" dt="2020-01-15T18:05:59.229" v="1480" actId="478"/>
          <ac:cxnSpMkLst>
            <pc:docMk/>
            <pc:sldMk cId="4157834103" sldId="428"/>
            <ac:cxnSpMk id="39" creationId="{70C266D9-A658-4189-AB0C-896A0E36045B}"/>
          </ac:cxnSpMkLst>
        </pc:cxnChg>
        <pc:cxnChg chg="mod">
          <ac:chgData name="Memi Lavi" userId="e83fb1fe-3ee1-48a9-b8b1-29113b8a69ef" providerId="ADAL" clId="{3761457B-D54E-497E-9F67-649C7522085A}" dt="2020-01-15T17:58:56.471" v="1129" actId="1035"/>
          <ac:cxnSpMkLst>
            <pc:docMk/>
            <pc:sldMk cId="4157834103" sldId="428"/>
            <ac:cxnSpMk id="42" creationId="{6285DAF3-D880-4E83-9F5C-A5BEA00D039B}"/>
          </ac:cxnSpMkLst>
        </pc:cxnChg>
        <pc:cxnChg chg="mod">
          <ac:chgData name="Memi Lavi" userId="e83fb1fe-3ee1-48a9-b8b1-29113b8a69ef" providerId="ADAL" clId="{3761457B-D54E-497E-9F67-649C7522085A}" dt="2020-01-15T18:07:52.630" v="1538" actId="14100"/>
          <ac:cxnSpMkLst>
            <pc:docMk/>
            <pc:sldMk cId="4157834103" sldId="428"/>
            <ac:cxnSpMk id="43" creationId="{6A0A7808-F08C-42C6-B109-A1D756769EFB}"/>
          </ac:cxnSpMkLst>
        </pc:cxnChg>
        <pc:cxnChg chg="mod">
          <ac:chgData name="Memi Lavi" userId="e83fb1fe-3ee1-48a9-b8b1-29113b8a69ef" providerId="ADAL" clId="{3761457B-D54E-497E-9F67-649C7522085A}" dt="2020-01-15T17:54:28.467" v="1022" actId="1076"/>
          <ac:cxnSpMkLst>
            <pc:docMk/>
            <pc:sldMk cId="4157834103" sldId="428"/>
            <ac:cxnSpMk id="44" creationId="{B761A199-8D67-4941-B4FA-79F0B60BFF83}"/>
          </ac:cxnSpMkLst>
        </pc:cxnChg>
        <pc:cxnChg chg="del">
          <ac:chgData name="Memi Lavi" userId="e83fb1fe-3ee1-48a9-b8b1-29113b8a69ef" providerId="ADAL" clId="{3761457B-D54E-497E-9F67-649C7522085A}" dt="2020-01-15T18:07:33.022" v="1535" actId="478"/>
          <ac:cxnSpMkLst>
            <pc:docMk/>
            <pc:sldMk cId="4157834103" sldId="428"/>
            <ac:cxnSpMk id="49" creationId="{4B643C4F-CEDB-4C45-8DC3-F12465EDD12D}"/>
          </ac:cxnSpMkLst>
        </pc:cxnChg>
        <pc:cxnChg chg="del mod">
          <ac:chgData name="Memi Lavi" userId="e83fb1fe-3ee1-48a9-b8b1-29113b8a69ef" providerId="ADAL" clId="{3761457B-D54E-497E-9F67-649C7522085A}" dt="2020-01-15T18:02:44.816" v="1268" actId="478"/>
          <ac:cxnSpMkLst>
            <pc:docMk/>
            <pc:sldMk cId="4157834103" sldId="428"/>
            <ac:cxnSpMk id="52" creationId="{CDEA3F13-DBEE-4314-B460-97CFFDC0B8D6}"/>
          </ac:cxnSpMkLst>
        </pc:cxnChg>
        <pc:cxnChg chg="del">
          <ac:chgData name="Memi Lavi" userId="e83fb1fe-3ee1-48a9-b8b1-29113b8a69ef" providerId="ADAL" clId="{3761457B-D54E-497E-9F67-649C7522085A}" dt="2020-01-15T18:03:38.882" v="1371" actId="478"/>
          <ac:cxnSpMkLst>
            <pc:docMk/>
            <pc:sldMk cId="4157834103" sldId="428"/>
            <ac:cxnSpMk id="64" creationId="{D6FB5D0B-B2E3-4BD2-8310-60EF589F0445}"/>
          </ac:cxnSpMkLst>
        </pc:cxnChg>
        <pc:cxnChg chg="del">
          <ac:chgData name="Memi Lavi" userId="e83fb1fe-3ee1-48a9-b8b1-29113b8a69ef" providerId="ADAL" clId="{3761457B-D54E-497E-9F67-649C7522085A}" dt="2020-01-15T18:07:33.022" v="1535" actId="478"/>
          <ac:cxnSpMkLst>
            <pc:docMk/>
            <pc:sldMk cId="4157834103" sldId="428"/>
            <ac:cxnSpMk id="66" creationId="{0D9DDB88-4724-4282-83C4-A2017C996680}"/>
          </ac:cxnSpMkLst>
        </pc:cxnChg>
        <pc:cxnChg chg="add mod ord">
          <ac:chgData name="Memi Lavi" userId="e83fb1fe-3ee1-48a9-b8b1-29113b8a69ef" providerId="ADAL" clId="{3761457B-D54E-497E-9F67-649C7522085A}" dt="2020-01-15T17:58:43.172" v="1115" actId="167"/>
          <ac:cxnSpMkLst>
            <pc:docMk/>
            <pc:sldMk cId="4157834103" sldId="428"/>
            <ac:cxnSpMk id="74" creationId="{95AA2DFF-F7B3-4194-9E4C-9C0FADC9DFDA}"/>
          </ac:cxnSpMkLst>
        </pc:cxnChg>
        <pc:cxnChg chg="add mod">
          <ac:chgData name="Memi Lavi" userId="e83fb1fe-3ee1-48a9-b8b1-29113b8a69ef" providerId="ADAL" clId="{3761457B-D54E-497E-9F67-649C7522085A}" dt="2020-01-15T18:00:17.275" v="1264" actId="1076"/>
          <ac:cxnSpMkLst>
            <pc:docMk/>
            <pc:sldMk cId="4157834103" sldId="428"/>
            <ac:cxnSpMk id="79" creationId="{798CD65E-C653-44FE-99ED-B32FF4D2BCC8}"/>
          </ac:cxnSpMkLst>
        </pc:cxnChg>
        <pc:cxnChg chg="add mod">
          <ac:chgData name="Memi Lavi" userId="e83fb1fe-3ee1-48a9-b8b1-29113b8a69ef" providerId="ADAL" clId="{3761457B-D54E-497E-9F67-649C7522085A}" dt="2020-01-15T18:00:21.508" v="1265" actId="1076"/>
          <ac:cxnSpMkLst>
            <pc:docMk/>
            <pc:sldMk cId="4157834103" sldId="428"/>
            <ac:cxnSpMk id="80" creationId="{0C84A6A8-3960-4CDB-A7F7-A5486B834907}"/>
          </ac:cxnSpMkLst>
        </pc:cxnChg>
        <pc:cxnChg chg="add mod">
          <ac:chgData name="Memi Lavi" userId="e83fb1fe-3ee1-48a9-b8b1-29113b8a69ef" providerId="ADAL" clId="{3761457B-D54E-497E-9F67-649C7522085A}" dt="2020-01-15T18:00:12.351" v="1263" actId="1076"/>
          <ac:cxnSpMkLst>
            <pc:docMk/>
            <pc:sldMk cId="4157834103" sldId="428"/>
            <ac:cxnSpMk id="81" creationId="{BBF68A0C-06F2-4E96-9BAE-92695AA62A6B}"/>
          </ac:cxnSpMkLst>
        </pc:cxnChg>
        <pc:cxnChg chg="add mod">
          <ac:chgData name="Memi Lavi" userId="e83fb1fe-3ee1-48a9-b8b1-29113b8a69ef" providerId="ADAL" clId="{3761457B-D54E-497E-9F67-649C7522085A}" dt="2020-01-15T18:02:54.116" v="1326" actId="1037"/>
          <ac:cxnSpMkLst>
            <pc:docMk/>
            <pc:sldMk cId="4157834103" sldId="428"/>
            <ac:cxnSpMk id="83" creationId="{6A693373-7F40-4C83-9818-63B868E7769B}"/>
          </ac:cxnSpMkLst>
        </pc:cxnChg>
        <pc:cxnChg chg="add mod">
          <ac:chgData name="Memi Lavi" userId="e83fb1fe-3ee1-48a9-b8b1-29113b8a69ef" providerId="ADAL" clId="{3761457B-D54E-497E-9F67-649C7522085A}" dt="2020-01-15T18:06:39.134" v="1509" actId="1036"/>
          <ac:cxnSpMkLst>
            <pc:docMk/>
            <pc:sldMk cId="4157834103" sldId="428"/>
            <ac:cxnSpMk id="85" creationId="{68972253-5C38-4E4A-ACE0-709F9416CC42}"/>
          </ac:cxnSpMkLst>
        </pc:cxnChg>
        <pc:cxnChg chg="add mod">
          <ac:chgData name="Memi Lavi" userId="e83fb1fe-3ee1-48a9-b8b1-29113b8a69ef" providerId="ADAL" clId="{3761457B-D54E-497E-9F67-649C7522085A}" dt="2020-01-15T18:06:56.939" v="1516" actId="1036"/>
          <ac:cxnSpMkLst>
            <pc:docMk/>
            <pc:sldMk cId="4157834103" sldId="428"/>
            <ac:cxnSpMk id="87" creationId="{2FD5AC37-ECBC-4049-B909-D5F1C89F4D6D}"/>
          </ac:cxnSpMkLst>
        </pc:cxnChg>
        <pc:cxnChg chg="add mod">
          <ac:chgData name="Memi Lavi" userId="e83fb1fe-3ee1-48a9-b8b1-29113b8a69ef" providerId="ADAL" clId="{3761457B-D54E-497E-9F67-649C7522085A}" dt="2020-01-15T18:05:08.245" v="1405" actId="1076"/>
          <ac:cxnSpMkLst>
            <pc:docMk/>
            <pc:sldMk cId="4157834103" sldId="428"/>
            <ac:cxnSpMk id="94" creationId="{3E018619-69DA-4C37-A98B-18461A6C7E74}"/>
          </ac:cxnSpMkLst>
        </pc:cxnChg>
        <pc:cxnChg chg="add mod">
          <ac:chgData name="Memi Lavi" userId="e83fb1fe-3ee1-48a9-b8b1-29113b8a69ef" providerId="ADAL" clId="{3761457B-D54E-497E-9F67-649C7522085A}" dt="2020-01-15T18:05:41.006" v="1449" actId="14100"/>
          <ac:cxnSpMkLst>
            <pc:docMk/>
            <pc:sldMk cId="4157834103" sldId="428"/>
            <ac:cxnSpMk id="96" creationId="{54FFB0FE-D20F-42AA-B839-E8F9E94091CB}"/>
          </ac:cxnSpMkLst>
        </pc:cxnChg>
        <pc:cxnChg chg="add mod">
          <ac:chgData name="Memi Lavi" userId="e83fb1fe-3ee1-48a9-b8b1-29113b8a69ef" providerId="ADAL" clId="{3761457B-D54E-497E-9F67-649C7522085A}" dt="2020-01-15T18:10:56.405" v="1576" actId="1076"/>
          <ac:cxnSpMkLst>
            <pc:docMk/>
            <pc:sldMk cId="4157834103" sldId="428"/>
            <ac:cxnSpMk id="99" creationId="{8880388F-D181-40B1-8FA8-4DB03AEDA343}"/>
          </ac:cxnSpMkLst>
        </pc:cxnChg>
        <pc:cxnChg chg="add mod">
          <ac:chgData name="Memi Lavi" userId="e83fb1fe-3ee1-48a9-b8b1-29113b8a69ef" providerId="ADAL" clId="{3761457B-D54E-497E-9F67-649C7522085A}" dt="2020-01-15T18:07:18.151" v="1533" actId="1076"/>
          <ac:cxnSpMkLst>
            <pc:docMk/>
            <pc:sldMk cId="4157834103" sldId="428"/>
            <ac:cxnSpMk id="101" creationId="{6CCC6112-8C9D-4BDF-85C4-26A251FA73AF}"/>
          </ac:cxnSpMkLst>
        </pc:cxnChg>
      </pc:sldChg>
      <pc:sldChg chg="addSp delSp modSp">
        <pc:chgData name="Memi Lavi" userId="e83fb1fe-3ee1-48a9-b8b1-29113b8a69ef" providerId="ADAL" clId="{3761457B-D54E-497E-9F67-649C7522085A}" dt="2020-01-17T10:07:48.206" v="2512"/>
        <pc:sldMkLst>
          <pc:docMk/>
          <pc:sldMk cId="1064502270" sldId="437"/>
        </pc:sldMkLst>
        <pc:spChg chg="mod">
          <ac:chgData name="Memi Lavi" userId="e83fb1fe-3ee1-48a9-b8b1-29113b8a69ef" providerId="ADAL" clId="{3761457B-D54E-497E-9F67-649C7522085A}" dt="2020-01-17T10:07:34.276" v="2498" actId="20577"/>
          <ac:spMkLst>
            <pc:docMk/>
            <pc:sldMk cId="1064502270" sldId="437"/>
            <ac:spMk id="3" creationId="{8527C979-0239-4F9A-A9A1-27CB101F7A7B}"/>
          </ac:spMkLst>
        </pc:spChg>
        <pc:spChg chg="mod">
          <ac:chgData name="Memi Lavi" userId="e83fb1fe-3ee1-48a9-b8b1-29113b8a69ef" providerId="ADAL" clId="{3761457B-D54E-497E-9F67-649C7522085A}" dt="2020-01-17T10:07:43.278" v="2510" actId="20577"/>
          <ac:spMkLst>
            <pc:docMk/>
            <pc:sldMk cId="1064502270" sldId="437"/>
            <ac:spMk id="4" creationId="{F72CFFA2-5536-460B-B2F5-D9BF03F4A17A}"/>
          </ac:spMkLst>
        </pc:spChg>
        <pc:picChg chg="del">
          <ac:chgData name="Memi Lavi" userId="e83fb1fe-3ee1-48a9-b8b1-29113b8a69ef" providerId="ADAL" clId="{3761457B-D54E-497E-9F67-649C7522085A}" dt="2020-01-17T10:07:47.974" v="2511" actId="478"/>
          <ac:picMkLst>
            <pc:docMk/>
            <pc:sldMk cId="1064502270" sldId="437"/>
            <ac:picMk id="5" creationId="{6B94883C-7193-46DB-877B-860D94A97469}"/>
          </ac:picMkLst>
        </pc:picChg>
        <pc:picChg chg="add">
          <ac:chgData name="Memi Lavi" userId="e83fb1fe-3ee1-48a9-b8b1-29113b8a69ef" providerId="ADAL" clId="{3761457B-D54E-497E-9F67-649C7522085A}" dt="2020-01-17T10:07:48.206" v="2512"/>
          <ac:picMkLst>
            <pc:docMk/>
            <pc:sldMk cId="1064502270" sldId="437"/>
            <ac:picMk id="7" creationId="{C4D2A6DF-F6EE-44F3-AD33-75BD0EAE30C2}"/>
          </ac:picMkLst>
        </pc:picChg>
      </pc:sldChg>
      <pc:sldChg chg="addSp delSp">
        <pc:chgData name="Memi Lavi" userId="e83fb1fe-3ee1-48a9-b8b1-29113b8a69ef" providerId="ADAL" clId="{3761457B-D54E-497E-9F67-649C7522085A}" dt="2020-01-17T10:07:56.774" v="2514"/>
        <pc:sldMkLst>
          <pc:docMk/>
          <pc:sldMk cId="2466717005" sldId="442"/>
        </pc:sldMkLst>
        <pc:picChg chg="del">
          <ac:chgData name="Memi Lavi" userId="e83fb1fe-3ee1-48a9-b8b1-29113b8a69ef" providerId="ADAL" clId="{3761457B-D54E-497E-9F67-649C7522085A}" dt="2020-01-17T10:07:56.620" v="2513" actId="478"/>
          <ac:picMkLst>
            <pc:docMk/>
            <pc:sldMk cId="2466717005" sldId="442"/>
            <ac:picMk id="10" creationId="{26BD0A5E-E7BA-4066-8249-6CD56F2EA1CE}"/>
          </ac:picMkLst>
        </pc:picChg>
        <pc:picChg chg="add">
          <ac:chgData name="Memi Lavi" userId="e83fb1fe-3ee1-48a9-b8b1-29113b8a69ef" providerId="ADAL" clId="{3761457B-D54E-497E-9F67-649C7522085A}" dt="2020-01-17T10:07:56.774" v="2514"/>
          <ac:picMkLst>
            <pc:docMk/>
            <pc:sldMk cId="2466717005" sldId="442"/>
            <ac:picMk id="13" creationId="{9560B0E0-C918-4018-8058-3FB135AD0E2F}"/>
          </ac:picMkLst>
        </pc:picChg>
      </pc:sldChg>
      <pc:sldChg chg="addSp delSp modSp add del modAnim">
        <pc:chgData name="Memi Lavi" userId="e83fb1fe-3ee1-48a9-b8b1-29113b8a69ef" providerId="ADAL" clId="{3761457B-D54E-497E-9F67-649C7522085A}" dt="2020-01-17T10:10:39.949" v="2650"/>
        <pc:sldMkLst>
          <pc:docMk/>
          <pc:sldMk cId="3211191054" sldId="443"/>
        </pc:sldMkLst>
        <pc:spChg chg="mod">
          <ac:chgData name="Memi Lavi" userId="e83fb1fe-3ee1-48a9-b8b1-29113b8a69ef" providerId="ADAL" clId="{3761457B-D54E-497E-9F67-649C7522085A}" dt="2020-01-17T10:08:16.427" v="2556" actId="20577"/>
          <ac:spMkLst>
            <pc:docMk/>
            <pc:sldMk cId="3211191054" sldId="443"/>
            <ac:spMk id="3" creationId="{8527C979-0239-4F9A-A9A1-27CB101F7A7B}"/>
          </ac:spMkLst>
        </pc:spChg>
        <pc:picChg chg="del">
          <ac:chgData name="Memi Lavi" userId="e83fb1fe-3ee1-48a9-b8b1-29113b8a69ef" providerId="ADAL" clId="{3761457B-D54E-497E-9F67-649C7522085A}" dt="2020-01-17T10:10:39.780" v="2649" actId="478"/>
          <ac:picMkLst>
            <pc:docMk/>
            <pc:sldMk cId="3211191054" sldId="443"/>
            <ac:picMk id="6" creationId="{36DA61FF-9221-475C-AD64-DDA91B94222F}"/>
          </ac:picMkLst>
        </pc:picChg>
        <pc:picChg chg="add">
          <ac:chgData name="Memi Lavi" userId="e83fb1fe-3ee1-48a9-b8b1-29113b8a69ef" providerId="ADAL" clId="{3761457B-D54E-497E-9F67-649C7522085A}" dt="2020-01-17T10:10:39.949" v="2650"/>
          <ac:picMkLst>
            <pc:docMk/>
            <pc:sldMk cId="3211191054" sldId="443"/>
            <ac:picMk id="7" creationId="{04091661-6ED6-4EF4-87AF-F45F27FC9A3E}"/>
          </ac:picMkLst>
        </pc:picChg>
      </pc:sldChg>
      <pc:sldChg chg="addSp delSp modSp delAnim modAnim">
        <pc:chgData name="Memi Lavi" userId="e83fb1fe-3ee1-48a9-b8b1-29113b8a69ef" providerId="ADAL" clId="{3761457B-D54E-497E-9F67-649C7522085A}" dt="2020-01-17T10:14:12.107" v="2657"/>
        <pc:sldMkLst>
          <pc:docMk/>
          <pc:sldMk cId="3538777244" sldId="444"/>
        </pc:sldMkLst>
        <pc:spChg chg="del">
          <ac:chgData name="Memi Lavi" userId="e83fb1fe-3ee1-48a9-b8b1-29113b8a69ef" providerId="ADAL" clId="{3761457B-D54E-497E-9F67-649C7522085A}" dt="2020-01-17T10:10:25.563" v="2646" actId="478"/>
          <ac:spMkLst>
            <pc:docMk/>
            <pc:sldMk cId="3538777244" sldId="444"/>
            <ac:spMk id="2" creationId="{BD05BD95-7444-4800-8C32-785867B3C51A}"/>
          </ac:spMkLst>
        </pc:spChg>
        <pc:spChg chg="mod">
          <ac:chgData name="Memi Lavi" userId="e83fb1fe-3ee1-48a9-b8b1-29113b8a69ef" providerId="ADAL" clId="{3761457B-D54E-497E-9F67-649C7522085A}" dt="2020-01-17T10:10:22.016" v="2645" actId="20577"/>
          <ac:spMkLst>
            <pc:docMk/>
            <pc:sldMk cId="3538777244" sldId="444"/>
            <ac:spMk id="8" creationId="{9B033073-FEEC-4398-8969-2F0ED5C73C52}"/>
          </ac:spMkLst>
        </pc:spChg>
        <pc:picChg chg="add mod">
          <ac:chgData name="Memi Lavi" userId="e83fb1fe-3ee1-48a9-b8b1-29113b8a69ef" providerId="ADAL" clId="{3761457B-D54E-497E-9F67-649C7522085A}" dt="2020-01-17T10:14:07.532" v="2656" actId="1076"/>
          <ac:picMkLst>
            <pc:docMk/>
            <pc:sldMk cId="3538777244" sldId="444"/>
            <ac:picMk id="3" creationId="{ABD5F9FB-5E7D-4804-9602-39AF3C18EE81}"/>
          </ac:picMkLst>
        </pc:picChg>
        <pc:picChg chg="del">
          <ac:chgData name="Memi Lavi" userId="e83fb1fe-3ee1-48a9-b8b1-29113b8a69ef" providerId="ADAL" clId="{3761457B-D54E-497E-9F67-649C7522085A}" dt="2020-01-17T10:10:43.455" v="2651" actId="478"/>
          <ac:picMkLst>
            <pc:docMk/>
            <pc:sldMk cId="3538777244" sldId="444"/>
            <ac:picMk id="9" creationId="{94DC9345-BDED-490C-B6E5-9525EF476127}"/>
          </ac:picMkLst>
        </pc:picChg>
        <pc:picChg chg="add">
          <ac:chgData name="Memi Lavi" userId="e83fb1fe-3ee1-48a9-b8b1-29113b8a69ef" providerId="ADAL" clId="{3761457B-D54E-497E-9F67-649C7522085A}" dt="2020-01-17T10:10:43.634" v="2652"/>
          <ac:picMkLst>
            <pc:docMk/>
            <pc:sldMk cId="3538777244" sldId="444"/>
            <ac:picMk id="12" creationId="{793198F5-3402-427A-9726-B2F54435D4B9}"/>
          </ac:picMkLst>
        </pc:picChg>
      </pc:sldChg>
      <pc:sldChg chg="del">
        <pc:chgData name="Memi Lavi" userId="e83fb1fe-3ee1-48a9-b8b1-29113b8a69ef" providerId="ADAL" clId="{3761457B-D54E-497E-9F67-649C7522085A}" dt="2020-01-17T11:38:02.896" v="2997" actId="2696"/>
        <pc:sldMkLst>
          <pc:docMk/>
          <pc:sldMk cId="1486915447" sldId="445"/>
        </pc:sldMkLst>
      </pc:sldChg>
      <pc:sldChg chg="addSp delSp modSp">
        <pc:chgData name="Memi Lavi" userId="e83fb1fe-3ee1-48a9-b8b1-29113b8a69ef" providerId="ADAL" clId="{3761457B-D54E-497E-9F67-649C7522085A}" dt="2020-01-17T12:29:26.831" v="3429" actId="20577"/>
        <pc:sldMkLst>
          <pc:docMk/>
          <pc:sldMk cId="195428805" sldId="446"/>
        </pc:sldMkLst>
        <pc:spChg chg="mod">
          <ac:chgData name="Memi Lavi" userId="e83fb1fe-3ee1-48a9-b8b1-29113b8a69ef" providerId="ADAL" clId="{3761457B-D54E-497E-9F67-649C7522085A}" dt="2020-01-17T12:15:34.498" v="3335" actId="20577"/>
          <ac:spMkLst>
            <pc:docMk/>
            <pc:sldMk cId="195428805" sldId="446"/>
            <ac:spMk id="3" creationId="{AD59440E-A5BD-41F8-A39D-6CB28C4167F3}"/>
          </ac:spMkLst>
        </pc:spChg>
        <pc:spChg chg="del">
          <ac:chgData name="Memi Lavi" userId="e83fb1fe-3ee1-48a9-b8b1-29113b8a69ef" providerId="ADAL" clId="{3761457B-D54E-497E-9F67-649C7522085A}" dt="2020-01-17T12:13:10.681" v="3288" actId="478"/>
          <ac:spMkLst>
            <pc:docMk/>
            <pc:sldMk cId="195428805" sldId="446"/>
            <ac:spMk id="5" creationId="{FCDA69F5-FA4B-462A-9C8A-9008E581965E}"/>
          </ac:spMkLst>
        </pc:spChg>
        <pc:spChg chg="del">
          <ac:chgData name="Memi Lavi" userId="e83fb1fe-3ee1-48a9-b8b1-29113b8a69ef" providerId="ADAL" clId="{3761457B-D54E-497E-9F67-649C7522085A}" dt="2020-01-17T12:12:55.490" v="3285" actId="478"/>
          <ac:spMkLst>
            <pc:docMk/>
            <pc:sldMk cId="195428805" sldId="446"/>
            <ac:spMk id="6" creationId="{40C8D7AD-5714-452B-B35B-6B05133813A6}"/>
          </ac:spMkLst>
        </pc:spChg>
        <pc:spChg chg="del">
          <ac:chgData name="Memi Lavi" userId="e83fb1fe-3ee1-48a9-b8b1-29113b8a69ef" providerId="ADAL" clId="{3761457B-D54E-497E-9F67-649C7522085A}" dt="2020-01-17T12:12:56.232" v="3286" actId="478"/>
          <ac:spMkLst>
            <pc:docMk/>
            <pc:sldMk cId="195428805" sldId="446"/>
            <ac:spMk id="8" creationId="{69A16300-7AC4-4B6B-ACF8-EB3ACEE3C7DA}"/>
          </ac:spMkLst>
        </pc:spChg>
        <pc:spChg chg="add mod">
          <ac:chgData name="Memi Lavi" userId="e83fb1fe-3ee1-48a9-b8b1-29113b8a69ef" providerId="ADAL" clId="{3761457B-D54E-497E-9F67-649C7522085A}" dt="2020-01-17T12:29:26.831" v="3429" actId="20577"/>
          <ac:spMkLst>
            <pc:docMk/>
            <pc:sldMk cId="195428805" sldId="446"/>
            <ac:spMk id="18" creationId="{53E8EA3B-EF09-4FDD-8422-8EC24ECA34DA}"/>
          </ac:spMkLst>
        </pc:spChg>
        <pc:grpChg chg="add mod">
          <ac:chgData name="Memi Lavi" userId="e83fb1fe-3ee1-48a9-b8b1-29113b8a69ef" providerId="ADAL" clId="{3761457B-D54E-497E-9F67-649C7522085A}" dt="2020-01-17T12:14:03.969" v="3297" actId="1076"/>
          <ac:grpSpMkLst>
            <pc:docMk/>
            <pc:sldMk cId="195428805" sldId="446"/>
            <ac:grpSpMk id="11" creationId="{BA741A57-C86F-42FA-B2FF-8BB694A8E327}"/>
          </ac:grpSpMkLst>
        </pc:grpChg>
        <pc:picChg chg="del">
          <ac:chgData name="Memi Lavi" userId="e83fb1fe-3ee1-48a9-b8b1-29113b8a69ef" providerId="ADAL" clId="{3761457B-D54E-497E-9F67-649C7522085A}" dt="2020-01-17T12:14:18.927" v="3298" actId="478"/>
          <ac:picMkLst>
            <pc:docMk/>
            <pc:sldMk cId="195428805" sldId="446"/>
            <ac:picMk id="10" creationId="{F9F995CD-B6A8-425B-B65C-0A91E6831A32}"/>
          </ac:picMkLst>
        </pc:picChg>
        <pc:picChg chg="add">
          <ac:chgData name="Memi Lavi" userId="e83fb1fe-3ee1-48a9-b8b1-29113b8a69ef" providerId="ADAL" clId="{3761457B-D54E-497E-9F67-649C7522085A}" dt="2020-01-17T12:14:19.049" v="3299"/>
          <ac:picMkLst>
            <pc:docMk/>
            <pc:sldMk cId="195428805" sldId="446"/>
            <ac:picMk id="17" creationId="{7610E694-1B78-4C36-BB2C-01E5393CCEAA}"/>
          </ac:picMkLst>
        </pc:picChg>
        <pc:cxnChg chg="add">
          <ac:chgData name="Memi Lavi" userId="e83fb1fe-3ee1-48a9-b8b1-29113b8a69ef" providerId="ADAL" clId="{3761457B-D54E-497E-9F67-649C7522085A}" dt="2020-01-17T12:13:24.653" v="3290"/>
          <ac:cxnSpMkLst>
            <pc:docMk/>
            <pc:sldMk cId="195428805" sldId="446"/>
            <ac:cxnSpMk id="16" creationId="{AC70844D-17EF-4D15-8A41-970A057416D0}"/>
          </ac:cxnSpMkLst>
        </pc:cxnChg>
      </pc:sldChg>
      <pc:sldChg chg="addSp delSp modSp modAnim">
        <pc:chgData name="Memi Lavi" userId="e83fb1fe-3ee1-48a9-b8b1-29113b8a69ef" providerId="ADAL" clId="{3761457B-D54E-497E-9F67-649C7522085A}" dt="2020-01-15T06:25:47.307" v="791" actId="20577"/>
        <pc:sldMkLst>
          <pc:docMk/>
          <pc:sldMk cId="1299248975" sldId="507"/>
        </pc:sldMkLst>
        <pc:spChg chg="mod">
          <ac:chgData name="Memi Lavi" userId="e83fb1fe-3ee1-48a9-b8b1-29113b8a69ef" providerId="ADAL" clId="{3761457B-D54E-497E-9F67-649C7522085A}" dt="2020-01-15T06:25:05.919" v="783" actId="20577"/>
          <ac:spMkLst>
            <pc:docMk/>
            <pc:sldMk cId="1299248975" sldId="507"/>
            <ac:spMk id="4" creationId="{0DA11E40-A525-45BA-9D38-226EB5030287}"/>
          </ac:spMkLst>
        </pc:spChg>
        <pc:spChg chg="mod">
          <ac:chgData name="Memi Lavi" userId="e83fb1fe-3ee1-48a9-b8b1-29113b8a69ef" providerId="ADAL" clId="{3761457B-D54E-497E-9F67-649C7522085A}" dt="2020-01-15T06:25:47.307" v="791" actId="20577"/>
          <ac:spMkLst>
            <pc:docMk/>
            <pc:sldMk cId="1299248975" sldId="507"/>
            <ac:spMk id="8" creationId="{3336A947-2F58-449B-9073-7F2694452298}"/>
          </ac:spMkLst>
        </pc:spChg>
        <pc:picChg chg="del">
          <ac:chgData name="Memi Lavi" userId="e83fb1fe-3ee1-48a9-b8b1-29113b8a69ef" providerId="ADAL" clId="{3761457B-D54E-497E-9F67-649C7522085A}" dt="2020-01-15T06:23:48.841" v="736" actId="478"/>
          <ac:picMkLst>
            <pc:docMk/>
            <pc:sldMk cId="1299248975" sldId="507"/>
            <ac:picMk id="7" creationId="{8A613E0B-06EF-4CC9-A991-E134F82956E3}"/>
          </ac:picMkLst>
        </pc:picChg>
        <pc:picChg chg="add">
          <ac:chgData name="Memi Lavi" userId="e83fb1fe-3ee1-48a9-b8b1-29113b8a69ef" providerId="ADAL" clId="{3761457B-D54E-497E-9F67-649C7522085A}" dt="2020-01-15T06:23:49.056" v="737"/>
          <ac:picMkLst>
            <pc:docMk/>
            <pc:sldMk cId="1299248975" sldId="507"/>
            <ac:picMk id="9" creationId="{845A37B1-0ECD-4854-A970-BC95466C7395}"/>
          </ac:picMkLst>
        </pc:picChg>
      </pc:sldChg>
      <pc:sldChg chg="del">
        <pc:chgData name="Memi Lavi" userId="e83fb1fe-3ee1-48a9-b8b1-29113b8a69ef" providerId="ADAL" clId="{3761457B-D54E-497E-9F67-649C7522085A}" dt="2020-01-17T12:15:13.680" v="3301" actId="2696"/>
        <pc:sldMkLst>
          <pc:docMk/>
          <pc:sldMk cId="651398655" sldId="571"/>
        </pc:sldMkLst>
      </pc:sldChg>
      <pc:sldChg chg="del">
        <pc:chgData name="Memi Lavi" userId="e83fb1fe-3ee1-48a9-b8b1-29113b8a69ef" providerId="ADAL" clId="{3761457B-D54E-497E-9F67-649C7522085A}" dt="2020-01-17T10:07:05.894" v="2404" actId="2696"/>
        <pc:sldMkLst>
          <pc:docMk/>
          <pc:sldMk cId="3280422503" sldId="604"/>
        </pc:sldMkLst>
      </pc:sldChg>
      <pc:sldChg chg="del">
        <pc:chgData name="Memi Lavi" userId="e83fb1fe-3ee1-48a9-b8b1-29113b8a69ef" providerId="ADAL" clId="{3761457B-D54E-497E-9F67-649C7522085A}" dt="2020-01-17T10:14:45.049" v="2658" actId="2696"/>
        <pc:sldMkLst>
          <pc:docMk/>
          <pc:sldMk cId="1810816940" sldId="605"/>
        </pc:sldMkLst>
      </pc:sldChg>
      <pc:sldChg chg="modSp add modAnim">
        <pc:chgData name="Memi Lavi" userId="e83fb1fe-3ee1-48a9-b8b1-29113b8a69ef" providerId="ADAL" clId="{3761457B-D54E-497E-9F67-649C7522085A}" dt="2020-01-15T06:26:56.847" v="895" actId="20577"/>
        <pc:sldMkLst>
          <pc:docMk/>
          <pc:sldMk cId="3881164677" sldId="623"/>
        </pc:sldMkLst>
        <pc:spChg chg="mod">
          <ac:chgData name="Memi Lavi" userId="e83fb1fe-3ee1-48a9-b8b1-29113b8a69ef" providerId="ADAL" clId="{3761457B-D54E-497E-9F67-649C7522085A}" dt="2020-01-15T06:26:56.847" v="895" actId="20577"/>
          <ac:spMkLst>
            <pc:docMk/>
            <pc:sldMk cId="3881164677" sldId="623"/>
            <ac:spMk id="4" creationId="{0DA11E40-A525-45BA-9D38-226EB5030287}"/>
          </ac:spMkLst>
        </pc:spChg>
        <pc:spChg chg="mod">
          <ac:chgData name="Memi Lavi" userId="e83fb1fe-3ee1-48a9-b8b1-29113b8a69ef" providerId="ADAL" clId="{3761457B-D54E-497E-9F67-649C7522085A}" dt="2020-01-15T06:25:54.030" v="797" actId="20577"/>
          <ac:spMkLst>
            <pc:docMk/>
            <pc:sldMk cId="3881164677" sldId="623"/>
            <ac:spMk id="8" creationId="{3336A947-2F58-449B-9073-7F2694452298}"/>
          </ac:spMkLst>
        </pc:spChg>
      </pc:sldChg>
      <pc:sldChg chg="addSp modSp add modAnim">
        <pc:chgData name="Memi Lavi" userId="e83fb1fe-3ee1-48a9-b8b1-29113b8a69ef" providerId="ADAL" clId="{3761457B-D54E-497E-9F67-649C7522085A}" dt="2020-01-16T06:00:59.068" v="1622"/>
        <pc:sldMkLst>
          <pc:docMk/>
          <pc:sldMk cId="1294460733" sldId="624"/>
        </pc:sldMkLst>
        <pc:spChg chg="add mod">
          <ac:chgData name="Memi Lavi" userId="e83fb1fe-3ee1-48a9-b8b1-29113b8a69ef" providerId="ADAL" clId="{3761457B-D54E-497E-9F67-649C7522085A}" dt="2020-01-16T05:59:50.489" v="1610" actId="1035"/>
          <ac:spMkLst>
            <pc:docMk/>
            <pc:sldMk cId="1294460733" sldId="624"/>
            <ac:spMk id="3" creationId="{69A55464-9116-4789-858A-1A127471B80D}"/>
          </ac:spMkLst>
        </pc:spChg>
        <pc:spChg chg="mod">
          <ac:chgData name="Memi Lavi" userId="e83fb1fe-3ee1-48a9-b8b1-29113b8a69ef" providerId="ADAL" clId="{3761457B-D54E-497E-9F67-649C7522085A}" dt="2020-01-16T05:59:10.204" v="1599" actId="20577"/>
          <ac:spMkLst>
            <pc:docMk/>
            <pc:sldMk cId="1294460733" sldId="624"/>
            <ac:spMk id="4" creationId="{F72CFFA2-5536-460B-B2F5-D9BF03F4A17A}"/>
          </ac:spMkLst>
        </pc:spChg>
        <pc:spChg chg="add mod">
          <ac:chgData name="Memi Lavi" userId="e83fb1fe-3ee1-48a9-b8b1-29113b8a69ef" providerId="ADAL" clId="{3761457B-D54E-497E-9F67-649C7522085A}" dt="2020-01-16T06:00:13.871" v="1617" actId="1036"/>
          <ac:spMkLst>
            <pc:docMk/>
            <pc:sldMk cId="1294460733" sldId="624"/>
            <ac:spMk id="39" creationId="{549EF640-D011-4C9D-8985-118021BC706D}"/>
          </ac:spMkLst>
        </pc:spChg>
        <pc:spChg chg="add mod">
          <ac:chgData name="Memi Lavi" userId="e83fb1fe-3ee1-48a9-b8b1-29113b8a69ef" providerId="ADAL" clId="{3761457B-D54E-497E-9F67-649C7522085A}" dt="2020-01-16T06:00:19.660" v="1618" actId="1035"/>
          <ac:spMkLst>
            <pc:docMk/>
            <pc:sldMk cId="1294460733" sldId="624"/>
            <ac:spMk id="41" creationId="{79650523-F429-4E97-8862-3A0DB10E09B1}"/>
          </ac:spMkLst>
        </pc:spChg>
      </pc:sldChg>
      <pc:sldChg chg="addSp delSp modSp add delAnim modAnim">
        <pc:chgData name="Memi Lavi" userId="e83fb1fe-3ee1-48a9-b8b1-29113b8a69ef" providerId="ADAL" clId="{3761457B-D54E-497E-9F67-649C7522085A}" dt="2020-01-16T06:02:49.611" v="1736" actId="20577"/>
        <pc:sldMkLst>
          <pc:docMk/>
          <pc:sldMk cId="1738343522" sldId="625"/>
        </pc:sldMkLst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2" creationId="{F1A9EE73-33B6-4EA1-B75C-848981A4EBC7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3" creationId="{69A55464-9116-4789-858A-1A127471B80D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5" creationId="{924532E4-F1B1-4943-A61A-94C526AAD9F7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16" creationId="{FAC10734-A4CE-4C1B-A8BD-93D92881A3C1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39" creationId="{549EF640-D011-4C9D-8985-118021BC706D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40" creationId="{BA656712-6DF5-4829-9762-5BA9B2BB2943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41" creationId="{79650523-F429-4E97-8862-3A0DB10E09B1}"/>
          </ac:spMkLst>
        </pc:spChg>
        <pc:spChg chg="add mod">
          <ac:chgData name="Memi Lavi" userId="e83fb1fe-3ee1-48a9-b8b1-29113b8a69ef" providerId="ADAL" clId="{3761457B-D54E-497E-9F67-649C7522085A}" dt="2020-01-16T06:02:49.611" v="1736" actId="20577"/>
          <ac:spMkLst>
            <pc:docMk/>
            <pc:sldMk cId="1738343522" sldId="625"/>
            <ac:spMk id="45" creationId="{DE83A8A4-28FD-44BF-A238-024F821B0016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55" creationId="{67C05848-2940-42AF-ADC4-FB1F58457367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67" creationId="{9324F944-E01C-49BF-A7CD-0096546E27CD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71" creationId="{7B44433A-849E-464F-9DD2-646A88A38079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72" creationId="{E5D2BFAB-3FA6-4541-96DE-CDEE39CDC3C2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73" creationId="{2E488EAC-CFD5-4188-A28A-3A009110BE68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82" creationId="{AC7DF6D8-A19F-4457-8638-62FCA05D5FBA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84" creationId="{E2D458C4-C9D8-40F1-86E4-3E1C871AD59C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93" creationId="{F3B8DBC7-2AAC-40FF-8DB0-BA7BF2B4C6CF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95" creationId="{204FEF49-D6CD-454C-A2F2-6E1DD4179697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98" creationId="{F82ACAE3-99B7-4559-9340-B37CE4AF3C91}"/>
          </ac:spMkLst>
        </pc:spChg>
        <pc:spChg chg="del">
          <ac:chgData name="Memi Lavi" userId="e83fb1fe-3ee1-48a9-b8b1-29113b8a69ef" providerId="ADAL" clId="{3761457B-D54E-497E-9F67-649C7522085A}" dt="2020-01-16T06:01:32.954" v="1624" actId="478"/>
          <ac:spMkLst>
            <pc:docMk/>
            <pc:sldMk cId="1738343522" sldId="625"/>
            <ac:spMk id="100" creationId="{7A6DDF97-AEF2-4D47-AE28-A2F4BEBD7835}"/>
          </ac:spMkLst>
        </pc:spChg>
        <pc:picChg chg="del">
          <ac:chgData name="Memi Lavi" userId="e83fb1fe-3ee1-48a9-b8b1-29113b8a69ef" providerId="ADAL" clId="{3761457B-D54E-497E-9F67-649C7522085A}" dt="2020-01-16T06:01:32.954" v="1624" actId="478"/>
          <ac:picMkLst>
            <pc:docMk/>
            <pc:sldMk cId="1738343522" sldId="625"/>
            <ac:picMk id="28" creationId="{1F0EB80D-FDFB-416E-BD8B-94D02CB7CBDB}"/>
          </ac:picMkLst>
        </pc:picChg>
        <pc:picChg chg="del">
          <ac:chgData name="Memi Lavi" userId="e83fb1fe-3ee1-48a9-b8b1-29113b8a69ef" providerId="ADAL" clId="{3761457B-D54E-497E-9F67-649C7522085A}" dt="2020-01-16T06:01:32.954" v="1624" actId="478"/>
          <ac:picMkLst>
            <pc:docMk/>
            <pc:sldMk cId="1738343522" sldId="625"/>
            <ac:picMk id="69" creationId="{D61771D3-84DE-4BB5-A14B-B31FBEB5DACF}"/>
          </ac:picMkLst>
        </pc:picChg>
        <pc:picChg chg="del">
          <ac:chgData name="Memi Lavi" userId="e83fb1fe-3ee1-48a9-b8b1-29113b8a69ef" providerId="ADAL" clId="{3761457B-D54E-497E-9F67-649C7522085A}" dt="2020-01-16T06:01:32.954" v="1624" actId="478"/>
          <ac:picMkLst>
            <pc:docMk/>
            <pc:sldMk cId="1738343522" sldId="625"/>
            <ac:picMk id="70" creationId="{9FBB8567-5730-41BF-90B6-0215C69323F2}"/>
          </ac:picMkLst>
        </pc:picChg>
        <pc:picChg chg="del">
          <ac:chgData name="Memi Lavi" userId="e83fb1fe-3ee1-48a9-b8b1-29113b8a69ef" providerId="ADAL" clId="{3761457B-D54E-497E-9F67-649C7522085A}" dt="2020-01-16T06:01:32.954" v="1624" actId="478"/>
          <ac:picMkLst>
            <pc:docMk/>
            <pc:sldMk cId="1738343522" sldId="625"/>
            <ac:picMk id="86" creationId="{3BCEA559-05E0-4FEF-B731-5058916B0531}"/>
          </ac:picMkLst>
        </pc:picChg>
        <pc:cxnChg chg="del mod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27" creationId="{03A4FAF7-F68D-48DA-ABFC-6DADA4F6E342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42" creationId="{6285DAF3-D880-4E83-9F5C-A5BEA00D039B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43" creationId="{6A0A7808-F08C-42C6-B109-A1D756769EFB}"/>
          </ac:cxnSpMkLst>
        </pc:cxnChg>
        <pc:cxnChg chg="del mod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44" creationId="{B761A199-8D67-4941-B4FA-79F0B60BFF83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74" creationId="{95AA2DFF-F7B3-4194-9E4C-9C0FADC9DFDA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79" creationId="{798CD65E-C653-44FE-99ED-B32FF4D2BCC8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80" creationId="{0C84A6A8-3960-4CDB-A7F7-A5486B834907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81" creationId="{BBF68A0C-06F2-4E96-9BAE-92695AA62A6B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83" creationId="{6A693373-7F40-4C83-9818-63B868E7769B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85" creationId="{68972253-5C38-4E4A-ACE0-709F9416CC42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87" creationId="{2FD5AC37-ECBC-4049-B909-D5F1C89F4D6D}"/>
          </ac:cxnSpMkLst>
        </pc:cxnChg>
        <pc:cxnChg chg="del mod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94" creationId="{3E018619-69DA-4C37-A98B-18461A6C7E74}"/>
          </ac:cxnSpMkLst>
        </pc:cxnChg>
        <pc:cxnChg chg="del mod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96" creationId="{54FFB0FE-D20F-42AA-B839-E8F9E94091CB}"/>
          </ac:cxnSpMkLst>
        </pc:cxnChg>
        <pc:cxnChg chg="del mod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99" creationId="{8880388F-D181-40B1-8FA8-4DB03AEDA343}"/>
          </ac:cxnSpMkLst>
        </pc:cxnChg>
        <pc:cxnChg chg="del">
          <ac:chgData name="Memi Lavi" userId="e83fb1fe-3ee1-48a9-b8b1-29113b8a69ef" providerId="ADAL" clId="{3761457B-D54E-497E-9F67-649C7522085A}" dt="2020-01-16T06:01:32.954" v="1624" actId="478"/>
          <ac:cxnSpMkLst>
            <pc:docMk/>
            <pc:sldMk cId="1738343522" sldId="625"/>
            <ac:cxnSpMk id="101" creationId="{6CCC6112-8C9D-4BDF-85C4-26A251FA73AF}"/>
          </ac:cxnSpMkLst>
        </pc:cxnChg>
      </pc:sldChg>
      <pc:sldChg chg="modSp add modAnim">
        <pc:chgData name="Memi Lavi" userId="e83fb1fe-3ee1-48a9-b8b1-29113b8a69ef" providerId="ADAL" clId="{3761457B-D54E-497E-9F67-649C7522085A}" dt="2020-01-16T06:03:37.242" v="1789" actId="20577"/>
        <pc:sldMkLst>
          <pc:docMk/>
          <pc:sldMk cId="1676806279" sldId="626"/>
        </pc:sldMkLst>
        <pc:spChg chg="mod">
          <ac:chgData name="Memi Lavi" userId="e83fb1fe-3ee1-48a9-b8b1-29113b8a69ef" providerId="ADAL" clId="{3761457B-D54E-497E-9F67-649C7522085A}" dt="2020-01-16T06:03:37.242" v="1789" actId="20577"/>
          <ac:spMkLst>
            <pc:docMk/>
            <pc:sldMk cId="1676806279" sldId="626"/>
            <ac:spMk id="45" creationId="{DE83A8A4-28FD-44BF-A238-024F821B0016}"/>
          </ac:spMkLst>
        </pc:spChg>
      </pc:sldChg>
      <pc:sldChg chg="addSp modSp add del modAnim">
        <pc:chgData name="Memi Lavi" userId="e83fb1fe-3ee1-48a9-b8b1-29113b8a69ef" providerId="ADAL" clId="{3761457B-D54E-497E-9F67-649C7522085A}" dt="2020-01-16T06:08:46.452" v="2175" actId="1036"/>
        <pc:sldMkLst>
          <pc:docMk/>
          <pc:sldMk cId="1672289949" sldId="627"/>
        </pc:sldMkLst>
        <pc:spChg chg="add mod">
          <ac:chgData name="Memi Lavi" userId="e83fb1fe-3ee1-48a9-b8b1-29113b8a69ef" providerId="ADAL" clId="{3761457B-D54E-497E-9F67-649C7522085A}" dt="2020-01-16T06:08:46.452" v="2175" actId="1036"/>
          <ac:spMkLst>
            <pc:docMk/>
            <pc:sldMk cId="1672289949" sldId="627"/>
            <ac:spMk id="7" creationId="{9B03E45A-92BA-4FB9-A625-4FBB8F0FEA16}"/>
          </ac:spMkLst>
        </pc:spChg>
        <pc:spChg chg="add mod">
          <ac:chgData name="Memi Lavi" userId="e83fb1fe-3ee1-48a9-b8b1-29113b8a69ef" providerId="ADAL" clId="{3761457B-D54E-497E-9F67-649C7522085A}" dt="2020-01-16T06:08:46.452" v="2175" actId="1036"/>
          <ac:spMkLst>
            <pc:docMk/>
            <pc:sldMk cId="1672289949" sldId="627"/>
            <ac:spMk id="8" creationId="{BCFE9CA7-A698-47E5-B489-DF55B9275447}"/>
          </ac:spMkLst>
        </pc:spChg>
        <pc:spChg chg="mod">
          <ac:chgData name="Memi Lavi" userId="e83fb1fe-3ee1-48a9-b8b1-29113b8a69ef" providerId="ADAL" clId="{3761457B-D54E-497E-9F67-649C7522085A}" dt="2020-01-16T06:05:48.741" v="1812" actId="20577"/>
          <ac:spMkLst>
            <pc:docMk/>
            <pc:sldMk cId="1672289949" sldId="627"/>
            <ac:spMk id="45" creationId="{DE83A8A4-28FD-44BF-A238-024F821B0016}"/>
          </ac:spMkLst>
        </pc:spChg>
        <pc:picChg chg="add mod">
          <ac:chgData name="Memi Lavi" userId="e83fb1fe-3ee1-48a9-b8b1-29113b8a69ef" providerId="ADAL" clId="{3761457B-D54E-497E-9F67-649C7522085A}" dt="2020-01-16T06:07:09.935" v="1847" actId="1035"/>
          <ac:picMkLst>
            <pc:docMk/>
            <pc:sldMk cId="1672289949" sldId="627"/>
            <ac:picMk id="2" creationId="{98568B10-EAA3-40EC-A469-D4A4C6F58FCE}"/>
          </ac:picMkLst>
        </pc:picChg>
        <pc:picChg chg="add mod">
          <ac:chgData name="Memi Lavi" userId="e83fb1fe-3ee1-48a9-b8b1-29113b8a69ef" providerId="ADAL" clId="{3761457B-D54E-497E-9F67-649C7522085A}" dt="2020-01-16T06:07:15.387" v="1890" actId="1036"/>
          <ac:picMkLst>
            <pc:docMk/>
            <pc:sldMk cId="1672289949" sldId="627"/>
            <ac:picMk id="5" creationId="{69C3DB98-CCE5-4B44-B4CA-FAEFE87765B1}"/>
          </ac:picMkLst>
        </pc:picChg>
      </pc:sldChg>
      <pc:sldChg chg="delSp add modTransition modAnim">
        <pc:chgData name="Memi Lavi" userId="e83fb1fe-3ee1-48a9-b8b1-29113b8a69ef" providerId="ADAL" clId="{3761457B-D54E-497E-9F67-649C7522085A}" dt="2020-01-16T06:09:11.728" v="2179"/>
        <pc:sldMkLst>
          <pc:docMk/>
          <pc:sldMk cId="553116332" sldId="628"/>
        </pc:sldMkLst>
        <pc:spChg chg="del">
          <ac:chgData name="Memi Lavi" userId="e83fb1fe-3ee1-48a9-b8b1-29113b8a69ef" providerId="ADAL" clId="{3761457B-D54E-497E-9F67-649C7522085A}" dt="2020-01-16T06:09:07.825" v="2178" actId="478"/>
          <ac:spMkLst>
            <pc:docMk/>
            <pc:sldMk cId="553116332" sldId="628"/>
            <ac:spMk id="8" creationId="{BCFE9CA7-A698-47E5-B489-DF55B9275447}"/>
          </ac:spMkLst>
        </pc:spChg>
        <pc:picChg chg="del">
          <ac:chgData name="Memi Lavi" userId="e83fb1fe-3ee1-48a9-b8b1-29113b8a69ef" providerId="ADAL" clId="{3761457B-D54E-497E-9F67-649C7522085A}" dt="2020-01-16T06:09:07.825" v="2178" actId="478"/>
          <ac:picMkLst>
            <pc:docMk/>
            <pc:sldMk cId="553116332" sldId="628"/>
            <ac:picMk id="5" creationId="{69C3DB98-CCE5-4B44-B4CA-FAEFE87765B1}"/>
          </ac:picMkLst>
        </pc:picChg>
      </pc:sldChg>
      <pc:sldChg chg="addSp delSp modSp add ord modAnim">
        <pc:chgData name="Memi Lavi" userId="e83fb1fe-3ee1-48a9-b8b1-29113b8a69ef" providerId="ADAL" clId="{3761457B-D54E-497E-9F67-649C7522085A}" dt="2020-01-16T06:12:41.286" v="2366" actId="5793"/>
        <pc:sldMkLst>
          <pc:docMk/>
          <pc:sldMk cId="2487142119" sldId="629"/>
        </pc:sldMkLst>
        <pc:spChg chg="add del mod">
          <ac:chgData name="Memi Lavi" userId="e83fb1fe-3ee1-48a9-b8b1-29113b8a69ef" providerId="ADAL" clId="{3761457B-D54E-497E-9F67-649C7522085A}" dt="2020-01-16T06:12:03.124" v="2283" actId="478"/>
          <ac:spMkLst>
            <pc:docMk/>
            <pc:sldMk cId="2487142119" sldId="629"/>
            <ac:spMk id="2" creationId="{E6B9A607-5305-4634-9364-C3DF7EDFD3D8}"/>
          </ac:spMkLst>
        </pc:spChg>
        <pc:spChg chg="add del mod">
          <ac:chgData name="Memi Lavi" userId="e83fb1fe-3ee1-48a9-b8b1-29113b8a69ef" providerId="ADAL" clId="{3761457B-D54E-497E-9F67-649C7522085A}" dt="2020-01-16T06:11:26.505" v="2253" actId="478"/>
          <ac:spMkLst>
            <pc:docMk/>
            <pc:sldMk cId="2487142119" sldId="629"/>
            <ac:spMk id="6" creationId="{0A9772B0-2A51-42D4-922D-981D52109286}"/>
          </ac:spMkLst>
        </pc:spChg>
        <pc:spChg chg="add mod">
          <ac:chgData name="Memi Lavi" userId="e83fb1fe-3ee1-48a9-b8b1-29113b8a69ef" providerId="ADAL" clId="{3761457B-D54E-497E-9F67-649C7522085A}" dt="2020-01-16T06:12:26.393" v="2357" actId="164"/>
          <ac:spMkLst>
            <pc:docMk/>
            <pc:sldMk cId="2487142119" sldId="629"/>
            <ac:spMk id="7" creationId="{6618B611-B9DF-46DC-A84D-F3D8BC5D5B03}"/>
          </ac:spMkLst>
        </pc:spChg>
        <pc:spChg chg="add mod">
          <ac:chgData name="Memi Lavi" userId="e83fb1fe-3ee1-48a9-b8b1-29113b8a69ef" providerId="ADAL" clId="{3761457B-D54E-497E-9F67-649C7522085A}" dt="2020-01-16T06:12:26.393" v="2357" actId="164"/>
          <ac:spMkLst>
            <pc:docMk/>
            <pc:sldMk cId="2487142119" sldId="629"/>
            <ac:spMk id="8" creationId="{C4207C18-5AB4-4A63-980E-F4667498780E}"/>
          </ac:spMkLst>
        </pc:spChg>
        <pc:spChg chg="add mod">
          <ac:chgData name="Memi Lavi" userId="e83fb1fe-3ee1-48a9-b8b1-29113b8a69ef" providerId="ADAL" clId="{3761457B-D54E-497E-9F67-649C7522085A}" dt="2020-01-16T06:12:26.393" v="2357" actId="164"/>
          <ac:spMkLst>
            <pc:docMk/>
            <pc:sldMk cId="2487142119" sldId="629"/>
            <ac:spMk id="9" creationId="{E633CB98-D056-4325-8D93-9FC05E3C47DB}"/>
          </ac:spMkLst>
        </pc:spChg>
        <pc:spChg chg="add mod">
          <ac:chgData name="Memi Lavi" userId="e83fb1fe-3ee1-48a9-b8b1-29113b8a69ef" providerId="ADAL" clId="{3761457B-D54E-497E-9F67-649C7522085A}" dt="2020-01-16T06:12:26.393" v="2357" actId="164"/>
          <ac:spMkLst>
            <pc:docMk/>
            <pc:sldMk cId="2487142119" sldId="629"/>
            <ac:spMk id="11" creationId="{3F42B96C-00AE-4EE8-A949-89480370F2D5}"/>
          </ac:spMkLst>
        </pc:spChg>
        <pc:spChg chg="mod">
          <ac:chgData name="Memi Lavi" userId="e83fb1fe-3ee1-48a9-b8b1-29113b8a69ef" providerId="ADAL" clId="{3761457B-D54E-497E-9F67-649C7522085A}" dt="2020-01-16T06:12:41.286" v="2366" actId="5793"/>
          <ac:spMkLst>
            <pc:docMk/>
            <pc:sldMk cId="2487142119" sldId="629"/>
            <ac:spMk id="45" creationId="{DE83A8A4-28FD-44BF-A238-024F821B0016}"/>
          </ac:spMkLst>
        </pc:spChg>
        <pc:grpChg chg="add mod">
          <ac:chgData name="Memi Lavi" userId="e83fb1fe-3ee1-48a9-b8b1-29113b8a69ef" providerId="ADAL" clId="{3761457B-D54E-497E-9F67-649C7522085A}" dt="2020-01-16T06:11:49.416" v="2265" actId="164"/>
          <ac:grpSpMkLst>
            <pc:docMk/>
            <pc:sldMk cId="2487142119" sldId="629"/>
            <ac:grpSpMk id="3" creationId="{47A5FFB2-B40A-4D34-B2E3-2B2AA752FFE4}"/>
          </ac:grpSpMkLst>
        </pc:grpChg>
        <pc:grpChg chg="add mod">
          <ac:chgData name="Memi Lavi" userId="e83fb1fe-3ee1-48a9-b8b1-29113b8a69ef" providerId="ADAL" clId="{3761457B-D54E-497E-9F67-649C7522085A}" dt="2020-01-16T06:12:34.965" v="2358" actId="1076"/>
          <ac:grpSpMkLst>
            <pc:docMk/>
            <pc:sldMk cId="2487142119" sldId="629"/>
            <ac:grpSpMk id="5" creationId="{BBE49C13-6261-47E3-9B09-D7EB986BB68C}"/>
          </ac:grpSpMkLst>
        </pc:grpChg>
      </pc:sldChg>
      <pc:sldChg chg="addSp delSp modSp add modTransition modAnim">
        <pc:chgData name="Memi Lavi" userId="e83fb1fe-3ee1-48a9-b8b1-29113b8a69ef" providerId="ADAL" clId="{3761457B-D54E-497E-9F67-649C7522085A}" dt="2020-01-17T10:06:43.293" v="2399" actId="478"/>
        <pc:sldMkLst>
          <pc:docMk/>
          <pc:sldMk cId="3361250598" sldId="630"/>
        </pc:sldMkLst>
        <pc:spChg chg="del">
          <ac:chgData name="Memi Lavi" userId="e83fb1fe-3ee1-48a9-b8b1-29113b8a69ef" providerId="ADAL" clId="{3761457B-D54E-497E-9F67-649C7522085A}" dt="2020-01-16T06:13:08.254" v="2369" actId="478"/>
          <ac:spMkLst>
            <pc:docMk/>
            <pc:sldMk cId="3361250598" sldId="630"/>
            <ac:spMk id="2" creationId="{F1A9EE73-33B6-4EA1-B75C-848981A4EBC7}"/>
          </ac:spMkLst>
        </pc:spChg>
        <pc:spChg chg="del">
          <ac:chgData name="Memi Lavi" userId="e83fb1fe-3ee1-48a9-b8b1-29113b8a69ef" providerId="ADAL" clId="{3761457B-D54E-497E-9F67-649C7522085A}" dt="2020-01-16T06:13:24.645" v="2374" actId="478"/>
          <ac:spMkLst>
            <pc:docMk/>
            <pc:sldMk cId="3361250598" sldId="630"/>
            <ac:spMk id="55" creationId="{67C05848-2940-42AF-ADC4-FB1F58457367}"/>
          </ac:spMkLst>
        </pc:spChg>
        <pc:spChg chg="add del">
          <ac:chgData name="Memi Lavi" userId="e83fb1fe-3ee1-48a9-b8b1-29113b8a69ef" providerId="ADAL" clId="{3761457B-D54E-497E-9F67-649C7522085A}" dt="2020-01-17T10:06:43.293" v="2399" actId="478"/>
          <ac:spMkLst>
            <pc:docMk/>
            <pc:sldMk cId="3361250598" sldId="630"/>
            <ac:spMk id="67" creationId="{9324F944-E01C-49BF-A7CD-0096546E27CD}"/>
          </ac:spMkLst>
        </pc:spChg>
        <pc:spChg chg="del">
          <ac:chgData name="Memi Lavi" userId="e83fb1fe-3ee1-48a9-b8b1-29113b8a69ef" providerId="ADAL" clId="{3761457B-D54E-497E-9F67-649C7522085A}" dt="2020-01-16T06:13:25.488" v="2375" actId="478"/>
          <ac:spMkLst>
            <pc:docMk/>
            <pc:sldMk cId="3361250598" sldId="630"/>
            <ac:spMk id="84" creationId="{E2D458C4-C9D8-40F1-86E4-3E1C871AD59C}"/>
          </ac:spMkLst>
        </pc:spChg>
        <pc:grpChg chg="add mod">
          <ac:chgData name="Memi Lavi" userId="e83fb1fe-3ee1-48a9-b8b1-29113b8a69ef" providerId="ADAL" clId="{3761457B-D54E-497E-9F67-649C7522085A}" dt="2020-01-16T06:13:20.066" v="2373" actId="1037"/>
          <ac:grpSpMkLst>
            <pc:docMk/>
            <pc:sldMk cId="3361250598" sldId="630"/>
            <ac:grpSpMk id="38" creationId="{F81D3729-7D62-4EDC-9E22-40B031E9C5F8}"/>
          </ac:grpSpMkLst>
        </pc:grpChg>
        <pc:grpChg chg="add mod">
          <ac:chgData name="Memi Lavi" userId="e83fb1fe-3ee1-48a9-b8b1-29113b8a69ef" providerId="ADAL" clId="{3761457B-D54E-497E-9F67-649C7522085A}" dt="2020-01-16T06:13:36.193" v="2379" actId="1076"/>
          <ac:grpSpMkLst>
            <pc:docMk/>
            <pc:sldMk cId="3361250598" sldId="630"/>
            <ac:grpSpMk id="47" creationId="{D1375867-C541-46BF-A468-799668E76A11}"/>
          </ac:grpSpMkLst>
        </pc:grpChg>
        <pc:grpChg chg="add mod">
          <ac:chgData name="Memi Lavi" userId="e83fb1fe-3ee1-48a9-b8b1-29113b8a69ef" providerId="ADAL" clId="{3761457B-D54E-497E-9F67-649C7522085A}" dt="2020-01-16T06:13:31.542" v="2378" actId="1076"/>
          <ac:grpSpMkLst>
            <pc:docMk/>
            <pc:sldMk cId="3361250598" sldId="630"/>
            <ac:grpSpMk id="52" creationId="{96F23EE8-2D2F-4C5E-A2D3-A3926DDCAF18}"/>
          </ac:grpSpMkLst>
        </pc:grpChg>
        <pc:cxnChg chg="mod">
          <ac:chgData name="Memi Lavi" userId="e83fb1fe-3ee1-48a9-b8b1-29113b8a69ef" providerId="ADAL" clId="{3761457B-D54E-497E-9F67-649C7522085A}" dt="2020-01-16T06:13:08.254" v="2369" actId="478"/>
          <ac:cxnSpMkLst>
            <pc:docMk/>
            <pc:sldMk cId="3361250598" sldId="630"/>
            <ac:cxnSpMk id="27" creationId="{03A4FAF7-F68D-48DA-ABFC-6DADA4F6E342}"/>
          </ac:cxnSpMkLst>
        </pc:cxnChg>
        <pc:cxnChg chg="mod">
          <ac:chgData name="Memi Lavi" userId="e83fb1fe-3ee1-48a9-b8b1-29113b8a69ef" providerId="ADAL" clId="{3761457B-D54E-497E-9F67-649C7522085A}" dt="2020-01-16T06:13:08.254" v="2369" actId="478"/>
          <ac:cxnSpMkLst>
            <pc:docMk/>
            <pc:sldMk cId="3361250598" sldId="630"/>
            <ac:cxnSpMk id="44" creationId="{B761A199-8D67-4941-B4FA-79F0B60BFF83}"/>
          </ac:cxnSpMkLst>
        </pc:cxnChg>
      </pc:sldChg>
      <pc:sldChg chg="delSp modSp add ord delAnim">
        <pc:chgData name="Memi Lavi" userId="e83fb1fe-3ee1-48a9-b8b1-29113b8a69ef" providerId="ADAL" clId="{3761457B-D54E-497E-9F67-649C7522085A}" dt="2020-01-17T10:05:36.625" v="2396" actId="20577"/>
        <pc:sldMkLst>
          <pc:docMk/>
          <pc:sldMk cId="2746444351" sldId="631"/>
        </pc:sldMkLst>
        <pc:spChg chg="del">
          <ac:chgData name="Memi Lavi" userId="e83fb1fe-3ee1-48a9-b8b1-29113b8a69ef" providerId="ADAL" clId="{3761457B-D54E-497E-9F67-649C7522085A}" dt="2020-01-17T10:05:23.479" v="2382" actId="478"/>
          <ac:spMkLst>
            <pc:docMk/>
            <pc:sldMk cId="2746444351" sldId="631"/>
            <ac:spMk id="3" creationId="{69A55464-9116-4789-858A-1A127471B80D}"/>
          </ac:spMkLst>
        </pc:spChg>
        <pc:spChg chg="mod">
          <ac:chgData name="Memi Lavi" userId="e83fb1fe-3ee1-48a9-b8b1-29113b8a69ef" providerId="ADAL" clId="{3761457B-D54E-497E-9F67-649C7522085A}" dt="2020-01-17T10:05:36.625" v="2396" actId="20577"/>
          <ac:spMkLst>
            <pc:docMk/>
            <pc:sldMk cId="2746444351" sldId="631"/>
            <ac:spMk id="4" creationId="{F72CFFA2-5536-460B-B2F5-D9BF03F4A17A}"/>
          </ac:spMkLst>
        </pc:spChg>
        <pc:spChg chg="del">
          <ac:chgData name="Memi Lavi" userId="e83fb1fe-3ee1-48a9-b8b1-29113b8a69ef" providerId="ADAL" clId="{3761457B-D54E-497E-9F67-649C7522085A}" dt="2020-01-17T10:05:27.173" v="2384" actId="478"/>
          <ac:spMkLst>
            <pc:docMk/>
            <pc:sldMk cId="2746444351" sldId="631"/>
            <ac:spMk id="39" creationId="{549EF640-D011-4C9D-8985-118021BC706D}"/>
          </ac:spMkLst>
        </pc:spChg>
        <pc:spChg chg="del">
          <ac:chgData name="Memi Lavi" userId="e83fb1fe-3ee1-48a9-b8b1-29113b8a69ef" providerId="ADAL" clId="{3761457B-D54E-497E-9F67-649C7522085A}" dt="2020-01-17T10:05:25.459" v="2383" actId="478"/>
          <ac:spMkLst>
            <pc:docMk/>
            <pc:sldMk cId="2746444351" sldId="631"/>
            <ac:spMk id="41" creationId="{79650523-F429-4E97-8862-3A0DB10E09B1}"/>
          </ac:spMkLst>
        </pc:spChg>
      </pc:sldChg>
      <pc:sldChg chg="addSp delSp modSp add modAnim">
        <pc:chgData name="Memi Lavi" userId="e83fb1fe-3ee1-48a9-b8b1-29113b8a69ef" providerId="ADAL" clId="{3761457B-D54E-497E-9F67-649C7522085A}" dt="2020-01-17T10:06:58.856" v="2403" actId="478"/>
        <pc:sldMkLst>
          <pc:docMk/>
          <pc:sldMk cId="3061587162" sldId="632"/>
        </pc:sldMkLst>
        <pc:spChg chg="add mod">
          <ac:chgData name="Memi Lavi" userId="e83fb1fe-3ee1-48a9-b8b1-29113b8a69ef" providerId="ADAL" clId="{3761457B-D54E-497E-9F67-649C7522085A}" dt="2020-01-17T10:06:57.737" v="2402" actId="1076"/>
          <ac:spMkLst>
            <pc:docMk/>
            <pc:sldMk cId="3061587162" sldId="632"/>
            <ac:spMk id="55" creationId="{7AAB98CE-4B5E-4397-BBEA-3A518077B9C4}"/>
          </ac:spMkLst>
        </pc:spChg>
        <pc:spChg chg="del">
          <ac:chgData name="Memi Lavi" userId="e83fb1fe-3ee1-48a9-b8b1-29113b8a69ef" providerId="ADAL" clId="{3761457B-D54E-497E-9F67-649C7522085A}" dt="2020-01-17T10:06:58.856" v="2403" actId="478"/>
          <ac:spMkLst>
            <pc:docMk/>
            <pc:sldMk cId="3061587162" sldId="632"/>
            <ac:spMk id="67" creationId="{9324F944-E01C-49BF-A7CD-0096546E27CD}"/>
          </ac:spMkLst>
        </pc:spChg>
      </pc:sldChg>
      <pc:sldChg chg="addSp modSp add ord modAnim">
        <pc:chgData name="Memi Lavi" userId="e83fb1fe-3ee1-48a9-b8b1-29113b8a69ef" providerId="ADAL" clId="{3761457B-D54E-497E-9F67-649C7522085A}" dt="2020-01-17T10:16:40.762" v="2791" actId="20577"/>
        <pc:sldMkLst>
          <pc:docMk/>
          <pc:sldMk cId="2931345844" sldId="633"/>
        </pc:sldMkLst>
        <pc:spChg chg="mod">
          <ac:chgData name="Memi Lavi" userId="e83fb1fe-3ee1-48a9-b8b1-29113b8a69ef" providerId="ADAL" clId="{3761457B-D54E-497E-9F67-649C7522085A}" dt="2020-01-17T10:15:48.151" v="2752" actId="14100"/>
          <ac:spMkLst>
            <pc:docMk/>
            <pc:sldMk cId="2931345844" sldId="633"/>
            <ac:spMk id="3" creationId="{8527C979-0239-4F9A-A9A1-27CB101F7A7B}"/>
          </ac:spMkLst>
        </pc:spChg>
        <pc:spChg chg="add mod">
          <ac:chgData name="Memi Lavi" userId="e83fb1fe-3ee1-48a9-b8b1-29113b8a69ef" providerId="ADAL" clId="{3761457B-D54E-497E-9F67-649C7522085A}" dt="2020-01-17T10:16:40.762" v="2791" actId="20577"/>
          <ac:spMkLst>
            <pc:docMk/>
            <pc:sldMk cId="2931345844" sldId="633"/>
            <ac:spMk id="5" creationId="{674BCE46-467A-4F35-828A-10D9248114B0}"/>
          </ac:spMkLst>
        </pc:spChg>
      </pc:sldChg>
      <pc:sldChg chg="add del">
        <pc:chgData name="Memi Lavi" userId="e83fb1fe-3ee1-48a9-b8b1-29113b8a69ef" providerId="ADAL" clId="{3761457B-D54E-497E-9F67-649C7522085A}" dt="2020-01-17T10:15:55.041" v="2754" actId="2696"/>
        <pc:sldMkLst>
          <pc:docMk/>
          <pc:sldMk cId="2333300433" sldId="634"/>
        </pc:sldMkLst>
      </pc:sldChg>
      <pc:sldChg chg="addSp delSp modSp add delAnim modAnim">
        <pc:chgData name="Memi Lavi" userId="e83fb1fe-3ee1-48a9-b8b1-29113b8a69ef" providerId="ADAL" clId="{3761457B-D54E-497E-9F67-649C7522085A}" dt="2020-01-17T11:37:45.111" v="2996"/>
        <pc:sldMkLst>
          <pc:docMk/>
          <pc:sldMk cId="2687024182" sldId="634"/>
        </pc:sldMkLst>
        <pc:spChg chg="mod">
          <ac:chgData name="Memi Lavi" userId="e83fb1fe-3ee1-48a9-b8b1-29113b8a69ef" providerId="ADAL" clId="{3761457B-D54E-497E-9F67-649C7522085A}" dt="2020-01-17T10:38:08.432" v="2808" actId="1076"/>
          <ac:spMkLst>
            <pc:docMk/>
            <pc:sldMk cId="2687024182" sldId="634"/>
            <ac:spMk id="3" creationId="{8527C979-0239-4F9A-A9A1-27CB101F7A7B}"/>
          </ac:spMkLst>
        </pc:spChg>
        <pc:spChg chg="del">
          <ac:chgData name="Memi Lavi" userId="e83fb1fe-3ee1-48a9-b8b1-29113b8a69ef" providerId="ADAL" clId="{3761457B-D54E-497E-9F67-649C7522085A}" dt="2020-01-17T10:38:05.234" v="2807" actId="478"/>
          <ac:spMkLst>
            <pc:docMk/>
            <pc:sldMk cId="2687024182" sldId="634"/>
            <ac:spMk id="5" creationId="{674BCE46-467A-4F35-828A-10D9248114B0}"/>
          </ac:spMkLst>
        </pc:spChg>
        <pc:spChg chg="add mod">
          <ac:chgData name="Memi Lavi" userId="e83fb1fe-3ee1-48a9-b8b1-29113b8a69ef" providerId="ADAL" clId="{3761457B-D54E-497E-9F67-649C7522085A}" dt="2020-01-17T10:39:26.283" v="2835" actId="255"/>
          <ac:spMkLst>
            <pc:docMk/>
            <pc:sldMk cId="2687024182" sldId="634"/>
            <ac:spMk id="6" creationId="{3A08C8F7-C4C6-4651-8329-AF294DC05080}"/>
          </ac:spMkLst>
        </pc:spChg>
        <pc:spChg chg="add mod">
          <ac:chgData name="Memi Lavi" userId="e83fb1fe-3ee1-48a9-b8b1-29113b8a69ef" providerId="ADAL" clId="{3761457B-D54E-497E-9F67-649C7522085A}" dt="2020-01-17T11:37:38.402" v="2995" actId="1038"/>
          <ac:spMkLst>
            <pc:docMk/>
            <pc:sldMk cId="2687024182" sldId="634"/>
            <ac:spMk id="8" creationId="{74ED4FDE-853F-4367-9DF4-BD61A688C93C}"/>
          </ac:spMkLst>
        </pc:spChg>
        <pc:spChg chg="add mod">
          <ac:chgData name="Memi Lavi" userId="e83fb1fe-3ee1-48a9-b8b1-29113b8a69ef" providerId="ADAL" clId="{3761457B-D54E-497E-9F67-649C7522085A}" dt="2020-01-17T11:37:38.402" v="2995" actId="1038"/>
          <ac:spMkLst>
            <pc:docMk/>
            <pc:sldMk cId="2687024182" sldId="634"/>
            <ac:spMk id="9" creationId="{D81EFFFE-9C76-4990-93C6-F0F097F968E7}"/>
          </ac:spMkLst>
        </pc:spChg>
        <pc:picChg chg="add mod">
          <ac:chgData name="Memi Lavi" userId="e83fb1fe-3ee1-48a9-b8b1-29113b8a69ef" providerId="ADAL" clId="{3761457B-D54E-497E-9F67-649C7522085A}" dt="2020-01-17T11:36:05.668" v="2976" actId="1076"/>
          <ac:picMkLst>
            <pc:docMk/>
            <pc:sldMk cId="2687024182" sldId="634"/>
            <ac:picMk id="2" creationId="{5F305398-3ECA-483D-93DD-1D7C8A56E7E7}"/>
          </ac:picMkLst>
        </pc:picChg>
        <pc:picChg chg="add mod modCrop">
          <ac:chgData name="Memi Lavi" userId="e83fb1fe-3ee1-48a9-b8b1-29113b8a69ef" providerId="ADAL" clId="{3761457B-D54E-497E-9F67-649C7522085A}" dt="2020-01-17T11:37:09.422" v="2987" actId="1076"/>
          <ac:picMkLst>
            <pc:docMk/>
            <pc:sldMk cId="2687024182" sldId="634"/>
            <ac:picMk id="10" creationId="{E804491F-E22C-4286-AC83-5FA074A5E0DE}"/>
          </ac:picMkLst>
        </pc:picChg>
        <pc:picChg chg="add mod">
          <ac:chgData name="Memi Lavi" userId="e83fb1fe-3ee1-48a9-b8b1-29113b8a69ef" providerId="ADAL" clId="{3761457B-D54E-497E-9F67-649C7522085A}" dt="2020-01-17T11:37:23.643" v="2990" actId="1076"/>
          <ac:picMkLst>
            <pc:docMk/>
            <pc:sldMk cId="2687024182" sldId="634"/>
            <ac:picMk id="11" creationId="{2E9D117A-9B05-4246-B6C5-EE52D8AA7EFD}"/>
          </ac:picMkLst>
        </pc:picChg>
      </pc:sldChg>
      <pc:sldChg chg="addSp delSp modSp add delAnim modAnim">
        <pc:chgData name="Memi Lavi" userId="e83fb1fe-3ee1-48a9-b8b1-29113b8a69ef" providerId="ADAL" clId="{3761457B-D54E-497E-9F67-649C7522085A}" dt="2020-01-17T11:33:01.197" v="2884"/>
        <pc:sldMkLst>
          <pc:docMk/>
          <pc:sldMk cId="461723392" sldId="635"/>
        </pc:sldMkLst>
        <pc:spChg chg="mod">
          <ac:chgData name="Memi Lavi" userId="e83fb1fe-3ee1-48a9-b8b1-29113b8a69ef" providerId="ADAL" clId="{3761457B-D54E-497E-9F67-649C7522085A}" dt="2020-01-17T11:31:05.620" v="2863" actId="1076"/>
          <ac:spMkLst>
            <pc:docMk/>
            <pc:sldMk cId="461723392" sldId="635"/>
            <ac:spMk id="3" creationId="{8527C979-0239-4F9A-A9A1-27CB101F7A7B}"/>
          </ac:spMkLst>
        </pc:spChg>
        <pc:spChg chg="del">
          <ac:chgData name="Memi Lavi" userId="e83fb1fe-3ee1-48a9-b8b1-29113b8a69ef" providerId="ADAL" clId="{3761457B-D54E-497E-9F67-649C7522085A}" dt="2020-01-17T11:31:02.823" v="2861" actId="478"/>
          <ac:spMkLst>
            <pc:docMk/>
            <pc:sldMk cId="461723392" sldId="635"/>
            <ac:spMk id="5" creationId="{674BCE46-467A-4F35-828A-10D9248114B0}"/>
          </ac:spMkLst>
        </pc:spChg>
        <pc:picChg chg="add mod">
          <ac:chgData name="Memi Lavi" userId="e83fb1fe-3ee1-48a9-b8b1-29113b8a69ef" providerId="ADAL" clId="{3761457B-D54E-497E-9F67-649C7522085A}" dt="2020-01-17T11:32:45.414" v="2879" actId="1076"/>
          <ac:picMkLst>
            <pc:docMk/>
            <pc:sldMk cId="461723392" sldId="635"/>
            <ac:picMk id="6" creationId="{3955240B-5EAE-4FD4-AD79-1200165E408E}"/>
          </ac:picMkLst>
        </pc:picChg>
        <pc:picChg chg="add mod">
          <ac:chgData name="Memi Lavi" userId="e83fb1fe-3ee1-48a9-b8b1-29113b8a69ef" providerId="ADAL" clId="{3761457B-D54E-497E-9F67-649C7522085A}" dt="2020-01-17T11:32:28.816" v="2874" actId="1076"/>
          <ac:picMkLst>
            <pc:docMk/>
            <pc:sldMk cId="461723392" sldId="635"/>
            <ac:picMk id="8" creationId="{4903116E-0088-40AA-8677-60A73111D81D}"/>
          </ac:picMkLst>
        </pc:picChg>
        <pc:picChg chg="add mod">
          <ac:chgData name="Memi Lavi" userId="e83fb1fe-3ee1-48a9-b8b1-29113b8a69ef" providerId="ADAL" clId="{3761457B-D54E-497E-9F67-649C7522085A}" dt="2020-01-17T11:32:33.578" v="2877" actId="14100"/>
          <ac:picMkLst>
            <pc:docMk/>
            <pc:sldMk cId="461723392" sldId="635"/>
            <ac:picMk id="1026" creationId="{6312712F-801E-4887-A92E-6796CEFF7DC0}"/>
          </ac:picMkLst>
        </pc:picChg>
      </pc:sldChg>
      <pc:sldChg chg="modSp add modAnim">
        <pc:chgData name="Memi Lavi" userId="e83fb1fe-3ee1-48a9-b8b1-29113b8a69ef" providerId="ADAL" clId="{3761457B-D54E-497E-9F67-649C7522085A}" dt="2020-01-17T11:34:15.986" v="2966"/>
        <pc:sldMkLst>
          <pc:docMk/>
          <pc:sldMk cId="1626923134" sldId="636"/>
        </pc:sldMkLst>
        <pc:spChg chg="mod">
          <ac:chgData name="Memi Lavi" userId="e83fb1fe-3ee1-48a9-b8b1-29113b8a69ef" providerId="ADAL" clId="{3761457B-D54E-497E-9F67-649C7522085A}" dt="2020-01-17T11:34:04.844" v="2964" actId="14100"/>
          <ac:spMkLst>
            <pc:docMk/>
            <pc:sldMk cId="1626923134" sldId="636"/>
            <ac:spMk id="3" creationId="{8527C979-0239-4F9A-A9A1-27CB101F7A7B}"/>
          </ac:spMkLst>
        </pc:spChg>
      </pc:sldChg>
      <pc:sldChg chg="addSp delSp modSp add delAnim modAnim">
        <pc:chgData name="Memi Lavi" userId="e83fb1fe-3ee1-48a9-b8b1-29113b8a69ef" providerId="ADAL" clId="{3761457B-D54E-497E-9F67-649C7522085A}" dt="2020-01-17T11:47:40.633" v="3026"/>
        <pc:sldMkLst>
          <pc:docMk/>
          <pc:sldMk cId="2935732349" sldId="637"/>
        </pc:sldMkLst>
        <pc:spChg chg="mod">
          <ac:chgData name="Memi Lavi" userId="e83fb1fe-3ee1-48a9-b8b1-29113b8a69ef" providerId="ADAL" clId="{3761457B-D54E-497E-9F67-649C7522085A}" dt="2020-01-17T11:46:43.816" v="3017" actId="20577"/>
          <ac:spMkLst>
            <pc:docMk/>
            <pc:sldMk cId="2935732349" sldId="637"/>
            <ac:spMk id="3" creationId="{8527C979-0239-4F9A-A9A1-27CB101F7A7B}"/>
          </ac:spMkLst>
        </pc:spChg>
        <pc:spChg chg="mod">
          <ac:chgData name="Memi Lavi" userId="e83fb1fe-3ee1-48a9-b8b1-29113b8a69ef" providerId="ADAL" clId="{3761457B-D54E-497E-9F67-649C7522085A}" dt="2020-01-17T11:47:40.633" v="3026"/>
          <ac:spMkLst>
            <pc:docMk/>
            <pc:sldMk cId="2935732349" sldId="637"/>
            <ac:spMk id="6" creationId="{3A08C8F7-C4C6-4651-8329-AF294DC05080}"/>
          </ac:spMkLst>
        </pc:spChg>
        <pc:spChg chg="del">
          <ac:chgData name="Memi Lavi" userId="e83fb1fe-3ee1-48a9-b8b1-29113b8a69ef" providerId="ADAL" clId="{3761457B-D54E-497E-9F67-649C7522085A}" dt="2020-01-17T11:46:48.674" v="3020" actId="478"/>
          <ac:spMkLst>
            <pc:docMk/>
            <pc:sldMk cId="2935732349" sldId="637"/>
            <ac:spMk id="8" creationId="{74ED4FDE-853F-4367-9DF4-BD61A688C93C}"/>
          </ac:spMkLst>
        </pc:spChg>
        <pc:spChg chg="del">
          <ac:chgData name="Memi Lavi" userId="e83fb1fe-3ee1-48a9-b8b1-29113b8a69ef" providerId="ADAL" clId="{3761457B-D54E-497E-9F67-649C7522085A}" dt="2020-01-17T11:46:49.829" v="3021" actId="478"/>
          <ac:spMkLst>
            <pc:docMk/>
            <pc:sldMk cId="2935732349" sldId="637"/>
            <ac:spMk id="9" creationId="{D81EFFFE-9C76-4990-93C6-F0F097F968E7}"/>
          </ac:spMkLst>
        </pc:spChg>
        <pc:picChg chg="del">
          <ac:chgData name="Memi Lavi" userId="e83fb1fe-3ee1-48a9-b8b1-29113b8a69ef" providerId="ADAL" clId="{3761457B-D54E-497E-9F67-649C7522085A}" dt="2020-01-17T11:46:45.939" v="3018" actId="478"/>
          <ac:picMkLst>
            <pc:docMk/>
            <pc:sldMk cId="2935732349" sldId="637"/>
            <ac:picMk id="2" creationId="{5F305398-3ECA-483D-93DD-1D7C8A56E7E7}"/>
          </ac:picMkLst>
        </pc:picChg>
        <pc:picChg chg="add mod">
          <ac:chgData name="Memi Lavi" userId="e83fb1fe-3ee1-48a9-b8b1-29113b8a69ef" providerId="ADAL" clId="{3761457B-D54E-497E-9F67-649C7522085A}" dt="2020-01-17T11:47:25.128" v="3025" actId="1076"/>
          <ac:picMkLst>
            <pc:docMk/>
            <pc:sldMk cId="2935732349" sldId="637"/>
            <ac:picMk id="5" creationId="{0938486F-5F18-4BA3-AF39-2D018BB3DADC}"/>
          </ac:picMkLst>
        </pc:picChg>
        <pc:picChg chg="del">
          <ac:chgData name="Memi Lavi" userId="e83fb1fe-3ee1-48a9-b8b1-29113b8a69ef" providerId="ADAL" clId="{3761457B-D54E-497E-9F67-649C7522085A}" dt="2020-01-17T11:46:51.887" v="3022" actId="478"/>
          <ac:picMkLst>
            <pc:docMk/>
            <pc:sldMk cId="2935732349" sldId="637"/>
            <ac:picMk id="10" creationId="{E804491F-E22C-4286-AC83-5FA074A5E0DE}"/>
          </ac:picMkLst>
        </pc:picChg>
        <pc:picChg chg="del">
          <ac:chgData name="Memi Lavi" userId="e83fb1fe-3ee1-48a9-b8b1-29113b8a69ef" providerId="ADAL" clId="{3761457B-D54E-497E-9F67-649C7522085A}" dt="2020-01-17T11:46:47.826" v="3019" actId="478"/>
          <ac:picMkLst>
            <pc:docMk/>
            <pc:sldMk cId="2935732349" sldId="637"/>
            <ac:picMk id="11" creationId="{2E9D117A-9B05-4246-B6C5-EE52D8AA7EFD}"/>
          </ac:picMkLst>
        </pc:picChg>
      </pc:sldChg>
      <pc:sldChg chg="addSp delSp modSp add modAnim">
        <pc:chgData name="Memi Lavi" userId="e83fb1fe-3ee1-48a9-b8b1-29113b8a69ef" providerId="ADAL" clId="{3761457B-D54E-497E-9F67-649C7522085A}" dt="2020-01-17T11:48:49.526" v="3058"/>
        <pc:sldMkLst>
          <pc:docMk/>
          <pc:sldMk cId="6200807" sldId="638"/>
        </pc:sldMkLst>
        <pc:spChg chg="mod">
          <ac:chgData name="Memi Lavi" userId="e83fb1fe-3ee1-48a9-b8b1-29113b8a69ef" providerId="ADAL" clId="{3761457B-D54E-497E-9F67-649C7522085A}" dt="2020-01-17T11:48:00.677" v="3047" actId="20577"/>
          <ac:spMkLst>
            <pc:docMk/>
            <pc:sldMk cId="6200807" sldId="638"/>
            <ac:spMk id="3" creationId="{8527C979-0239-4F9A-A9A1-27CB101F7A7B}"/>
          </ac:spMkLst>
        </pc:spChg>
        <pc:spChg chg="del">
          <ac:chgData name="Memi Lavi" userId="e83fb1fe-3ee1-48a9-b8b1-29113b8a69ef" providerId="ADAL" clId="{3761457B-D54E-497E-9F67-649C7522085A}" dt="2020-01-17T11:48:04.489" v="3049" actId="478"/>
          <ac:spMkLst>
            <pc:docMk/>
            <pc:sldMk cId="6200807" sldId="638"/>
            <ac:spMk id="6" creationId="{3A08C8F7-C4C6-4651-8329-AF294DC05080}"/>
          </ac:spMkLst>
        </pc:spChg>
        <pc:picChg chg="del">
          <ac:chgData name="Memi Lavi" userId="e83fb1fe-3ee1-48a9-b8b1-29113b8a69ef" providerId="ADAL" clId="{3761457B-D54E-497E-9F67-649C7522085A}" dt="2020-01-17T11:48:01.980" v="3048" actId="478"/>
          <ac:picMkLst>
            <pc:docMk/>
            <pc:sldMk cId="6200807" sldId="638"/>
            <ac:picMk id="5" creationId="{0938486F-5F18-4BA3-AF39-2D018BB3DADC}"/>
          </ac:picMkLst>
        </pc:picChg>
        <pc:picChg chg="add mod">
          <ac:chgData name="Memi Lavi" userId="e83fb1fe-3ee1-48a9-b8b1-29113b8a69ef" providerId="ADAL" clId="{3761457B-D54E-497E-9F67-649C7522085A}" dt="2020-01-17T11:48:17.876" v="3052" actId="1076"/>
          <ac:picMkLst>
            <pc:docMk/>
            <pc:sldMk cId="6200807" sldId="638"/>
            <ac:picMk id="8" creationId="{373795A5-29B5-4083-8426-330863B783F0}"/>
          </ac:picMkLst>
        </pc:picChg>
        <pc:picChg chg="add mod">
          <ac:chgData name="Memi Lavi" userId="e83fb1fe-3ee1-48a9-b8b1-29113b8a69ef" providerId="ADAL" clId="{3761457B-D54E-497E-9F67-649C7522085A}" dt="2020-01-17T11:48:21.172" v="3053" actId="1076"/>
          <ac:picMkLst>
            <pc:docMk/>
            <pc:sldMk cId="6200807" sldId="638"/>
            <ac:picMk id="9" creationId="{51AF9AB9-F0F8-47CD-A4C5-34B9BC1AAC16}"/>
          </ac:picMkLst>
        </pc:picChg>
        <pc:picChg chg="add mod">
          <ac:chgData name="Memi Lavi" userId="e83fb1fe-3ee1-48a9-b8b1-29113b8a69ef" providerId="ADAL" clId="{3761457B-D54E-497E-9F67-649C7522085A}" dt="2020-01-17T11:48:42.045" v="3055" actId="1076"/>
          <ac:picMkLst>
            <pc:docMk/>
            <pc:sldMk cId="6200807" sldId="638"/>
            <ac:picMk id="10" creationId="{C52CC9A9-FC0B-44EA-9D46-213504C56F53}"/>
          </ac:picMkLst>
        </pc:picChg>
        <pc:picChg chg="add mod">
          <ac:chgData name="Memi Lavi" userId="e83fb1fe-3ee1-48a9-b8b1-29113b8a69ef" providerId="ADAL" clId="{3761457B-D54E-497E-9F67-649C7522085A}" dt="2020-01-17T11:48:47.459" v="3057" actId="1076"/>
          <ac:picMkLst>
            <pc:docMk/>
            <pc:sldMk cId="6200807" sldId="638"/>
            <ac:picMk id="11" creationId="{3CE27791-9DFE-4FF7-A3ED-81D44FD67680}"/>
          </ac:picMkLst>
        </pc:picChg>
      </pc:sldChg>
      <pc:sldChg chg="delSp modSp add delAnim">
        <pc:chgData name="Memi Lavi" userId="e83fb1fe-3ee1-48a9-b8b1-29113b8a69ef" providerId="ADAL" clId="{3761457B-D54E-497E-9F67-649C7522085A}" dt="2020-01-17T11:49:26.790" v="3082" actId="478"/>
        <pc:sldMkLst>
          <pc:docMk/>
          <pc:sldMk cId="86001903" sldId="639"/>
        </pc:sldMkLst>
        <pc:spChg chg="mod">
          <ac:chgData name="Memi Lavi" userId="e83fb1fe-3ee1-48a9-b8b1-29113b8a69ef" providerId="ADAL" clId="{3761457B-D54E-497E-9F67-649C7522085A}" dt="2020-01-17T11:49:14.761" v="3081" actId="20577"/>
          <ac:spMkLst>
            <pc:docMk/>
            <pc:sldMk cId="86001903" sldId="639"/>
            <ac:spMk id="3" creationId="{8527C979-0239-4F9A-A9A1-27CB101F7A7B}"/>
          </ac:spMkLst>
        </pc:spChg>
        <pc:picChg chg="del">
          <ac:chgData name="Memi Lavi" userId="e83fb1fe-3ee1-48a9-b8b1-29113b8a69ef" providerId="ADAL" clId="{3761457B-D54E-497E-9F67-649C7522085A}" dt="2020-01-17T11:49:26.790" v="3082" actId="478"/>
          <ac:picMkLst>
            <pc:docMk/>
            <pc:sldMk cId="86001903" sldId="639"/>
            <ac:picMk id="10" creationId="{C52CC9A9-FC0B-44EA-9D46-213504C56F53}"/>
          </ac:picMkLst>
        </pc:picChg>
      </pc:sldChg>
      <pc:sldChg chg="addSp modSp add modAnim">
        <pc:chgData name="Memi Lavi" userId="e83fb1fe-3ee1-48a9-b8b1-29113b8a69ef" providerId="ADAL" clId="{3761457B-D54E-497E-9F67-649C7522085A}" dt="2020-01-17T11:53:40.357" v="3228"/>
        <pc:sldMkLst>
          <pc:docMk/>
          <pc:sldMk cId="3615243640" sldId="640"/>
        </pc:sldMkLst>
        <pc:spChg chg="mod">
          <ac:chgData name="Memi Lavi" userId="e83fb1fe-3ee1-48a9-b8b1-29113b8a69ef" providerId="ADAL" clId="{3761457B-D54E-497E-9F67-649C7522085A}" dt="2020-01-17T11:49:40.872" v="3092" actId="20577"/>
          <ac:spMkLst>
            <pc:docMk/>
            <pc:sldMk cId="3615243640" sldId="640"/>
            <ac:spMk id="3" creationId="{8527C979-0239-4F9A-A9A1-27CB101F7A7B}"/>
          </ac:spMkLst>
        </pc:spChg>
        <pc:spChg chg="add mod">
          <ac:chgData name="Memi Lavi" userId="e83fb1fe-3ee1-48a9-b8b1-29113b8a69ef" providerId="ADAL" clId="{3761457B-D54E-497E-9F67-649C7522085A}" dt="2020-01-17T11:52:11.732" v="3189" actId="1076"/>
          <ac:spMkLst>
            <pc:docMk/>
            <pc:sldMk cId="3615243640" sldId="640"/>
            <ac:spMk id="10" creationId="{02D78C13-0363-4CF7-9027-0F91C6D957E0}"/>
          </ac:spMkLst>
        </pc:spChg>
        <pc:spChg chg="add mod">
          <ac:chgData name="Memi Lavi" userId="e83fb1fe-3ee1-48a9-b8b1-29113b8a69ef" providerId="ADAL" clId="{3761457B-D54E-497E-9F67-649C7522085A}" dt="2020-01-17T11:53:35.387" v="3227" actId="20577"/>
          <ac:spMkLst>
            <pc:docMk/>
            <pc:sldMk cId="3615243640" sldId="640"/>
            <ac:spMk id="13" creationId="{24B48DDD-1864-49E4-8783-970C72D23F53}"/>
          </ac:spMkLst>
        </pc:spChg>
        <pc:picChg chg="mod">
          <ac:chgData name="Memi Lavi" userId="e83fb1fe-3ee1-48a9-b8b1-29113b8a69ef" providerId="ADAL" clId="{3761457B-D54E-497E-9F67-649C7522085A}" dt="2020-01-17T11:52:35.420" v="3196" actId="1076"/>
          <ac:picMkLst>
            <pc:docMk/>
            <pc:sldMk cId="3615243640" sldId="640"/>
            <ac:picMk id="11" creationId="{3CE27791-9DFE-4FF7-A3ED-81D44FD67680}"/>
          </ac:picMkLst>
        </pc:picChg>
        <pc:picChg chg="add mod">
          <ac:chgData name="Memi Lavi" userId="e83fb1fe-3ee1-48a9-b8b1-29113b8a69ef" providerId="ADAL" clId="{3761457B-D54E-497E-9F67-649C7522085A}" dt="2020-01-17T11:52:22.624" v="3192" actId="1076"/>
          <ac:picMkLst>
            <pc:docMk/>
            <pc:sldMk cId="3615243640" sldId="640"/>
            <ac:picMk id="12" creationId="{24EB9090-0E3E-454A-BEC9-248D76BF6EDE}"/>
          </ac:picMkLst>
        </pc:picChg>
      </pc:sldChg>
      <pc:sldChg chg="delSp modSp add delAnim">
        <pc:chgData name="Memi Lavi" userId="e83fb1fe-3ee1-48a9-b8b1-29113b8a69ef" providerId="ADAL" clId="{3761457B-D54E-497E-9F67-649C7522085A}" dt="2020-01-17T11:54:16.529" v="3252" actId="20577"/>
        <pc:sldMkLst>
          <pc:docMk/>
          <pc:sldMk cId="3986434516" sldId="641"/>
        </pc:sldMkLst>
        <pc:spChg chg="mod">
          <ac:chgData name="Memi Lavi" userId="e83fb1fe-3ee1-48a9-b8b1-29113b8a69ef" providerId="ADAL" clId="{3761457B-D54E-497E-9F67-649C7522085A}" dt="2020-01-17T11:54:16.529" v="3252" actId="20577"/>
          <ac:spMkLst>
            <pc:docMk/>
            <pc:sldMk cId="3986434516" sldId="641"/>
            <ac:spMk id="3" creationId="{8527C979-0239-4F9A-A9A1-27CB101F7A7B}"/>
          </ac:spMkLst>
        </pc:spChg>
        <pc:spChg chg="del">
          <ac:chgData name="Memi Lavi" userId="e83fb1fe-3ee1-48a9-b8b1-29113b8a69ef" providerId="ADAL" clId="{3761457B-D54E-497E-9F67-649C7522085A}" dt="2020-01-17T11:54:06.194" v="3248" actId="478"/>
          <ac:spMkLst>
            <pc:docMk/>
            <pc:sldMk cId="3986434516" sldId="641"/>
            <ac:spMk id="10" creationId="{02D78C13-0363-4CF7-9027-0F91C6D957E0}"/>
          </ac:spMkLst>
        </pc:spChg>
        <pc:spChg chg="del">
          <ac:chgData name="Memi Lavi" userId="e83fb1fe-3ee1-48a9-b8b1-29113b8a69ef" providerId="ADAL" clId="{3761457B-D54E-497E-9F67-649C7522085A}" dt="2020-01-17T11:54:08.005" v="3249" actId="478"/>
          <ac:spMkLst>
            <pc:docMk/>
            <pc:sldMk cId="3986434516" sldId="641"/>
            <ac:spMk id="13" creationId="{24B48DDD-1864-49E4-8783-970C72D23F53}"/>
          </ac:spMkLst>
        </pc:spChg>
        <pc:picChg chg="mod">
          <ac:chgData name="Memi Lavi" userId="e83fb1fe-3ee1-48a9-b8b1-29113b8a69ef" providerId="ADAL" clId="{3761457B-D54E-497E-9F67-649C7522085A}" dt="2020-01-17T11:54:13.176" v="3251" actId="1076"/>
          <ac:picMkLst>
            <pc:docMk/>
            <pc:sldMk cId="3986434516" sldId="641"/>
            <ac:picMk id="11" creationId="{3CE27791-9DFE-4FF7-A3ED-81D44FD67680}"/>
          </ac:picMkLst>
        </pc:picChg>
        <pc:picChg chg="mod">
          <ac:chgData name="Memi Lavi" userId="e83fb1fe-3ee1-48a9-b8b1-29113b8a69ef" providerId="ADAL" clId="{3761457B-D54E-497E-9F67-649C7522085A}" dt="2020-01-17T11:54:10.932" v="3250" actId="1076"/>
          <ac:picMkLst>
            <pc:docMk/>
            <pc:sldMk cId="3986434516" sldId="641"/>
            <ac:picMk id="12" creationId="{24EB9090-0E3E-454A-BEC9-248D76BF6EDE}"/>
          </ac:picMkLst>
        </pc:picChg>
      </pc:sldChg>
      <pc:sldChg chg="delSp modSp add delAnim modAnim">
        <pc:chgData name="Memi Lavi" userId="e83fb1fe-3ee1-48a9-b8b1-29113b8a69ef" providerId="ADAL" clId="{3761457B-D54E-497E-9F67-649C7522085A}" dt="2020-01-17T11:54:53.029" v="3269"/>
        <pc:sldMkLst>
          <pc:docMk/>
          <pc:sldMk cId="3977853875" sldId="642"/>
        </pc:sldMkLst>
        <pc:spChg chg="del">
          <ac:chgData name="Memi Lavi" userId="e83fb1fe-3ee1-48a9-b8b1-29113b8a69ef" providerId="ADAL" clId="{3761457B-D54E-497E-9F67-649C7522085A}" dt="2020-01-17T11:54:29.102" v="3266" actId="478"/>
          <ac:spMkLst>
            <pc:docMk/>
            <pc:sldMk cId="3977853875" sldId="642"/>
            <ac:spMk id="3" creationId="{8527C979-0239-4F9A-A9A1-27CB101F7A7B}"/>
          </ac:spMkLst>
        </pc:spChg>
        <pc:spChg chg="mod">
          <ac:chgData name="Memi Lavi" userId="e83fb1fe-3ee1-48a9-b8b1-29113b8a69ef" providerId="ADAL" clId="{3761457B-D54E-497E-9F67-649C7522085A}" dt="2020-01-17T11:54:27.165" v="3265" actId="14100"/>
          <ac:spMkLst>
            <pc:docMk/>
            <pc:sldMk cId="3977853875" sldId="642"/>
            <ac:spMk id="4" creationId="{F72CFFA2-5536-460B-B2F5-D9BF03F4A17A}"/>
          </ac:spMkLst>
        </pc:spChg>
        <pc:picChg chg="del">
          <ac:chgData name="Memi Lavi" userId="e83fb1fe-3ee1-48a9-b8b1-29113b8a69ef" providerId="ADAL" clId="{3761457B-D54E-497E-9F67-649C7522085A}" dt="2020-01-17T11:54:31.259" v="3268" actId="478"/>
          <ac:picMkLst>
            <pc:docMk/>
            <pc:sldMk cId="3977853875" sldId="642"/>
            <ac:picMk id="11" creationId="{3CE27791-9DFE-4FF7-A3ED-81D44FD67680}"/>
          </ac:picMkLst>
        </pc:picChg>
        <pc:picChg chg="del">
          <ac:chgData name="Memi Lavi" userId="e83fb1fe-3ee1-48a9-b8b1-29113b8a69ef" providerId="ADAL" clId="{3761457B-D54E-497E-9F67-649C7522085A}" dt="2020-01-17T11:54:30.355" v="3267" actId="478"/>
          <ac:picMkLst>
            <pc:docMk/>
            <pc:sldMk cId="3977853875" sldId="642"/>
            <ac:picMk id="12" creationId="{24EB9090-0E3E-454A-BEC9-248D76BF6EDE}"/>
          </ac:picMkLst>
        </pc:picChg>
      </pc:sldChg>
      <pc:sldChg chg="addSp delSp add modAnim">
        <pc:chgData name="Memi Lavi" userId="e83fb1fe-3ee1-48a9-b8b1-29113b8a69ef" providerId="ADAL" clId="{3761457B-D54E-497E-9F67-649C7522085A}" dt="2020-01-17T12:13:54.258" v="3295"/>
        <pc:sldMkLst>
          <pc:docMk/>
          <pc:sldMk cId="595725291" sldId="643"/>
        </pc:sldMkLst>
        <pc:spChg chg="del">
          <ac:chgData name="Memi Lavi" userId="e83fb1fe-3ee1-48a9-b8b1-29113b8a69ef" providerId="ADAL" clId="{3761457B-D54E-497E-9F67-649C7522085A}" dt="2020-01-17T12:13:49.600" v="3293" actId="478"/>
          <ac:spMkLst>
            <pc:docMk/>
            <pc:sldMk cId="595725291" sldId="643"/>
            <ac:spMk id="7" creationId="{7ED69413-72E5-4443-B252-5E661B3BFDCE}"/>
          </ac:spMkLst>
        </pc:spChg>
        <pc:picChg chg="add">
          <ac:chgData name="Memi Lavi" userId="e83fb1fe-3ee1-48a9-b8b1-29113b8a69ef" providerId="ADAL" clId="{3761457B-D54E-497E-9F67-649C7522085A}" dt="2020-01-17T12:13:49.747" v="3294"/>
          <ac:picMkLst>
            <pc:docMk/>
            <pc:sldMk cId="595725291" sldId="643"/>
            <ac:picMk id="10" creationId="{BF08954D-1F40-4474-B57D-3FB89C14BD68}"/>
          </ac:picMkLst>
        </pc:picChg>
      </pc:sldChg>
      <pc:sldChg chg="addSp delSp modSp add modAnim">
        <pc:chgData name="Memi Lavi" userId="e83fb1fe-3ee1-48a9-b8b1-29113b8a69ef" providerId="ADAL" clId="{3761457B-D54E-497E-9F67-649C7522085A}" dt="2020-01-17T12:16:48.750" v="3356" actId="1076"/>
        <pc:sldMkLst>
          <pc:docMk/>
          <pc:sldMk cId="3420654241" sldId="644"/>
        </pc:sldMkLst>
        <pc:spChg chg="mod">
          <ac:chgData name="Memi Lavi" userId="e83fb1fe-3ee1-48a9-b8b1-29113b8a69ef" providerId="ADAL" clId="{3761457B-D54E-497E-9F67-649C7522085A}" dt="2020-01-17T12:15:26.957" v="3321" actId="20577"/>
          <ac:spMkLst>
            <pc:docMk/>
            <pc:sldMk cId="3420654241" sldId="644"/>
            <ac:spMk id="3" creationId="{AD59440E-A5BD-41F8-A39D-6CB28C4167F3}"/>
          </ac:spMkLst>
        </pc:spChg>
        <pc:spChg chg="mod">
          <ac:chgData name="Memi Lavi" userId="e83fb1fe-3ee1-48a9-b8b1-29113b8a69ef" providerId="ADAL" clId="{3761457B-D54E-497E-9F67-649C7522085A}" dt="2020-01-17T12:15:18.496" v="3311" actId="20577"/>
          <ac:spMkLst>
            <pc:docMk/>
            <pc:sldMk cId="3420654241" sldId="644"/>
            <ac:spMk id="4" creationId="{F72CFFA2-5536-460B-B2F5-D9BF03F4A17A}"/>
          </ac:spMkLst>
        </pc:spChg>
        <pc:spChg chg="add mod">
          <ac:chgData name="Memi Lavi" userId="e83fb1fe-3ee1-48a9-b8b1-29113b8a69ef" providerId="ADAL" clId="{3761457B-D54E-497E-9F67-649C7522085A}" dt="2020-01-17T12:15:29.630" v="3328" actId="20577"/>
          <ac:spMkLst>
            <pc:docMk/>
            <pc:sldMk cId="3420654241" sldId="644"/>
            <ac:spMk id="18" creationId="{7EAB9D7E-99C4-4EE7-8528-731F9C1B6078}"/>
          </ac:spMkLst>
        </pc:spChg>
        <pc:spChg chg="add mod">
          <ac:chgData name="Memi Lavi" userId="e83fb1fe-3ee1-48a9-b8b1-29113b8a69ef" providerId="ADAL" clId="{3761457B-D54E-497E-9F67-649C7522085A}" dt="2020-01-17T12:16:48.750" v="3356" actId="1076"/>
          <ac:spMkLst>
            <pc:docMk/>
            <pc:sldMk cId="3420654241" sldId="644"/>
            <ac:spMk id="19" creationId="{1FE644D7-42B6-40AB-9DEB-E25E7A699424}"/>
          </ac:spMkLst>
        </pc:spChg>
        <pc:grpChg chg="del">
          <ac:chgData name="Memi Lavi" userId="e83fb1fe-3ee1-48a9-b8b1-29113b8a69ef" providerId="ADAL" clId="{3761457B-D54E-497E-9F67-649C7522085A}" dt="2020-01-17T12:15:20.677" v="3312" actId="478"/>
          <ac:grpSpMkLst>
            <pc:docMk/>
            <pc:sldMk cId="3420654241" sldId="644"/>
            <ac:grpSpMk id="11" creationId="{BA741A57-C86F-42FA-B2FF-8BB694A8E327}"/>
          </ac:grpSpMkLst>
        </pc:grpChg>
        <pc:cxnChg chg="mod">
          <ac:chgData name="Memi Lavi" userId="e83fb1fe-3ee1-48a9-b8b1-29113b8a69ef" providerId="ADAL" clId="{3761457B-D54E-497E-9F67-649C7522085A}" dt="2020-01-17T12:15:56.338" v="3341" actId="692"/>
          <ac:cxnSpMkLst>
            <pc:docMk/>
            <pc:sldMk cId="3420654241" sldId="644"/>
            <ac:cxnSpMk id="16" creationId="{AC70844D-17EF-4D15-8A41-970A057416D0}"/>
          </ac:cxnSpMkLst>
        </pc:cxnChg>
      </pc:sldChg>
    </pc:docChg>
  </pc:docChgLst>
  <pc:docChgLst>
    <pc:chgData name="Memi Lavi" userId="e83fb1fe-3ee1-48a9-b8b1-29113b8a69ef" providerId="ADAL" clId="{DB47A038-8881-4034-A18B-7A53A16C732E}"/>
    <pc:docChg chg="custSel modSld">
      <pc:chgData name="Memi Lavi" userId="e83fb1fe-3ee1-48a9-b8b1-29113b8a69ef" providerId="ADAL" clId="{DB47A038-8881-4034-A18B-7A53A16C732E}" dt="2020-02-26T06:26:10.102" v="158" actId="20577"/>
      <pc:docMkLst>
        <pc:docMk/>
      </pc:docMkLst>
      <pc:sldChg chg="modSp">
        <pc:chgData name="Memi Lavi" userId="e83fb1fe-3ee1-48a9-b8b1-29113b8a69ef" providerId="ADAL" clId="{DB47A038-8881-4034-A18B-7A53A16C732E}" dt="2020-02-21T10:12:59.544" v="0" actId="20577"/>
        <pc:sldMkLst>
          <pc:docMk/>
          <pc:sldMk cId="96251073" sldId="417"/>
        </pc:sldMkLst>
        <pc:spChg chg="mod">
          <ac:chgData name="Memi Lavi" userId="e83fb1fe-3ee1-48a9-b8b1-29113b8a69ef" providerId="ADAL" clId="{DB47A038-8881-4034-A18B-7A53A16C732E}" dt="2020-02-21T10:12:59.544" v="0" actId="20577"/>
          <ac:spMkLst>
            <pc:docMk/>
            <pc:sldMk cId="96251073" sldId="417"/>
            <ac:spMk id="14" creationId="{AE787DC2-0746-4462-B8EE-A9803BB1F2BB}"/>
          </ac:spMkLst>
        </pc:spChg>
      </pc:sldChg>
      <pc:sldChg chg="modAnim">
        <pc:chgData name="Memi Lavi" userId="e83fb1fe-3ee1-48a9-b8b1-29113b8a69ef" providerId="ADAL" clId="{DB47A038-8881-4034-A18B-7A53A16C732E}" dt="2020-02-21T10:18:56.243" v="8"/>
        <pc:sldMkLst>
          <pc:docMk/>
          <pc:sldMk cId="3611847667" sldId="419"/>
        </pc:sldMkLst>
      </pc:sldChg>
      <pc:sldChg chg="modSp">
        <pc:chgData name="Memi Lavi" userId="e83fb1fe-3ee1-48a9-b8b1-29113b8a69ef" providerId="ADAL" clId="{DB47A038-8881-4034-A18B-7A53A16C732E}" dt="2020-02-22T21:08:30.301" v="9" actId="20577"/>
        <pc:sldMkLst>
          <pc:docMk/>
          <pc:sldMk cId="4157834103" sldId="428"/>
        </pc:sldMkLst>
        <pc:spChg chg="mod">
          <ac:chgData name="Memi Lavi" userId="e83fb1fe-3ee1-48a9-b8b1-29113b8a69ef" providerId="ADAL" clId="{DB47A038-8881-4034-A18B-7A53A16C732E}" dt="2020-02-22T21:08:30.301" v="9" actId="20577"/>
          <ac:spMkLst>
            <pc:docMk/>
            <pc:sldMk cId="4157834103" sldId="428"/>
            <ac:spMk id="67" creationId="{9324F944-E01C-49BF-A7CD-0096546E27CD}"/>
          </ac:spMkLst>
        </pc:spChg>
      </pc:sldChg>
      <pc:sldChg chg="modSp">
        <pc:chgData name="Memi Lavi" userId="e83fb1fe-3ee1-48a9-b8b1-29113b8a69ef" providerId="ADAL" clId="{DB47A038-8881-4034-A18B-7A53A16C732E}" dt="2020-02-25T19:29:51.060" v="19" actId="20577"/>
        <pc:sldMkLst>
          <pc:docMk/>
          <pc:sldMk cId="631118540" sldId="607"/>
        </pc:sldMkLst>
        <pc:spChg chg="mod">
          <ac:chgData name="Memi Lavi" userId="e83fb1fe-3ee1-48a9-b8b1-29113b8a69ef" providerId="ADAL" clId="{DB47A038-8881-4034-A18B-7A53A16C732E}" dt="2020-02-25T19:29:51.060" v="19" actId="20577"/>
          <ac:spMkLst>
            <pc:docMk/>
            <pc:sldMk cId="631118540" sldId="607"/>
            <ac:spMk id="3" creationId="{8527C979-0239-4F9A-A9A1-27CB101F7A7B}"/>
          </ac:spMkLst>
        </pc:spChg>
      </pc:sldChg>
      <pc:sldChg chg="addSp delSp modSp">
        <pc:chgData name="Memi Lavi" userId="e83fb1fe-3ee1-48a9-b8b1-29113b8a69ef" providerId="ADAL" clId="{DB47A038-8881-4034-A18B-7A53A16C732E}" dt="2020-02-25T19:30:56.548" v="52" actId="1036"/>
        <pc:sldMkLst>
          <pc:docMk/>
          <pc:sldMk cId="1256856788" sldId="610"/>
        </pc:sldMkLst>
        <pc:spChg chg="del">
          <ac:chgData name="Memi Lavi" userId="e83fb1fe-3ee1-48a9-b8b1-29113b8a69ef" providerId="ADAL" clId="{DB47A038-8881-4034-A18B-7A53A16C732E}" dt="2020-02-25T19:30:52.979" v="21" actId="478"/>
          <ac:spMkLst>
            <pc:docMk/>
            <pc:sldMk cId="1256856788" sldId="610"/>
            <ac:spMk id="5" creationId="{FCDA69F5-FA4B-462A-9C8A-9008E581965E}"/>
          </ac:spMkLst>
        </pc:spChg>
        <pc:spChg chg="del">
          <ac:chgData name="Memi Lavi" userId="e83fb1fe-3ee1-48a9-b8b1-29113b8a69ef" providerId="ADAL" clId="{DB47A038-8881-4034-A18B-7A53A16C732E}" dt="2020-02-25T19:30:52.179" v="20" actId="478"/>
          <ac:spMkLst>
            <pc:docMk/>
            <pc:sldMk cId="1256856788" sldId="610"/>
            <ac:spMk id="8" creationId="{69A16300-7AC4-4B6B-ACF8-EB3ACEE3C7DA}"/>
          </ac:spMkLst>
        </pc:spChg>
        <pc:grpChg chg="add mod">
          <ac:chgData name="Memi Lavi" userId="e83fb1fe-3ee1-48a9-b8b1-29113b8a69ef" providerId="ADAL" clId="{DB47A038-8881-4034-A18B-7A53A16C732E}" dt="2020-02-25T19:30:56.548" v="52" actId="1036"/>
          <ac:grpSpMkLst>
            <pc:docMk/>
            <pc:sldMk cId="1256856788" sldId="610"/>
            <ac:grpSpMk id="9" creationId="{FD51CA45-DD7C-4AD2-BAEA-A7867440CFD2}"/>
          </ac:grpSpMkLst>
        </pc:grpChg>
        <pc:cxnChg chg="add mod">
          <ac:chgData name="Memi Lavi" userId="e83fb1fe-3ee1-48a9-b8b1-29113b8a69ef" providerId="ADAL" clId="{DB47A038-8881-4034-A18B-7A53A16C732E}" dt="2020-02-25T19:30:56.548" v="52" actId="1036"/>
          <ac:cxnSpMkLst>
            <pc:docMk/>
            <pc:sldMk cId="1256856788" sldId="610"/>
            <ac:cxnSpMk id="15" creationId="{0725B264-6580-4296-B406-36D7822EC065}"/>
          </ac:cxnSpMkLst>
        </pc:cxnChg>
      </pc:sldChg>
      <pc:sldChg chg="modSp">
        <pc:chgData name="Memi Lavi" userId="e83fb1fe-3ee1-48a9-b8b1-29113b8a69ef" providerId="ADAL" clId="{DB47A038-8881-4034-A18B-7A53A16C732E}" dt="2020-02-22T21:09:39.949" v="10" actId="20577"/>
        <pc:sldMkLst>
          <pc:docMk/>
          <pc:sldMk cId="1294460733" sldId="624"/>
        </pc:sldMkLst>
        <pc:spChg chg="mod">
          <ac:chgData name="Memi Lavi" userId="e83fb1fe-3ee1-48a9-b8b1-29113b8a69ef" providerId="ADAL" clId="{DB47A038-8881-4034-A18B-7A53A16C732E}" dt="2020-02-22T21:09:39.949" v="10" actId="20577"/>
          <ac:spMkLst>
            <pc:docMk/>
            <pc:sldMk cId="1294460733" sldId="624"/>
            <ac:spMk id="67" creationId="{9324F944-E01C-49BF-A7CD-0096546E27CD}"/>
          </ac:spMkLst>
        </pc:spChg>
      </pc:sldChg>
      <pc:sldChg chg="modSp">
        <pc:chgData name="Memi Lavi" userId="e83fb1fe-3ee1-48a9-b8b1-29113b8a69ef" providerId="ADAL" clId="{DB47A038-8881-4034-A18B-7A53A16C732E}" dt="2020-02-26T06:23:30.434" v="111" actId="20577"/>
        <pc:sldMkLst>
          <pc:docMk/>
          <pc:sldMk cId="452553656" sldId="648"/>
        </pc:sldMkLst>
        <pc:spChg chg="mod">
          <ac:chgData name="Memi Lavi" userId="e83fb1fe-3ee1-48a9-b8b1-29113b8a69ef" providerId="ADAL" clId="{DB47A038-8881-4034-A18B-7A53A16C732E}" dt="2020-02-26T06:23:30.434" v="111" actId="20577"/>
          <ac:spMkLst>
            <pc:docMk/>
            <pc:sldMk cId="452553656" sldId="648"/>
            <ac:spMk id="4" creationId="{F72CFFA2-5536-460B-B2F5-D9BF03F4A17A}"/>
          </ac:spMkLst>
        </pc:spChg>
      </pc:sldChg>
      <pc:sldChg chg="modSp">
        <pc:chgData name="Memi Lavi" userId="e83fb1fe-3ee1-48a9-b8b1-29113b8a69ef" providerId="ADAL" clId="{DB47A038-8881-4034-A18B-7A53A16C732E}" dt="2020-02-26T06:26:04.073" v="150" actId="20577"/>
        <pc:sldMkLst>
          <pc:docMk/>
          <pc:sldMk cId="8588266" sldId="649"/>
        </pc:sldMkLst>
        <pc:spChg chg="mod">
          <ac:chgData name="Memi Lavi" userId="e83fb1fe-3ee1-48a9-b8b1-29113b8a69ef" providerId="ADAL" clId="{DB47A038-8881-4034-A18B-7A53A16C732E}" dt="2020-02-25T19:48:24.856" v="73" actId="20577"/>
          <ac:spMkLst>
            <pc:docMk/>
            <pc:sldMk cId="8588266" sldId="649"/>
            <ac:spMk id="3" creationId="{8527C979-0239-4F9A-A9A1-27CB101F7A7B}"/>
          </ac:spMkLst>
        </pc:spChg>
        <pc:spChg chg="mod">
          <ac:chgData name="Memi Lavi" userId="e83fb1fe-3ee1-48a9-b8b1-29113b8a69ef" providerId="ADAL" clId="{DB47A038-8881-4034-A18B-7A53A16C732E}" dt="2020-02-26T06:26:04.073" v="150" actId="20577"/>
          <ac:spMkLst>
            <pc:docMk/>
            <pc:sldMk cId="8588266" sldId="649"/>
            <ac:spMk id="4" creationId="{F72CFFA2-5536-460B-B2F5-D9BF03F4A17A}"/>
          </ac:spMkLst>
        </pc:spChg>
      </pc:sldChg>
      <pc:sldChg chg="modSp">
        <pc:chgData name="Memi Lavi" userId="e83fb1fe-3ee1-48a9-b8b1-29113b8a69ef" providerId="ADAL" clId="{DB47A038-8881-4034-A18B-7A53A16C732E}" dt="2020-02-26T06:23:41.805" v="133" actId="20577"/>
        <pc:sldMkLst>
          <pc:docMk/>
          <pc:sldMk cId="1557461360" sldId="651"/>
        </pc:sldMkLst>
        <pc:spChg chg="mod">
          <ac:chgData name="Memi Lavi" userId="e83fb1fe-3ee1-48a9-b8b1-29113b8a69ef" providerId="ADAL" clId="{DB47A038-8881-4034-A18B-7A53A16C732E}" dt="2020-02-26T06:23:41.805" v="133" actId="20577"/>
          <ac:spMkLst>
            <pc:docMk/>
            <pc:sldMk cId="1557461360" sldId="651"/>
            <ac:spMk id="4" creationId="{F72CFFA2-5536-460B-B2F5-D9BF03F4A17A}"/>
          </ac:spMkLst>
        </pc:spChg>
      </pc:sldChg>
      <pc:sldChg chg="modSp">
        <pc:chgData name="Memi Lavi" userId="e83fb1fe-3ee1-48a9-b8b1-29113b8a69ef" providerId="ADAL" clId="{DB47A038-8881-4034-A18B-7A53A16C732E}" dt="2020-02-26T06:26:10.102" v="158" actId="20577"/>
        <pc:sldMkLst>
          <pc:docMk/>
          <pc:sldMk cId="3639952852" sldId="652"/>
        </pc:sldMkLst>
        <pc:spChg chg="mod">
          <ac:chgData name="Memi Lavi" userId="e83fb1fe-3ee1-48a9-b8b1-29113b8a69ef" providerId="ADAL" clId="{DB47A038-8881-4034-A18B-7A53A16C732E}" dt="2020-02-25T19:48:33.689" v="100" actId="20577"/>
          <ac:spMkLst>
            <pc:docMk/>
            <pc:sldMk cId="3639952852" sldId="652"/>
            <ac:spMk id="3" creationId="{8527C979-0239-4F9A-A9A1-27CB101F7A7B}"/>
          </ac:spMkLst>
        </pc:spChg>
        <pc:spChg chg="mod">
          <ac:chgData name="Memi Lavi" userId="e83fb1fe-3ee1-48a9-b8b1-29113b8a69ef" providerId="ADAL" clId="{DB47A038-8881-4034-A18B-7A53A16C732E}" dt="2020-02-26T06:26:10.102" v="158" actId="20577"/>
          <ac:spMkLst>
            <pc:docMk/>
            <pc:sldMk cId="3639952852" sldId="652"/>
            <ac:spMk id="4" creationId="{F72CFFA2-5536-460B-B2F5-D9BF03F4A1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6334BD6-3EF2-443A-B8F9-69A421B92E3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B667D51-46F7-4899-BF52-33C7FE151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67D51-46F7-4899-BF52-33C7FE15100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hyperlink" Target="https://www.techempower.com/benchmarks/#section=data-r18&amp;hw=ph&amp;test=fortune&amp;l=zik0ot-f&amp;p=zik0zj-zijocf-zijocf-4atpfj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FD44EE-9113-4DAC-8B01-DB74C856D8C0}"/>
              </a:ext>
            </a:extLst>
          </p:cNvPr>
          <p:cNvSpPr txBox="1"/>
          <p:nvPr/>
        </p:nvSpPr>
        <p:spPr>
          <a:xfrm>
            <a:off x="748698" y="452457"/>
            <a:ext cx="922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Case Study #4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37F58-EF74-4594-A28B-3A2460648104}"/>
              </a:ext>
            </a:extLst>
          </p:cNvPr>
          <p:cNvSpPr txBox="1"/>
          <p:nvPr/>
        </p:nvSpPr>
        <p:spPr>
          <a:xfrm>
            <a:off x="365760" y="5650374"/>
            <a:ext cx="726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Memi Lavi</a:t>
            </a:r>
          </a:p>
          <a:p>
            <a:r>
              <a:rPr lang="en-US" sz="30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www.memilavi.com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334AE-3DEB-45A0-9291-184DFAC6BAF6}"/>
              </a:ext>
            </a:extLst>
          </p:cNvPr>
          <p:cNvSpPr/>
          <p:nvPr/>
        </p:nvSpPr>
        <p:spPr>
          <a:xfrm>
            <a:off x="436880" y="603716"/>
            <a:ext cx="152400" cy="47142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3738BD-79E3-4A17-BAB8-D259FEC8B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2" r="21286"/>
          <a:stretch/>
        </p:blipFill>
        <p:spPr>
          <a:xfrm>
            <a:off x="8239027" y="1452384"/>
            <a:ext cx="3952973" cy="54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The Queue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3273476" y="534104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Files Queue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6720791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Formatted Files Queue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24F944-E01C-49BF-A7CD-0096546E27CD}"/>
              </a:ext>
            </a:extLst>
          </p:cNvPr>
          <p:cNvSpPr txBox="1"/>
          <p:nvPr/>
        </p:nvSpPr>
        <p:spPr>
          <a:xfrm>
            <a:off x="328959" y="1667495"/>
            <a:ext cx="4976144" cy="26275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file to be processed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and process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Work with various file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various calculations on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Create bank payment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Put the payment file in a designated folder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Keep log of all the activity for 7 years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2D458C4-C9D8-40F1-86E4-3E1C871AD59C}"/>
              </a:ext>
            </a:extLst>
          </p:cNvPr>
          <p:cNvSpPr/>
          <p:nvPr/>
        </p:nvSpPr>
        <p:spPr>
          <a:xfrm>
            <a:off x="10174388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Calculated Files Queue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9A55464-9116-4789-858A-1A127471B80D}"/>
              </a:ext>
            </a:extLst>
          </p:cNvPr>
          <p:cNvSpPr/>
          <p:nvPr/>
        </p:nvSpPr>
        <p:spPr>
          <a:xfrm>
            <a:off x="3273475" y="5299224"/>
            <a:ext cx="1380683" cy="648592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9EF640-D011-4C9D-8985-118021BC706D}"/>
              </a:ext>
            </a:extLst>
          </p:cNvPr>
          <p:cNvSpPr/>
          <p:nvPr/>
        </p:nvSpPr>
        <p:spPr>
          <a:xfrm>
            <a:off x="10182698" y="5310023"/>
            <a:ext cx="1380683" cy="648592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650523-F429-4E97-8862-3A0DB10E09B1}"/>
              </a:ext>
            </a:extLst>
          </p:cNvPr>
          <p:cNvSpPr/>
          <p:nvPr/>
        </p:nvSpPr>
        <p:spPr>
          <a:xfrm>
            <a:off x="6694937" y="5298345"/>
            <a:ext cx="1380683" cy="648592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The Queue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E83A8A4-28FD-44BF-A238-024F821B0016}"/>
              </a:ext>
            </a:extLst>
          </p:cNvPr>
          <p:cNvSpPr txBox="1"/>
          <p:nvPr/>
        </p:nvSpPr>
        <p:spPr>
          <a:xfrm>
            <a:off x="952107" y="2007909"/>
            <a:ext cx="9882470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- Passes payloads from logic unit to another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- Balances load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Persists messages (Durability!)</a:t>
            </a: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3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The Queue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E83A8A4-28FD-44BF-A238-024F821B0016}"/>
              </a:ext>
            </a:extLst>
          </p:cNvPr>
          <p:cNvSpPr txBox="1"/>
          <p:nvPr/>
        </p:nvSpPr>
        <p:spPr>
          <a:xfrm>
            <a:off x="952107" y="2007909"/>
            <a:ext cx="9882470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Asynchronous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Which is good since we don’t have UI</a:t>
            </a: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The Queue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E83A8A4-28FD-44BF-A238-024F821B0016}"/>
              </a:ext>
            </a:extLst>
          </p:cNvPr>
          <p:cNvSpPr txBox="1"/>
          <p:nvPr/>
        </p:nvSpPr>
        <p:spPr>
          <a:xfrm>
            <a:off x="952107" y="2007909"/>
            <a:ext cx="9882470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Which queue?</a:t>
            </a:r>
          </a:p>
        </p:txBody>
      </p:sp>
      <p:pic>
        <p:nvPicPr>
          <p:cNvPr id="5" name="Picture 2" descr="https://kafka.apache.org/images/logo.png">
            <a:extLst>
              <a:ext uri="{FF2B5EF4-FFF2-40B4-BE49-F238E27FC236}">
                <a16:creationId xmlns:a16="http://schemas.microsoft.com/office/drawing/2014/main" id="{69C3DB98-CCE5-4B44-B4CA-FAEFE877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41" y="3193737"/>
            <a:ext cx="5618089" cy="167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568B10-EAA3-40EC-A469-D4A4C6F58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42" y="3473693"/>
            <a:ext cx="5384948" cy="1083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3E45A-92BA-4FB9-A625-4FBB8F0FEA16}"/>
              </a:ext>
            </a:extLst>
          </p:cNvPr>
          <p:cNvSpPr txBox="1"/>
          <p:nvPr/>
        </p:nvSpPr>
        <p:spPr>
          <a:xfrm>
            <a:off x="141842" y="4823381"/>
            <a:ext cx="4919256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General purpose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Easy to setup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Not suitable for streaming scenarios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9CA7-A698-47E5-B489-DF55B9275447}"/>
              </a:ext>
            </a:extLst>
          </p:cNvPr>
          <p:cNvSpPr txBox="1"/>
          <p:nvPr/>
        </p:nvSpPr>
        <p:spPr>
          <a:xfrm>
            <a:off x="6780128" y="4837554"/>
            <a:ext cx="4919256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Great for streaming scenarios and high-load systems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Complex to setup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The Queue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E83A8A4-28FD-44BF-A238-024F821B0016}"/>
              </a:ext>
            </a:extLst>
          </p:cNvPr>
          <p:cNvSpPr txBox="1"/>
          <p:nvPr/>
        </p:nvSpPr>
        <p:spPr>
          <a:xfrm>
            <a:off x="952107" y="2007909"/>
            <a:ext cx="9882470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Which queue?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68B10-EAA3-40EC-A469-D4A4C6F5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" y="3473693"/>
            <a:ext cx="5384948" cy="1083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3E45A-92BA-4FB9-A625-4FBB8F0FEA16}"/>
              </a:ext>
            </a:extLst>
          </p:cNvPr>
          <p:cNvSpPr txBox="1"/>
          <p:nvPr/>
        </p:nvSpPr>
        <p:spPr>
          <a:xfrm>
            <a:off x="141842" y="4823381"/>
            <a:ext cx="4919256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General purpose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Easy to setup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2000" dirty="0">
                <a:latin typeface="Bahnschrift" panose="020B0502040204020203" pitchFamily="34" charset="0"/>
              </a:rPr>
              <a:t>Not suitable for streaming scenarios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The Queue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E83A8A4-28FD-44BF-A238-024F821B0016}"/>
              </a:ext>
            </a:extLst>
          </p:cNvPr>
          <p:cNvSpPr txBox="1"/>
          <p:nvPr/>
        </p:nvSpPr>
        <p:spPr>
          <a:xfrm>
            <a:off x="952107" y="2007909"/>
            <a:ext cx="9882470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Queue is usually represented like this: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endParaRPr lang="en-US" sz="30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So…</a:t>
            </a: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E49C13-6261-47E3-9B09-D7EB986BB68C}"/>
              </a:ext>
            </a:extLst>
          </p:cNvPr>
          <p:cNvGrpSpPr/>
          <p:nvPr/>
        </p:nvGrpSpPr>
        <p:grpSpPr>
          <a:xfrm>
            <a:off x="5087476" y="3285460"/>
            <a:ext cx="648734" cy="287079"/>
            <a:chOff x="3983664" y="3698358"/>
            <a:chExt cx="648734" cy="287079"/>
          </a:xfrm>
        </p:grpSpPr>
        <p:sp>
          <p:nvSpPr>
            <p:cNvPr id="7" name="Flowchart: Direct Access Storage 6">
              <a:extLst>
                <a:ext uri="{FF2B5EF4-FFF2-40B4-BE49-F238E27FC236}">
                  <a16:creationId xmlns:a16="http://schemas.microsoft.com/office/drawing/2014/main" id="{6618B611-B9DF-46DC-A84D-F3D8BC5D5B03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id="{C4207C18-5AB4-4A63-980E-F4667498780E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Direct Access Storage 8">
              <a:extLst>
                <a:ext uri="{FF2B5EF4-FFF2-40B4-BE49-F238E27FC236}">
                  <a16:creationId xmlns:a16="http://schemas.microsoft.com/office/drawing/2014/main" id="{E633CB98-D056-4325-8D93-9FC05E3C47DB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Direct Access Storage 10">
              <a:extLst>
                <a:ext uri="{FF2B5EF4-FFF2-40B4-BE49-F238E27FC236}">
                  <a16:creationId xmlns:a16="http://schemas.microsoft.com/office/drawing/2014/main" id="{3F42B96C-00AE-4EE8-A949-89480370F2D5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14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3273476" y="534104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Files Queue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6720791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Formatted Files Queue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24F944-E01C-49BF-A7CD-0096546E27CD}"/>
              </a:ext>
            </a:extLst>
          </p:cNvPr>
          <p:cNvSpPr txBox="1"/>
          <p:nvPr/>
        </p:nvSpPr>
        <p:spPr>
          <a:xfrm>
            <a:off x="328959" y="1667495"/>
            <a:ext cx="4976144" cy="26275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file to be processed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and process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Work with various file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Performs various calculations on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Create bank payment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Put the payment file in a designated folder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Keep log of all the activity for 7 years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2D458C4-C9D8-40F1-86E4-3E1C871AD59C}"/>
              </a:ext>
            </a:extLst>
          </p:cNvPr>
          <p:cNvSpPr/>
          <p:nvPr/>
        </p:nvSpPr>
        <p:spPr>
          <a:xfrm>
            <a:off x="10174388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Calculated Files Queue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4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24F944-E01C-49BF-A7CD-0096546E27CD}"/>
              </a:ext>
            </a:extLst>
          </p:cNvPr>
          <p:cNvSpPr txBox="1"/>
          <p:nvPr/>
        </p:nvSpPr>
        <p:spPr>
          <a:xfrm>
            <a:off x="328959" y="1667495"/>
            <a:ext cx="4976144" cy="26275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file to be processed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and process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Work with various file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Performs various calculations on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Create bank payment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Put the payment file in a designated folder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Keep log of all the activity for 7 years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25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B98CE-4B5E-4397-BBEA-3A518077B9C4}"/>
              </a:ext>
            </a:extLst>
          </p:cNvPr>
          <p:cNvSpPr/>
          <p:nvPr/>
        </p:nvSpPr>
        <p:spPr>
          <a:xfrm>
            <a:off x="1453114" y="5217840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882470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Pulls payment files from folders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Put the files in the queue</a:t>
            </a:r>
          </a:p>
          <a:p>
            <a:pPr>
              <a:lnSpc>
                <a:spcPct val="200000"/>
              </a:lnSpc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2A6DF-F6EE-44F3-AD33-75BD0EAE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7A3660-DD3A-4E70-BB71-1AB85399CED5}"/>
              </a:ext>
            </a:extLst>
          </p:cNvPr>
          <p:cNvSpPr txBox="1"/>
          <p:nvPr/>
        </p:nvSpPr>
        <p:spPr>
          <a:xfrm>
            <a:off x="4267200" y="4333153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PayRawl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9400F-FD05-4A65-83A2-F93F6231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16" y="765548"/>
            <a:ext cx="3639981" cy="35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0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0B0E0-C918-4018-8058-3FB135AD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Considerations: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Should be able to pull files from folders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Should be able to connect to queue</a:t>
            </a:r>
            <a:endParaRPr lang="he-IL" sz="30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Not much else…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20681-C09F-4CB6-99BB-16D16D9B4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4" y="2162898"/>
            <a:ext cx="1397318" cy="139950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B033073-FEEC-4398-8969-2F0ED5C73C52}"/>
              </a:ext>
            </a:extLst>
          </p:cNvPr>
          <p:cNvSpPr/>
          <p:nvPr/>
        </p:nvSpPr>
        <p:spPr>
          <a:xfrm>
            <a:off x="2841867" y="1901012"/>
            <a:ext cx="3985653" cy="945000"/>
          </a:xfrm>
          <a:prstGeom prst="wedgeRectCallout">
            <a:avLst>
              <a:gd name="adj1" fmla="val -71843"/>
              <a:gd name="adj2" fmla="val 42904"/>
            </a:avLst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542708"/>
                </a:solidFill>
              </a:rPr>
              <a:t>This is a brand new company, we don’t have existing knowledge. What would you recommend?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3198F5-3402-427A-9726-B2F54435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D5F9FB-5E7D-4804-9602-39AF3C18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764" y="3314150"/>
            <a:ext cx="4357010" cy="343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7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8" y="2007909"/>
            <a:ext cx="4927698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we’re looking for: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Performance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Community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Cross Platform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Easy to learn and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BCE46-467A-4F35-828A-10D9248114B0}"/>
              </a:ext>
            </a:extLst>
          </p:cNvPr>
          <p:cNvSpPr txBox="1"/>
          <p:nvPr/>
        </p:nvSpPr>
        <p:spPr>
          <a:xfrm>
            <a:off x="6312194" y="2007909"/>
            <a:ext cx="4927698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Evolving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Great threading support</a:t>
            </a:r>
          </a:p>
        </p:txBody>
      </p:sp>
    </p:spTree>
    <p:extLst>
      <p:ext uri="{BB962C8B-B14F-4D97-AF65-F5344CB8AC3E}">
        <p14:creationId xmlns:p14="http://schemas.microsoft.com/office/powerpoint/2010/main" val="29313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898945" y="1518811"/>
            <a:ext cx="4927698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Our candidates: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5240B-5EAE-4FD4-AD79-1200165E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0" y="2679403"/>
            <a:ext cx="1788579" cy="3072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3116E-0088-40AA-8677-60A73111D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456" y="3108315"/>
            <a:ext cx="3192077" cy="2214767"/>
          </a:xfrm>
          <a:prstGeom prst="rect">
            <a:avLst/>
          </a:prstGeom>
        </p:spPr>
      </p:pic>
      <p:pic>
        <p:nvPicPr>
          <p:cNvPr id="1026" name="Picture 2" descr=".NET Core Logo.svg">
            <a:extLst>
              <a:ext uri="{FF2B5EF4-FFF2-40B4-BE49-F238E27FC236}">
                <a16:creationId xmlns:a16="http://schemas.microsoft.com/office/drawing/2014/main" id="{6312712F-801E-4887-A92E-6796CEFF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74" y="2679403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898944" y="1518811"/>
            <a:ext cx="11293055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Node is mainly for web apps, our component is a service, so…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5240B-5EAE-4FD4-AD79-1200165E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0" y="2679403"/>
            <a:ext cx="1788579" cy="3072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3116E-0088-40AA-8677-60A73111D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456" y="3108315"/>
            <a:ext cx="3192077" cy="2214767"/>
          </a:xfrm>
          <a:prstGeom prst="rect">
            <a:avLst/>
          </a:prstGeom>
        </p:spPr>
      </p:pic>
      <p:pic>
        <p:nvPicPr>
          <p:cNvPr id="1026" name="Picture 2" descr=".NET Core Logo.svg">
            <a:extLst>
              <a:ext uri="{FF2B5EF4-FFF2-40B4-BE49-F238E27FC236}">
                <a16:creationId xmlns:a16="http://schemas.microsoft.com/office/drawing/2014/main" id="{6312712F-801E-4887-A92E-6796CEFF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74" y="2679403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9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377950" y="1432874"/>
            <a:ext cx="4927698" cy="17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Performance: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305398-3ECA-483D-93DD-1D7C8A56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446" y="1715659"/>
            <a:ext cx="7387746" cy="4594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8C8F7-C4C6-4651-8329-AF294DC05080}"/>
              </a:ext>
            </a:extLst>
          </p:cNvPr>
          <p:cNvSpPr txBox="1"/>
          <p:nvPr/>
        </p:nvSpPr>
        <p:spPr>
          <a:xfrm>
            <a:off x="765141" y="6443330"/>
            <a:ext cx="1107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https://www.techempower.com/benchmarks/#section=data-r18&amp;hw=ph&amp;test=fortune&amp;l=zik0ot-f&amp;p=zik0zj-zijocf-zijocf-4atpfj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D4FDE-853F-4367-9DF4-BD61A688C93C}"/>
              </a:ext>
            </a:extLst>
          </p:cNvPr>
          <p:cNvSpPr/>
          <p:nvPr/>
        </p:nvSpPr>
        <p:spPr>
          <a:xfrm>
            <a:off x="3543064" y="2262433"/>
            <a:ext cx="1223512" cy="2149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EFFFE-9C76-4990-93C6-F0F097F968E7}"/>
              </a:ext>
            </a:extLst>
          </p:cNvPr>
          <p:cNvSpPr/>
          <p:nvPr/>
        </p:nvSpPr>
        <p:spPr>
          <a:xfrm>
            <a:off x="3543064" y="6095075"/>
            <a:ext cx="1223512" cy="2149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4491F-E22C-4286-AC83-5FA074A5E0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099"/>
          <a:stretch/>
        </p:blipFill>
        <p:spPr>
          <a:xfrm>
            <a:off x="2937216" y="6028428"/>
            <a:ext cx="256303" cy="307777"/>
          </a:xfrm>
          <a:prstGeom prst="rect">
            <a:avLst/>
          </a:prstGeom>
        </p:spPr>
      </p:pic>
      <p:pic>
        <p:nvPicPr>
          <p:cNvPr id="11" name="Picture 2" descr=".NET Core Logo.svg">
            <a:extLst>
              <a:ext uri="{FF2B5EF4-FFF2-40B4-BE49-F238E27FC236}">
                <a16:creationId xmlns:a16="http://schemas.microsoft.com/office/drawing/2014/main" id="{2E9D117A-9B05-4246-B6C5-EE52D8AA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35" y="2259039"/>
            <a:ext cx="218347" cy="2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377950" y="1432874"/>
            <a:ext cx="4927698" cy="17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Community: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8C8F7-C4C6-4651-8329-AF294DC05080}"/>
              </a:ext>
            </a:extLst>
          </p:cNvPr>
          <p:cNvSpPr txBox="1"/>
          <p:nvPr/>
        </p:nvSpPr>
        <p:spPr>
          <a:xfrm>
            <a:off x="765141" y="6443330"/>
            <a:ext cx="1107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https://www.tiobe.com/tiobe-index/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486F-5F18-4BA3-AF39-2D018BB3D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2775263"/>
            <a:ext cx="8257032" cy="29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377950" y="1432874"/>
            <a:ext cx="4927698" cy="17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Cross Platform: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795A5-29B5-4083-8426-330863B7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27" y="2513550"/>
            <a:ext cx="1788579" cy="3072590"/>
          </a:xfrm>
          <a:prstGeom prst="rect">
            <a:avLst/>
          </a:prstGeom>
        </p:spPr>
      </p:pic>
      <p:pic>
        <p:nvPicPr>
          <p:cNvPr id="9" name="Picture 2" descr=".NET Core Logo.svg">
            <a:extLst>
              <a:ext uri="{FF2B5EF4-FFF2-40B4-BE49-F238E27FC236}">
                <a16:creationId xmlns:a16="http://schemas.microsoft.com/office/drawing/2014/main" id="{51AF9AB9-F0F8-47CD-A4C5-34B9BC1A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07" y="2886799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CC9A9-FC0B-44EA-9D46-213504C56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793" y="5863610"/>
            <a:ext cx="567645" cy="531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27791-9DFE-4FF7-A3ED-81D44FD67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354" y="5863610"/>
            <a:ext cx="567645" cy="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377950" y="1432874"/>
            <a:ext cx="4927698" cy="17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Ease to learn and use: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795A5-29B5-4083-8426-330863B7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27" y="2513550"/>
            <a:ext cx="1788579" cy="3072590"/>
          </a:xfrm>
          <a:prstGeom prst="rect">
            <a:avLst/>
          </a:prstGeom>
        </p:spPr>
      </p:pic>
      <p:pic>
        <p:nvPicPr>
          <p:cNvPr id="9" name="Picture 2" descr=".NET Core Logo.svg">
            <a:extLst>
              <a:ext uri="{FF2B5EF4-FFF2-40B4-BE49-F238E27FC236}">
                <a16:creationId xmlns:a16="http://schemas.microsoft.com/office/drawing/2014/main" id="{51AF9AB9-F0F8-47CD-A4C5-34B9BC1A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07" y="2886799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27791-9DFE-4FF7-A3ED-81D44FD67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354" y="5863610"/>
            <a:ext cx="567645" cy="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35ED0D-9CE4-4C21-96A3-2D8CF9F8EF4C}"/>
              </a:ext>
            </a:extLst>
          </p:cNvPr>
          <p:cNvSpPr txBox="1"/>
          <p:nvPr/>
        </p:nvSpPr>
        <p:spPr>
          <a:xfrm>
            <a:off x="655321" y="2575034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Payment processing system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Receives files from various sources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Validates and processes the files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Sends instruction files to banks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Fully automatic, no UI</a:t>
            </a: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endParaRPr lang="en-US" sz="2000" dirty="0">
              <a:latin typeface="Bahnschrift" panose="020B0502040204020203" pitchFamily="34" charset="0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B6ED5-3C31-49FE-AC40-E591AC6AC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6" r="3898" b="-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CE261B-B657-40B2-B598-1926CEA44E47}"/>
              </a:ext>
            </a:extLst>
          </p:cNvPr>
          <p:cNvSpPr txBox="1"/>
          <p:nvPr/>
        </p:nvSpPr>
        <p:spPr>
          <a:xfrm>
            <a:off x="545805" y="117154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PayRawl</a:t>
            </a:r>
          </a:p>
        </p:txBody>
      </p:sp>
    </p:spTree>
    <p:extLst>
      <p:ext uri="{BB962C8B-B14F-4D97-AF65-F5344CB8AC3E}">
        <p14:creationId xmlns:p14="http://schemas.microsoft.com/office/powerpoint/2010/main" val="237229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377950" y="1432874"/>
            <a:ext cx="4927698" cy="17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Evolving?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795A5-29B5-4083-8426-330863B7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27" y="2513550"/>
            <a:ext cx="1788579" cy="3072590"/>
          </a:xfrm>
          <a:prstGeom prst="rect">
            <a:avLst/>
          </a:prstGeom>
        </p:spPr>
      </p:pic>
      <p:pic>
        <p:nvPicPr>
          <p:cNvPr id="9" name="Picture 2" descr=".NET Core Logo.svg">
            <a:extLst>
              <a:ext uri="{FF2B5EF4-FFF2-40B4-BE49-F238E27FC236}">
                <a16:creationId xmlns:a16="http://schemas.microsoft.com/office/drawing/2014/main" id="{51AF9AB9-F0F8-47CD-A4C5-34B9BC1A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07" y="2886799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27791-9DFE-4FF7-A3ED-81D44FD67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354" y="6100135"/>
            <a:ext cx="567645" cy="531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78C13-0363-4CF7-9027-0F91C6D957E0}"/>
              </a:ext>
            </a:extLst>
          </p:cNvPr>
          <p:cNvSpPr txBox="1"/>
          <p:nvPr/>
        </p:nvSpPr>
        <p:spPr>
          <a:xfrm>
            <a:off x="1529809" y="5421459"/>
            <a:ext cx="4927698" cy="60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Bahnschrift" panose="020B0502040204020203" pitchFamily="34" charset="0"/>
              </a:rPr>
              <a:t>Next versions planned until 2021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EB9090-0E3E-454A-BEC9-248D76BF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793" y="6100135"/>
            <a:ext cx="567645" cy="531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48DDD-1864-49E4-8783-970C72D23F53}"/>
              </a:ext>
            </a:extLst>
          </p:cNvPr>
          <p:cNvSpPr txBox="1"/>
          <p:nvPr/>
        </p:nvSpPr>
        <p:spPr>
          <a:xfrm>
            <a:off x="6096000" y="5421458"/>
            <a:ext cx="4927698" cy="60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Bahnschrift" panose="020B0502040204020203" pitchFamily="34" charset="0"/>
              </a:rPr>
              <a:t>Roadmap announced until 2023</a:t>
            </a:r>
          </a:p>
        </p:txBody>
      </p:sp>
    </p:spTree>
    <p:extLst>
      <p:ext uri="{BB962C8B-B14F-4D97-AF65-F5344CB8AC3E}">
        <p14:creationId xmlns:p14="http://schemas.microsoft.com/office/powerpoint/2010/main" val="36152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377950" y="1432874"/>
            <a:ext cx="4927698" cy="178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Threading support: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795A5-29B5-4083-8426-330863B7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27" y="2513550"/>
            <a:ext cx="1788579" cy="3072590"/>
          </a:xfrm>
          <a:prstGeom prst="rect">
            <a:avLst/>
          </a:prstGeom>
        </p:spPr>
      </p:pic>
      <p:pic>
        <p:nvPicPr>
          <p:cNvPr id="9" name="Picture 2" descr=".NET Core Logo.svg">
            <a:extLst>
              <a:ext uri="{FF2B5EF4-FFF2-40B4-BE49-F238E27FC236}">
                <a16:creationId xmlns:a16="http://schemas.microsoft.com/office/drawing/2014/main" id="{51AF9AB9-F0F8-47CD-A4C5-34B9BC1A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07" y="2886799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E27791-9DFE-4FF7-A3ED-81D44FD67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354" y="5723321"/>
            <a:ext cx="567645" cy="531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B9090-0E3E-454A-BEC9-248D76BF6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793" y="5723321"/>
            <a:ext cx="567645" cy="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3" y="603315"/>
            <a:ext cx="513629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 - Decision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91661-6ED6-4EF4-87AF-F45F27FC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795A5-29B5-4083-8426-330863B7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27" y="2513550"/>
            <a:ext cx="1788579" cy="3072590"/>
          </a:xfrm>
          <a:prstGeom prst="rect">
            <a:avLst/>
          </a:prstGeom>
        </p:spPr>
      </p:pic>
      <p:pic>
        <p:nvPicPr>
          <p:cNvPr id="9" name="Picture 2" descr=".NET Core Logo.svg">
            <a:extLst>
              <a:ext uri="{FF2B5EF4-FFF2-40B4-BE49-F238E27FC236}">
                <a16:creationId xmlns:a16="http://schemas.microsoft.com/office/drawing/2014/main" id="{51AF9AB9-F0F8-47CD-A4C5-34B9BC1AA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07" y="2886799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5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User Interface / Service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16300-7AC4-4B6B-ACF8-EB3ACEE3C7DA}"/>
              </a:ext>
            </a:extLst>
          </p:cNvPr>
          <p:cNvSpPr/>
          <p:nvPr/>
        </p:nvSpPr>
        <p:spPr>
          <a:xfrm>
            <a:off x="3668484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Data Access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CDA69F5-FA4B-462A-9C8A-9008E581965E}"/>
              </a:ext>
            </a:extLst>
          </p:cNvPr>
          <p:cNvSpPr/>
          <p:nvPr/>
        </p:nvSpPr>
        <p:spPr>
          <a:xfrm>
            <a:off x="4805680" y="5659120"/>
            <a:ext cx="1788160" cy="1045029"/>
          </a:xfrm>
          <a:prstGeom prst="flowChartMagneticDisk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Data Store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D755B-B8ED-4A73-894F-9461F7B6392F}"/>
              </a:ext>
            </a:extLst>
          </p:cNvPr>
          <p:cNvSpPr txBox="1"/>
          <p:nvPr/>
        </p:nvSpPr>
        <p:spPr>
          <a:xfrm>
            <a:off x="447838" y="1935846"/>
            <a:ext cx="3049506" cy="81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Bahnschrift" panose="020B0502040204020203" pitchFamily="34" charset="0"/>
              </a:rPr>
              <a:t>Traditional: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08954D-1F40-4474-B57D-3FB89C14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File Watcher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741A57-C86F-42FA-B2FF-8BB694A8E327}"/>
              </a:ext>
            </a:extLst>
          </p:cNvPr>
          <p:cNvGrpSpPr/>
          <p:nvPr/>
        </p:nvGrpSpPr>
        <p:grpSpPr>
          <a:xfrm>
            <a:off x="4447813" y="4267201"/>
            <a:ext cx="2512600" cy="1045029"/>
            <a:chOff x="3983664" y="3698358"/>
            <a:chExt cx="648734" cy="287079"/>
          </a:xfrm>
        </p:grpSpPr>
        <p:sp>
          <p:nvSpPr>
            <p:cNvPr id="12" name="Flowchart: Direct Access Storage 11">
              <a:extLst>
                <a:ext uri="{FF2B5EF4-FFF2-40B4-BE49-F238E27FC236}">
                  <a16:creationId xmlns:a16="http://schemas.microsoft.com/office/drawing/2014/main" id="{437E28DA-2D48-48E3-ACDB-913F8387E94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irect Access Storage 12">
              <a:extLst>
                <a:ext uri="{FF2B5EF4-FFF2-40B4-BE49-F238E27FC236}">
                  <a16:creationId xmlns:a16="http://schemas.microsoft.com/office/drawing/2014/main" id="{993133CD-D821-4723-886A-6382D279D094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irect Access Storage 13">
              <a:extLst>
                <a:ext uri="{FF2B5EF4-FFF2-40B4-BE49-F238E27FC236}">
                  <a16:creationId xmlns:a16="http://schemas.microsoft.com/office/drawing/2014/main" id="{8C12A212-8B74-45CB-9597-6B50B1BFC78E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Direct Access Storage 14">
              <a:extLst>
                <a:ext uri="{FF2B5EF4-FFF2-40B4-BE49-F238E27FC236}">
                  <a16:creationId xmlns:a16="http://schemas.microsoft.com/office/drawing/2014/main" id="{1A2020CF-4963-4D1A-BE2A-B80F406CB857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70844D-17EF-4D15-8A41-970A057416D0}"/>
              </a:ext>
            </a:extLst>
          </p:cNvPr>
          <p:cNvCxnSpPr/>
          <p:nvPr/>
        </p:nvCxnSpPr>
        <p:spPr>
          <a:xfrm flipH="1">
            <a:off x="5704113" y="3048000"/>
            <a:ext cx="2" cy="1219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610E694-1B78-4C36-BB2C-01E5393C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8EA3B-EF09-4FDD-8422-8EC24ECA34DA}"/>
              </a:ext>
            </a:extLst>
          </p:cNvPr>
          <p:cNvSpPr txBox="1"/>
          <p:nvPr/>
        </p:nvSpPr>
        <p:spPr>
          <a:xfrm>
            <a:off x="5967035" y="3429000"/>
            <a:ext cx="3724733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Bahnschrift" panose="020B0502040204020203" pitchFamily="34" charset="0"/>
              </a:rPr>
              <a:t>Topic is selected by file location</a:t>
            </a:r>
          </a:p>
        </p:txBody>
      </p:sp>
    </p:spTree>
    <p:extLst>
      <p:ext uri="{BB962C8B-B14F-4D97-AF65-F5344CB8AC3E}">
        <p14:creationId xmlns:p14="http://schemas.microsoft.com/office/powerpoint/2010/main" val="1954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Redundancy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70844D-17EF-4D15-8A41-970A057416D0}"/>
              </a:ext>
            </a:extLst>
          </p:cNvPr>
          <p:cNvCxnSpPr/>
          <p:nvPr/>
        </p:nvCxnSpPr>
        <p:spPr>
          <a:xfrm flipH="1">
            <a:off x="5704113" y="3048000"/>
            <a:ext cx="2" cy="12192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610E694-1B78-4C36-BB2C-01E5393C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AB9D7E-99C4-4EE7-8528-731F9C1B6078}"/>
              </a:ext>
            </a:extLst>
          </p:cNvPr>
          <p:cNvSpPr/>
          <p:nvPr/>
        </p:nvSpPr>
        <p:spPr>
          <a:xfrm>
            <a:off x="3700581" y="426720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644D7-42B6-40AB-9DEB-E25E7A699424}"/>
              </a:ext>
            </a:extLst>
          </p:cNvPr>
          <p:cNvSpPr txBox="1"/>
          <p:nvPr/>
        </p:nvSpPr>
        <p:spPr>
          <a:xfrm>
            <a:off x="5802031" y="3340393"/>
            <a:ext cx="1079455" cy="55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3420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B98CE-4B5E-4397-BBEA-3A518077B9C4}"/>
              </a:ext>
            </a:extLst>
          </p:cNvPr>
          <p:cNvSpPr/>
          <p:nvPr/>
        </p:nvSpPr>
        <p:spPr>
          <a:xfrm>
            <a:off x="4882268" y="4517346"/>
            <a:ext cx="1570563" cy="22874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2ACB0F-0896-420F-86F1-5425398D1F43}"/>
              </a:ext>
            </a:extLst>
          </p:cNvPr>
          <p:cNvSpPr/>
          <p:nvPr/>
        </p:nvSpPr>
        <p:spPr>
          <a:xfrm>
            <a:off x="1449538" y="5205859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548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Receives files from its specific topic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Validates and formats the file to unified format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Puts the new file in a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New formatters will be developed for new file formats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1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Application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77488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Web App &amp; Web API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Mobile App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Console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Service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Desktop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BBCE1-237E-48D6-9292-72E4198ED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5197470"/>
            <a:ext cx="424435" cy="393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87848-4E14-484E-9168-0CF591AF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2412403"/>
            <a:ext cx="424434" cy="4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9AD04-FDFE-4C98-9AD1-166619F7D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523993" y="3411966"/>
            <a:ext cx="424434" cy="43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3C97C1-C08B-4A4A-8BA5-59F03BE9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5"/>
          <a:stretch/>
        </p:blipFill>
        <p:spPr>
          <a:xfrm flipH="1">
            <a:off x="5474283" y="6023205"/>
            <a:ext cx="424434" cy="432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BE539-5248-40A6-B3C8-5FB038BA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3"/>
          <a:stretch/>
        </p:blipFill>
        <p:spPr>
          <a:xfrm>
            <a:off x="5523993" y="4312753"/>
            <a:ext cx="424435" cy="393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0B0E0-C918-4018-8058-3FB135AD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814221" y="603315"/>
            <a:ext cx="6347533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Technology Stack</a:t>
            </a:r>
          </a:p>
        </p:txBody>
      </p:sp>
      <p:pic>
        <p:nvPicPr>
          <p:cNvPr id="5" name="Picture 2" descr=".NET Core Logo.svg">
            <a:extLst>
              <a:ext uri="{FF2B5EF4-FFF2-40B4-BE49-F238E27FC236}">
                <a16:creationId xmlns:a16="http://schemas.microsoft.com/office/drawing/2014/main" id="{8DED812E-D444-454F-84ED-1EF6B80C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55" y="2767927"/>
            <a:ext cx="2699341" cy="26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4E4479-40B9-471F-91BD-489F5405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87DC2-0746-4462-B8EE-A9803BB1F2BB}"/>
              </a:ext>
            </a:extLst>
          </p:cNvPr>
          <p:cNvSpPr txBox="1"/>
          <p:nvPr/>
        </p:nvSpPr>
        <p:spPr>
          <a:xfrm>
            <a:off x="765141" y="3023795"/>
            <a:ext cx="4997705" cy="294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file to be processed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and process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Work with various file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various calculations on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Create bank payment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Put the payment file in a designated folder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Keep log of all the activity for 7 years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BE6696-EF3D-4E17-A43B-6B8283F1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9440E-A5BD-41F8-A39D-6CB28C4167F3}"/>
              </a:ext>
            </a:extLst>
          </p:cNvPr>
          <p:cNvSpPr/>
          <p:nvPr/>
        </p:nvSpPr>
        <p:spPr>
          <a:xfrm>
            <a:off x="3668486" y="2002971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Queue Receiver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8D7AD-5714-452B-B35B-6B05133813A6}"/>
              </a:ext>
            </a:extLst>
          </p:cNvPr>
          <p:cNvSpPr/>
          <p:nvPr/>
        </p:nvSpPr>
        <p:spPr>
          <a:xfrm>
            <a:off x="3668485" y="3135086"/>
            <a:ext cx="4071257" cy="1045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Bahnschrift" panose="020B0502040204020203" pitchFamily="34" charset="0"/>
              </a:rPr>
              <a:t>Business Logic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36341-3630-4170-A1B8-3B7596E9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D51CA45-DD7C-4AD2-BAEA-A7867440CFD2}"/>
              </a:ext>
            </a:extLst>
          </p:cNvPr>
          <p:cNvGrpSpPr/>
          <p:nvPr/>
        </p:nvGrpSpPr>
        <p:grpSpPr>
          <a:xfrm>
            <a:off x="4447813" y="5425441"/>
            <a:ext cx="2512600" cy="1045029"/>
            <a:chOff x="3983664" y="3698358"/>
            <a:chExt cx="648734" cy="287079"/>
          </a:xfrm>
        </p:grpSpPr>
        <p:sp>
          <p:nvSpPr>
            <p:cNvPr id="11" name="Flowchart: Direct Access Storage 10">
              <a:extLst>
                <a:ext uri="{FF2B5EF4-FFF2-40B4-BE49-F238E27FC236}">
                  <a16:creationId xmlns:a16="http://schemas.microsoft.com/office/drawing/2014/main" id="{F009FA4D-FB90-4E09-AC03-87E522419513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Direct Access Storage 11">
              <a:extLst>
                <a:ext uri="{FF2B5EF4-FFF2-40B4-BE49-F238E27FC236}">
                  <a16:creationId xmlns:a16="http://schemas.microsoft.com/office/drawing/2014/main" id="{26800359-D7E1-4D4C-984F-6C0FE217213B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irect Access Storage 12">
              <a:extLst>
                <a:ext uri="{FF2B5EF4-FFF2-40B4-BE49-F238E27FC236}">
                  <a16:creationId xmlns:a16="http://schemas.microsoft.com/office/drawing/2014/main" id="{BBBBCE25-7344-407C-A072-AB39809C2216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irect Access Storage 13">
              <a:extLst>
                <a:ext uri="{FF2B5EF4-FFF2-40B4-BE49-F238E27FC236}">
                  <a16:creationId xmlns:a16="http://schemas.microsoft.com/office/drawing/2014/main" id="{2AF14B53-4435-42EE-AB30-C0D51EE62D19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25B264-6580-4296-B406-36D7822EC065}"/>
              </a:ext>
            </a:extLst>
          </p:cNvPr>
          <p:cNvCxnSpPr/>
          <p:nvPr/>
        </p:nvCxnSpPr>
        <p:spPr>
          <a:xfrm flipH="1">
            <a:off x="5704113" y="4206240"/>
            <a:ext cx="2" cy="121920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5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2913204" y="603315"/>
            <a:ext cx="5661836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File Formatter Redundancy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3BA20-3080-4BCA-9AF6-CABDF597517A}"/>
              </a:ext>
            </a:extLst>
          </p:cNvPr>
          <p:cNvSpPr/>
          <p:nvPr/>
        </p:nvSpPr>
        <p:spPr>
          <a:xfrm>
            <a:off x="3853544" y="4063999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DCB63-77AF-4235-83FB-89B342BF8CEE}"/>
              </a:ext>
            </a:extLst>
          </p:cNvPr>
          <p:cNvSpPr/>
          <p:nvPr/>
        </p:nvSpPr>
        <p:spPr>
          <a:xfrm>
            <a:off x="590077" y="3232796"/>
            <a:ext cx="2429570" cy="713063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Consumer Group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5B65F-F644-48B7-A8DA-CF9050E756AA}"/>
              </a:ext>
            </a:extLst>
          </p:cNvPr>
          <p:cNvSpPr/>
          <p:nvPr/>
        </p:nvSpPr>
        <p:spPr>
          <a:xfrm>
            <a:off x="734424" y="4063998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F5E933-E506-428F-A6FF-6474BB5245DE}"/>
              </a:ext>
            </a:extLst>
          </p:cNvPr>
          <p:cNvSpPr/>
          <p:nvPr/>
        </p:nvSpPr>
        <p:spPr>
          <a:xfrm>
            <a:off x="6972664" y="4070530"/>
            <a:ext cx="2750456" cy="641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7A629F-2946-474D-8554-1522C15475F9}"/>
              </a:ext>
            </a:extLst>
          </p:cNvPr>
          <p:cNvSpPr/>
          <p:nvPr/>
        </p:nvSpPr>
        <p:spPr>
          <a:xfrm>
            <a:off x="520995" y="3827721"/>
            <a:ext cx="9367284" cy="1073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DB6C5-4C3B-4BA0-B317-4DDF615C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B98CE-4B5E-4397-BBEA-3A518077B9C4}"/>
              </a:ext>
            </a:extLst>
          </p:cNvPr>
          <p:cNvSpPr/>
          <p:nvPr/>
        </p:nvSpPr>
        <p:spPr>
          <a:xfrm>
            <a:off x="8293996" y="5205858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2ACB0F-0896-420F-86F1-5425398D1F43}"/>
              </a:ext>
            </a:extLst>
          </p:cNvPr>
          <p:cNvSpPr/>
          <p:nvPr/>
        </p:nvSpPr>
        <p:spPr>
          <a:xfrm>
            <a:off x="1449538" y="5205859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A58762-6203-4590-B869-BF1F49A0387A}"/>
              </a:ext>
            </a:extLst>
          </p:cNvPr>
          <p:cNvSpPr/>
          <p:nvPr/>
        </p:nvSpPr>
        <p:spPr>
          <a:xfrm>
            <a:off x="4868583" y="4550738"/>
            <a:ext cx="1570563" cy="22237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File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Receives files from the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Performs some calculations on the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Puts the new file in a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File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Quite similar to the file formatter, so: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Tech Stack: .NET Core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2 layers architecture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Redundancy using Consumer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B98CE-4B5E-4397-BBEA-3A518077B9C4}"/>
              </a:ext>
            </a:extLst>
          </p:cNvPr>
          <p:cNvSpPr/>
          <p:nvPr/>
        </p:nvSpPr>
        <p:spPr>
          <a:xfrm>
            <a:off x="10070984" y="4349233"/>
            <a:ext cx="1570563" cy="81426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2ACB0F-0896-420F-86F1-5425398D1F43}"/>
              </a:ext>
            </a:extLst>
          </p:cNvPr>
          <p:cNvSpPr/>
          <p:nvPr/>
        </p:nvSpPr>
        <p:spPr>
          <a:xfrm>
            <a:off x="1449538" y="5205859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A58762-6203-4590-B869-BF1F49A0387A}"/>
              </a:ext>
            </a:extLst>
          </p:cNvPr>
          <p:cNvSpPr/>
          <p:nvPr/>
        </p:nvSpPr>
        <p:spPr>
          <a:xfrm>
            <a:off x="4868583" y="4550738"/>
            <a:ext cx="1570563" cy="22237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49733-CD6C-4C51-B1E4-0DB8D7435A38}"/>
              </a:ext>
            </a:extLst>
          </p:cNvPr>
          <p:cNvSpPr/>
          <p:nvPr/>
        </p:nvSpPr>
        <p:spPr>
          <a:xfrm>
            <a:off x="8315682" y="5205859"/>
            <a:ext cx="1570563" cy="8279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4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File Exporter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it does: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Receives files from the queue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Puts the file in the bank’s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>
                <a:latin typeface="Bahnschrift" panose="020B0502040204020203" pitchFamily="34" charset="0"/>
              </a:rPr>
              <a:t>File Exporter</a:t>
            </a:r>
            <a:endParaRPr lang="en-US" sz="3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Quite similar to the file calculation service, so: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Tech Stack: .NET Core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2 layers architecture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Redundancy using Consumer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B98CE-4B5E-4397-BBEA-3A518077B9C4}"/>
              </a:ext>
            </a:extLst>
          </p:cNvPr>
          <p:cNvSpPr/>
          <p:nvPr/>
        </p:nvSpPr>
        <p:spPr>
          <a:xfrm>
            <a:off x="6096000" y="1765647"/>
            <a:ext cx="1590041" cy="13220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2ACB0F-0896-420F-86F1-5425398D1F43}"/>
              </a:ext>
            </a:extLst>
          </p:cNvPr>
          <p:cNvSpPr/>
          <p:nvPr/>
        </p:nvSpPr>
        <p:spPr>
          <a:xfrm>
            <a:off x="1449538" y="5205859"/>
            <a:ext cx="1570563" cy="8142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A58762-6203-4590-B869-BF1F49A0387A}"/>
              </a:ext>
            </a:extLst>
          </p:cNvPr>
          <p:cNvSpPr/>
          <p:nvPr/>
        </p:nvSpPr>
        <p:spPr>
          <a:xfrm>
            <a:off x="4868583" y="4550738"/>
            <a:ext cx="1570563" cy="22237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49733-CD6C-4C51-B1E4-0DB8D7435A38}"/>
              </a:ext>
            </a:extLst>
          </p:cNvPr>
          <p:cNvSpPr/>
          <p:nvPr/>
        </p:nvSpPr>
        <p:spPr>
          <a:xfrm>
            <a:off x="8315682" y="5205859"/>
            <a:ext cx="1570563" cy="8279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2B261-709B-469E-8B76-6D0127FB71BD}"/>
              </a:ext>
            </a:extLst>
          </p:cNvPr>
          <p:cNvSpPr/>
          <p:nvPr/>
        </p:nvSpPr>
        <p:spPr>
          <a:xfrm>
            <a:off x="10101383" y="4370122"/>
            <a:ext cx="1570562" cy="7776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D6B7-B1A5-433B-BE92-4D76EADC4E3E}"/>
              </a:ext>
            </a:extLst>
          </p:cNvPr>
          <p:cNvSpPr txBox="1"/>
          <p:nvPr/>
        </p:nvSpPr>
        <p:spPr>
          <a:xfrm>
            <a:off x="6727491" y="3219739"/>
            <a:ext cx="4704080" cy="21135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500 files / 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No data loss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1 min processing time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Activity log for 7 years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~2TB / 7 years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F4FEB4-6D16-43A3-A2E0-1CF0AAD3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055390-BB19-47D6-9768-725FD0E69289}"/>
              </a:ext>
            </a:extLst>
          </p:cNvPr>
          <p:cNvSpPr txBox="1"/>
          <p:nvPr/>
        </p:nvSpPr>
        <p:spPr>
          <a:xfrm>
            <a:off x="765141" y="3023795"/>
            <a:ext cx="4997705" cy="294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file to be processed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and process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Work with various file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Performs various calculations on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Create bank payment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Put the payment file in a designated folder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Keep log of all the activity for 7 years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E63E5-1792-42D7-ADFB-130C5600ED01}"/>
              </a:ext>
            </a:extLst>
          </p:cNvPr>
          <p:cNvSpPr/>
          <p:nvPr/>
        </p:nvSpPr>
        <p:spPr>
          <a:xfrm>
            <a:off x="765141" y="5539563"/>
            <a:ext cx="4370385" cy="45555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75EA4-14E7-45F4-926B-025C1714D07F}"/>
              </a:ext>
            </a:extLst>
          </p:cNvPr>
          <p:cNvSpPr/>
          <p:nvPr/>
        </p:nvSpPr>
        <p:spPr>
          <a:xfrm>
            <a:off x="6727492" y="4497956"/>
            <a:ext cx="2820546" cy="40365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7647215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many files per day?”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“How long should the process take?”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dirty="0">
                <a:latin typeface="Bahnschrift" panose="020B0502040204020203" pitchFamily="34" charset="0"/>
              </a:rPr>
              <a:t>“</a:t>
            </a:r>
            <a:r>
              <a:rPr lang="en-US" sz="3000" i="1" dirty="0">
                <a:latin typeface="Bahnschrift" panose="020B0502040204020203" pitchFamily="34" charset="0"/>
              </a:rPr>
              <a:t>What is the average size of a file?”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000" i="1" dirty="0">
                <a:latin typeface="Bahnschrift" panose="020B0502040204020203" pitchFamily="34" charset="0"/>
              </a:rPr>
              <a:t>“Can we tolerate data loss?”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D3722-A952-4948-A7B4-635CDCBFDAE0}"/>
              </a:ext>
            </a:extLst>
          </p:cNvPr>
          <p:cNvSpPr/>
          <p:nvPr/>
        </p:nvSpPr>
        <p:spPr>
          <a:xfrm>
            <a:off x="8070182" y="190449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500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E944E-6EC4-43E8-AADC-69DE2F0FA15A}"/>
              </a:ext>
            </a:extLst>
          </p:cNvPr>
          <p:cNvSpPr/>
          <p:nvPr/>
        </p:nvSpPr>
        <p:spPr>
          <a:xfrm>
            <a:off x="7999062" y="2846955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 min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NFR - What We 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E02BF-B00E-4108-BA38-C181BA8D173E}"/>
              </a:ext>
            </a:extLst>
          </p:cNvPr>
          <p:cNvSpPr/>
          <p:nvPr/>
        </p:nvSpPr>
        <p:spPr>
          <a:xfrm>
            <a:off x="8070182" y="3785673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1MB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C2AC7-7270-43D9-BC44-B8F3427B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CBBB8F-1417-4C7B-BC63-97B709742F7E}"/>
              </a:ext>
            </a:extLst>
          </p:cNvPr>
          <p:cNvSpPr/>
          <p:nvPr/>
        </p:nvSpPr>
        <p:spPr>
          <a:xfrm>
            <a:off x="8070182" y="4644500"/>
            <a:ext cx="3115978" cy="82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Bahnschrift" panose="020B0502040204020203" pitchFamily="34" charset="0"/>
              </a:rPr>
              <a:t>Absolutely Not!</a:t>
            </a:r>
          </a:p>
        </p:txBody>
      </p:sp>
    </p:spTree>
    <p:extLst>
      <p:ext uri="{BB962C8B-B14F-4D97-AF65-F5344CB8AC3E}">
        <p14:creationId xmlns:p14="http://schemas.microsoft.com/office/powerpoint/2010/main" val="1549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What we need: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Write a lot of log records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Allow easy visualizations and analytics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Preferably – based on existing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Most popular: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F2D632-41D4-4500-AB3E-5EB9BDCB8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813683"/>
            <a:ext cx="5208477" cy="3400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33408-B0F4-4E32-9AA2-3378AAAD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288" y="6015233"/>
            <a:ext cx="1933575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23368-CEA0-4C73-936A-1556B3B0A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724" y="5211376"/>
            <a:ext cx="31718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455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The Elastic Stack has 4 tools: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Elastic Search: Search and analytics engine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Kibana: Visualization engine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Logstash: Data collection pipeline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Beats: Lightweight log shippers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9350133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Or: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Elastic Search stores your log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Kibana displays the logs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en-US" sz="3000" dirty="0">
                <a:latin typeface="Bahnschrift" panose="020B0502040204020203" pitchFamily="34" charset="0"/>
              </a:rPr>
              <a:t>Logstash and Beats bring your logs to Elastic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4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2363B9-5B13-4EBF-8A47-17C191F8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07" y="1563162"/>
            <a:ext cx="7776793" cy="52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63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10818135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How do we ship logs from .NET Core to Elastic?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8AF5-3048-4D4A-B402-5349D4E1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071812"/>
            <a:ext cx="862965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7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7C979-0239-4F9A-A9A1-27CB101F7A7B}"/>
              </a:ext>
            </a:extLst>
          </p:cNvPr>
          <p:cNvSpPr txBox="1"/>
          <p:nvPr/>
        </p:nvSpPr>
        <p:spPr>
          <a:xfrm>
            <a:off x="952107" y="2007909"/>
            <a:ext cx="10818135" cy="86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How do we ship logs from RabbitMQ to Elastic?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A69BB-13D6-4EA3-905E-6743962C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950105-E5D3-4AB6-9F0C-C6D2FE21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090" y="2949510"/>
            <a:ext cx="721995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7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Elastic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1A6F02E-7681-468B-B0B1-B4C46F63F327}"/>
              </a:ext>
            </a:extLst>
          </p:cNvPr>
          <p:cNvCxnSpPr>
            <a:cxnSpLocks/>
            <a:stCxn id="71" idx="0"/>
            <a:endCxn id="5" idx="2"/>
          </p:cNvCxnSpPr>
          <p:nvPr/>
        </p:nvCxnSpPr>
        <p:spPr>
          <a:xfrm rot="5400000" flipH="1" flipV="1">
            <a:off x="2747767" y="1878627"/>
            <a:ext cx="2935370" cy="397286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F72E487-EF05-4523-A3BF-5BFB32FDF279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3587173" y="2764432"/>
            <a:ext cx="2981768" cy="224765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2D76BA-C1E1-40D9-998E-C49B1C979013}"/>
              </a:ext>
            </a:extLst>
          </p:cNvPr>
          <p:cNvCxnSpPr>
            <a:cxnSpLocks/>
            <a:stCxn id="40" idx="0"/>
            <a:endCxn id="5" idx="3"/>
          </p:cNvCxnSpPr>
          <p:nvPr/>
        </p:nvCxnSpPr>
        <p:spPr>
          <a:xfrm rot="5400000" flipH="1" flipV="1">
            <a:off x="5437207" y="3180006"/>
            <a:ext cx="1693846" cy="120553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02216C3-A17B-4B34-B512-DF44D2509C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19372" y="3971226"/>
            <a:ext cx="2589737" cy="2180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8026366-5911-4BD9-991E-F021463FDEB0}"/>
              </a:ext>
            </a:extLst>
          </p:cNvPr>
          <p:cNvCxnSpPr>
            <a:cxnSpLocks/>
            <a:endCxn id="5" idx="4"/>
          </p:cNvCxnSpPr>
          <p:nvPr/>
        </p:nvCxnSpPr>
        <p:spPr>
          <a:xfrm rot="16200000" flipV="1">
            <a:off x="6884701" y="3084586"/>
            <a:ext cx="2935372" cy="1560947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0DEACE2-912F-4E5F-AAF7-DEED0B9B3AAC}"/>
              </a:ext>
            </a:extLst>
          </p:cNvPr>
          <p:cNvCxnSpPr>
            <a:cxnSpLocks/>
          </p:cNvCxnSpPr>
          <p:nvPr/>
        </p:nvCxnSpPr>
        <p:spPr>
          <a:xfrm rot="10800000">
            <a:off x="7546849" y="2626243"/>
            <a:ext cx="2927721" cy="27151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B093581-6C72-470B-BB94-DEBDBDB2C2EC}"/>
              </a:ext>
            </a:extLst>
          </p:cNvPr>
          <p:cNvCxnSpPr>
            <a:cxnSpLocks/>
          </p:cNvCxnSpPr>
          <p:nvPr/>
        </p:nvCxnSpPr>
        <p:spPr>
          <a:xfrm rot="10800000">
            <a:off x="7555330" y="2785387"/>
            <a:ext cx="2758252" cy="16787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5CC6126-523E-431F-BB7D-511F2D4EA725}"/>
              </a:ext>
            </a:extLst>
          </p:cNvPr>
          <p:cNvSpPr/>
          <p:nvPr/>
        </p:nvSpPr>
        <p:spPr>
          <a:xfrm>
            <a:off x="1332818" y="3679191"/>
            <a:ext cx="1029012" cy="2922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Serilog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239D3ED-2816-4AE3-BA87-43890A49CFAD}"/>
              </a:ext>
            </a:extLst>
          </p:cNvPr>
          <p:cNvSpPr/>
          <p:nvPr/>
        </p:nvSpPr>
        <p:spPr>
          <a:xfrm>
            <a:off x="8139983" y="4853481"/>
            <a:ext cx="1029012" cy="2922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Serilog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D3557F-EC72-41A9-B32C-A4E228724A37}"/>
              </a:ext>
            </a:extLst>
          </p:cNvPr>
          <p:cNvSpPr/>
          <p:nvPr/>
        </p:nvSpPr>
        <p:spPr>
          <a:xfrm>
            <a:off x="9172322" y="4417691"/>
            <a:ext cx="1029012" cy="2922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Serilog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E397106-388E-44A1-AEBF-F67961F4D276}"/>
              </a:ext>
            </a:extLst>
          </p:cNvPr>
          <p:cNvSpPr/>
          <p:nvPr/>
        </p:nvSpPr>
        <p:spPr>
          <a:xfrm>
            <a:off x="5543567" y="3998011"/>
            <a:ext cx="1029012" cy="2922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Serilog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5E2EC7-F24D-40F4-820D-337904F8836B}"/>
              </a:ext>
            </a:extLst>
          </p:cNvPr>
          <p:cNvSpPr/>
          <p:nvPr/>
        </p:nvSpPr>
        <p:spPr>
          <a:xfrm>
            <a:off x="3854710" y="3934138"/>
            <a:ext cx="1029012" cy="2922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logstash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29172A4-F5F2-4688-A84D-4AB57C659737}"/>
              </a:ext>
            </a:extLst>
          </p:cNvPr>
          <p:cNvSpPr/>
          <p:nvPr/>
        </p:nvSpPr>
        <p:spPr>
          <a:xfrm>
            <a:off x="7313845" y="4214884"/>
            <a:ext cx="1029012" cy="2922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logstash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8B2599E-4075-4761-8754-D7A3E07225C8}"/>
              </a:ext>
            </a:extLst>
          </p:cNvPr>
          <p:cNvSpPr/>
          <p:nvPr/>
        </p:nvSpPr>
        <p:spPr>
          <a:xfrm>
            <a:off x="8039849" y="3490636"/>
            <a:ext cx="1029012" cy="29223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Bahnschrift" panose="020B0502040204020203" pitchFamily="34" charset="0"/>
              </a:rPr>
              <a:t>logstash</a:t>
            </a:r>
            <a:endParaRPr lang="en-US" sz="14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30C547-354F-46C2-ABEF-8CC16891DB02}"/>
              </a:ext>
            </a:extLst>
          </p:cNvPr>
          <p:cNvSpPr/>
          <p:nvPr/>
        </p:nvSpPr>
        <p:spPr>
          <a:xfrm>
            <a:off x="7798966" y="160863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Kibana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4F577F-EC49-4D5F-A753-5C2172C7E76A}"/>
              </a:ext>
            </a:extLst>
          </p:cNvPr>
          <p:cNvCxnSpPr>
            <a:cxnSpLocks/>
          </p:cNvCxnSpPr>
          <p:nvPr/>
        </p:nvCxnSpPr>
        <p:spPr>
          <a:xfrm flipH="1">
            <a:off x="7073151" y="1985926"/>
            <a:ext cx="72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3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Logic Diagram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9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Technical Diagram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A0ABC94-7C31-456F-A8D5-EFD68F3D80DD}"/>
              </a:ext>
            </a:extLst>
          </p:cNvPr>
          <p:cNvSpPr/>
          <p:nvPr/>
        </p:nvSpPr>
        <p:spPr>
          <a:xfrm>
            <a:off x="1543446" y="5910231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F6CBB3-1DBB-4ED4-AD79-D6ADBB399762}"/>
              </a:ext>
            </a:extLst>
          </p:cNvPr>
          <p:cNvSpPr/>
          <p:nvPr/>
        </p:nvSpPr>
        <p:spPr>
          <a:xfrm>
            <a:off x="5013711" y="4190287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3F3499-CC93-49DB-A8BF-6A4FD9FD1BDB}"/>
              </a:ext>
            </a:extLst>
          </p:cNvPr>
          <p:cNvSpPr/>
          <p:nvPr/>
        </p:nvSpPr>
        <p:spPr>
          <a:xfrm>
            <a:off x="8437350" y="5907617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8B9744-02A8-4564-B669-B168ED2D163B}"/>
              </a:ext>
            </a:extLst>
          </p:cNvPr>
          <p:cNvSpPr/>
          <p:nvPr/>
        </p:nvSpPr>
        <p:spPr>
          <a:xfrm>
            <a:off x="10180281" y="5010853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.NET Core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A66FD8-255E-4DC4-ACE0-F7C7616F9C41}"/>
              </a:ext>
            </a:extLst>
          </p:cNvPr>
          <p:cNvSpPr/>
          <p:nvPr/>
        </p:nvSpPr>
        <p:spPr>
          <a:xfrm>
            <a:off x="3295216" y="5976606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2B31D4-F2EE-4E22-A6B8-8CA1CB38566F}"/>
              </a:ext>
            </a:extLst>
          </p:cNvPr>
          <p:cNvSpPr/>
          <p:nvPr/>
        </p:nvSpPr>
        <p:spPr>
          <a:xfrm>
            <a:off x="6763795" y="5976606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FB9A14-4851-47F4-B979-79D50D91A6EA}"/>
              </a:ext>
            </a:extLst>
          </p:cNvPr>
          <p:cNvSpPr/>
          <p:nvPr/>
        </p:nvSpPr>
        <p:spPr>
          <a:xfrm>
            <a:off x="10232374" y="5976606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RabbitMQ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7584BE-D213-4D8E-A170-4FACF52F3C95}"/>
              </a:ext>
            </a:extLst>
          </p:cNvPr>
          <p:cNvSpPr/>
          <p:nvPr/>
        </p:nvSpPr>
        <p:spPr>
          <a:xfrm>
            <a:off x="6239544" y="3031604"/>
            <a:ext cx="1370029" cy="4030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Elastic Stack</a:t>
            </a:r>
          </a:p>
        </p:txBody>
      </p:sp>
    </p:spTree>
    <p:extLst>
      <p:ext uri="{BB962C8B-B14F-4D97-AF65-F5344CB8AC3E}">
        <p14:creationId xmlns:p14="http://schemas.microsoft.com/office/powerpoint/2010/main" val="25436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1 File = 1MB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500 files / day = 500MB / day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	=&gt; ~182GB / year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	=&gt; ~1.3TB / 7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 -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A37B1-0ECD-4854-A970-BC95466C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Physical Diagram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1D3729-7D62-4EDC-9E22-40B031E9C5F8}"/>
              </a:ext>
            </a:extLst>
          </p:cNvPr>
          <p:cNvGrpSpPr/>
          <p:nvPr/>
        </p:nvGrpSpPr>
        <p:grpSpPr>
          <a:xfrm>
            <a:off x="3345576" y="5352721"/>
            <a:ext cx="1250132" cy="522757"/>
            <a:chOff x="3983664" y="3698358"/>
            <a:chExt cx="648734" cy="287079"/>
          </a:xfrm>
        </p:grpSpPr>
        <p:sp>
          <p:nvSpPr>
            <p:cNvPr id="39" name="Flowchart: Direct Access Storage 38">
              <a:extLst>
                <a:ext uri="{FF2B5EF4-FFF2-40B4-BE49-F238E27FC236}">
                  <a16:creationId xmlns:a16="http://schemas.microsoft.com/office/drawing/2014/main" id="{5E24ECB6-8112-4F4E-A40A-CFEFBDB95C2D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Direct Access Storage 40">
              <a:extLst>
                <a:ext uri="{FF2B5EF4-FFF2-40B4-BE49-F238E27FC236}">
                  <a16:creationId xmlns:a16="http://schemas.microsoft.com/office/drawing/2014/main" id="{2D484BDA-DB9B-44AB-A62A-A8A052D05257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Direct Access Storage 44">
              <a:extLst>
                <a:ext uri="{FF2B5EF4-FFF2-40B4-BE49-F238E27FC236}">
                  <a16:creationId xmlns:a16="http://schemas.microsoft.com/office/drawing/2014/main" id="{F2C4EFC2-9AB6-47CE-8D2B-65B847CEB0C8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irect Access Storage 45">
              <a:extLst>
                <a:ext uri="{FF2B5EF4-FFF2-40B4-BE49-F238E27FC236}">
                  <a16:creationId xmlns:a16="http://schemas.microsoft.com/office/drawing/2014/main" id="{88B2E1C4-6614-4DC2-B8CE-801F31BEBEF0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375867-C541-46BF-A468-799668E76A11}"/>
              </a:ext>
            </a:extLst>
          </p:cNvPr>
          <p:cNvGrpSpPr/>
          <p:nvPr/>
        </p:nvGrpSpPr>
        <p:grpSpPr>
          <a:xfrm>
            <a:off x="6789717" y="5365005"/>
            <a:ext cx="1250132" cy="522757"/>
            <a:chOff x="3983664" y="3698358"/>
            <a:chExt cx="648734" cy="287079"/>
          </a:xfrm>
        </p:grpSpPr>
        <p:sp>
          <p:nvSpPr>
            <p:cNvPr id="48" name="Flowchart: Direct Access Storage 47">
              <a:extLst>
                <a:ext uri="{FF2B5EF4-FFF2-40B4-BE49-F238E27FC236}">
                  <a16:creationId xmlns:a16="http://schemas.microsoft.com/office/drawing/2014/main" id="{CE5AA9E1-6A2A-4390-BDC5-0B7DFB22BA74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Direct Access Storage 48">
              <a:extLst>
                <a:ext uri="{FF2B5EF4-FFF2-40B4-BE49-F238E27FC236}">
                  <a16:creationId xmlns:a16="http://schemas.microsoft.com/office/drawing/2014/main" id="{6944392A-093F-483E-A145-3D8613D7D4F3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Direct Access Storage 49">
              <a:extLst>
                <a:ext uri="{FF2B5EF4-FFF2-40B4-BE49-F238E27FC236}">
                  <a16:creationId xmlns:a16="http://schemas.microsoft.com/office/drawing/2014/main" id="{4B321CF1-7CC2-4D91-B17E-F39938FB730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Direct Access Storage 50">
              <a:extLst>
                <a:ext uri="{FF2B5EF4-FFF2-40B4-BE49-F238E27FC236}">
                  <a16:creationId xmlns:a16="http://schemas.microsoft.com/office/drawing/2014/main" id="{48B888E4-7BBA-4673-9229-C6D716CC04CE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F23EE8-2D2F-4C5E-A2D3-A3926DDCAF18}"/>
              </a:ext>
            </a:extLst>
          </p:cNvPr>
          <p:cNvGrpSpPr/>
          <p:nvPr/>
        </p:nvGrpSpPr>
        <p:grpSpPr>
          <a:xfrm>
            <a:off x="10172954" y="5363596"/>
            <a:ext cx="1250132" cy="522757"/>
            <a:chOff x="3983664" y="3698358"/>
            <a:chExt cx="648734" cy="287079"/>
          </a:xfrm>
        </p:grpSpPr>
        <p:sp>
          <p:nvSpPr>
            <p:cNvPr id="53" name="Flowchart: Direct Access Storage 52">
              <a:extLst>
                <a:ext uri="{FF2B5EF4-FFF2-40B4-BE49-F238E27FC236}">
                  <a16:creationId xmlns:a16="http://schemas.microsoft.com/office/drawing/2014/main" id="{A8B805DA-F409-4F99-B716-DE0B0A0B935C}"/>
                </a:ext>
              </a:extLst>
            </p:cNvPr>
            <p:cNvSpPr/>
            <p:nvPr/>
          </p:nvSpPr>
          <p:spPr>
            <a:xfrm>
              <a:off x="398366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F1437052-3110-4631-B01C-AE6663F5FD69}"/>
                </a:ext>
              </a:extLst>
            </p:cNvPr>
            <p:cNvSpPr/>
            <p:nvPr/>
          </p:nvSpPr>
          <p:spPr>
            <a:xfrm>
              <a:off x="4130747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irect Access Storage 55">
              <a:extLst>
                <a:ext uri="{FF2B5EF4-FFF2-40B4-BE49-F238E27FC236}">
                  <a16:creationId xmlns:a16="http://schemas.microsoft.com/office/drawing/2014/main" id="{113AEFCA-CF50-4F2B-8947-C053AE4435DC}"/>
                </a:ext>
              </a:extLst>
            </p:cNvPr>
            <p:cNvSpPr/>
            <p:nvPr/>
          </p:nvSpPr>
          <p:spPr>
            <a:xfrm>
              <a:off x="4277830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Direct Access Storage 56">
              <a:extLst>
                <a:ext uri="{FF2B5EF4-FFF2-40B4-BE49-F238E27FC236}">
                  <a16:creationId xmlns:a16="http://schemas.microsoft.com/office/drawing/2014/main" id="{AE8A2926-BD28-459F-A278-6B474627F586}"/>
                </a:ext>
              </a:extLst>
            </p:cNvPr>
            <p:cNvSpPr/>
            <p:nvPr/>
          </p:nvSpPr>
          <p:spPr>
            <a:xfrm>
              <a:off x="4409114" y="3698358"/>
              <a:ext cx="223284" cy="287079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F9305762-D4D9-4476-8CB6-E712295F4615}"/>
              </a:ext>
            </a:extLst>
          </p:cNvPr>
          <p:cNvSpPr/>
          <p:nvPr/>
        </p:nvSpPr>
        <p:spPr>
          <a:xfrm>
            <a:off x="1696405" y="5485144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8113F9-BC37-4FC8-959B-1826FA83C26D}"/>
              </a:ext>
            </a:extLst>
          </p:cNvPr>
          <p:cNvSpPr/>
          <p:nvPr/>
        </p:nvSpPr>
        <p:spPr>
          <a:xfrm>
            <a:off x="8599208" y="5488688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C3A181-2E19-47B9-ADB6-781F983990D4}"/>
              </a:ext>
            </a:extLst>
          </p:cNvPr>
          <p:cNvSpPr/>
          <p:nvPr/>
        </p:nvSpPr>
        <p:spPr>
          <a:xfrm>
            <a:off x="10326788" y="4616536"/>
            <a:ext cx="1370029" cy="5844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3F2D931-4854-4801-9FF1-BCDE12337DA9}"/>
              </a:ext>
            </a:extLst>
          </p:cNvPr>
          <p:cNvSpPr/>
          <p:nvPr/>
        </p:nvSpPr>
        <p:spPr>
          <a:xfrm>
            <a:off x="5189522" y="4093068"/>
            <a:ext cx="1093375" cy="4387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Consumer Group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29FBF3-B67D-4457-80FD-E38C75DD1389}"/>
              </a:ext>
            </a:extLst>
          </p:cNvPr>
          <p:cNvSpPr/>
          <p:nvPr/>
        </p:nvSpPr>
        <p:spPr>
          <a:xfrm>
            <a:off x="8723462" y="6150363"/>
            <a:ext cx="1093375" cy="4387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Consumer Group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669DA3-D7FC-44F3-99BF-6D81FB02C4CC}"/>
              </a:ext>
            </a:extLst>
          </p:cNvPr>
          <p:cNvSpPr/>
          <p:nvPr/>
        </p:nvSpPr>
        <p:spPr>
          <a:xfrm>
            <a:off x="8992387" y="4483213"/>
            <a:ext cx="1093375" cy="4387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Consumer Group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5A72C7A-1F0F-4A01-9687-495CDC18AFA3}"/>
              </a:ext>
            </a:extLst>
          </p:cNvPr>
          <p:cNvSpPr/>
          <p:nvPr/>
        </p:nvSpPr>
        <p:spPr>
          <a:xfrm>
            <a:off x="1682331" y="4778936"/>
            <a:ext cx="1093375" cy="43871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Is Alive</a:t>
            </a:r>
          </a:p>
        </p:txBody>
      </p:sp>
    </p:spTree>
    <p:extLst>
      <p:ext uri="{BB962C8B-B14F-4D97-AF65-F5344CB8AC3E}">
        <p14:creationId xmlns:p14="http://schemas.microsoft.com/office/powerpoint/2010/main" val="11505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A11E40-A525-45BA-9D38-226EB5030287}"/>
              </a:ext>
            </a:extLst>
          </p:cNvPr>
          <p:cNvSpPr txBox="1"/>
          <p:nvPr/>
        </p:nvSpPr>
        <p:spPr>
          <a:xfrm>
            <a:off x="714403" y="1730828"/>
            <a:ext cx="11477597" cy="36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Assuming each processing generates 500KB log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Bahnschrift" panose="020B0502040204020203" pitchFamily="34" charset="0"/>
              </a:rPr>
              <a:t>500 files / day = 250MB log data / day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	=&gt; ~91GB log data / year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Bahnschrift" panose="020B0502040204020203" pitchFamily="34" charset="0"/>
              </a:rPr>
              <a:t>	=&gt; ~638GB log data / 7 years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6A947-2F58-449B-9073-7F2694452298}"/>
              </a:ext>
            </a:extLst>
          </p:cNvPr>
          <p:cNvSpPr/>
          <p:nvPr/>
        </p:nvSpPr>
        <p:spPr>
          <a:xfrm>
            <a:off x="4064000" y="695450"/>
            <a:ext cx="4348480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Data Volume - 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A37B1-0ECD-4854-A970-BC95466C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6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28EB8-5A49-40DA-ADD3-4B2F1EF6DCD5}"/>
              </a:ext>
            </a:extLst>
          </p:cNvPr>
          <p:cNvSpPr/>
          <p:nvPr/>
        </p:nvSpPr>
        <p:spPr>
          <a:xfrm>
            <a:off x="765142" y="1707822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5BAB3-F2DA-4EC2-A765-F0F9553E941D}"/>
              </a:ext>
            </a:extLst>
          </p:cNvPr>
          <p:cNvSpPr/>
          <p:nvPr/>
        </p:nvSpPr>
        <p:spPr>
          <a:xfrm>
            <a:off x="7521542" y="1707821"/>
            <a:ext cx="3115978" cy="829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Non-Functional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BA83EA-A61C-4AFD-82CF-5830EB40466E}"/>
              </a:ext>
            </a:extLst>
          </p:cNvPr>
          <p:cNvCxnSpPr/>
          <p:nvPr/>
        </p:nvCxnSpPr>
        <p:spPr>
          <a:xfrm flipH="1">
            <a:off x="3497344" y="1432874"/>
            <a:ext cx="312656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C9AD5-15F4-4D83-BD31-1A55C273A0B6}"/>
              </a:ext>
            </a:extLst>
          </p:cNvPr>
          <p:cNvCxnSpPr>
            <a:cxnSpLocks/>
          </p:cNvCxnSpPr>
          <p:nvPr/>
        </p:nvCxnSpPr>
        <p:spPr>
          <a:xfrm>
            <a:off x="7748990" y="1432874"/>
            <a:ext cx="307890" cy="27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94255-02DE-478F-AD28-F50D2FC1F2AA}"/>
              </a:ext>
            </a:extLst>
          </p:cNvPr>
          <p:cNvSpPr txBox="1"/>
          <p:nvPr/>
        </p:nvSpPr>
        <p:spPr>
          <a:xfrm>
            <a:off x="765142" y="2627663"/>
            <a:ext cx="311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B2AAE-F95D-4733-AB59-1F66734E1225}"/>
              </a:ext>
            </a:extLst>
          </p:cNvPr>
          <p:cNvSpPr txBox="1"/>
          <p:nvPr/>
        </p:nvSpPr>
        <p:spPr>
          <a:xfrm>
            <a:off x="7521542" y="2627661"/>
            <a:ext cx="311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the system should deal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0D6B7-B1A5-433B-BE92-4D76EADC4E3E}"/>
              </a:ext>
            </a:extLst>
          </p:cNvPr>
          <p:cNvSpPr txBox="1"/>
          <p:nvPr/>
        </p:nvSpPr>
        <p:spPr>
          <a:xfrm>
            <a:off x="6727491" y="3219739"/>
            <a:ext cx="4704080" cy="21135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500 files / day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No data loss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1 min processing time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Activity log for 7 years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~2TB / 7 years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F4FEB4-6D16-43A3-A2E0-1CF0AAD3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055390-BB19-47D6-9768-725FD0E69289}"/>
              </a:ext>
            </a:extLst>
          </p:cNvPr>
          <p:cNvSpPr txBox="1"/>
          <p:nvPr/>
        </p:nvSpPr>
        <p:spPr>
          <a:xfrm>
            <a:off x="765141" y="3023795"/>
            <a:ext cx="4997705" cy="294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file to be processed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and process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Work with various file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Performs various calculations on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Create bank payment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Put the payment file in a designated folder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Bahnschrift" panose="020B0502040204020203" pitchFamily="34" charset="0"/>
              </a:rPr>
              <a:t>Keep log of all the activity for 7 years</a:t>
            </a:r>
          </a:p>
        </p:txBody>
      </p:sp>
    </p:spTree>
    <p:extLst>
      <p:ext uri="{BB962C8B-B14F-4D97-AF65-F5344CB8AC3E}">
        <p14:creationId xmlns:p14="http://schemas.microsoft.com/office/powerpoint/2010/main" val="36118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A4FAF7-F68D-48DA-ABFC-6DADA4F6E342}"/>
              </a:ext>
            </a:extLst>
          </p:cNvPr>
          <p:cNvCxnSpPr>
            <a:cxnSpLocks/>
            <a:stCxn id="40" idx="1"/>
            <a:endCxn id="2" idx="3"/>
          </p:cNvCxnSpPr>
          <p:nvPr/>
        </p:nvCxnSpPr>
        <p:spPr>
          <a:xfrm rot="10800000" flipV="1">
            <a:off x="4643506" y="4921928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5AA2DFF-F7B3-4194-9E4C-9C0FADC9DFDA}"/>
              </a:ext>
            </a:extLst>
          </p:cNvPr>
          <p:cNvCxnSpPr>
            <a:cxnSpLocks/>
          </p:cNvCxnSpPr>
          <p:nvPr/>
        </p:nvCxnSpPr>
        <p:spPr>
          <a:xfrm>
            <a:off x="4643505" y="5569476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72CFFA2-5536-460B-B2F5-D9BF03F4A17A}"/>
              </a:ext>
            </a:extLst>
          </p:cNvPr>
          <p:cNvSpPr/>
          <p:nvPr/>
        </p:nvSpPr>
        <p:spPr>
          <a:xfrm>
            <a:off x="3497344" y="603315"/>
            <a:ext cx="4477732" cy="829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" panose="020B0502040204020203" pitchFamily="34" charset="0"/>
              </a:rPr>
              <a:t>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9EE73-33B6-4EA1-B75C-848981A4EBC7}"/>
              </a:ext>
            </a:extLst>
          </p:cNvPr>
          <p:cNvSpPr/>
          <p:nvPr/>
        </p:nvSpPr>
        <p:spPr>
          <a:xfrm>
            <a:off x="3273476" y="5341043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Files Queue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10734-A4CE-4C1B-A8BD-93D92881A3C1}"/>
              </a:ext>
            </a:extLst>
          </p:cNvPr>
          <p:cNvSpPr/>
          <p:nvPr/>
        </p:nvSpPr>
        <p:spPr>
          <a:xfrm>
            <a:off x="8968654" y="3294750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Exports file to bank folder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24532E4-F1B1-4943-A61A-94C526AAD9F7}"/>
              </a:ext>
            </a:extLst>
          </p:cNvPr>
          <p:cNvSpPr/>
          <p:nvPr/>
        </p:nvSpPr>
        <p:spPr>
          <a:xfrm>
            <a:off x="6201884" y="1858895"/>
            <a:ext cx="1370029" cy="1076957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Logs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56712-6DF5-4829-9762-5BA9B2BB2943}"/>
              </a:ext>
            </a:extLst>
          </p:cNvPr>
          <p:cNvSpPr/>
          <p:nvPr/>
        </p:nvSpPr>
        <p:spPr>
          <a:xfrm>
            <a:off x="4996346" y="462969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85DAF3-D880-4E83-9F5C-A5BEA00D039B}"/>
              </a:ext>
            </a:extLst>
          </p:cNvPr>
          <p:cNvCxnSpPr>
            <a:cxnSpLocks/>
          </p:cNvCxnSpPr>
          <p:nvPr/>
        </p:nvCxnSpPr>
        <p:spPr>
          <a:xfrm>
            <a:off x="4643505" y="5596892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0A7808-F08C-42C6-B109-A1D756769EFB}"/>
              </a:ext>
            </a:extLst>
          </p:cNvPr>
          <p:cNvCxnSpPr>
            <a:cxnSpLocks/>
          </p:cNvCxnSpPr>
          <p:nvPr/>
        </p:nvCxnSpPr>
        <p:spPr>
          <a:xfrm>
            <a:off x="9664302" y="3855959"/>
            <a:ext cx="674381" cy="6025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61A199-8D67-4941-B4FA-79F0B60BFF8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913475" y="5633274"/>
            <a:ext cx="36000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7C05848-2940-42AF-ADC4-FB1F58457367}"/>
              </a:ext>
            </a:extLst>
          </p:cNvPr>
          <p:cNvSpPr/>
          <p:nvPr/>
        </p:nvSpPr>
        <p:spPr>
          <a:xfrm>
            <a:off x="6720791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Formatted Files Queue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24F944-E01C-49BF-A7CD-0096546E27CD}"/>
              </a:ext>
            </a:extLst>
          </p:cNvPr>
          <p:cNvSpPr txBox="1"/>
          <p:nvPr/>
        </p:nvSpPr>
        <p:spPr>
          <a:xfrm>
            <a:off x="328959" y="1667495"/>
            <a:ext cx="4976144" cy="26275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Receive file to be processed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Validate and process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Work with various file formats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Perform various calculations on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Create bank payment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Put the payment file in a designated folder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Keep log of all the activity for 7 years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B076CD3-FFB5-41AD-A44D-1C90040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2" y="170121"/>
            <a:ext cx="623299" cy="6129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EB80D-FDFB-416E-BD8B-94D02CB7C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5901070"/>
            <a:ext cx="589969" cy="52417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61771D3-84DE-4BB5-A14B-B31FBEB5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6" y="5332744"/>
            <a:ext cx="589969" cy="5241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FBB8567-5730-41BF-90B6-0215C693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13" y="4764418"/>
            <a:ext cx="589969" cy="524173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B44433A-849E-464F-9DD2-646A88A38079}"/>
              </a:ext>
            </a:extLst>
          </p:cNvPr>
          <p:cNvSpPr/>
          <p:nvPr/>
        </p:nvSpPr>
        <p:spPr>
          <a:xfrm>
            <a:off x="1544005" y="5332744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Handler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D2BFAB-3FA6-4541-96DE-CDEE39CDC3C2}"/>
              </a:ext>
            </a:extLst>
          </p:cNvPr>
          <p:cNvSpPr/>
          <p:nvPr/>
        </p:nvSpPr>
        <p:spPr>
          <a:xfrm>
            <a:off x="4982536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E488EAC-CFD5-4188-A28A-3A009110BE68}"/>
              </a:ext>
            </a:extLst>
          </p:cNvPr>
          <p:cNvSpPr/>
          <p:nvPr/>
        </p:nvSpPr>
        <p:spPr>
          <a:xfrm>
            <a:off x="4996346" y="6133012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File Formatter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798CD65E-C653-44FE-99ED-B32FF4D2BC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81760" y="5719980"/>
            <a:ext cx="352841" cy="71134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C84A6A8-3960-4CDB-A7F7-A5486B834907}"/>
              </a:ext>
            </a:extLst>
          </p:cNvPr>
          <p:cNvCxnSpPr>
            <a:cxnSpLocks/>
          </p:cNvCxnSpPr>
          <p:nvPr/>
        </p:nvCxnSpPr>
        <p:spPr>
          <a:xfrm>
            <a:off x="6391218" y="4809875"/>
            <a:ext cx="352841" cy="79196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BF68A0C-06F2-4E96-9BAE-92695AA62A6B}"/>
              </a:ext>
            </a:extLst>
          </p:cNvPr>
          <p:cNvCxnSpPr>
            <a:cxnSpLocks/>
          </p:cNvCxnSpPr>
          <p:nvPr/>
        </p:nvCxnSpPr>
        <p:spPr>
          <a:xfrm>
            <a:off x="6366375" y="5594830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C7DF6D8-A19F-4457-8638-62FCA05D5FBA}"/>
              </a:ext>
            </a:extLst>
          </p:cNvPr>
          <p:cNvSpPr/>
          <p:nvPr/>
        </p:nvSpPr>
        <p:spPr>
          <a:xfrm>
            <a:off x="8446808" y="5336288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Calculation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693373-7F40-4C83-9818-63B868E7769B}"/>
              </a:ext>
            </a:extLst>
          </p:cNvPr>
          <p:cNvCxnSpPr>
            <a:cxnSpLocks/>
          </p:cNvCxnSpPr>
          <p:nvPr/>
        </p:nvCxnSpPr>
        <p:spPr>
          <a:xfrm>
            <a:off x="8092392" y="5598374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2D458C4-C9D8-40F1-86E4-3E1C871AD59C}"/>
              </a:ext>
            </a:extLst>
          </p:cNvPr>
          <p:cNvSpPr/>
          <p:nvPr/>
        </p:nvSpPr>
        <p:spPr>
          <a:xfrm>
            <a:off x="10174388" y="5352721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Calculated Files Queue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972253-5C38-4E4A-ACE0-709F9416CC42}"/>
              </a:ext>
            </a:extLst>
          </p:cNvPr>
          <p:cNvCxnSpPr>
            <a:cxnSpLocks/>
          </p:cNvCxnSpPr>
          <p:nvPr/>
        </p:nvCxnSpPr>
        <p:spPr>
          <a:xfrm>
            <a:off x="9816837" y="5593209"/>
            <a:ext cx="3575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3BCEA559-05E0-4FEF-B731-5058916B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765" y="3692575"/>
            <a:ext cx="589969" cy="524173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D5AC37-ECBC-4049-B909-D5F1C89F4D6D}"/>
              </a:ext>
            </a:extLst>
          </p:cNvPr>
          <p:cNvCxnSpPr>
            <a:cxnSpLocks/>
          </p:cNvCxnSpPr>
          <p:nvPr/>
        </p:nvCxnSpPr>
        <p:spPr>
          <a:xfrm flipV="1">
            <a:off x="10856266" y="5057468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3B8DBC7-2AAC-40FF-8DB0-BA7BF2B4C6CF}"/>
              </a:ext>
            </a:extLst>
          </p:cNvPr>
          <p:cNvSpPr/>
          <p:nvPr/>
        </p:nvSpPr>
        <p:spPr>
          <a:xfrm>
            <a:off x="1544005" y="4484873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Gets files from folders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E018619-69DA-4C37-A98B-18461A6C7E74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229020" y="5046082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04FEF49-D6CD-454C-A2F2-6E1DD4179697}"/>
              </a:ext>
            </a:extLst>
          </p:cNvPr>
          <p:cNvSpPr/>
          <p:nvPr/>
        </p:nvSpPr>
        <p:spPr>
          <a:xfrm>
            <a:off x="5430464" y="3625863"/>
            <a:ext cx="1370029" cy="70828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Convert files to unified format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FFB0FE-D20F-42AA-B839-E8F9E94091C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115479" y="4334149"/>
            <a:ext cx="0" cy="28924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82ACAE3-99B7-4559-9340-B37CE4AF3C91}"/>
              </a:ext>
            </a:extLst>
          </p:cNvPr>
          <p:cNvSpPr/>
          <p:nvPr/>
        </p:nvSpPr>
        <p:spPr>
          <a:xfrm>
            <a:off x="8446808" y="4466496"/>
            <a:ext cx="1370029" cy="561209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Performs calculations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880388F-D181-40B1-8FA8-4DB03AEDA343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9131823" y="5027705"/>
            <a:ext cx="0" cy="2892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A6DDF97-AEF2-4D47-AE28-A2F4BEBD7835}"/>
              </a:ext>
            </a:extLst>
          </p:cNvPr>
          <p:cNvSpPr/>
          <p:nvPr/>
        </p:nvSpPr>
        <p:spPr>
          <a:xfrm>
            <a:off x="10174388" y="4464136"/>
            <a:ext cx="1370029" cy="5844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</a:rPr>
              <a:t>File Exporter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CC6112-8C9D-4BDF-85C4-26A251FA73AF}"/>
              </a:ext>
            </a:extLst>
          </p:cNvPr>
          <p:cNvCxnSpPr>
            <a:cxnSpLocks/>
          </p:cNvCxnSpPr>
          <p:nvPr/>
        </p:nvCxnSpPr>
        <p:spPr>
          <a:xfrm flipV="1">
            <a:off x="10774750" y="4174575"/>
            <a:ext cx="0" cy="28393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5" grpId="0" animBg="1"/>
      <p:bldP spid="40" grpId="0" animBg="1"/>
      <p:bldP spid="55" grpId="0" animBg="1"/>
      <p:bldP spid="67" grpId="0" animBg="1"/>
      <p:bldP spid="71" grpId="0" animBg="1"/>
      <p:bldP spid="72" grpId="0" animBg="1"/>
      <p:bldP spid="73" grpId="0" animBg="1"/>
      <p:bldP spid="82" grpId="0" animBg="1"/>
      <p:bldP spid="84" grpId="0" animBg="1"/>
      <p:bldP spid="93" grpId="0" animBg="1"/>
      <p:bldP spid="95" grpId="0" animBg="1"/>
      <p:bldP spid="98" grpId="0" animBg="1"/>
      <p:bldP spid="10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11628</TotalTime>
  <Words>1458</Words>
  <Application>Microsoft Office PowerPoint</Application>
  <PresentationFormat>Widescreen</PresentationFormat>
  <Paragraphs>422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Aharoni</vt:lpstr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</cp:revision>
  <dcterms:created xsi:type="dcterms:W3CDTF">2020-01-14T18:23:28Z</dcterms:created>
  <dcterms:modified xsi:type="dcterms:W3CDTF">2020-02-26T06:26:11Z</dcterms:modified>
</cp:coreProperties>
</file>