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86" r:id="rId3"/>
    <p:sldId id="260" r:id="rId4"/>
    <p:sldId id="285" r:id="rId5"/>
    <p:sldId id="287" r:id="rId6"/>
    <p:sldId id="261" r:id="rId7"/>
    <p:sldId id="278" r:id="rId8"/>
  </p:sldIdLst>
  <p:sldSz cx="9144000" cy="5143500" type="screen16x9"/>
  <p:notesSz cx="6858000" cy="9144000"/>
  <p:embeddedFontLst>
    <p:embeddedFont>
      <p:font typeface="Barlow Light" panose="020B0604020202020204" charset="0"/>
      <p:regular r:id="rId10"/>
      <p:bold r:id="rId11"/>
      <p:italic r:id="rId12"/>
      <p:boldItalic r:id="rId13"/>
    </p:embeddedFont>
    <p:embeddedFont>
      <p:font typeface="Barlow SemiBold"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EEEE7C-FFC9-4D66-AA40-1B2B1F84D648}">
  <a:tblStyle styleId="{CFEEEE7C-FFC9-4D66-AA40-1B2B1F84D6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16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Find Your Way</a:t>
            </a:r>
            <a:br>
              <a:rPr lang="en-US" dirty="0"/>
            </a:br>
            <a:r>
              <a:rPr lang="en-US" sz="2400" dirty="0"/>
              <a:t>	               (An Indoor Navigation System)</a:t>
            </a:r>
            <a:endParaRPr sz="2400" dirty="0"/>
          </a:p>
        </p:txBody>
      </p:sp>
      <p:sp>
        <p:nvSpPr>
          <p:cNvPr id="4" name="Google Shape;521;p14">
            <a:extLst>
              <a:ext uri="{FF2B5EF4-FFF2-40B4-BE49-F238E27FC236}">
                <a16:creationId xmlns:a16="http://schemas.microsoft.com/office/drawing/2014/main" id="{7ED7F09F-8011-489C-8952-C9E41E4FF0E1}"/>
              </a:ext>
            </a:extLst>
          </p:cNvPr>
          <p:cNvSpPr txBox="1">
            <a:spLocks/>
          </p:cNvSpPr>
          <p:nvPr/>
        </p:nvSpPr>
        <p:spPr>
          <a:xfrm>
            <a:off x="6265924" y="4018633"/>
            <a:ext cx="2043954" cy="92051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9pPr>
          </a:lstStyle>
          <a:p>
            <a:r>
              <a:rPr lang="en-US" sz="2000" u="sng" dirty="0">
                <a:solidFill>
                  <a:schemeClr val="tx2">
                    <a:lumMod val="10000"/>
                  </a:schemeClr>
                </a:solidFill>
              </a:rPr>
              <a:t>Presented By </a:t>
            </a:r>
            <a:r>
              <a:rPr lang="en-US" sz="2000" dirty="0">
                <a:solidFill>
                  <a:schemeClr val="tx2">
                    <a:lumMod val="10000"/>
                  </a:schemeClr>
                </a:solidFill>
              </a:rPr>
              <a:t>:-</a:t>
            </a:r>
          </a:p>
          <a:p>
            <a:r>
              <a:rPr lang="en-US" sz="1400" dirty="0">
                <a:solidFill>
                  <a:schemeClr val="tx2">
                    <a:lumMod val="10000"/>
                  </a:schemeClr>
                </a:solidFill>
              </a:rPr>
              <a:t>Sameer Kr Dutta</a:t>
            </a:r>
          </a:p>
          <a:p>
            <a:r>
              <a:rPr lang="en-US" sz="1400" dirty="0">
                <a:solidFill>
                  <a:schemeClr val="tx2">
                    <a:lumMod val="10000"/>
                  </a:schemeClr>
                </a:solidFill>
              </a:rPr>
              <a:t>Pratik Ghose</a:t>
            </a:r>
          </a:p>
          <a:p>
            <a:r>
              <a:rPr lang="en-US" sz="1400" dirty="0">
                <a:solidFill>
                  <a:schemeClr val="tx2">
                    <a:lumMod val="10000"/>
                  </a:schemeClr>
                </a:solidFill>
              </a:rPr>
              <a:t>Nikita Agarwalla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02D68C-9679-4F92-A942-3C1C88BF203A}"/>
              </a:ext>
            </a:extLst>
          </p:cNvPr>
          <p:cNvSpPr>
            <a:spLocks noGrp="1"/>
          </p:cNvSpPr>
          <p:nvPr>
            <p:ph type="title"/>
          </p:nvPr>
        </p:nvSpPr>
        <p:spPr/>
        <p:txBody>
          <a:bodyPr/>
          <a:lstStyle/>
          <a:p>
            <a:r>
              <a:rPr lang="en-US" dirty="0"/>
              <a:t>Problem Statement</a:t>
            </a:r>
          </a:p>
        </p:txBody>
      </p:sp>
      <p:sp>
        <p:nvSpPr>
          <p:cNvPr id="7" name="Text Placeholder 6">
            <a:extLst>
              <a:ext uri="{FF2B5EF4-FFF2-40B4-BE49-F238E27FC236}">
                <a16:creationId xmlns:a16="http://schemas.microsoft.com/office/drawing/2014/main" id="{3708025D-8CB9-455D-A214-25E539EB724C}"/>
              </a:ext>
            </a:extLst>
          </p:cNvPr>
          <p:cNvSpPr>
            <a:spLocks noGrp="1"/>
          </p:cNvSpPr>
          <p:nvPr>
            <p:ph type="body" idx="1"/>
          </p:nvPr>
        </p:nvSpPr>
        <p:spPr>
          <a:xfrm>
            <a:off x="1192848" y="1530427"/>
            <a:ext cx="6650700" cy="2886000"/>
          </a:xfrm>
        </p:spPr>
        <p:txBody>
          <a:bodyPr/>
          <a:lstStyle/>
          <a:p>
            <a:r>
              <a:rPr lang="en-US" sz="1600" dirty="0"/>
              <a:t>On every single day we require to move around multiple places in and out of our office, to help in the outside world we got the maps proposed by Google.</a:t>
            </a:r>
          </a:p>
          <a:p>
            <a:r>
              <a:rPr lang="en-US" sz="1600" dirty="0"/>
              <a:t>But in here, at the office just to find a different department or an un-heard conference room where we haven't visited before cost us a ton of time.</a:t>
            </a:r>
          </a:p>
          <a:p>
            <a:r>
              <a:rPr lang="en-US" sz="1600" dirty="0"/>
              <a:t>On the other hand as being an evolving and rapid growing company, multiple newly built workspaces would also be accommodated and finding new regions and departments could a difficult thing.</a:t>
            </a:r>
          </a:p>
        </p:txBody>
      </p:sp>
      <p:sp>
        <p:nvSpPr>
          <p:cNvPr id="8" name="Rectangle 7">
            <a:extLst>
              <a:ext uri="{FF2B5EF4-FFF2-40B4-BE49-F238E27FC236}">
                <a16:creationId xmlns:a16="http://schemas.microsoft.com/office/drawing/2014/main" id="{D1AC2D9F-6751-40E2-A485-09D0DA3F994E}"/>
              </a:ext>
            </a:extLst>
          </p:cNvPr>
          <p:cNvSpPr/>
          <p:nvPr/>
        </p:nvSpPr>
        <p:spPr>
          <a:xfrm>
            <a:off x="8717956" y="4683080"/>
            <a:ext cx="263214" cy="261610"/>
          </a:xfrm>
          <a:prstGeom prst="rect">
            <a:avLst/>
          </a:prstGeom>
        </p:spPr>
        <p:txBody>
          <a:bodyPr wrap="none">
            <a:spAutoFit/>
          </a:bodyPr>
          <a:lstStyle/>
          <a:p>
            <a:r>
              <a:rPr lang="en" sz="1100" dirty="0">
                <a:solidFill>
                  <a:schemeClr val="bg1"/>
                </a:solidFill>
              </a:rPr>
              <a:t>2</a:t>
            </a:r>
            <a:endParaRPr lang="en-US" sz="1100" dirty="0">
              <a:solidFill>
                <a:schemeClr val="bg1"/>
              </a:solidFill>
            </a:endParaRPr>
          </a:p>
        </p:txBody>
      </p:sp>
    </p:spTree>
    <p:extLst>
      <p:ext uri="{BB962C8B-B14F-4D97-AF65-F5344CB8AC3E}">
        <p14:creationId xmlns:p14="http://schemas.microsoft.com/office/powerpoint/2010/main" val="263202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699000" y="660474"/>
            <a:ext cx="5045400" cy="259534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4000" dirty="0"/>
              <a:t>Ease yourself to find the way to your destination with a single click …</a:t>
            </a:r>
            <a:endParaRPr sz="4000" dirty="0"/>
          </a:p>
        </p:txBody>
      </p:sp>
      <p:sp>
        <p:nvSpPr>
          <p:cNvPr id="545" name="Google Shape;545;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2"/>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Proposed Solution</a:t>
            </a:r>
            <a:endParaRPr dirty="0"/>
          </a:p>
        </p:txBody>
      </p:sp>
      <p:sp>
        <p:nvSpPr>
          <p:cNvPr id="595" name="Google Shape;595;p22"/>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p>
            <a:pPr marL="0" lvl="0" indent="0">
              <a:buNone/>
            </a:pPr>
            <a:r>
              <a:rPr lang="en-US" sz="1600" dirty="0"/>
              <a:t>“Find Your Way” is an applications that will help you to look for your path in an augmented reality. The app will show virtual arrows on the camera’s live feed, to show the directions towards your destination in real time. This app will help a lot of people to find their way inside of the office irrespective of them being a fresher or experienced one.</a:t>
            </a:r>
          </a:p>
        </p:txBody>
      </p:sp>
      <p:sp>
        <p:nvSpPr>
          <p:cNvPr id="597" name="Google Shape;597;p2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4</a:t>
            </a:fld>
            <a:endParaRPr>
              <a:solidFill>
                <a:schemeClr val="lt1"/>
              </a:solidFill>
            </a:endParaRPr>
          </a:p>
        </p:txBody>
      </p:sp>
      <p:pic>
        <p:nvPicPr>
          <p:cNvPr id="3" name="Picture 2" descr="A picture containing photo, monitor, different, sitting&#10;&#10;Description automatically generated">
            <a:extLst>
              <a:ext uri="{FF2B5EF4-FFF2-40B4-BE49-F238E27FC236}">
                <a16:creationId xmlns:a16="http://schemas.microsoft.com/office/drawing/2014/main" id="{FB31DF54-2838-4CC7-99D0-F33ECBFBFC7A}"/>
              </a:ext>
            </a:extLst>
          </p:cNvPr>
          <p:cNvPicPr>
            <a:picLocks noChangeAspect="1"/>
          </p:cNvPicPr>
          <p:nvPr/>
        </p:nvPicPr>
        <p:blipFill rotWithShape="1">
          <a:blip r:embed="rId3"/>
          <a:srcRect l="36192" t="7358" r="36236" b="6597"/>
          <a:stretch/>
        </p:blipFill>
        <p:spPr>
          <a:xfrm>
            <a:off x="7065818" y="591082"/>
            <a:ext cx="1683329" cy="3591259"/>
          </a:xfrm>
          <a:prstGeom prst="roundRect">
            <a:avLst>
              <a:gd name="adj" fmla="val 8594"/>
            </a:avLst>
          </a:prstGeom>
          <a:solidFill>
            <a:srgbClr val="FFFFFF">
              <a:shade val="85000"/>
            </a:srgbClr>
          </a:solidFill>
          <a:ln>
            <a:noFill/>
          </a:ln>
          <a:effectLst>
            <a:softEdge rad="63500"/>
          </a:effectLst>
        </p:spPr>
      </p:pic>
      <p:pic>
        <p:nvPicPr>
          <p:cNvPr id="5" name="Picture 4" descr="A picture containing photo, monitor, different, sitting&#10;&#10;Description automatically generated">
            <a:extLst>
              <a:ext uri="{FF2B5EF4-FFF2-40B4-BE49-F238E27FC236}">
                <a16:creationId xmlns:a16="http://schemas.microsoft.com/office/drawing/2014/main" id="{81EDDF29-2817-4F2F-84A9-A8E7A25AF240}"/>
              </a:ext>
            </a:extLst>
          </p:cNvPr>
          <p:cNvPicPr>
            <a:picLocks noChangeAspect="1"/>
          </p:cNvPicPr>
          <p:nvPr/>
        </p:nvPicPr>
        <p:blipFill rotWithShape="1">
          <a:blip r:embed="rId3"/>
          <a:srcRect l="68628" t="7407" r="3337" b="6800"/>
          <a:stretch/>
        </p:blipFill>
        <p:spPr>
          <a:xfrm>
            <a:off x="5299367" y="627027"/>
            <a:ext cx="1683329" cy="3555314"/>
          </a:xfrm>
          <a:prstGeom prst="rect">
            <a:avLst/>
          </a:prstGeom>
          <a:effectLst>
            <a:softEdge rad="50800"/>
          </a:effectLst>
        </p:spPr>
      </p:pic>
    </p:spTree>
    <p:extLst>
      <p:ext uri="{BB962C8B-B14F-4D97-AF65-F5344CB8AC3E}">
        <p14:creationId xmlns:p14="http://schemas.microsoft.com/office/powerpoint/2010/main" val="268317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D8645A9-8DCF-43D9-9103-AF886A831B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3E517D21-CE40-46A3-AFA0-CD01D846C697}"/>
              </a:ext>
            </a:extLst>
          </p:cNvPr>
          <p:cNvPicPr>
            <a:picLocks noChangeAspect="1"/>
          </p:cNvPicPr>
          <p:nvPr/>
        </p:nvPicPr>
        <p:blipFill>
          <a:blip r:embed="rId2"/>
          <a:stretch>
            <a:fillRect/>
          </a:stretch>
        </p:blipFill>
        <p:spPr>
          <a:xfrm>
            <a:off x="626346" y="351760"/>
            <a:ext cx="8517654" cy="4791740"/>
          </a:xfrm>
          <a:prstGeom prst="rect">
            <a:avLst/>
          </a:prstGeom>
        </p:spPr>
      </p:pic>
    </p:spTree>
    <p:extLst>
      <p:ext uri="{BB962C8B-B14F-4D97-AF65-F5344CB8AC3E}">
        <p14:creationId xmlns:p14="http://schemas.microsoft.com/office/powerpoint/2010/main" val="188873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Proposed Technologies,</a:t>
            </a:r>
            <a:endParaRPr dirty="0"/>
          </a:p>
        </p:txBody>
      </p:sp>
      <p:sp>
        <p:nvSpPr>
          <p:cNvPr id="551" name="Google Shape;551;p18"/>
          <p:cNvSpPr txBox="1">
            <a:spLocks noGrp="1"/>
          </p:cNvSpPr>
          <p:nvPr>
            <p:ph type="body" idx="1"/>
          </p:nvPr>
        </p:nvSpPr>
        <p:spPr>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n-US" b="1" dirty="0"/>
              <a:t>Front End</a:t>
            </a:r>
          </a:p>
          <a:p>
            <a:pPr lvl="0"/>
            <a:r>
              <a:rPr lang="en-US" sz="1600" dirty="0"/>
              <a:t>Android Studio with Java : </a:t>
            </a:r>
            <a:r>
              <a:rPr lang="en-US" sz="1400" dirty="0"/>
              <a:t>To develop the application.</a:t>
            </a:r>
          </a:p>
          <a:p>
            <a:pPr lvl="0"/>
            <a:r>
              <a:rPr lang="en-US" sz="1600" dirty="0"/>
              <a:t>Unity and AR Core : </a:t>
            </a:r>
            <a:r>
              <a:rPr lang="en-US" sz="1400" dirty="0"/>
              <a:t>To develop the AR arrows on the live feed.</a:t>
            </a:r>
          </a:p>
          <a:p>
            <a:pPr marL="361950" indent="-285750">
              <a:buSzPts val="2400"/>
            </a:pPr>
            <a:endParaRPr b="1" u="sng" dirty="0"/>
          </a:p>
        </p:txBody>
      </p:sp>
      <p:sp>
        <p:nvSpPr>
          <p:cNvPr id="2" name="Text Placeholder 1">
            <a:extLst>
              <a:ext uri="{FF2B5EF4-FFF2-40B4-BE49-F238E27FC236}">
                <a16:creationId xmlns:a16="http://schemas.microsoft.com/office/drawing/2014/main" id="{D2E25F98-67F0-4A59-9AA7-27E48C06B1A4}"/>
              </a:ext>
            </a:extLst>
          </p:cNvPr>
          <p:cNvSpPr>
            <a:spLocks noGrp="1"/>
          </p:cNvSpPr>
          <p:nvPr>
            <p:ph type="body" idx="2"/>
          </p:nvPr>
        </p:nvSpPr>
        <p:spPr/>
        <p:txBody>
          <a:bodyPr/>
          <a:lstStyle/>
          <a:p>
            <a:pPr marL="114300" indent="0">
              <a:buNone/>
            </a:pPr>
            <a:r>
              <a:rPr lang="en-US" b="1" dirty="0"/>
              <a:t>Intermediate Tools</a:t>
            </a:r>
          </a:p>
          <a:p>
            <a:r>
              <a:rPr lang="en-US" sz="1600" dirty="0"/>
              <a:t>WFPS using RSSI Fingerprinting : </a:t>
            </a:r>
            <a:r>
              <a:rPr lang="en-US" sz="1400" dirty="0"/>
              <a:t>To track the live location of the user.</a:t>
            </a:r>
          </a:p>
          <a:p>
            <a:r>
              <a:rPr lang="en-US" sz="1600" dirty="0"/>
              <a:t>Tensor flow and other Machine Learning libraries : </a:t>
            </a:r>
            <a:r>
              <a:rPr lang="en-US" sz="1400" dirty="0"/>
              <a:t>To process live feeds.</a:t>
            </a:r>
          </a:p>
        </p:txBody>
      </p:sp>
      <p:sp>
        <p:nvSpPr>
          <p:cNvPr id="3" name="Text Placeholder 2">
            <a:extLst>
              <a:ext uri="{FF2B5EF4-FFF2-40B4-BE49-F238E27FC236}">
                <a16:creationId xmlns:a16="http://schemas.microsoft.com/office/drawing/2014/main" id="{6E8BF662-75A9-4C42-AC36-D2CFA314C002}"/>
              </a:ext>
            </a:extLst>
          </p:cNvPr>
          <p:cNvSpPr>
            <a:spLocks noGrp="1"/>
          </p:cNvSpPr>
          <p:nvPr>
            <p:ph type="body" idx="3"/>
          </p:nvPr>
        </p:nvSpPr>
        <p:spPr/>
        <p:txBody>
          <a:bodyPr/>
          <a:lstStyle/>
          <a:p>
            <a:pPr marL="114300" indent="0">
              <a:buNone/>
            </a:pPr>
            <a:r>
              <a:rPr lang="en-US" b="1" dirty="0"/>
              <a:t>Back End</a:t>
            </a:r>
          </a:p>
          <a:p>
            <a:r>
              <a:rPr lang="en-US" sz="1600" dirty="0"/>
              <a:t>Firebase : </a:t>
            </a:r>
            <a:r>
              <a:rPr lang="en-US" sz="1400" dirty="0"/>
              <a:t>For real time database.</a:t>
            </a:r>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7</a:t>
            </a:fld>
            <a:endParaRPr>
              <a:solidFill>
                <a:schemeClr val="dk1"/>
              </a:solidFill>
            </a:endParaRPr>
          </a:p>
        </p:txBody>
      </p:sp>
      <p:sp>
        <p:nvSpPr>
          <p:cNvPr id="753" name="Google Shape;753;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pic>
        <p:nvPicPr>
          <p:cNvPr id="755" name="Google Shape;755;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281</Words>
  <Application>Microsoft Office PowerPoint</Application>
  <PresentationFormat>On-screen Show (16:9)</PresentationFormat>
  <Paragraphs>28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Barlow SemiBold</vt:lpstr>
      <vt:lpstr>Barlow Light</vt:lpstr>
      <vt:lpstr>Arial</vt:lpstr>
      <vt:lpstr>Lodovico template</vt:lpstr>
      <vt:lpstr>Find Your Way                 (An Indoor Navigation System)</vt:lpstr>
      <vt:lpstr>Problem Statement</vt:lpstr>
      <vt:lpstr>PowerPoint Presentation</vt:lpstr>
      <vt:lpstr>Proposed Solution</vt:lpstr>
      <vt:lpstr>PowerPoint Presentation</vt:lpstr>
      <vt:lpstr>Proposed Technologies,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Way                 (An Indoor Navigation System)</dc:title>
  <cp:lastModifiedBy>Sameer Dutta</cp:lastModifiedBy>
  <cp:revision>13</cp:revision>
  <dcterms:modified xsi:type="dcterms:W3CDTF">2020-02-26T08:22:09Z</dcterms:modified>
</cp:coreProperties>
</file>