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1577-4967-40EA-8142-122E105E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5F499-29DE-41BE-8FDC-9AE370265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969-8FC8-495E-AB67-028BE73D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0F70-CD37-45D7-A262-B25C3216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29B0-A0A4-49DD-BBEA-0DD2F97C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5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8A06-AB3D-42FC-AB6D-794EAE1C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5A1C-FCEB-4398-8DB4-5FF7D0C5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8731-BD4C-40EB-8580-6CA262CE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6977-12BB-4795-AFB6-67A3EEF2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E2B2-1285-4B1B-B206-36FFCB72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2F5EC-2C90-4607-93A8-B82D94A9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E107-7199-42F2-9187-091728ED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C63E-C689-469D-916C-075C75E2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EB4B-8A8B-471C-8B11-D5F18003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51FB-247C-43CD-BCC9-989866F2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F4FD-E624-40EE-A0C5-C876E760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5D75-87DE-4465-885B-6BD257E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22C9-36AB-455E-9D99-9036B0FA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2F1E-6A24-4D04-B66B-459224B7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981B-B06E-43E6-A10A-7E58D3B4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96CC-69A7-415D-A36C-500ED856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658C-2F28-4DA3-8E4C-2D4E446E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83E1-AD2C-4439-9943-E6E179A8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25E6-FD88-4DD6-B421-80C6D4AD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BAB7-F670-4A33-8476-F2D87D59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FA5A-6DDF-44F9-A14D-1F75EF3C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29A9-AEAF-423E-931F-037C27995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F9F82-74CE-4504-9BC7-CF04A4329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5CB1-A944-4FA3-9CC1-5188CE13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C0079-EE8B-432B-8364-1EEE41FD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C9A36-02DB-4CD8-8B55-FC856FA7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93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3BBF-6614-478D-8E0A-FD6A3D14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1D958-4C34-4E04-BB00-5EBD3622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1B98-E9F6-4598-9ECD-F1B9B873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7D425-EDC5-4697-BD7E-84D389B2D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A-A2AF-4D08-A75D-ED1B18DF3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769B-534A-4A69-8D84-7766E471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FE66E-A2D5-463E-8DAA-1897AD78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103CE-1D4C-4FB8-BF6F-9CD0C8F6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8082-4B95-4189-ABE2-62DB38E8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7C539-B064-4889-9B87-4339C154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DB8BE-588E-474B-97B7-69F779DC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8F4B6-86EF-4224-A897-96671AA5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3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DA6A4-4FA6-4A2C-968A-B1C0F262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55C62-E04B-4BFA-AE98-37F9DDE3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B8D28-1B03-436A-BA3A-89F1A487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BCC8-60C1-4EFC-9B80-B861B546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7B65-DDE5-4310-86B4-4510F55C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7F3CA-6162-4A6C-B5A4-AA24FAA24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32E3-431A-43F6-90A8-70EE3167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4CFC-E902-420B-8627-0C1FFF1E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BABAE-3C9F-482A-BAD3-A064FA14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42C1-4C5A-40E9-856F-69DB108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A4DA9-DAE9-466C-95B2-F957AA9F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FDA45-7CA4-41F6-96CE-6D23C49AF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0BC15-234F-4D3D-A888-4BB9E95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2174-25B3-46A6-A142-4E2D4FF0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FC5F-4218-4A8D-A58D-D9BC49B9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AFC5E-0F55-41C8-B1A8-2C33E4C6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289F9-E733-4913-BE93-44EB8980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8BD9-AAB5-424B-BFAE-27C26B74B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825-4DBA-4A15-ABB1-614B56386264}" type="datetimeFigureOut">
              <a:rPr lang="en-IN" smtClean="0"/>
              <a:t>26-02-2020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9D3C-D059-4F84-84FE-0823C3339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8B53-EE4E-453E-9846-F7D390CB9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3CCF-867C-4BBD-8DFA-32B54166C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1;p18">
            <a:extLst>
              <a:ext uri="{FF2B5EF4-FFF2-40B4-BE49-F238E27FC236}">
                <a16:creationId xmlns:a16="http://schemas.microsoft.com/office/drawing/2014/main" id="{039A5A84-2854-4417-B840-26B50A1AAE2D}"/>
              </a:ext>
            </a:extLst>
          </p:cNvPr>
          <p:cNvSpPr txBox="1">
            <a:spLocks/>
          </p:cNvSpPr>
          <p:nvPr/>
        </p:nvSpPr>
        <p:spPr>
          <a:xfrm>
            <a:off x="1002282" y="458200"/>
            <a:ext cx="1431851" cy="908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ctr">
              <a:buSzPts val="2400"/>
            </a:pPr>
            <a:r>
              <a:rPr lang="en-US" sz="2000" dirty="0">
                <a:latin typeface="Comic Sans MS" panose="030F0702030302020204" pitchFamily="66" charset="0"/>
              </a:rPr>
              <a:t>Extraction  </a:t>
            </a:r>
          </a:p>
          <a:p>
            <a:pPr marL="361950" indent="-285750" algn="ctr">
              <a:buSzPts val="2400"/>
            </a:pPr>
            <a:r>
              <a:rPr lang="en-US" sz="2000" dirty="0">
                <a:latin typeface="Comic Sans MS" panose="030F0702030302020204" pitchFamily="66" charset="0"/>
              </a:rPr>
              <a:t>of </a:t>
            </a:r>
          </a:p>
          <a:p>
            <a:pPr marL="361950" indent="-285750" algn="ctr">
              <a:buSzPts val="2400"/>
            </a:pPr>
            <a:r>
              <a:rPr lang="en-US" sz="2000" dirty="0">
                <a:latin typeface="Comic Sans MS" panose="030F0702030302020204" pitchFamily="66" charset="0"/>
              </a:rPr>
              <a:t>Features</a:t>
            </a:r>
          </a:p>
          <a:p>
            <a:pPr marL="361950" indent="-285750" algn="ctr">
              <a:buSzPts val="2400"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C8AB1-C47C-48EC-8CA6-3647FC072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9" t="8820" r="18526" b="16347"/>
          <a:stretch/>
        </p:blipFill>
        <p:spPr>
          <a:xfrm>
            <a:off x="2053786" y="2724768"/>
            <a:ext cx="1660807" cy="2260195"/>
          </a:xfrm>
          <a:prstGeom prst="rect">
            <a:avLst/>
          </a:prstGeom>
        </p:spPr>
      </p:pic>
      <p:pic>
        <p:nvPicPr>
          <p:cNvPr id="7" name="Graphic 15">
            <a:extLst>
              <a:ext uri="{FF2B5EF4-FFF2-40B4-BE49-F238E27FC236}">
                <a16:creationId xmlns:a16="http://schemas.microsoft.com/office/drawing/2014/main" id="{D026AEFA-EF2F-4982-9FF4-50696D6C0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99" y="5080355"/>
            <a:ext cx="1624971" cy="162497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6B9EBB4E-13F0-422E-AEFF-AE6C5AC7B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8779" y="285159"/>
            <a:ext cx="1331355" cy="13313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21">
            <a:extLst>
              <a:ext uri="{FF2B5EF4-FFF2-40B4-BE49-F238E27FC236}">
                <a16:creationId xmlns:a16="http://schemas.microsoft.com/office/drawing/2014/main" id="{AC75FF82-80E3-43FF-8EF3-25ACC14CF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5296" y="1063961"/>
            <a:ext cx="1660807" cy="16608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DFCD451-9230-4177-AB25-B938055480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5996" y="351376"/>
            <a:ext cx="1759609" cy="2855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9392EF-82C5-4EFA-A1B4-3C7DAE7E7EA4}"/>
              </a:ext>
            </a:extLst>
          </p:cNvPr>
          <p:cNvCxnSpPr>
            <a:cxnSpLocks/>
          </p:cNvCxnSpPr>
          <p:nvPr/>
        </p:nvCxnSpPr>
        <p:spPr>
          <a:xfrm rot="10800000">
            <a:off x="2789921" y="4984963"/>
            <a:ext cx="3855977" cy="973866"/>
          </a:xfrm>
          <a:prstGeom prst="bentConnector3">
            <a:avLst>
              <a:gd name="adj1" fmla="val 60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99EA7C8-615B-4C6A-B5EA-730D3E09BD5F}"/>
              </a:ext>
            </a:extLst>
          </p:cNvPr>
          <p:cNvCxnSpPr>
            <a:cxnSpLocks/>
          </p:cNvCxnSpPr>
          <p:nvPr/>
        </p:nvCxnSpPr>
        <p:spPr>
          <a:xfrm>
            <a:off x="7155587" y="965159"/>
            <a:ext cx="2458167" cy="92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DF9353-9AFE-4812-AFB0-846C695840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63867" y="2668340"/>
            <a:ext cx="3449519" cy="1167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>
            <a:extLst>
              <a:ext uri="{FF2B5EF4-FFF2-40B4-BE49-F238E27FC236}">
                <a16:creationId xmlns:a16="http://schemas.microsoft.com/office/drawing/2014/main" id="{5C6404BD-905B-4001-AF10-C75538A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43" y="3017295"/>
            <a:ext cx="2644911" cy="823410"/>
          </a:xfrm>
        </p:spPr>
        <p:txBody>
          <a:bodyPr>
            <a:noAutofit/>
          </a:bodyPr>
          <a:lstStyle/>
          <a:p>
            <a:r>
              <a:rPr lang="en-IN" sz="1600" dirty="0"/>
              <a:t>Route Planning Algorithm will be initialized and using the way points the user will be guided to the destination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CF07F91-7BF2-4FD5-AF2E-95C94A463821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730296" y="2531375"/>
            <a:ext cx="2327727" cy="319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35">
            <a:extLst>
              <a:ext uri="{FF2B5EF4-FFF2-40B4-BE49-F238E27FC236}">
                <a16:creationId xmlns:a16="http://schemas.microsoft.com/office/drawing/2014/main" id="{72F65219-3C43-4E10-94C3-BB1F9E3B88AA}"/>
              </a:ext>
            </a:extLst>
          </p:cNvPr>
          <p:cNvSpPr txBox="1">
            <a:spLocks/>
          </p:cNvSpPr>
          <p:nvPr/>
        </p:nvSpPr>
        <p:spPr>
          <a:xfrm>
            <a:off x="2949501" y="912540"/>
            <a:ext cx="2644911" cy="823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/>
              <a:t>Way points will be marked by the user of the mobile application</a:t>
            </a:r>
          </a:p>
        </p:txBody>
      </p:sp>
      <p:sp>
        <p:nvSpPr>
          <p:cNvPr id="42" name="Title 35">
            <a:extLst>
              <a:ext uri="{FF2B5EF4-FFF2-40B4-BE49-F238E27FC236}">
                <a16:creationId xmlns:a16="http://schemas.microsoft.com/office/drawing/2014/main" id="{849BFF5C-84F7-488C-BE3D-1F1A4867C5E2}"/>
              </a:ext>
            </a:extLst>
          </p:cNvPr>
          <p:cNvSpPr txBox="1">
            <a:spLocks/>
          </p:cNvSpPr>
          <p:nvPr/>
        </p:nvSpPr>
        <p:spPr>
          <a:xfrm>
            <a:off x="318459" y="4015124"/>
            <a:ext cx="1660808" cy="1179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/>
              <a:t>Features will be scanned from the camera, initialised in the mobile application</a:t>
            </a:r>
          </a:p>
        </p:txBody>
      </p:sp>
      <p:sp>
        <p:nvSpPr>
          <p:cNvPr id="43" name="Title 35">
            <a:extLst>
              <a:ext uri="{FF2B5EF4-FFF2-40B4-BE49-F238E27FC236}">
                <a16:creationId xmlns:a16="http://schemas.microsoft.com/office/drawing/2014/main" id="{D0DC3218-8E51-400B-80E9-0E8E44ABD810}"/>
              </a:ext>
            </a:extLst>
          </p:cNvPr>
          <p:cNvSpPr txBox="1">
            <a:spLocks/>
          </p:cNvSpPr>
          <p:nvPr/>
        </p:nvSpPr>
        <p:spPr>
          <a:xfrm>
            <a:off x="4400371" y="5059068"/>
            <a:ext cx="2644911" cy="823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/>
              <a:t>The features and the way points will be feed in the database in JSON format </a:t>
            </a:r>
          </a:p>
        </p:txBody>
      </p:sp>
    </p:spTree>
    <p:extLst>
      <p:ext uri="{BB962C8B-B14F-4D97-AF65-F5344CB8AC3E}">
        <p14:creationId xmlns:p14="http://schemas.microsoft.com/office/powerpoint/2010/main" val="14492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Route Planning Algorithm will be initialized and using the way points the user will be guided to the destination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Planning Algorithm will be initialized and using the way points the user will be guided to the destination</dc:title>
  <dc:creator>Sameer Dutta</dc:creator>
  <cp:lastModifiedBy>Sameer Dutta</cp:lastModifiedBy>
  <cp:revision>5</cp:revision>
  <dcterms:created xsi:type="dcterms:W3CDTF">2020-02-25T21:00:07Z</dcterms:created>
  <dcterms:modified xsi:type="dcterms:W3CDTF">2020-02-25T21:36:42Z</dcterms:modified>
</cp:coreProperties>
</file>