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6858000" cx="12192000"/>
  <p:notesSz cx="6858000" cy="9144000"/>
  <p:embeddedFontLst>
    <p:embeddedFont>
      <p:font typeface="Questrial"/>
      <p:regular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EE089CB-25E6-4CE3-A92C-5EF643658F09}">
  <a:tblStyle styleId="{9EE089CB-25E6-4CE3-A92C-5EF643658F09}" styleName="Table_0">
    <a:wholeTbl>
      <a:tcTxStyle b="off" i="off">
        <a:font>
          <a:latin typeface="Tw Cen MT"/>
          <a:ea typeface="Tw Cen MT"/>
          <a:cs typeface="Tw Cen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1FA"/>
          </a:solidFill>
        </a:fill>
      </a:tcStyle>
    </a:wholeTbl>
    <a:band1H>
      <a:tcTxStyle/>
      <a:tcStyle>
        <a:fill>
          <a:solidFill>
            <a:srgbClr val="CBE2F5"/>
          </a:solidFill>
        </a:fill>
      </a:tcStyle>
    </a:band1H>
    <a:band2H>
      <a:tcTxStyle/>
    </a:band2H>
    <a:band1V>
      <a:tcTxStyle/>
      <a:tcStyle>
        <a:fill>
          <a:solidFill>
            <a:srgbClr val="CBE2F5"/>
          </a:solidFill>
        </a:fill>
      </a:tcStyle>
    </a:band1V>
    <a:band2V>
      <a:tcTxStyle/>
    </a:band2V>
    <a:lastCol>
      <a:tcTxStyle b="on" i="off">
        <a:font>
          <a:latin typeface="Tw Cen MT"/>
          <a:ea typeface="Tw Cen MT"/>
          <a:cs typeface="Tw Cen MT"/>
        </a:font>
        <a:schemeClr val="lt1"/>
      </a:tcTxStyle>
      <a:tcStyle>
        <a:fill>
          <a:solidFill>
            <a:schemeClr val="accent1"/>
          </a:solidFill>
        </a:fill>
      </a:tcStyle>
    </a:lastCol>
    <a:firstCol>
      <a:tcTxStyle b="on" i="off">
        <a:font>
          <a:latin typeface="Tw Cen MT"/>
          <a:ea typeface="Tw Cen MT"/>
          <a:cs typeface="Tw Cen MT"/>
        </a:font>
        <a:schemeClr val="lt1"/>
      </a:tcTxStyle>
      <a:tcStyle>
        <a:fill>
          <a:solidFill>
            <a:schemeClr val="accent1"/>
          </a:solidFill>
        </a:fill>
      </a:tcStyle>
    </a:firstCol>
    <a:lastRow>
      <a:tcTxStyle b="on" i="off">
        <a:font>
          <a:latin typeface="Tw Cen MT"/>
          <a:ea typeface="Tw Cen MT"/>
          <a:cs typeface="Tw Cen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w Cen MT"/>
          <a:ea typeface="Tw Cen MT"/>
          <a:cs typeface="Tw Cen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40BB1F58-72F2-4CB3-B85F-C36C53EC0DC7}"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2" Type="http://schemas.openxmlformats.org/officeDocument/2006/relationships/font" Target="fonts/Questrial-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5" name="Shape 9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9" name="Shape 179"/>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4" name="Shape 204"/>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0" name="Shape 220"/>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9" name="Shape 229"/>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1" name="Shape 10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3" name="Shape 26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73" name="Shape 273"/>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82" name="Shape 282"/>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91" name="Shape 291"/>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00" name="Shape 300"/>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09" name="Shape 309"/>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20" name="Shape 320"/>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30" name="Shape 330"/>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38" name="Shape 338"/>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48" name="Shape 348"/>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354" name="Shape 354"/>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55" name="Shape 355"/>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65" name="Shape 365"/>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Shape 37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374" name="Shape 374"/>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75" name="Shape 375"/>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87" name="Shape 387"/>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Shape 39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397" name="Shape 397"/>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98" name="Shape 398"/>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407" name="Shape 407"/>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08" name="Shape 408"/>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418" name="Shape 418"/>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19" name="Shape 419"/>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29" name="Shape 429"/>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Shape 43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437" name="Shape 437"/>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38" name="Shape 438"/>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Shape 44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448" name="Shape 448"/>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49" name="Shape 449"/>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Shape 45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456" name="Shape 456"/>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57" name="Shape 457"/>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Shape 46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464" name="Shape 464"/>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65" name="Shape 465"/>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Shape 473"/>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74" name="Shape 47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Shape 481"/>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82" name="Shape 48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Shape 489"/>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90" name="Shape 49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Shape 49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8" name="Shape 498"/>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99" name="Shape 499"/>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5" name="Shape 12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4" name="Shape 134"/>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2" name="Shape 142"/>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6" name="Shape 16"/>
        <p:cNvGrpSpPr/>
        <p:nvPr/>
      </p:nvGrpSpPr>
      <p:grpSpPr>
        <a:xfrm>
          <a:off x="0" y="0"/>
          <a:ext cx="0" cy="0"/>
          <a:chOff x="0" y="0"/>
          <a:chExt cx="0" cy="0"/>
        </a:xfrm>
      </p:grpSpPr>
      <p:sp>
        <p:nvSpPr>
          <p:cNvPr id="17" name="Shape 17"/>
          <p:cNvSpPr/>
          <p:nvPr/>
        </p:nvSpPr>
        <p:spPr>
          <a:xfrm>
            <a:off x="0" y="0"/>
            <a:ext cx="12192000" cy="4572001"/>
          </a:xfrm>
          <a:prstGeom prst="rect">
            <a:avLst/>
          </a:prstGeom>
          <a:solidFill>
            <a:srgbClr val="1482AB"/>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 name="Shape 18"/>
          <p:cNvSpPr/>
          <p:nvPr/>
        </p:nvSpPr>
        <p:spPr>
          <a:xfrm>
            <a:off x="-1" y="0"/>
            <a:ext cx="12192000" cy="4572001"/>
          </a:xfrm>
          <a:custGeom>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 name="Shape 19"/>
          <p:cNvSpPr txBox="1"/>
          <p:nvPr>
            <p:ph type="ctrTitle"/>
          </p:nvPr>
        </p:nvSpPr>
        <p:spPr>
          <a:xfrm>
            <a:off x="457200" y="4960137"/>
            <a:ext cx="7772400" cy="1463040"/>
          </a:xfrm>
          <a:prstGeom prst="rect">
            <a:avLst/>
          </a:prstGeom>
          <a:noFill/>
          <a:ln>
            <a:noFill/>
          </a:ln>
        </p:spPr>
        <p:txBody>
          <a:bodyPr anchorCtr="0" anchor="ctr" bIns="91425" lIns="91425" spcFirstLastPara="1" rIns="91425" wrap="square" tIns="91425"/>
          <a:lstStyle>
            <a:lvl1pPr lvl="0" marR="0" rtl="0" algn="r">
              <a:lnSpc>
                <a:spcPct val="80000"/>
              </a:lnSpc>
              <a:spcBef>
                <a:spcPts val="0"/>
              </a:spcBef>
              <a:spcAft>
                <a:spcPts val="0"/>
              </a:spcAft>
              <a:buClr>
                <a:srgbClr val="0C0C0C"/>
              </a:buClr>
              <a:buSzPts val="5000"/>
              <a:buFont typeface="Questrial"/>
              <a:buNone/>
              <a:defRPr b="0" i="0" sz="5000" u="none" cap="none" strike="noStrik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Shape 20"/>
          <p:cNvSpPr txBox="1"/>
          <p:nvPr>
            <p:ph idx="1" type="subTitle"/>
          </p:nvPr>
        </p:nvSpPr>
        <p:spPr>
          <a:xfrm>
            <a:off x="8610600" y="4960137"/>
            <a:ext cx="3200400" cy="146304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accent1"/>
              </a:buClr>
              <a:buSzPts val="1800"/>
              <a:buFont typeface="Questrial"/>
              <a:buNone/>
              <a:defRPr b="0" i="0" sz="1800" u="none" cap="none" strike="noStrike">
                <a:solidFill>
                  <a:srgbClr val="0C0C0C"/>
                </a:solidFill>
                <a:latin typeface="Questrial"/>
                <a:ea typeface="Questrial"/>
                <a:cs typeface="Questrial"/>
                <a:sym typeface="Questrial"/>
              </a:defRPr>
            </a:lvl1pPr>
            <a:lvl2pPr lvl="1" marR="0" rtl="0" algn="ctr">
              <a:lnSpc>
                <a:spcPct val="90000"/>
              </a:lnSpc>
              <a:spcBef>
                <a:spcPts val="200"/>
              </a:spcBef>
              <a:spcAft>
                <a:spcPts val="0"/>
              </a:spcAft>
              <a:buClr>
                <a:schemeClr val="accent1"/>
              </a:buClr>
              <a:buSzPts val="1800"/>
              <a:buFont typeface="Noto Sans Symbols"/>
              <a:buNone/>
              <a:defRPr b="0" i="0" sz="1800" u="none" cap="none" strike="noStrike">
                <a:solidFill>
                  <a:schemeClr val="dk1"/>
                </a:solidFill>
                <a:latin typeface="Questrial"/>
                <a:ea typeface="Questrial"/>
                <a:cs typeface="Questrial"/>
                <a:sym typeface="Questrial"/>
              </a:defRPr>
            </a:lvl2pPr>
            <a:lvl3pPr lvl="2" marR="0" rtl="0" algn="ctr">
              <a:lnSpc>
                <a:spcPct val="90000"/>
              </a:lnSpc>
              <a:spcBef>
                <a:spcPts val="400"/>
              </a:spcBef>
              <a:spcAft>
                <a:spcPts val="0"/>
              </a:spcAft>
              <a:buClr>
                <a:schemeClr val="accent1"/>
              </a:buClr>
              <a:buSzPts val="1800"/>
              <a:buFont typeface="Noto Sans Symbols"/>
              <a:buNone/>
              <a:defRPr b="0" i="0" sz="1800" u="none" cap="none" strike="noStrike">
                <a:solidFill>
                  <a:schemeClr val="dk1"/>
                </a:solidFill>
                <a:latin typeface="Questrial"/>
                <a:ea typeface="Questrial"/>
                <a:cs typeface="Questrial"/>
                <a:sym typeface="Questrial"/>
              </a:defRPr>
            </a:lvl3pPr>
            <a:lvl4pPr lvl="3" marR="0" rtl="0" algn="ctr">
              <a:lnSpc>
                <a:spcPct val="90000"/>
              </a:lnSpc>
              <a:spcBef>
                <a:spcPts val="400"/>
              </a:spcBef>
              <a:spcAft>
                <a:spcPts val="0"/>
              </a:spcAft>
              <a:buClr>
                <a:schemeClr val="accent1"/>
              </a:buClr>
              <a:buSzPts val="1800"/>
              <a:buFont typeface="Noto Sans Symbols"/>
              <a:buNone/>
              <a:defRPr b="0" i="0" sz="1800" u="none" cap="none" strike="noStrike">
                <a:solidFill>
                  <a:schemeClr val="dk1"/>
                </a:solidFill>
                <a:latin typeface="Questrial"/>
                <a:ea typeface="Questrial"/>
                <a:cs typeface="Questrial"/>
                <a:sym typeface="Questrial"/>
              </a:defRPr>
            </a:lvl4pPr>
            <a:lvl5pPr lvl="4" marR="0" rtl="0" algn="ctr">
              <a:lnSpc>
                <a:spcPct val="90000"/>
              </a:lnSpc>
              <a:spcBef>
                <a:spcPts val="400"/>
              </a:spcBef>
              <a:spcAft>
                <a:spcPts val="0"/>
              </a:spcAft>
              <a:buClr>
                <a:schemeClr val="accent1"/>
              </a:buClr>
              <a:buSzPts val="1800"/>
              <a:buFont typeface="Noto Sans Symbols"/>
              <a:buNone/>
              <a:defRPr b="0" i="0" sz="1800" u="none" cap="none" strike="noStrike">
                <a:solidFill>
                  <a:schemeClr val="dk1"/>
                </a:solidFill>
                <a:latin typeface="Questrial"/>
                <a:ea typeface="Questrial"/>
                <a:cs typeface="Questrial"/>
                <a:sym typeface="Questrial"/>
              </a:defRPr>
            </a:lvl5pPr>
            <a:lvl6pPr lvl="5" marR="0" rtl="0" algn="ctr">
              <a:lnSpc>
                <a:spcPct val="90000"/>
              </a:lnSpc>
              <a:spcBef>
                <a:spcPts val="400"/>
              </a:spcBef>
              <a:spcAft>
                <a:spcPts val="0"/>
              </a:spcAft>
              <a:buClr>
                <a:schemeClr val="accent1"/>
              </a:buClr>
              <a:buSzPts val="1800"/>
              <a:buFont typeface="Noto Sans Symbols"/>
              <a:buNone/>
              <a:defRPr b="0" i="0" sz="1800" u="none" cap="none" strike="noStrike">
                <a:solidFill>
                  <a:schemeClr val="dk1"/>
                </a:solidFill>
                <a:latin typeface="Questrial"/>
                <a:ea typeface="Questrial"/>
                <a:cs typeface="Questrial"/>
                <a:sym typeface="Questrial"/>
              </a:defRPr>
            </a:lvl6pPr>
            <a:lvl7pPr lvl="6" marR="0" rtl="0" algn="ctr">
              <a:lnSpc>
                <a:spcPct val="90000"/>
              </a:lnSpc>
              <a:spcBef>
                <a:spcPts val="400"/>
              </a:spcBef>
              <a:spcAft>
                <a:spcPts val="0"/>
              </a:spcAft>
              <a:buClr>
                <a:schemeClr val="accent1"/>
              </a:buClr>
              <a:buSzPts val="1800"/>
              <a:buFont typeface="Noto Sans Symbols"/>
              <a:buNone/>
              <a:defRPr b="0" i="0" sz="1800" u="none" cap="none" strike="noStrike">
                <a:solidFill>
                  <a:schemeClr val="dk1"/>
                </a:solidFill>
                <a:latin typeface="Questrial"/>
                <a:ea typeface="Questrial"/>
                <a:cs typeface="Questrial"/>
                <a:sym typeface="Questrial"/>
              </a:defRPr>
            </a:lvl7pPr>
            <a:lvl8pPr lvl="7" marR="0" rtl="0" algn="ctr">
              <a:lnSpc>
                <a:spcPct val="90000"/>
              </a:lnSpc>
              <a:spcBef>
                <a:spcPts val="400"/>
              </a:spcBef>
              <a:spcAft>
                <a:spcPts val="0"/>
              </a:spcAft>
              <a:buClr>
                <a:schemeClr val="accent1"/>
              </a:buClr>
              <a:buSzPts val="1800"/>
              <a:buFont typeface="Noto Sans Symbols"/>
              <a:buNone/>
              <a:defRPr b="0" i="0" sz="1800" u="none" cap="none" strike="noStrike">
                <a:solidFill>
                  <a:schemeClr val="dk1"/>
                </a:solidFill>
                <a:latin typeface="Questrial"/>
                <a:ea typeface="Questrial"/>
                <a:cs typeface="Questrial"/>
                <a:sym typeface="Questrial"/>
              </a:defRPr>
            </a:lvl8pPr>
            <a:lvl9pPr lvl="8" marR="0" rtl="0" algn="ctr">
              <a:lnSpc>
                <a:spcPct val="90000"/>
              </a:lnSpc>
              <a:spcBef>
                <a:spcPts val="400"/>
              </a:spcBef>
              <a:spcAft>
                <a:spcPts val="400"/>
              </a:spcAft>
              <a:buClr>
                <a:schemeClr val="accent1"/>
              </a:buClr>
              <a:buSzPts val="1800"/>
              <a:buFont typeface="Noto Sans Symbols"/>
              <a:buNone/>
              <a:defRPr b="0" i="0" sz="1800" u="none" cap="none" strike="noStrike">
                <a:solidFill>
                  <a:schemeClr val="dk1"/>
                </a:solidFill>
                <a:latin typeface="Questrial"/>
                <a:ea typeface="Questrial"/>
                <a:cs typeface="Questrial"/>
                <a:sym typeface="Questrial"/>
              </a:defRPr>
            </a:lvl9pPr>
          </a:lstStyle>
          <a:p/>
        </p:txBody>
      </p:sp>
      <p:sp>
        <p:nvSpPr>
          <p:cNvPr id="21" name="Shape 21"/>
          <p:cNvSpPr txBox="1"/>
          <p:nvPr>
            <p:ph idx="10" type="dt"/>
          </p:nvPr>
        </p:nvSpPr>
        <p:spPr>
          <a:xfrm>
            <a:off x="1024129" y="6470704"/>
            <a:ext cx="2154143" cy="27432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22" name="Shape 22"/>
          <p:cNvSpPr txBox="1"/>
          <p:nvPr>
            <p:ph idx="11" type="ftr"/>
          </p:nvPr>
        </p:nvSpPr>
        <p:spPr>
          <a:xfrm>
            <a:off x="4842932" y="6470704"/>
            <a:ext cx="5901459" cy="27432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u="none" cap="none" strike="noStrike">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23" name="Shape 23"/>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000" u="none" cap="none" strike="noStrike">
                <a:solidFill>
                  <a:srgbClr val="0C0C0C"/>
                </a:solidFill>
                <a:latin typeface="Questrial"/>
                <a:ea typeface="Questrial"/>
                <a:cs typeface="Questrial"/>
                <a:sym typeface="Questrial"/>
              </a:defRPr>
            </a:lvl1pPr>
            <a:lvl2pPr indent="0" lvl="1" marL="0" marR="0" rtl="0" algn="l">
              <a:spcBef>
                <a:spcPts val="0"/>
              </a:spcBef>
              <a:buNone/>
              <a:defRPr b="0" i="0" sz="1000" u="none" cap="none" strike="noStrike">
                <a:solidFill>
                  <a:srgbClr val="0C0C0C"/>
                </a:solidFill>
                <a:latin typeface="Questrial"/>
                <a:ea typeface="Questrial"/>
                <a:cs typeface="Questrial"/>
                <a:sym typeface="Questrial"/>
              </a:defRPr>
            </a:lvl2pPr>
            <a:lvl3pPr indent="0" lvl="2" marL="0" marR="0" rtl="0" algn="l">
              <a:spcBef>
                <a:spcPts val="0"/>
              </a:spcBef>
              <a:buNone/>
              <a:defRPr b="0" i="0" sz="1000" u="none" cap="none" strike="noStrike">
                <a:solidFill>
                  <a:srgbClr val="0C0C0C"/>
                </a:solidFill>
                <a:latin typeface="Questrial"/>
                <a:ea typeface="Questrial"/>
                <a:cs typeface="Questrial"/>
                <a:sym typeface="Questrial"/>
              </a:defRPr>
            </a:lvl3pPr>
            <a:lvl4pPr indent="0" lvl="3" marL="0" marR="0" rtl="0" algn="l">
              <a:spcBef>
                <a:spcPts val="0"/>
              </a:spcBef>
              <a:buNone/>
              <a:defRPr b="0" i="0" sz="1000" u="none" cap="none" strike="noStrike">
                <a:solidFill>
                  <a:srgbClr val="0C0C0C"/>
                </a:solidFill>
                <a:latin typeface="Questrial"/>
                <a:ea typeface="Questrial"/>
                <a:cs typeface="Questrial"/>
                <a:sym typeface="Questrial"/>
              </a:defRPr>
            </a:lvl4pPr>
            <a:lvl5pPr indent="0" lvl="4" marL="0" marR="0" rtl="0" algn="l">
              <a:spcBef>
                <a:spcPts val="0"/>
              </a:spcBef>
              <a:buNone/>
              <a:defRPr b="0" i="0" sz="1000" u="none" cap="none" strike="noStrike">
                <a:solidFill>
                  <a:srgbClr val="0C0C0C"/>
                </a:solidFill>
                <a:latin typeface="Questrial"/>
                <a:ea typeface="Questrial"/>
                <a:cs typeface="Questrial"/>
                <a:sym typeface="Questrial"/>
              </a:defRPr>
            </a:lvl5pPr>
            <a:lvl6pPr indent="0" lvl="5" marL="0" marR="0" rtl="0" algn="l">
              <a:spcBef>
                <a:spcPts val="0"/>
              </a:spcBef>
              <a:buNone/>
              <a:defRPr b="0" i="0" sz="1000" u="none" cap="none" strike="noStrike">
                <a:solidFill>
                  <a:srgbClr val="0C0C0C"/>
                </a:solidFill>
                <a:latin typeface="Questrial"/>
                <a:ea typeface="Questrial"/>
                <a:cs typeface="Questrial"/>
                <a:sym typeface="Questrial"/>
              </a:defRPr>
            </a:lvl6pPr>
            <a:lvl7pPr indent="0" lvl="6" marL="0" marR="0" rtl="0" algn="l">
              <a:spcBef>
                <a:spcPts val="0"/>
              </a:spcBef>
              <a:buNone/>
              <a:defRPr b="0" i="0" sz="1000" u="none" cap="none" strike="noStrike">
                <a:solidFill>
                  <a:srgbClr val="0C0C0C"/>
                </a:solidFill>
                <a:latin typeface="Questrial"/>
                <a:ea typeface="Questrial"/>
                <a:cs typeface="Questrial"/>
                <a:sym typeface="Questrial"/>
              </a:defRPr>
            </a:lvl7pPr>
            <a:lvl8pPr indent="0" lvl="7" marL="0" marR="0" rtl="0" algn="l">
              <a:spcBef>
                <a:spcPts val="0"/>
              </a:spcBef>
              <a:buNone/>
              <a:defRPr b="0" i="0" sz="1000" u="none" cap="none" strike="noStrike">
                <a:solidFill>
                  <a:srgbClr val="0C0C0C"/>
                </a:solidFill>
                <a:latin typeface="Questrial"/>
                <a:ea typeface="Questrial"/>
                <a:cs typeface="Questrial"/>
                <a:sym typeface="Questrial"/>
              </a:defRPr>
            </a:lvl8pPr>
            <a:lvl9pPr indent="0" lvl="8" marL="0" marR="0" rtl="0" algn="l">
              <a:spcBef>
                <a:spcPts val="0"/>
              </a:spcBef>
              <a:buNone/>
              <a:defRPr b="0" i="0" sz="1000" u="none" cap="none" strike="noStrike">
                <a:solidFill>
                  <a:srgbClr val="0C0C0C"/>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cxnSp>
        <p:nvCxnSpPr>
          <p:cNvPr id="24" name="Shape 24"/>
          <p:cNvCxnSpPr/>
          <p:nvPr/>
        </p:nvCxnSpPr>
        <p:spPr>
          <a:xfrm rot="10800000">
            <a:off x="8386843" y="5264106"/>
            <a:ext cx="0" cy="9144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0" name="Shape 80"/>
        <p:cNvGrpSpPr/>
        <p:nvPr/>
      </p:nvGrpSpPr>
      <p:grpSpPr>
        <a:xfrm>
          <a:off x="0" y="0"/>
          <a:ext cx="0" cy="0"/>
          <a:chOff x="0" y="0"/>
          <a:chExt cx="0" cy="0"/>
        </a:xfrm>
      </p:grpSpPr>
      <p:sp>
        <p:nvSpPr>
          <p:cNvPr id="81" name="Shape 81"/>
          <p:cNvSpPr txBox="1"/>
          <p:nvPr>
            <p:ph type="title"/>
          </p:nvPr>
        </p:nvSpPr>
        <p:spPr>
          <a:xfrm>
            <a:off x="1024128" y="585216"/>
            <a:ext cx="9720072" cy="1499616"/>
          </a:xfrm>
          <a:prstGeom prst="rect">
            <a:avLst/>
          </a:prstGeom>
          <a:noFill/>
          <a:ln>
            <a:noFill/>
          </a:ln>
        </p:spPr>
        <p:txBody>
          <a:bodyPr anchorCtr="0" anchor="ctr" bIns="91425" lIns="91425" spcFirstLastPara="1" rIns="91425" wrap="square" tIns="91425"/>
          <a:lstStyle>
            <a:lvl1pPr lvl="0" marR="0" rtl="0" algn="l">
              <a:lnSpc>
                <a:spcPct val="80000"/>
              </a:lnSpc>
              <a:spcBef>
                <a:spcPts val="0"/>
              </a:spcBef>
              <a:spcAft>
                <a:spcPts val="0"/>
              </a:spcAft>
              <a:buClr>
                <a:srgbClr val="0C0C0C"/>
              </a:buClr>
              <a:buSzPts val="5000"/>
              <a:buFont typeface="Questrial"/>
              <a:buNone/>
              <a:defRPr b="0" i="0" sz="5000" u="none" cap="none" strike="noStrik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Shape 82"/>
          <p:cNvSpPr txBox="1"/>
          <p:nvPr>
            <p:ph idx="1" type="body"/>
          </p:nvPr>
        </p:nvSpPr>
        <p:spPr>
          <a:xfrm rot="5400000">
            <a:off x="3872484" y="-562356"/>
            <a:ext cx="4023360" cy="9720073"/>
          </a:xfrm>
          <a:prstGeom prst="rect">
            <a:avLst/>
          </a:prstGeom>
          <a:noFill/>
          <a:ln>
            <a:noFill/>
          </a:ln>
        </p:spPr>
        <p:txBody>
          <a:bodyPr anchorCtr="0" anchor="t" bIns="91425" lIns="91425" spcFirstLastPara="1" rIns="91425" wrap="square" tIns="91425"/>
          <a:lstStyle>
            <a:lvl1pPr indent="-368300" lvl="0" marL="457200" marR="0" rtl="0" algn="l">
              <a:lnSpc>
                <a:spcPct val="90000"/>
              </a:lnSpc>
              <a:spcBef>
                <a:spcPts val="1200"/>
              </a:spcBef>
              <a:spcAft>
                <a:spcPts val="0"/>
              </a:spcAft>
              <a:buClr>
                <a:schemeClr val="accent1"/>
              </a:buClr>
              <a:buSzPts val="2200"/>
              <a:buFont typeface="Questrial"/>
              <a:buChar char=" "/>
              <a:defRPr b="0" i="0" sz="2200" u="none" cap="none" strike="noStrike">
                <a:solidFill>
                  <a:schemeClr val="dk1"/>
                </a:solidFill>
                <a:latin typeface="Questrial"/>
                <a:ea typeface="Questrial"/>
                <a:cs typeface="Questrial"/>
                <a:sym typeface="Quest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Questrial"/>
                <a:ea typeface="Questrial"/>
                <a:cs typeface="Questrial"/>
                <a:sym typeface="Quest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9pPr>
          </a:lstStyle>
          <a:p/>
        </p:txBody>
      </p:sp>
      <p:sp>
        <p:nvSpPr>
          <p:cNvPr id="83" name="Shape 83"/>
          <p:cNvSpPr txBox="1"/>
          <p:nvPr>
            <p:ph idx="10" type="dt"/>
          </p:nvPr>
        </p:nvSpPr>
        <p:spPr>
          <a:xfrm>
            <a:off x="1024129" y="6470704"/>
            <a:ext cx="2154143" cy="27432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84" name="Shape 84"/>
          <p:cNvSpPr txBox="1"/>
          <p:nvPr>
            <p:ph idx="11" type="ftr"/>
          </p:nvPr>
        </p:nvSpPr>
        <p:spPr>
          <a:xfrm>
            <a:off x="4842932" y="6470704"/>
            <a:ext cx="5901459" cy="27432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cap="none">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85" name="Shape 85"/>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sz="1000">
                <a:solidFill>
                  <a:srgbClr val="0C0C0C"/>
                </a:solidFill>
                <a:latin typeface="Questrial"/>
                <a:ea typeface="Questrial"/>
                <a:cs typeface="Questrial"/>
                <a:sym typeface="Questrial"/>
              </a:defRPr>
            </a:lvl1pPr>
            <a:lvl2pPr indent="0" lvl="1" marL="0" marR="0" rtl="0" algn="l">
              <a:spcBef>
                <a:spcPts val="0"/>
              </a:spcBef>
              <a:buNone/>
              <a:defRPr sz="1000">
                <a:solidFill>
                  <a:srgbClr val="0C0C0C"/>
                </a:solidFill>
                <a:latin typeface="Questrial"/>
                <a:ea typeface="Questrial"/>
                <a:cs typeface="Questrial"/>
                <a:sym typeface="Questrial"/>
              </a:defRPr>
            </a:lvl2pPr>
            <a:lvl3pPr indent="0" lvl="2" marL="0" marR="0" rtl="0" algn="l">
              <a:spcBef>
                <a:spcPts val="0"/>
              </a:spcBef>
              <a:buNone/>
              <a:defRPr sz="1000">
                <a:solidFill>
                  <a:srgbClr val="0C0C0C"/>
                </a:solidFill>
                <a:latin typeface="Questrial"/>
                <a:ea typeface="Questrial"/>
                <a:cs typeface="Questrial"/>
                <a:sym typeface="Questrial"/>
              </a:defRPr>
            </a:lvl3pPr>
            <a:lvl4pPr indent="0" lvl="3" marL="0" marR="0" rtl="0" algn="l">
              <a:spcBef>
                <a:spcPts val="0"/>
              </a:spcBef>
              <a:buNone/>
              <a:defRPr sz="1000">
                <a:solidFill>
                  <a:srgbClr val="0C0C0C"/>
                </a:solidFill>
                <a:latin typeface="Questrial"/>
                <a:ea typeface="Questrial"/>
                <a:cs typeface="Questrial"/>
                <a:sym typeface="Questrial"/>
              </a:defRPr>
            </a:lvl4pPr>
            <a:lvl5pPr indent="0" lvl="4" marL="0" marR="0" rtl="0" algn="l">
              <a:spcBef>
                <a:spcPts val="0"/>
              </a:spcBef>
              <a:buNone/>
              <a:defRPr sz="1000">
                <a:solidFill>
                  <a:srgbClr val="0C0C0C"/>
                </a:solidFill>
                <a:latin typeface="Questrial"/>
                <a:ea typeface="Questrial"/>
                <a:cs typeface="Questrial"/>
                <a:sym typeface="Questrial"/>
              </a:defRPr>
            </a:lvl5pPr>
            <a:lvl6pPr indent="0" lvl="5" marL="0" marR="0" rtl="0" algn="l">
              <a:spcBef>
                <a:spcPts val="0"/>
              </a:spcBef>
              <a:buNone/>
              <a:defRPr sz="1000">
                <a:solidFill>
                  <a:srgbClr val="0C0C0C"/>
                </a:solidFill>
                <a:latin typeface="Questrial"/>
                <a:ea typeface="Questrial"/>
                <a:cs typeface="Questrial"/>
                <a:sym typeface="Questrial"/>
              </a:defRPr>
            </a:lvl6pPr>
            <a:lvl7pPr indent="0" lvl="6" marL="0" marR="0" rtl="0" algn="l">
              <a:spcBef>
                <a:spcPts val="0"/>
              </a:spcBef>
              <a:buNone/>
              <a:defRPr sz="1000">
                <a:solidFill>
                  <a:srgbClr val="0C0C0C"/>
                </a:solidFill>
                <a:latin typeface="Questrial"/>
                <a:ea typeface="Questrial"/>
                <a:cs typeface="Questrial"/>
                <a:sym typeface="Questrial"/>
              </a:defRPr>
            </a:lvl7pPr>
            <a:lvl8pPr indent="0" lvl="7" marL="0" marR="0" rtl="0" algn="l">
              <a:spcBef>
                <a:spcPts val="0"/>
              </a:spcBef>
              <a:buNone/>
              <a:defRPr sz="1000">
                <a:solidFill>
                  <a:srgbClr val="0C0C0C"/>
                </a:solidFill>
                <a:latin typeface="Questrial"/>
                <a:ea typeface="Questrial"/>
                <a:cs typeface="Questrial"/>
                <a:sym typeface="Questrial"/>
              </a:defRPr>
            </a:lvl8pPr>
            <a:lvl9pPr indent="0" lvl="8" marL="0" marR="0" rtl="0" algn="l">
              <a:spcBef>
                <a:spcPts val="0"/>
              </a:spcBef>
              <a:buNone/>
              <a:defRPr sz="1000">
                <a:solidFill>
                  <a:srgbClr val="0C0C0C"/>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86" name="Shape 86"/>
        <p:cNvGrpSpPr/>
        <p:nvPr/>
      </p:nvGrpSpPr>
      <p:grpSpPr>
        <a:xfrm>
          <a:off x="0" y="0"/>
          <a:ext cx="0" cy="0"/>
          <a:chOff x="0" y="0"/>
          <a:chExt cx="0" cy="0"/>
        </a:xfrm>
      </p:grpSpPr>
      <p:sp>
        <p:nvSpPr>
          <p:cNvPr id="87" name="Shape 87"/>
          <p:cNvSpPr txBox="1"/>
          <p:nvPr>
            <p:ph type="title"/>
          </p:nvPr>
        </p:nvSpPr>
        <p:spPr>
          <a:xfrm rot="5400000">
            <a:off x="7334251" y="2152650"/>
            <a:ext cx="5410200" cy="2628900"/>
          </a:xfrm>
          <a:prstGeom prst="rect">
            <a:avLst/>
          </a:prstGeom>
          <a:noFill/>
          <a:ln>
            <a:noFill/>
          </a:ln>
        </p:spPr>
        <p:txBody>
          <a:bodyPr anchorCtr="0" anchor="ctr" bIns="91425" lIns="91425" spcFirstLastPara="1" rIns="91425" wrap="square" tIns="91425"/>
          <a:lstStyle>
            <a:lvl1pPr lvl="0" marR="0" rtl="0" algn="l">
              <a:lnSpc>
                <a:spcPct val="80000"/>
              </a:lnSpc>
              <a:spcBef>
                <a:spcPts val="0"/>
              </a:spcBef>
              <a:spcAft>
                <a:spcPts val="0"/>
              </a:spcAft>
              <a:buClr>
                <a:srgbClr val="0C0C0C"/>
              </a:buClr>
              <a:buSzPts val="5000"/>
              <a:buFont typeface="Questrial"/>
              <a:buNone/>
              <a:defRPr b="0" i="0" sz="5000" u="none" cap="none" strike="noStrik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8" name="Shape 88"/>
          <p:cNvSpPr txBox="1"/>
          <p:nvPr>
            <p:ph idx="1" type="body"/>
          </p:nvPr>
        </p:nvSpPr>
        <p:spPr>
          <a:xfrm rot="5400000">
            <a:off x="2076451" y="-323850"/>
            <a:ext cx="5410200" cy="7581900"/>
          </a:xfrm>
          <a:prstGeom prst="rect">
            <a:avLst/>
          </a:prstGeom>
          <a:noFill/>
          <a:ln>
            <a:noFill/>
          </a:ln>
        </p:spPr>
        <p:txBody>
          <a:bodyPr anchorCtr="0" anchor="t" bIns="91425" lIns="91425" spcFirstLastPara="1" rIns="91425" wrap="square" tIns="91425"/>
          <a:lstStyle>
            <a:lvl1pPr indent="-368300" lvl="0" marL="457200" marR="0" rtl="0" algn="l">
              <a:lnSpc>
                <a:spcPct val="90000"/>
              </a:lnSpc>
              <a:spcBef>
                <a:spcPts val="1200"/>
              </a:spcBef>
              <a:spcAft>
                <a:spcPts val="0"/>
              </a:spcAft>
              <a:buClr>
                <a:schemeClr val="accent1"/>
              </a:buClr>
              <a:buSzPts val="2200"/>
              <a:buFont typeface="Questrial"/>
              <a:buChar char=" "/>
              <a:defRPr b="0" i="0" sz="2200" u="none" cap="none" strike="noStrike">
                <a:solidFill>
                  <a:schemeClr val="dk1"/>
                </a:solidFill>
                <a:latin typeface="Questrial"/>
                <a:ea typeface="Questrial"/>
                <a:cs typeface="Questrial"/>
                <a:sym typeface="Quest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Questrial"/>
                <a:ea typeface="Questrial"/>
                <a:cs typeface="Questrial"/>
                <a:sym typeface="Quest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9pPr>
          </a:lstStyle>
          <a:p/>
        </p:txBody>
      </p:sp>
      <p:sp>
        <p:nvSpPr>
          <p:cNvPr id="89" name="Shape 89"/>
          <p:cNvSpPr txBox="1"/>
          <p:nvPr>
            <p:ph idx="10" type="dt"/>
          </p:nvPr>
        </p:nvSpPr>
        <p:spPr>
          <a:xfrm>
            <a:off x="1024129" y="6470704"/>
            <a:ext cx="2154143" cy="27432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90" name="Shape 90"/>
          <p:cNvSpPr txBox="1"/>
          <p:nvPr>
            <p:ph idx="11" type="ftr"/>
          </p:nvPr>
        </p:nvSpPr>
        <p:spPr>
          <a:xfrm>
            <a:off x="4842932" y="6470704"/>
            <a:ext cx="5901459" cy="27432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cap="none">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91" name="Shape 91"/>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sz="1000">
                <a:solidFill>
                  <a:srgbClr val="0C0C0C"/>
                </a:solidFill>
                <a:latin typeface="Questrial"/>
                <a:ea typeface="Questrial"/>
                <a:cs typeface="Questrial"/>
                <a:sym typeface="Questrial"/>
              </a:defRPr>
            </a:lvl1pPr>
            <a:lvl2pPr indent="0" lvl="1" marL="0" marR="0" rtl="0" algn="l">
              <a:spcBef>
                <a:spcPts val="0"/>
              </a:spcBef>
              <a:buNone/>
              <a:defRPr sz="1000">
                <a:solidFill>
                  <a:srgbClr val="0C0C0C"/>
                </a:solidFill>
                <a:latin typeface="Questrial"/>
                <a:ea typeface="Questrial"/>
                <a:cs typeface="Questrial"/>
                <a:sym typeface="Questrial"/>
              </a:defRPr>
            </a:lvl2pPr>
            <a:lvl3pPr indent="0" lvl="2" marL="0" marR="0" rtl="0" algn="l">
              <a:spcBef>
                <a:spcPts val="0"/>
              </a:spcBef>
              <a:buNone/>
              <a:defRPr sz="1000">
                <a:solidFill>
                  <a:srgbClr val="0C0C0C"/>
                </a:solidFill>
                <a:latin typeface="Questrial"/>
                <a:ea typeface="Questrial"/>
                <a:cs typeface="Questrial"/>
                <a:sym typeface="Questrial"/>
              </a:defRPr>
            </a:lvl3pPr>
            <a:lvl4pPr indent="0" lvl="3" marL="0" marR="0" rtl="0" algn="l">
              <a:spcBef>
                <a:spcPts val="0"/>
              </a:spcBef>
              <a:buNone/>
              <a:defRPr sz="1000">
                <a:solidFill>
                  <a:srgbClr val="0C0C0C"/>
                </a:solidFill>
                <a:latin typeface="Questrial"/>
                <a:ea typeface="Questrial"/>
                <a:cs typeface="Questrial"/>
                <a:sym typeface="Questrial"/>
              </a:defRPr>
            </a:lvl4pPr>
            <a:lvl5pPr indent="0" lvl="4" marL="0" marR="0" rtl="0" algn="l">
              <a:spcBef>
                <a:spcPts val="0"/>
              </a:spcBef>
              <a:buNone/>
              <a:defRPr sz="1000">
                <a:solidFill>
                  <a:srgbClr val="0C0C0C"/>
                </a:solidFill>
                <a:latin typeface="Questrial"/>
                <a:ea typeface="Questrial"/>
                <a:cs typeface="Questrial"/>
                <a:sym typeface="Questrial"/>
              </a:defRPr>
            </a:lvl5pPr>
            <a:lvl6pPr indent="0" lvl="5" marL="0" marR="0" rtl="0" algn="l">
              <a:spcBef>
                <a:spcPts val="0"/>
              </a:spcBef>
              <a:buNone/>
              <a:defRPr sz="1000">
                <a:solidFill>
                  <a:srgbClr val="0C0C0C"/>
                </a:solidFill>
                <a:latin typeface="Questrial"/>
                <a:ea typeface="Questrial"/>
                <a:cs typeface="Questrial"/>
                <a:sym typeface="Questrial"/>
              </a:defRPr>
            </a:lvl6pPr>
            <a:lvl7pPr indent="0" lvl="6" marL="0" marR="0" rtl="0" algn="l">
              <a:spcBef>
                <a:spcPts val="0"/>
              </a:spcBef>
              <a:buNone/>
              <a:defRPr sz="1000">
                <a:solidFill>
                  <a:srgbClr val="0C0C0C"/>
                </a:solidFill>
                <a:latin typeface="Questrial"/>
                <a:ea typeface="Questrial"/>
                <a:cs typeface="Questrial"/>
                <a:sym typeface="Questrial"/>
              </a:defRPr>
            </a:lvl7pPr>
            <a:lvl8pPr indent="0" lvl="7" marL="0" marR="0" rtl="0" algn="l">
              <a:spcBef>
                <a:spcPts val="0"/>
              </a:spcBef>
              <a:buNone/>
              <a:defRPr sz="1000">
                <a:solidFill>
                  <a:srgbClr val="0C0C0C"/>
                </a:solidFill>
                <a:latin typeface="Questrial"/>
                <a:ea typeface="Questrial"/>
                <a:cs typeface="Questrial"/>
                <a:sym typeface="Questrial"/>
              </a:defRPr>
            </a:lvl8pPr>
            <a:lvl9pPr indent="0" lvl="8" marL="0" marR="0" rtl="0" algn="l">
              <a:spcBef>
                <a:spcPts val="0"/>
              </a:spcBef>
              <a:buNone/>
              <a:defRPr sz="1000">
                <a:solidFill>
                  <a:srgbClr val="0C0C0C"/>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cxnSp>
        <p:nvCxnSpPr>
          <p:cNvPr id="92" name="Shape 92"/>
          <p:cNvCxnSpPr/>
          <p:nvPr/>
        </p:nvCxnSpPr>
        <p:spPr>
          <a:xfrm rot="10800000">
            <a:off x="10058400" y="59263"/>
            <a:ext cx="0" cy="9144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Shape 26"/>
          <p:cNvSpPr txBox="1"/>
          <p:nvPr>
            <p:ph type="title"/>
          </p:nvPr>
        </p:nvSpPr>
        <p:spPr>
          <a:xfrm>
            <a:off x="1024128" y="585216"/>
            <a:ext cx="9720072" cy="1499616"/>
          </a:xfrm>
          <a:prstGeom prst="rect">
            <a:avLst/>
          </a:prstGeom>
          <a:noFill/>
          <a:ln>
            <a:noFill/>
          </a:ln>
        </p:spPr>
        <p:txBody>
          <a:bodyPr anchorCtr="0" anchor="ctr" bIns="91425" lIns="91425" spcFirstLastPara="1" rIns="91425" wrap="square" tIns="91425"/>
          <a:lstStyle>
            <a:lvl1pPr lvl="0" marR="0" rtl="0" algn="l">
              <a:lnSpc>
                <a:spcPct val="80000"/>
              </a:lnSpc>
              <a:spcBef>
                <a:spcPts val="0"/>
              </a:spcBef>
              <a:spcAft>
                <a:spcPts val="0"/>
              </a:spcAft>
              <a:buClr>
                <a:srgbClr val="0C0C0C"/>
              </a:buClr>
              <a:buSzPts val="5000"/>
              <a:buFont typeface="Questrial"/>
              <a:buNone/>
              <a:defRPr b="0" i="0" sz="5000" u="none" cap="none" strike="noStrik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 name="Shape 27"/>
          <p:cNvSpPr txBox="1"/>
          <p:nvPr>
            <p:ph idx="1" type="body"/>
          </p:nvPr>
        </p:nvSpPr>
        <p:spPr>
          <a:xfrm>
            <a:off x="1024128" y="2286000"/>
            <a:ext cx="9720073" cy="4023360"/>
          </a:xfrm>
          <a:prstGeom prst="rect">
            <a:avLst/>
          </a:prstGeom>
          <a:noFill/>
          <a:ln>
            <a:noFill/>
          </a:ln>
        </p:spPr>
        <p:txBody>
          <a:bodyPr anchorCtr="0" anchor="t" bIns="91425" lIns="91425" spcFirstLastPara="1" rIns="91425" wrap="square" tIns="91425"/>
          <a:lstStyle>
            <a:lvl1pPr indent="-368300" lvl="0" marL="457200" marR="0" rtl="0" algn="l">
              <a:lnSpc>
                <a:spcPct val="90000"/>
              </a:lnSpc>
              <a:spcBef>
                <a:spcPts val="1200"/>
              </a:spcBef>
              <a:spcAft>
                <a:spcPts val="0"/>
              </a:spcAft>
              <a:buClr>
                <a:schemeClr val="accent1"/>
              </a:buClr>
              <a:buSzPts val="2200"/>
              <a:buFont typeface="Questrial"/>
              <a:buChar char=" "/>
              <a:defRPr b="0" i="0" sz="2200" u="none" cap="none" strike="noStrike">
                <a:solidFill>
                  <a:schemeClr val="dk1"/>
                </a:solidFill>
                <a:latin typeface="Questrial"/>
                <a:ea typeface="Questrial"/>
                <a:cs typeface="Questrial"/>
                <a:sym typeface="Quest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Questrial"/>
                <a:ea typeface="Questrial"/>
                <a:cs typeface="Questrial"/>
                <a:sym typeface="Quest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9pPr>
          </a:lstStyle>
          <a:p/>
        </p:txBody>
      </p:sp>
      <p:sp>
        <p:nvSpPr>
          <p:cNvPr id="28" name="Shape 28"/>
          <p:cNvSpPr txBox="1"/>
          <p:nvPr>
            <p:ph idx="10" type="dt"/>
          </p:nvPr>
        </p:nvSpPr>
        <p:spPr>
          <a:xfrm>
            <a:off x="1024129" y="6470704"/>
            <a:ext cx="2154143" cy="27432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29" name="Shape 29"/>
          <p:cNvSpPr txBox="1"/>
          <p:nvPr>
            <p:ph idx="11" type="ftr"/>
          </p:nvPr>
        </p:nvSpPr>
        <p:spPr>
          <a:xfrm>
            <a:off x="4842932" y="6470704"/>
            <a:ext cx="5901459" cy="27432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u="none" cap="none" strike="noStrike">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30" name="Shape 30"/>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000" u="none" cap="none" strike="noStrike">
                <a:solidFill>
                  <a:srgbClr val="0C0C0C"/>
                </a:solidFill>
                <a:latin typeface="Questrial"/>
                <a:ea typeface="Questrial"/>
                <a:cs typeface="Questrial"/>
                <a:sym typeface="Questrial"/>
              </a:defRPr>
            </a:lvl1pPr>
            <a:lvl2pPr indent="0" lvl="1" marL="0" marR="0" rtl="0" algn="l">
              <a:spcBef>
                <a:spcPts val="0"/>
              </a:spcBef>
              <a:buNone/>
              <a:defRPr b="0" i="0" sz="1000" u="none" cap="none" strike="noStrike">
                <a:solidFill>
                  <a:srgbClr val="0C0C0C"/>
                </a:solidFill>
                <a:latin typeface="Questrial"/>
                <a:ea typeface="Questrial"/>
                <a:cs typeface="Questrial"/>
                <a:sym typeface="Questrial"/>
              </a:defRPr>
            </a:lvl2pPr>
            <a:lvl3pPr indent="0" lvl="2" marL="0" marR="0" rtl="0" algn="l">
              <a:spcBef>
                <a:spcPts val="0"/>
              </a:spcBef>
              <a:buNone/>
              <a:defRPr b="0" i="0" sz="1000" u="none" cap="none" strike="noStrike">
                <a:solidFill>
                  <a:srgbClr val="0C0C0C"/>
                </a:solidFill>
                <a:latin typeface="Questrial"/>
                <a:ea typeface="Questrial"/>
                <a:cs typeface="Questrial"/>
                <a:sym typeface="Questrial"/>
              </a:defRPr>
            </a:lvl3pPr>
            <a:lvl4pPr indent="0" lvl="3" marL="0" marR="0" rtl="0" algn="l">
              <a:spcBef>
                <a:spcPts val="0"/>
              </a:spcBef>
              <a:buNone/>
              <a:defRPr b="0" i="0" sz="1000" u="none" cap="none" strike="noStrike">
                <a:solidFill>
                  <a:srgbClr val="0C0C0C"/>
                </a:solidFill>
                <a:latin typeface="Questrial"/>
                <a:ea typeface="Questrial"/>
                <a:cs typeface="Questrial"/>
                <a:sym typeface="Questrial"/>
              </a:defRPr>
            </a:lvl4pPr>
            <a:lvl5pPr indent="0" lvl="4" marL="0" marR="0" rtl="0" algn="l">
              <a:spcBef>
                <a:spcPts val="0"/>
              </a:spcBef>
              <a:buNone/>
              <a:defRPr b="0" i="0" sz="1000" u="none" cap="none" strike="noStrike">
                <a:solidFill>
                  <a:srgbClr val="0C0C0C"/>
                </a:solidFill>
                <a:latin typeface="Questrial"/>
                <a:ea typeface="Questrial"/>
                <a:cs typeface="Questrial"/>
                <a:sym typeface="Questrial"/>
              </a:defRPr>
            </a:lvl5pPr>
            <a:lvl6pPr indent="0" lvl="5" marL="0" marR="0" rtl="0" algn="l">
              <a:spcBef>
                <a:spcPts val="0"/>
              </a:spcBef>
              <a:buNone/>
              <a:defRPr b="0" i="0" sz="1000" u="none" cap="none" strike="noStrike">
                <a:solidFill>
                  <a:srgbClr val="0C0C0C"/>
                </a:solidFill>
                <a:latin typeface="Questrial"/>
                <a:ea typeface="Questrial"/>
                <a:cs typeface="Questrial"/>
                <a:sym typeface="Questrial"/>
              </a:defRPr>
            </a:lvl6pPr>
            <a:lvl7pPr indent="0" lvl="6" marL="0" marR="0" rtl="0" algn="l">
              <a:spcBef>
                <a:spcPts val="0"/>
              </a:spcBef>
              <a:buNone/>
              <a:defRPr b="0" i="0" sz="1000" u="none" cap="none" strike="noStrike">
                <a:solidFill>
                  <a:srgbClr val="0C0C0C"/>
                </a:solidFill>
                <a:latin typeface="Questrial"/>
                <a:ea typeface="Questrial"/>
                <a:cs typeface="Questrial"/>
                <a:sym typeface="Questrial"/>
              </a:defRPr>
            </a:lvl7pPr>
            <a:lvl8pPr indent="0" lvl="7" marL="0" marR="0" rtl="0" algn="l">
              <a:spcBef>
                <a:spcPts val="0"/>
              </a:spcBef>
              <a:buNone/>
              <a:defRPr b="0" i="0" sz="1000" u="none" cap="none" strike="noStrike">
                <a:solidFill>
                  <a:srgbClr val="0C0C0C"/>
                </a:solidFill>
                <a:latin typeface="Questrial"/>
                <a:ea typeface="Questrial"/>
                <a:cs typeface="Questrial"/>
                <a:sym typeface="Questrial"/>
              </a:defRPr>
            </a:lvl8pPr>
            <a:lvl9pPr indent="0" lvl="8" marL="0" marR="0" rtl="0" algn="l">
              <a:spcBef>
                <a:spcPts val="0"/>
              </a:spcBef>
              <a:buNone/>
              <a:defRPr b="0" i="0" sz="1000" u="none" cap="none" strike="noStrike">
                <a:solidFill>
                  <a:srgbClr val="0C0C0C"/>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31" name="Shape 31"/>
        <p:cNvGrpSpPr/>
        <p:nvPr/>
      </p:nvGrpSpPr>
      <p:grpSpPr>
        <a:xfrm>
          <a:off x="0" y="0"/>
          <a:ext cx="0" cy="0"/>
          <a:chOff x="0" y="0"/>
          <a:chExt cx="0" cy="0"/>
        </a:xfrm>
      </p:grpSpPr>
      <p:sp>
        <p:nvSpPr>
          <p:cNvPr id="32" name="Shape 32"/>
          <p:cNvSpPr/>
          <p:nvPr/>
        </p:nvSpPr>
        <p:spPr>
          <a:xfrm>
            <a:off x="0" y="0"/>
            <a:ext cx="12192000" cy="4572001"/>
          </a:xfrm>
          <a:prstGeom prst="rect">
            <a:avLst/>
          </a:prstGeom>
          <a:solidFill>
            <a:srgbClr val="1D9A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1" y="0"/>
            <a:ext cx="12192000" cy="4572001"/>
          </a:xfrm>
          <a:custGeom>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457200" y="4960137"/>
            <a:ext cx="7772400" cy="1463040"/>
          </a:xfrm>
          <a:prstGeom prst="rect">
            <a:avLst/>
          </a:prstGeom>
          <a:noFill/>
          <a:ln>
            <a:noFill/>
          </a:ln>
        </p:spPr>
        <p:txBody>
          <a:bodyPr anchorCtr="0" anchor="ctr" bIns="91425" lIns="91425" spcFirstLastPara="1" rIns="91425" wrap="square" tIns="91425"/>
          <a:lstStyle>
            <a:lvl1pPr lvl="0" marR="0" rtl="0" algn="r">
              <a:lnSpc>
                <a:spcPct val="80000"/>
              </a:lnSpc>
              <a:spcBef>
                <a:spcPts val="0"/>
              </a:spcBef>
              <a:spcAft>
                <a:spcPts val="0"/>
              </a:spcAft>
              <a:buClr>
                <a:srgbClr val="0C0C0C"/>
              </a:buClr>
              <a:buSzPts val="5000"/>
              <a:buFont typeface="Questrial"/>
              <a:buNone/>
              <a:defRPr b="0" i="0" sz="5000" u="none" cap="none" strike="noStrik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Shape 35"/>
          <p:cNvSpPr txBox="1"/>
          <p:nvPr>
            <p:ph idx="1" type="body"/>
          </p:nvPr>
        </p:nvSpPr>
        <p:spPr>
          <a:xfrm>
            <a:off x="8610600" y="4960137"/>
            <a:ext cx="3200400" cy="146304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accent1"/>
              </a:buClr>
              <a:buSzPts val="1800"/>
              <a:buFont typeface="Questrial"/>
              <a:buNone/>
              <a:defRPr b="0" i="0" sz="1800" u="none" cap="none" strike="noStrike">
                <a:solidFill>
                  <a:srgbClr val="0C0C0C"/>
                </a:solidFill>
                <a:latin typeface="Questrial"/>
                <a:ea typeface="Questrial"/>
                <a:cs typeface="Questrial"/>
                <a:sym typeface="Questrial"/>
              </a:defRPr>
            </a:lvl1pPr>
            <a:lvl2pPr indent="-228600" lvl="1" marL="914400" marR="0" rtl="0" algn="l">
              <a:lnSpc>
                <a:spcPct val="90000"/>
              </a:lnSpc>
              <a:spcBef>
                <a:spcPts val="200"/>
              </a:spcBef>
              <a:spcAft>
                <a:spcPts val="0"/>
              </a:spcAft>
              <a:buClr>
                <a:schemeClr val="accent1"/>
              </a:buClr>
              <a:buSzPts val="1800"/>
              <a:buFont typeface="Noto Sans Symbols"/>
              <a:buNone/>
              <a:defRPr b="0" i="0" sz="1800" u="none" cap="none" strike="noStrike">
                <a:solidFill>
                  <a:srgbClr val="888888"/>
                </a:solidFill>
                <a:latin typeface="Questrial"/>
                <a:ea typeface="Questrial"/>
                <a:cs typeface="Questrial"/>
                <a:sym typeface="Questrial"/>
              </a:defRPr>
            </a:lvl2pPr>
            <a:lvl3pPr indent="-228600" lvl="2" marL="1371600" marR="0" rtl="0" algn="l">
              <a:lnSpc>
                <a:spcPct val="90000"/>
              </a:lnSpc>
              <a:spcBef>
                <a:spcPts val="400"/>
              </a:spcBef>
              <a:spcAft>
                <a:spcPts val="0"/>
              </a:spcAft>
              <a:buClr>
                <a:schemeClr val="accent1"/>
              </a:buClr>
              <a:buSzPts val="1600"/>
              <a:buFont typeface="Noto Sans Symbols"/>
              <a:buNone/>
              <a:defRPr b="0" i="0" sz="1600" u="none" cap="none" strike="noStrike">
                <a:solidFill>
                  <a:srgbClr val="888888"/>
                </a:solidFill>
                <a:latin typeface="Questrial"/>
                <a:ea typeface="Questrial"/>
                <a:cs typeface="Questrial"/>
                <a:sym typeface="Questrial"/>
              </a:defRPr>
            </a:lvl3pPr>
            <a:lvl4pPr indent="-228600" lvl="3" marL="1828800" marR="0" rtl="0" algn="l">
              <a:lnSpc>
                <a:spcPct val="90000"/>
              </a:lnSpc>
              <a:spcBef>
                <a:spcPts val="400"/>
              </a:spcBef>
              <a:spcAft>
                <a:spcPts val="0"/>
              </a:spcAft>
              <a:buClr>
                <a:schemeClr val="accent1"/>
              </a:buClr>
              <a:buSzPts val="1400"/>
              <a:buFont typeface="Noto Sans Symbols"/>
              <a:buNone/>
              <a:defRPr b="0" i="0" sz="1400" u="none" cap="none" strike="noStrike">
                <a:solidFill>
                  <a:srgbClr val="888888"/>
                </a:solidFill>
                <a:latin typeface="Questrial"/>
                <a:ea typeface="Questrial"/>
                <a:cs typeface="Questrial"/>
                <a:sym typeface="Questrial"/>
              </a:defRPr>
            </a:lvl4pPr>
            <a:lvl5pPr indent="-228600" lvl="4" marL="2286000" marR="0" rtl="0" algn="l">
              <a:lnSpc>
                <a:spcPct val="90000"/>
              </a:lnSpc>
              <a:spcBef>
                <a:spcPts val="400"/>
              </a:spcBef>
              <a:spcAft>
                <a:spcPts val="0"/>
              </a:spcAft>
              <a:buClr>
                <a:schemeClr val="accent1"/>
              </a:buClr>
              <a:buSzPts val="1400"/>
              <a:buFont typeface="Noto Sans Symbols"/>
              <a:buNone/>
              <a:defRPr b="0" i="0" sz="1400" u="none" cap="none" strike="noStrike">
                <a:solidFill>
                  <a:srgbClr val="888888"/>
                </a:solidFill>
                <a:latin typeface="Questrial"/>
                <a:ea typeface="Questrial"/>
                <a:cs typeface="Questrial"/>
                <a:sym typeface="Questrial"/>
              </a:defRPr>
            </a:lvl5pPr>
            <a:lvl6pPr indent="-228600" lvl="5" marL="2743200" marR="0" rtl="0" algn="l">
              <a:lnSpc>
                <a:spcPct val="90000"/>
              </a:lnSpc>
              <a:spcBef>
                <a:spcPts val="400"/>
              </a:spcBef>
              <a:spcAft>
                <a:spcPts val="0"/>
              </a:spcAft>
              <a:buClr>
                <a:schemeClr val="accent1"/>
              </a:buClr>
              <a:buSzPts val="1400"/>
              <a:buFont typeface="Noto Sans Symbols"/>
              <a:buNone/>
              <a:defRPr b="0" i="0" sz="1400" u="none" cap="none" strike="noStrike">
                <a:solidFill>
                  <a:srgbClr val="888888"/>
                </a:solidFill>
                <a:latin typeface="Questrial"/>
                <a:ea typeface="Questrial"/>
                <a:cs typeface="Questrial"/>
                <a:sym typeface="Questrial"/>
              </a:defRPr>
            </a:lvl6pPr>
            <a:lvl7pPr indent="-228600" lvl="6" marL="3200400" marR="0" rtl="0" algn="l">
              <a:lnSpc>
                <a:spcPct val="90000"/>
              </a:lnSpc>
              <a:spcBef>
                <a:spcPts val="400"/>
              </a:spcBef>
              <a:spcAft>
                <a:spcPts val="0"/>
              </a:spcAft>
              <a:buClr>
                <a:schemeClr val="accent1"/>
              </a:buClr>
              <a:buSzPts val="1400"/>
              <a:buFont typeface="Noto Sans Symbols"/>
              <a:buNone/>
              <a:defRPr b="0" i="0" sz="1400" u="none" cap="none" strike="noStrike">
                <a:solidFill>
                  <a:srgbClr val="888888"/>
                </a:solidFill>
                <a:latin typeface="Questrial"/>
                <a:ea typeface="Questrial"/>
                <a:cs typeface="Questrial"/>
                <a:sym typeface="Questrial"/>
              </a:defRPr>
            </a:lvl7pPr>
            <a:lvl8pPr indent="-228600" lvl="7" marL="3657600" marR="0" rtl="0" algn="l">
              <a:lnSpc>
                <a:spcPct val="90000"/>
              </a:lnSpc>
              <a:spcBef>
                <a:spcPts val="400"/>
              </a:spcBef>
              <a:spcAft>
                <a:spcPts val="0"/>
              </a:spcAft>
              <a:buClr>
                <a:schemeClr val="accent1"/>
              </a:buClr>
              <a:buSzPts val="1400"/>
              <a:buFont typeface="Noto Sans Symbols"/>
              <a:buNone/>
              <a:defRPr b="0" i="0" sz="1400" u="none" cap="none" strike="noStrike">
                <a:solidFill>
                  <a:srgbClr val="888888"/>
                </a:solidFill>
                <a:latin typeface="Questrial"/>
                <a:ea typeface="Questrial"/>
                <a:cs typeface="Questrial"/>
                <a:sym typeface="Questrial"/>
              </a:defRPr>
            </a:lvl8pPr>
            <a:lvl9pPr indent="-228600" lvl="8" marL="4114800" marR="0" rtl="0" algn="l">
              <a:lnSpc>
                <a:spcPct val="90000"/>
              </a:lnSpc>
              <a:spcBef>
                <a:spcPts val="400"/>
              </a:spcBef>
              <a:spcAft>
                <a:spcPts val="400"/>
              </a:spcAft>
              <a:buClr>
                <a:schemeClr val="accent1"/>
              </a:buClr>
              <a:buSzPts val="1400"/>
              <a:buFont typeface="Noto Sans Symbols"/>
              <a:buNone/>
              <a:defRPr b="0" i="0" sz="1400" u="none" cap="none" strike="noStrike">
                <a:solidFill>
                  <a:srgbClr val="888888"/>
                </a:solidFill>
                <a:latin typeface="Questrial"/>
                <a:ea typeface="Questrial"/>
                <a:cs typeface="Questrial"/>
                <a:sym typeface="Questrial"/>
              </a:defRPr>
            </a:lvl9pPr>
          </a:lstStyle>
          <a:p/>
        </p:txBody>
      </p:sp>
      <p:sp>
        <p:nvSpPr>
          <p:cNvPr id="36" name="Shape 36"/>
          <p:cNvSpPr txBox="1"/>
          <p:nvPr>
            <p:ph idx="10" type="dt"/>
          </p:nvPr>
        </p:nvSpPr>
        <p:spPr>
          <a:xfrm>
            <a:off x="1024129" y="6470704"/>
            <a:ext cx="2154143" cy="27432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37" name="Shape 37"/>
          <p:cNvSpPr txBox="1"/>
          <p:nvPr>
            <p:ph idx="11" type="ftr"/>
          </p:nvPr>
        </p:nvSpPr>
        <p:spPr>
          <a:xfrm>
            <a:off x="4842932" y="6470704"/>
            <a:ext cx="5901459" cy="27432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cap="none">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38" name="Shape 38"/>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sz="1000">
                <a:solidFill>
                  <a:srgbClr val="0C0C0C"/>
                </a:solidFill>
                <a:latin typeface="Questrial"/>
                <a:ea typeface="Questrial"/>
                <a:cs typeface="Questrial"/>
                <a:sym typeface="Questrial"/>
              </a:defRPr>
            </a:lvl1pPr>
            <a:lvl2pPr indent="0" lvl="1" marL="0" marR="0" rtl="0" algn="l">
              <a:spcBef>
                <a:spcPts val="0"/>
              </a:spcBef>
              <a:buNone/>
              <a:defRPr sz="1000">
                <a:solidFill>
                  <a:srgbClr val="0C0C0C"/>
                </a:solidFill>
                <a:latin typeface="Questrial"/>
                <a:ea typeface="Questrial"/>
                <a:cs typeface="Questrial"/>
                <a:sym typeface="Questrial"/>
              </a:defRPr>
            </a:lvl2pPr>
            <a:lvl3pPr indent="0" lvl="2" marL="0" marR="0" rtl="0" algn="l">
              <a:spcBef>
                <a:spcPts val="0"/>
              </a:spcBef>
              <a:buNone/>
              <a:defRPr sz="1000">
                <a:solidFill>
                  <a:srgbClr val="0C0C0C"/>
                </a:solidFill>
                <a:latin typeface="Questrial"/>
                <a:ea typeface="Questrial"/>
                <a:cs typeface="Questrial"/>
                <a:sym typeface="Questrial"/>
              </a:defRPr>
            </a:lvl3pPr>
            <a:lvl4pPr indent="0" lvl="3" marL="0" marR="0" rtl="0" algn="l">
              <a:spcBef>
                <a:spcPts val="0"/>
              </a:spcBef>
              <a:buNone/>
              <a:defRPr sz="1000">
                <a:solidFill>
                  <a:srgbClr val="0C0C0C"/>
                </a:solidFill>
                <a:latin typeface="Questrial"/>
                <a:ea typeface="Questrial"/>
                <a:cs typeface="Questrial"/>
                <a:sym typeface="Questrial"/>
              </a:defRPr>
            </a:lvl4pPr>
            <a:lvl5pPr indent="0" lvl="4" marL="0" marR="0" rtl="0" algn="l">
              <a:spcBef>
                <a:spcPts val="0"/>
              </a:spcBef>
              <a:buNone/>
              <a:defRPr sz="1000">
                <a:solidFill>
                  <a:srgbClr val="0C0C0C"/>
                </a:solidFill>
                <a:latin typeface="Questrial"/>
                <a:ea typeface="Questrial"/>
                <a:cs typeface="Questrial"/>
                <a:sym typeface="Questrial"/>
              </a:defRPr>
            </a:lvl5pPr>
            <a:lvl6pPr indent="0" lvl="5" marL="0" marR="0" rtl="0" algn="l">
              <a:spcBef>
                <a:spcPts val="0"/>
              </a:spcBef>
              <a:buNone/>
              <a:defRPr sz="1000">
                <a:solidFill>
                  <a:srgbClr val="0C0C0C"/>
                </a:solidFill>
                <a:latin typeface="Questrial"/>
                <a:ea typeface="Questrial"/>
                <a:cs typeface="Questrial"/>
                <a:sym typeface="Questrial"/>
              </a:defRPr>
            </a:lvl6pPr>
            <a:lvl7pPr indent="0" lvl="6" marL="0" marR="0" rtl="0" algn="l">
              <a:spcBef>
                <a:spcPts val="0"/>
              </a:spcBef>
              <a:buNone/>
              <a:defRPr sz="1000">
                <a:solidFill>
                  <a:srgbClr val="0C0C0C"/>
                </a:solidFill>
                <a:latin typeface="Questrial"/>
                <a:ea typeface="Questrial"/>
                <a:cs typeface="Questrial"/>
                <a:sym typeface="Questrial"/>
              </a:defRPr>
            </a:lvl7pPr>
            <a:lvl8pPr indent="0" lvl="7" marL="0" marR="0" rtl="0" algn="l">
              <a:spcBef>
                <a:spcPts val="0"/>
              </a:spcBef>
              <a:buNone/>
              <a:defRPr sz="1000">
                <a:solidFill>
                  <a:srgbClr val="0C0C0C"/>
                </a:solidFill>
                <a:latin typeface="Questrial"/>
                <a:ea typeface="Questrial"/>
                <a:cs typeface="Questrial"/>
                <a:sym typeface="Questrial"/>
              </a:defRPr>
            </a:lvl8pPr>
            <a:lvl9pPr indent="0" lvl="8" marL="0" marR="0" rtl="0" algn="l">
              <a:spcBef>
                <a:spcPts val="0"/>
              </a:spcBef>
              <a:buNone/>
              <a:defRPr sz="1000">
                <a:solidFill>
                  <a:srgbClr val="0C0C0C"/>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cxnSp>
        <p:nvCxnSpPr>
          <p:cNvPr id="39" name="Shape 39"/>
          <p:cNvCxnSpPr/>
          <p:nvPr/>
        </p:nvCxnSpPr>
        <p:spPr>
          <a:xfrm rot="10800000">
            <a:off x="8386843" y="5264106"/>
            <a:ext cx="0" cy="9144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0" name="Shape 40"/>
        <p:cNvGrpSpPr/>
        <p:nvPr/>
      </p:nvGrpSpPr>
      <p:grpSpPr>
        <a:xfrm>
          <a:off x="0" y="0"/>
          <a:ext cx="0" cy="0"/>
          <a:chOff x="0" y="0"/>
          <a:chExt cx="0" cy="0"/>
        </a:xfrm>
      </p:grpSpPr>
      <p:sp>
        <p:nvSpPr>
          <p:cNvPr id="41" name="Shape 41"/>
          <p:cNvSpPr txBox="1"/>
          <p:nvPr>
            <p:ph type="title"/>
          </p:nvPr>
        </p:nvSpPr>
        <p:spPr>
          <a:xfrm>
            <a:off x="1024128" y="585216"/>
            <a:ext cx="9720072" cy="1499616"/>
          </a:xfrm>
          <a:prstGeom prst="rect">
            <a:avLst/>
          </a:prstGeom>
          <a:noFill/>
          <a:ln>
            <a:noFill/>
          </a:ln>
        </p:spPr>
        <p:txBody>
          <a:bodyPr anchorCtr="0" anchor="ctr" bIns="91425" lIns="91425" spcFirstLastPara="1" rIns="91425" wrap="square" tIns="91425"/>
          <a:lstStyle>
            <a:lvl1pPr lvl="0" marR="0" rtl="0" algn="l">
              <a:lnSpc>
                <a:spcPct val="80000"/>
              </a:lnSpc>
              <a:spcBef>
                <a:spcPts val="0"/>
              </a:spcBef>
              <a:spcAft>
                <a:spcPts val="0"/>
              </a:spcAft>
              <a:buClr>
                <a:srgbClr val="0C0C0C"/>
              </a:buClr>
              <a:buSzPts val="5000"/>
              <a:buFont typeface="Questrial"/>
              <a:buNone/>
              <a:defRPr b="0" i="0" sz="5000" u="none" cap="none" strike="noStrik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2" name="Shape 42"/>
          <p:cNvSpPr txBox="1"/>
          <p:nvPr>
            <p:ph idx="1" type="body"/>
          </p:nvPr>
        </p:nvSpPr>
        <p:spPr>
          <a:xfrm>
            <a:off x="1024127" y="2286000"/>
            <a:ext cx="4754880" cy="4023360"/>
          </a:xfrm>
          <a:prstGeom prst="rect">
            <a:avLst/>
          </a:prstGeom>
          <a:noFill/>
          <a:ln>
            <a:noFill/>
          </a:ln>
        </p:spPr>
        <p:txBody>
          <a:bodyPr anchorCtr="0" anchor="t" bIns="91425" lIns="91425" spcFirstLastPara="1" rIns="91425" wrap="square" tIns="91425"/>
          <a:lstStyle>
            <a:lvl1pPr indent="-368300" lvl="0" marL="457200" marR="0" rtl="0" algn="l">
              <a:lnSpc>
                <a:spcPct val="90000"/>
              </a:lnSpc>
              <a:spcBef>
                <a:spcPts val="1200"/>
              </a:spcBef>
              <a:spcAft>
                <a:spcPts val="0"/>
              </a:spcAft>
              <a:buClr>
                <a:schemeClr val="accent1"/>
              </a:buClr>
              <a:buSzPts val="2200"/>
              <a:buFont typeface="Questrial"/>
              <a:buChar char=" "/>
              <a:defRPr b="0" i="0" sz="2200" u="none" cap="none" strike="noStrike">
                <a:solidFill>
                  <a:schemeClr val="dk1"/>
                </a:solidFill>
                <a:latin typeface="Questrial"/>
                <a:ea typeface="Questrial"/>
                <a:cs typeface="Questrial"/>
                <a:sym typeface="Quest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Questrial"/>
                <a:ea typeface="Questrial"/>
                <a:cs typeface="Questrial"/>
                <a:sym typeface="Quest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9pPr>
          </a:lstStyle>
          <a:p/>
        </p:txBody>
      </p:sp>
      <p:sp>
        <p:nvSpPr>
          <p:cNvPr id="43" name="Shape 43"/>
          <p:cNvSpPr txBox="1"/>
          <p:nvPr>
            <p:ph idx="2" type="body"/>
          </p:nvPr>
        </p:nvSpPr>
        <p:spPr>
          <a:xfrm>
            <a:off x="5989320" y="2286000"/>
            <a:ext cx="4754880" cy="4023360"/>
          </a:xfrm>
          <a:prstGeom prst="rect">
            <a:avLst/>
          </a:prstGeom>
          <a:noFill/>
          <a:ln>
            <a:noFill/>
          </a:ln>
        </p:spPr>
        <p:txBody>
          <a:bodyPr anchorCtr="0" anchor="t" bIns="91425" lIns="91425" spcFirstLastPara="1" rIns="91425" wrap="square" tIns="91425"/>
          <a:lstStyle>
            <a:lvl1pPr indent="-368300" lvl="0" marL="457200" marR="0" rtl="0" algn="l">
              <a:lnSpc>
                <a:spcPct val="90000"/>
              </a:lnSpc>
              <a:spcBef>
                <a:spcPts val="1200"/>
              </a:spcBef>
              <a:spcAft>
                <a:spcPts val="0"/>
              </a:spcAft>
              <a:buClr>
                <a:schemeClr val="accent1"/>
              </a:buClr>
              <a:buSzPts val="2200"/>
              <a:buFont typeface="Questrial"/>
              <a:buChar char=" "/>
              <a:defRPr b="0" i="0" sz="2200" u="none" cap="none" strike="noStrike">
                <a:solidFill>
                  <a:schemeClr val="dk1"/>
                </a:solidFill>
                <a:latin typeface="Questrial"/>
                <a:ea typeface="Questrial"/>
                <a:cs typeface="Questrial"/>
                <a:sym typeface="Quest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Questrial"/>
                <a:ea typeface="Questrial"/>
                <a:cs typeface="Questrial"/>
                <a:sym typeface="Quest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9pPr>
          </a:lstStyle>
          <a:p/>
        </p:txBody>
      </p:sp>
      <p:sp>
        <p:nvSpPr>
          <p:cNvPr id="44" name="Shape 44"/>
          <p:cNvSpPr txBox="1"/>
          <p:nvPr>
            <p:ph idx="10" type="dt"/>
          </p:nvPr>
        </p:nvSpPr>
        <p:spPr>
          <a:xfrm>
            <a:off x="1024129" y="6470704"/>
            <a:ext cx="2154143" cy="27432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45" name="Shape 45"/>
          <p:cNvSpPr txBox="1"/>
          <p:nvPr>
            <p:ph idx="11" type="ftr"/>
          </p:nvPr>
        </p:nvSpPr>
        <p:spPr>
          <a:xfrm>
            <a:off x="4842932" y="6470704"/>
            <a:ext cx="5901459" cy="27432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cap="none">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46" name="Shape 46"/>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sz="1000">
                <a:solidFill>
                  <a:srgbClr val="0C0C0C"/>
                </a:solidFill>
                <a:latin typeface="Questrial"/>
                <a:ea typeface="Questrial"/>
                <a:cs typeface="Questrial"/>
                <a:sym typeface="Questrial"/>
              </a:defRPr>
            </a:lvl1pPr>
            <a:lvl2pPr indent="0" lvl="1" marL="0" marR="0" rtl="0" algn="l">
              <a:spcBef>
                <a:spcPts val="0"/>
              </a:spcBef>
              <a:buNone/>
              <a:defRPr sz="1000">
                <a:solidFill>
                  <a:srgbClr val="0C0C0C"/>
                </a:solidFill>
                <a:latin typeface="Questrial"/>
                <a:ea typeface="Questrial"/>
                <a:cs typeface="Questrial"/>
                <a:sym typeface="Questrial"/>
              </a:defRPr>
            </a:lvl2pPr>
            <a:lvl3pPr indent="0" lvl="2" marL="0" marR="0" rtl="0" algn="l">
              <a:spcBef>
                <a:spcPts val="0"/>
              </a:spcBef>
              <a:buNone/>
              <a:defRPr sz="1000">
                <a:solidFill>
                  <a:srgbClr val="0C0C0C"/>
                </a:solidFill>
                <a:latin typeface="Questrial"/>
                <a:ea typeface="Questrial"/>
                <a:cs typeface="Questrial"/>
                <a:sym typeface="Questrial"/>
              </a:defRPr>
            </a:lvl3pPr>
            <a:lvl4pPr indent="0" lvl="3" marL="0" marR="0" rtl="0" algn="l">
              <a:spcBef>
                <a:spcPts val="0"/>
              </a:spcBef>
              <a:buNone/>
              <a:defRPr sz="1000">
                <a:solidFill>
                  <a:srgbClr val="0C0C0C"/>
                </a:solidFill>
                <a:latin typeface="Questrial"/>
                <a:ea typeface="Questrial"/>
                <a:cs typeface="Questrial"/>
                <a:sym typeface="Questrial"/>
              </a:defRPr>
            </a:lvl4pPr>
            <a:lvl5pPr indent="0" lvl="4" marL="0" marR="0" rtl="0" algn="l">
              <a:spcBef>
                <a:spcPts val="0"/>
              </a:spcBef>
              <a:buNone/>
              <a:defRPr sz="1000">
                <a:solidFill>
                  <a:srgbClr val="0C0C0C"/>
                </a:solidFill>
                <a:latin typeface="Questrial"/>
                <a:ea typeface="Questrial"/>
                <a:cs typeface="Questrial"/>
                <a:sym typeface="Questrial"/>
              </a:defRPr>
            </a:lvl5pPr>
            <a:lvl6pPr indent="0" lvl="5" marL="0" marR="0" rtl="0" algn="l">
              <a:spcBef>
                <a:spcPts val="0"/>
              </a:spcBef>
              <a:buNone/>
              <a:defRPr sz="1000">
                <a:solidFill>
                  <a:srgbClr val="0C0C0C"/>
                </a:solidFill>
                <a:latin typeface="Questrial"/>
                <a:ea typeface="Questrial"/>
                <a:cs typeface="Questrial"/>
                <a:sym typeface="Questrial"/>
              </a:defRPr>
            </a:lvl6pPr>
            <a:lvl7pPr indent="0" lvl="6" marL="0" marR="0" rtl="0" algn="l">
              <a:spcBef>
                <a:spcPts val="0"/>
              </a:spcBef>
              <a:buNone/>
              <a:defRPr sz="1000">
                <a:solidFill>
                  <a:srgbClr val="0C0C0C"/>
                </a:solidFill>
                <a:latin typeface="Questrial"/>
                <a:ea typeface="Questrial"/>
                <a:cs typeface="Questrial"/>
                <a:sym typeface="Questrial"/>
              </a:defRPr>
            </a:lvl7pPr>
            <a:lvl8pPr indent="0" lvl="7" marL="0" marR="0" rtl="0" algn="l">
              <a:spcBef>
                <a:spcPts val="0"/>
              </a:spcBef>
              <a:buNone/>
              <a:defRPr sz="1000">
                <a:solidFill>
                  <a:srgbClr val="0C0C0C"/>
                </a:solidFill>
                <a:latin typeface="Questrial"/>
                <a:ea typeface="Questrial"/>
                <a:cs typeface="Questrial"/>
                <a:sym typeface="Questrial"/>
              </a:defRPr>
            </a:lvl8pPr>
            <a:lvl9pPr indent="0" lvl="8" marL="0" marR="0" rtl="0" algn="l">
              <a:spcBef>
                <a:spcPts val="0"/>
              </a:spcBef>
              <a:buNone/>
              <a:defRPr sz="1000">
                <a:solidFill>
                  <a:srgbClr val="0C0C0C"/>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7" name="Shape 47"/>
        <p:cNvGrpSpPr/>
        <p:nvPr/>
      </p:nvGrpSpPr>
      <p:grpSpPr>
        <a:xfrm>
          <a:off x="0" y="0"/>
          <a:ext cx="0" cy="0"/>
          <a:chOff x="0" y="0"/>
          <a:chExt cx="0" cy="0"/>
        </a:xfrm>
      </p:grpSpPr>
      <p:sp>
        <p:nvSpPr>
          <p:cNvPr id="48" name="Shape 48"/>
          <p:cNvSpPr txBox="1"/>
          <p:nvPr>
            <p:ph type="title"/>
          </p:nvPr>
        </p:nvSpPr>
        <p:spPr>
          <a:xfrm>
            <a:off x="1024128" y="585216"/>
            <a:ext cx="9720072" cy="1499616"/>
          </a:xfrm>
          <a:prstGeom prst="rect">
            <a:avLst/>
          </a:prstGeom>
          <a:noFill/>
          <a:ln>
            <a:noFill/>
          </a:ln>
        </p:spPr>
        <p:txBody>
          <a:bodyPr anchorCtr="0" anchor="ctr" bIns="91425" lIns="91425" spcFirstLastPara="1" rIns="91425" wrap="square" tIns="91425"/>
          <a:lstStyle>
            <a:lvl1pPr lvl="0" marR="0" rtl="0" algn="l">
              <a:lnSpc>
                <a:spcPct val="80000"/>
              </a:lnSpc>
              <a:spcBef>
                <a:spcPts val="0"/>
              </a:spcBef>
              <a:spcAft>
                <a:spcPts val="0"/>
              </a:spcAft>
              <a:buClr>
                <a:srgbClr val="0C0C0C"/>
              </a:buClr>
              <a:buSzPts val="5000"/>
              <a:buFont typeface="Questrial"/>
              <a:buNone/>
              <a:defRPr b="0" i="0" sz="5000" u="none" cap="none" strike="noStrik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9" name="Shape 49"/>
          <p:cNvSpPr txBox="1"/>
          <p:nvPr>
            <p:ph idx="1" type="body"/>
          </p:nvPr>
        </p:nvSpPr>
        <p:spPr>
          <a:xfrm>
            <a:off x="1024128" y="2179636"/>
            <a:ext cx="4754880" cy="82296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0"/>
              </a:spcBef>
              <a:spcAft>
                <a:spcPts val="0"/>
              </a:spcAft>
              <a:buClr>
                <a:schemeClr val="accent1"/>
              </a:buClr>
              <a:buSzPts val="2300"/>
              <a:buFont typeface="Questrial"/>
              <a:buNone/>
              <a:defRPr b="0" i="0" sz="2300" u="none" cap="none" strike="noStrike">
                <a:solidFill>
                  <a:schemeClr val="accent1"/>
                </a:solidFill>
                <a:latin typeface="Questrial"/>
                <a:ea typeface="Questrial"/>
                <a:cs typeface="Questrial"/>
                <a:sym typeface="Questrial"/>
              </a:defRPr>
            </a:lvl1pPr>
            <a:lvl2pPr indent="-228600" lvl="1" marL="914400" marR="0" rtl="0" algn="l">
              <a:lnSpc>
                <a:spcPct val="90000"/>
              </a:lnSpc>
              <a:spcBef>
                <a:spcPts val="200"/>
              </a:spcBef>
              <a:spcAft>
                <a:spcPts val="0"/>
              </a:spcAft>
              <a:buClr>
                <a:schemeClr val="accent1"/>
              </a:buClr>
              <a:buSzPts val="2000"/>
              <a:buFont typeface="Noto Sans Symbols"/>
              <a:buNone/>
              <a:defRPr b="1" i="0" sz="2000" u="none" cap="none" strike="noStrike">
                <a:solidFill>
                  <a:schemeClr val="dk1"/>
                </a:solidFill>
                <a:latin typeface="Questrial"/>
                <a:ea typeface="Questrial"/>
                <a:cs typeface="Questrial"/>
                <a:sym typeface="Questrial"/>
              </a:defRPr>
            </a:lvl2pPr>
            <a:lvl3pPr indent="-228600" lvl="2" marL="1371600" marR="0" rtl="0" algn="l">
              <a:lnSpc>
                <a:spcPct val="90000"/>
              </a:lnSpc>
              <a:spcBef>
                <a:spcPts val="400"/>
              </a:spcBef>
              <a:spcAft>
                <a:spcPts val="0"/>
              </a:spcAft>
              <a:buClr>
                <a:schemeClr val="accent1"/>
              </a:buClr>
              <a:buSzPts val="1800"/>
              <a:buFont typeface="Noto Sans Symbols"/>
              <a:buNone/>
              <a:defRPr b="1" i="0" sz="1800" u="none" cap="none" strike="noStrike">
                <a:solidFill>
                  <a:schemeClr val="dk1"/>
                </a:solidFill>
                <a:latin typeface="Questrial"/>
                <a:ea typeface="Questrial"/>
                <a:cs typeface="Questrial"/>
                <a:sym typeface="Questrial"/>
              </a:defRPr>
            </a:lvl3pPr>
            <a:lvl4pPr indent="-228600" lvl="3" marL="1828800" marR="0" rtl="0" algn="l">
              <a:lnSpc>
                <a:spcPct val="90000"/>
              </a:lnSpc>
              <a:spcBef>
                <a:spcPts val="400"/>
              </a:spcBef>
              <a:spcAft>
                <a:spcPts val="0"/>
              </a:spcAft>
              <a:buClr>
                <a:schemeClr val="accent1"/>
              </a:buClr>
              <a:buSzPts val="1600"/>
              <a:buFont typeface="Noto Sans Symbols"/>
              <a:buNone/>
              <a:defRPr b="1" i="0" sz="1600" u="none" cap="none" strike="noStrike">
                <a:solidFill>
                  <a:schemeClr val="dk1"/>
                </a:solidFill>
                <a:latin typeface="Questrial"/>
                <a:ea typeface="Questrial"/>
                <a:cs typeface="Questrial"/>
                <a:sym typeface="Questrial"/>
              </a:defRPr>
            </a:lvl4pPr>
            <a:lvl5pPr indent="-228600" lvl="4" marL="2286000" marR="0" rtl="0" algn="l">
              <a:lnSpc>
                <a:spcPct val="90000"/>
              </a:lnSpc>
              <a:spcBef>
                <a:spcPts val="400"/>
              </a:spcBef>
              <a:spcAft>
                <a:spcPts val="0"/>
              </a:spcAft>
              <a:buClr>
                <a:schemeClr val="accent1"/>
              </a:buClr>
              <a:buSzPts val="1600"/>
              <a:buFont typeface="Noto Sans Symbols"/>
              <a:buNone/>
              <a:defRPr b="1" i="0" sz="1600" u="none" cap="none" strike="noStrike">
                <a:solidFill>
                  <a:schemeClr val="dk1"/>
                </a:solidFill>
                <a:latin typeface="Questrial"/>
                <a:ea typeface="Questrial"/>
                <a:cs typeface="Questrial"/>
                <a:sym typeface="Questrial"/>
              </a:defRPr>
            </a:lvl5pPr>
            <a:lvl6pPr indent="-228600" lvl="5" marL="2743200" marR="0" rtl="0" algn="l">
              <a:lnSpc>
                <a:spcPct val="90000"/>
              </a:lnSpc>
              <a:spcBef>
                <a:spcPts val="400"/>
              </a:spcBef>
              <a:spcAft>
                <a:spcPts val="0"/>
              </a:spcAft>
              <a:buClr>
                <a:schemeClr val="accent1"/>
              </a:buClr>
              <a:buSzPts val="1600"/>
              <a:buFont typeface="Noto Sans Symbols"/>
              <a:buNone/>
              <a:defRPr b="1" i="0" sz="1600" u="none" cap="none" strike="noStrike">
                <a:solidFill>
                  <a:schemeClr val="dk1"/>
                </a:solidFill>
                <a:latin typeface="Questrial"/>
                <a:ea typeface="Questrial"/>
                <a:cs typeface="Questrial"/>
                <a:sym typeface="Questrial"/>
              </a:defRPr>
            </a:lvl6pPr>
            <a:lvl7pPr indent="-228600" lvl="6" marL="3200400" marR="0" rtl="0" algn="l">
              <a:lnSpc>
                <a:spcPct val="90000"/>
              </a:lnSpc>
              <a:spcBef>
                <a:spcPts val="400"/>
              </a:spcBef>
              <a:spcAft>
                <a:spcPts val="0"/>
              </a:spcAft>
              <a:buClr>
                <a:schemeClr val="accent1"/>
              </a:buClr>
              <a:buSzPts val="1600"/>
              <a:buFont typeface="Noto Sans Symbols"/>
              <a:buNone/>
              <a:defRPr b="1" i="0" sz="1600" u="none" cap="none" strike="noStrike">
                <a:solidFill>
                  <a:schemeClr val="dk1"/>
                </a:solidFill>
                <a:latin typeface="Questrial"/>
                <a:ea typeface="Questrial"/>
                <a:cs typeface="Questrial"/>
                <a:sym typeface="Questrial"/>
              </a:defRPr>
            </a:lvl7pPr>
            <a:lvl8pPr indent="-228600" lvl="7" marL="3657600" marR="0" rtl="0" algn="l">
              <a:lnSpc>
                <a:spcPct val="90000"/>
              </a:lnSpc>
              <a:spcBef>
                <a:spcPts val="400"/>
              </a:spcBef>
              <a:spcAft>
                <a:spcPts val="0"/>
              </a:spcAft>
              <a:buClr>
                <a:schemeClr val="accent1"/>
              </a:buClr>
              <a:buSzPts val="1600"/>
              <a:buFont typeface="Noto Sans Symbols"/>
              <a:buNone/>
              <a:defRPr b="1" i="0" sz="1600" u="none" cap="none" strike="noStrike">
                <a:solidFill>
                  <a:schemeClr val="dk1"/>
                </a:solidFill>
                <a:latin typeface="Questrial"/>
                <a:ea typeface="Questrial"/>
                <a:cs typeface="Questrial"/>
                <a:sym typeface="Questrial"/>
              </a:defRPr>
            </a:lvl8pPr>
            <a:lvl9pPr indent="-228600" lvl="8" marL="4114800" marR="0" rtl="0" algn="l">
              <a:lnSpc>
                <a:spcPct val="90000"/>
              </a:lnSpc>
              <a:spcBef>
                <a:spcPts val="400"/>
              </a:spcBef>
              <a:spcAft>
                <a:spcPts val="400"/>
              </a:spcAft>
              <a:buClr>
                <a:schemeClr val="accent1"/>
              </a:buClr>
              <a:buSzPts val="1600"/>
              <a:buFont typeface="Noto Sans Symbols"/>
              <a:buNone/>
              <a:defRPr b="1" i="0" sz="1600" u="none" cap="none" strike="noStrike">
                <a:solidFill>
                  <a:schemeClr val="dk1"/>
                </a:solidFill>
                <a:latin typeface="Questrial"/>
                <a:ea typeface="Questrial"/>
                <a:cs typeface="Questrial"/>
                <a:sym typeface="Questrial"/>
              </a:defRPr>
            </a:lvl9pPr>
          </a:lstStyle>
          <a:p/>
        </p:txBody>
      </p:sp>
      <p:sp>
        <p:nvSpPr>
          <p:cNvPr id="50" name="Shape 50"/>
          <p:cNvSpPr txBox="1"/>
          <p:nvPr>
            <p:ph idx="2" type="body"/>
          </p:nvPr>
        </p:nvSpPr>
        <p:spPr>
          <a:xfrm>
            <a:off x="1024128" y="2967788"/>
            <a:ext cx="4754880" cy="3341572"/>
          </a:xfrm>
          <a:prstGeom prst="rect">
            <a:avLst/>
          </a:prstGeom>
          <a:noFill/>
          <a:ln>
            <a:noFill/>
          </a:ln>
        </p:spPr>
        <p:txBody>
          <a:bodyPr anchorCtr="0" anchor="t" bIns="91425" lIns="91425" spcFirstLastPara="1" rIns="91425" wrap="square" tIns="91425"/>
          <a:lstStyle>
            <a:lvl1pPr indent="-368300" lvl="0" marL="457200" marR="0" rtl="0" algn="l">
              <a:lnSpc>
                <a:spcPct val="90000"/>
              </a:lnSpc>
              <a:spcBef>
                <a:spcPts val="1200"/>
              </a:spcBef>
              <a:spcAft>
                <a:spcPts val="0"/>
              </a:spcAft>
              <a:buClr>
                <a:schemeClr val="accent1"/>
              </a:buClr>
              <a:buSzPts val="2200"/>
              <a:buFont typeface="Questrial"/>
              <a:buChar char=" "/>
              <a:defRPr b="0" i="0" sz="2200" u="none" cap="none" strike="noStrike">
                <a:solidFill>
                  <a:schemeClr val="dk1"/>
                </a:solidFill>
                <a:latin typeface="Questrial"/>
                <a:ea typeface="Questrial"/>
                <a:cs typeface="Questrial"/>
                <a:sym typeface="Quest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Questrial"/>
                <a:ea typeface="Questrial"/>
                <a:cs typeface="Questrial"/>
                <a:sym typeface="Quest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9pPr>
          </a:lstStyle>
          <a:p/>
        </p:txBody>
      </p:sp>
      <p:sp>
        <p:nvSpPr>
          <p:cNvPr id="51" name="Shape 51"/>
          <p:cNvSpPr txBox="1"/>
          <p:nvPr>
            <p:ph idx="3" type="body"/>
          </p:nvPr>
        </p:nvSpPr>
        <p:spPr>
          <a:xfrm>
            <a:off x="5990888" y="2179636"/>
            <a:ext cx="4754880" cy="82296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0"/>
              </a:spcBef>
              <a:spcAft>
                <a:spcPts val="0"/>
              </a:spcAft>
              <a:buClr>
                <a:schemeClr val="accent1"/>
              </a:buClr>
              <a:buSzPts val="2300"/>
              <a:buFont typeface="Questrial"/>
              <a:buNone/>
              <a:defRPr b="0" i="0" sz="2300" u="none" cap="none" strike="noStrike">
                <a:solidFill>
                  <a:schemeClr val="accent1"/>
                </a:solidFill>
                <a:latin typeface="Questrial"/>
                <a:ea typeface="Questrial"/>
                <a:cs typeface="Questrial"/>
                <a:sym typeface="Questrial"/>
              </a:defRPr>
            </a:lvl1pPr>
            <a:lvl2pPr indent="-228600" lvl="1" marL="914400" marR="0" rtl="0" algn="l">
              <a:lnSpc>
                <a:spcPct val="90000"/>
              </a:lnSpc>
              <a:spcBef>
                <a:spcPts val="200"/>
              </a:spcBef>
              <a:spcAft>
                <a:spcPts val="0"/>
              </a:spcAft>
              <a:buClr>
                <a:schemeClr val="accent1"/>
              </a:buClr>
              <a:buSzPts val="2000"/>
              <a:buFont typeface="Noto Sans Symbols"/>
              <a:buNone/>
              <a:defRPr b="1" i="0" sz="2000" u="none" cap="none" strike="noStrike">
                <a:solidFill>
                  <a:schemeClr val="dk1"/>
                </a:solidFill>
                <a:latin typeface="Questrial"/>
                <a:ea typeface="Questrial"/>
                <a:cs typeface="Questrial"/>
                <a:sym typeface="Questrial"/>
              </a:defRPr>
            </a:lvl2pPr>
            <a:lvl3pPr indent="-228600" lvl="2" marL="1371600" marR="0" rtl="0" algn="l">
              <a:lnSpc>
                <a:spcPct val="90000"/>
              </a:lnSpc>
              <a:spcBef>
                <a:spcPts val="400"/>
              </a:spcBef>
              <a:spcAft>
                <a:spcPts val="0"/>
              </a:spcAft>
              <a:buClr>
                <a:schemeClr val="accent1"/>
              </a:buClr>
              <a:buSzPts val="1800"/>
              <a:buFont typeface="Noto Sans Symbols"/>
              <a:buNone/>
              <a:defRPr b="1" i="0" sz="1800" u="none" cap="none" strike="noStrike">
                <a:solidFill>
                  <a:schemeClr val="dk1"/>
                </a:solidFill>
                <a:latin typeface="Questrial"/>
                <a:ea typeface="Questrial"/>
                <a:cs typeface="Questrial"/>
                <a:sym typeface="Questrial"/>
              </a:defRPr>
            </a:lvl3pPr>
            <a:lvl4pPr indent="-228600" lvl="3" marL="1828800" marR="0" rtl="0" algn="l">
              <a:lnSpc>
                <a:spcPct val="90000"/>
              </a:lnSpc>
              <a:spcBef>
                <a:spcPts val="400"/>
              </a:spcBef>
              <a:spcAft>
                <a:spcPts val="0"/>
              </a:spcAft>
              <a:buClr>
                <a:schemeClr val="accent1"/>
              </a:buClr>
              <a:buSzPts val="1600"/>
              <a:buFont typeface="Noto Sans Symbols"/>
              <a:buNone/>
              <a:defRPr b="1" i="0" sz="1600" u="none" cap="none" strike="noStrike">
                <a:solidFill>
                  <a:schemeClr val="dk1"/>
                </a:solidFill>
                <a:latin typeface="Questrial"/>
                <a:ea typeface="Questrial"/>
                <a:cs typeface="Questrial"/>
                <a:sym typeface="Questrial"/>
              </a:defRPr>
            </a:lvl4pPr>
            <a:lvl5pPr indent="-228600" lvl="4" marL="2286000" marR="0" rtl="0" algn="l">
              <a:lnSpc>
                <a:spcPct val="90000"/>
              </a:lnSpc>
              <a:spcBef>
                <a:spcPts val="400"/>
              </a:spcBef>
              <a:spcAft>
                <a:spcPts val="0"/>
              </a:spcAft>
              <a:buClr>
                <a:schemeClr val="accent1"/>
              </a:buClr>
              <a:buSzPts val="1600"/>
              <a:buFont typeface="Noto Sans Symbols"/>
              <a:buNone/>
              <a:defRPr b="1" i="0" sz="1600" u="none" cap="none" strike="noStrike">
                <a:solidFill>
                  <a:schemeClr val="dk1"/>
                </a:solidFill>
                <a:latin typeface="Questrial"/>
                <a:ea typeface="Questrial"/>
                <a:cs typeface="Questrial"/>
                <a:sym typeface="Questrial"/>
              </a:defRPr>
            </a:lvl5pPr>
            <a:lvl6pPr indent="-228600" lvl="5" marL="2743200" marR="0" rtl="0" algn="l">
              <a:lnSpc>
                <a:spcPct val="90000"/>
              </a:lnSpc>
              <a:spcBef>
                <a:spcPts val="400"/>
              </a:spcBef>
              <a:spcAft>
                <a:spcPts val="0"/>
              </a:spcAft>
              <a:buClr>
                <a:schemeClr val="accent1"/>
              </a:buClr>
              <a:buSzPts val="1600"/>
              <a:buFont typeface="Noto Sans Symbols"/>
              <a:buNone/>
              <a:defRPr b="1" i="0" sz="1600" u="none" cap="none" strike="noStrike">
                <a:solidFill>
                  <a:schemeClr val="dk1"/>
                </a:solidFill>
                <a:latin typeface="Questrial"/>
                <a:ea typeface="Questrial"/>
                <a:cs typeface="Questrial"/>
                <a:sym typeface="Questrial"/>
              </a:defRPr>
            </a:lvl6pPr>
            <a:lvl7pPr indent="-228600" lvl="6" marL="3200400" marR="0" rtl="0" algn="l">
              <a:lnSpc>
                <a:spcPct val="90000"/>
              </a:lnSpc>
              <a:spcBef>
                <a:spcPts val="400"/>
              </a:spcBef>
              <a:spcAft>
                <a:spcPts val="0"/>
              </a:spcAft>
              <a:buClr>
                <a:schemeClr val="accent1"/>
              </a:buClr>
              <a:buSzPts val="1600"/>
              <a:buFont typeface="Noto Sans Symbols"/>
              <a:buNone/>
              <a:defRPr b="1" i="0" sz="1600" u="none" cap="none" strike="noStrike">
                <a:solidFill>
                  <a:schemeClr val="dk1"/>
                </a:solidFill>
                <a:latin typeface="Questrial"/>
                <a:ea typeface="Questrial"/>
                <a:cs typeface="Questrial"/>
                <a:sym typeface="Questrial"/>
              </a:defRPr>
            </a:lvl7pPr>
            <a:lvl8pPr indent="-228600" lvl="7" marL="3657600" marR="0" rtl="0" algn="l">
              <a:lnSpc>
                <a:spcPct val="90000"/>
              </a:lnSpc>
              <a:spcBef>
                <a:spcPts val="400"/>
              </a:spcBef>
              <a:spcAft>
                <a:spcPts val="0"/>
              </a:spcAft>
              <a:buClr>
                <a:schemeClr val="accent1"/>
              </a:buClr>
              <a:buSzPts val="1600"/>
              <a:buFont typeface="Noto Sans Symbols"/>
              <a:buNone/>
              <a:defRPr b="1" i="0" sz="1600" u="none" cap="none" strike="noStrike">
                <a:solidFill>
                  <a:schemeClr val="dk1"/>
                </a:solidFill>
                <a:latin typeface="Questrial"/>
                <a:ea typeface="Questrial"/>
                <a:cs typeface="Questrial"/>
                <a:sym typeface="Questrial"/>
              </a:defRPr>
            </a:lvl8pPr>
            <a:lvl9pPr indent="-228600" lvl="8" marL="4114800" marR="0" rtl="0" algn="l">
              <a:lnSpc>
                <a:spcPct val="90000"/>
              </a:lnSpc>
              <a:spcBef>
                <a:spcPts val="400"/>
              </a:spcBef>
              <a:spcAft>
                <a:spcPts val="400"/>
              </a:spcAft>
              <a:buClr>
                <a:schemeClr val="accent1"/>
              </a:buClr>
              <a:buSzPts val="1600"/>
              <a:buFont typeface="Noto Sans Symbols"/>
              <a:buNone/>
              <a:defRPr b="1" i="0" sz="1600" u="none" cap="none" strike="noStrike">
                <a:solidFill>
                  <a:schemeClr val="dk1"/>
                </a:solidFill>
                <a:latin typeface="Questrial"/>
                <a:ea typeface="Questrial"/>
                <a:cs typeface="Questrial"/>
                <a:sym typeface="Questrial"/>
              </a:defRPr>
            </a:lvl9pPr>
          </a:lstStyle>
          <a:p/>
        </p:txBody>
      </p:sp>
      <p:sp>
        <p:nvSpPr>
          <p:cNvPr id="52" name="Shape 52"/>
          <p:cNvSpPr txBox="1"/>
          <p:nvPr>
            <p:ph idx="4" type="body"/>
          </p:nvPr>
        </p:nvSpPr>
        <p:spPr>
          <a:xfrm>
            <a:off x="5990888" y="2967788"/>
            <a:ext cx="4754880" cy="3341572"/>
          </a:xfrm>
          <a:prstGeom prst="rect">
            <a:avLst/>
          </a:prstGeom>
          <a:noFill/>
          <a:ln>
            <a:noFill/>
          </a:ln>
        </p:spPr>
        <p:txBody>
          <a:bodyPr anchorCtr="0" anchor="t" bIns="91425" lIns="91425" spcFirstLastPara="1" rIns="91425" wrap="square" tIns="91425"/>
          <a:lstStyle>
            <a:lvl1pPr indent="-368300" lvl="0" marL="457200" marR="0" rtl="0" algn="l">
              <a:lnSpc>
                <a:spcPct val="90000"/>
              </a:lnSpc>
              <a:spcBef>
                <a:spcPts val="1200"/>
              </a:spcBef>
              <a:spcAft>
                <a:spcPts val="0"/>
              </a:spcAft>
              <a:buClr>
                <a:schemeClr val="accent1"/>
              </a:buClr>
              <a:buSzPts val="2200"/>
              <a:buFont typeface="Questrial"/>
              <a:buChar char=" "/>
              <a:defRPr b="0" i="0" sz="2200" u="none" cap="none" strike="noStrike">
                <a:solidFill>
                  <a:schemeClr val="dk1"/>
                </a:solidFill>
                <a:latin typeface="Questrial"/>
                <a:ea typeface="Questrial"/>
                <a:cs typeface="Questrial"/>
                <a:sym typeface="Quest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Questrial"/>
                <a:ea typeface="Questrial"/>
                <a:cs typeface="Questrial"/>
                <a:sym typeface="Quest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9pPr>
          </a:lstStyle>
          <a:p/>
        </p:txBody>
      </p:sp>
      <p:sp>
        <p:nvSpPr>
          <p:cNvPr id="53" name="Shape 53"/>
          <p:cNvSpPr txBox="1"/>
          <p:nvPr>
            <p:ph idx="10" type="dt"/>
          </p:nvPr>
        </p:nvSpPr>
        <p:spPr>
          <a:xfrm>
            <a:off x="1024129" y="6470704"/>
            <a:ext cx="2154143" cy="27432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54" name="Shape 54"/>
          <p:cNvSpPr txBox="1"/>
          <p:nvPr>
            <p:ph idx="11" type="ftr"/>
          </p:nvPr>
        </p:nvSpPr>
        <p:spPr>
          <a:xfrm>
            <a:off x="4842932" y="6470704"/>
            <a:ext cx="5901459" cy="27432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cap="none">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55" name="Shape 55"/>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sz="1000">
                <a:solidFill>
                  <a:srgbClr val="0C0C0C"/>
                </a:solidFill>
                <a:latin typeface="Questrial"/>
                <a:ea typeface="Questrial"/>
                <a:cs typeface="Questrial"/>
                <a:sym typeface="Questrial"/>
              </a:defRPr>
            </a:lvl1pPr>
            <a:lvl2pPr indent="0" lvl="1" marL="0" marR="0" rtl="0" algn="l">
              <a:spcBef>
                <a:spcPts val="0"/>
              </a:spcBef>
              <a:buNone/>
              <a:defRPr sz="1000">
                <a:solidFill>
                  <a:srgbClr val="0C0C0C"/>
                </a:solidFill>
                <a:latin typeface="Questrial"/>
                <a:ea typeface="Questrial"/>
                <a:cs typeface="Questrial"/>
                <a:sym typeface="Questrial"/>
              </a:defRPr>
            </a:lvl2pPr>
            <a:lvl3pPr indent="0" lvl="2" marL="0" marR="0" rtl="0" algn="l">
              <a:spcBef>
                <a:spcPts val="0"/>
              </a:spcBef>
              <a:buNone/>
              <a:defRPr sz="1000">
                <a:solidFill>
                  <a:srgbClr val="0C0C0C"/>
                </a:solidFill>
                <a:latin typeface="Questrial"/>
                <a:ea typeface="Questrial"/>
                <a:cs typeface="Questrial"/>
                <a:sym typeface="Questrial"/>
              </a:defRPr>
            </a:lvl3pPr>
            <a:lvl4pPr indent="0" lvl="3" marL="0" marR="0" rtl="0" algn="l">
              <a:spcBef>
                <a:spcPts val="0"/>
              </a:spcBef>
              <a:buNone/>
              <a:defRPr sz="1000">
                <a:solidFill>
                  <a:srgbClr val="0C0C0C"/>
                </a:solidFill>
                <a:latin typeface="Questrial"/>
                <a:ea typeface="Questrial"/>
                <a:cs typeface="Questrial"/>
                <a:sym typeface="Questrial"/>
              </a:defRPr>
            </a:lvl4pPr>
            <a:lvl5pPr indent="0" lvl="4" marL="0" marR="0" rtl="0" algn="l">
              <a:spcBef>
                <a:spcPts val="0"/>
              </a:spcBef>
              <a:buNone/>
              <a:defRPr sz="1000">
                <a:solidFill>
                  <a:srgbClr val="0C0C0C"/>
                </a:solidFill>
                <a:latin typeface="Questrial"/>
                <a:ea typeface="Questrial"/>
                <a:cs typeface="Questrial"/>
                <a:sym typeface="Questrial"/>
              </a:defRPr>
            </a:lvl5pPr>
            <a:lvl6pPr indent="0" lvl="5" marL="0" marR="0" rtl="0" algn="l">
              <a:spcBef>
                <a:spcPts val="0"/>
              </a:spcBef>
              <a:buNone/>
              <a:defRPr sz="1000">
                <a:solidFill>
                  <a:srgbClr val="0C0C0C"/>
                </a:solidFill>
                <a:latin typeface="Questrial"/>
                <a:ea typeface="Questrial"/>
                <a:cs typeface="Questrial"/>
                <a:sym typeface="Questrial"/>
              </a:defRPr>
            </a:lvl6pPr>
            <a:lvl7pPr indent="0" lvl="6" marL="0" marR="0" rtl="0" algn="l">
              <a:spcBef>
                <a:spcPts val="0"/>
              </a:spcBef>
              <a:buNone/>
              <a:defRPr sz="1000">
                <a:solidFill>
                  <a:srgbClr val="0C0C0C"/>
                </a:solidFill>
                <a:latin typeface="Questrial"/>
                <a:ea typeface="Questrial"/>
                <a:cs typeface="Questrial"/>
                <a:sym typeface="Questrial"/>
              </a:defRPr>
            </a:lvl7pPr>
            <a:lvl8pPr indent="0" lvl="7" marL="0" marR="0" rtl="0" algn="l">
              <a:spcBef>
                <a:spcPts val="0"/>
              </a:spcBef>
              <a:buNone/>
              <a:defRPr sz="1000">
                <a:solidFill>
                  <a:srgbClr val="0C0C0C"/>
                </a:solidFill>
                <a:latin typeface="Questrial"/>
                <a:ea typeface="Questrial"/>
                <a:cs typeface="Questrial"/>
                <a:sym typeface="Questrial"/>
              </a:defRPr>
            </a:lvl8pPr>
            <a:lvl9pPr indent="0" lvl="8" marL="0" marR="0" rtl="0" algn="l">
              <a:spcBef>
                <a:spcPts val="0"/>
              </a:spcBef>
              <a:buNone/>
              <a:defRPr sz="1000">
                <a:solidFill>
                  <a:srgbClr val="0C0C0C"/>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sp>
        <p:nvSpPr>
          <p:cNvPr id="57" name="Shape 57"/>
          <p:cNvSpPr txBox="1"/>
          <p:nvPr>
            <p:ph type="title"/>
          </p:nvPr>
        </p:nvSpPr>
        <p:spPr>
          <a:xfrm>
            <a:off x="1024128" y="585216"/>
            <a:ext cx="9720072" cy="1499616"/>
          </a:xfrm>
          <a:prstGeom prst="rect">
            <a:avLst/>
          </a:prstGeom>
          <a:noFill/>
          <a:ln>
            <a:noFill/>
          </a:ln>
        </p:spPr>
        <p:txBody>
          <a:bodyPr anchorCtr="0" anchor="ctr" bIns="91425" lIns="91425" spcFirstLastPara="1" rIns="91425" wrap="square" tIns="91425"/>
          <a:lstStyle>
            <a:lvl1pPr lvl="0" marR="0" rtl="0" algn="l">
              <a:lnSpc>
                <a:spcPct val="80000"/>
              </a:lnSpc>
              <a:spcBef>
                <a:spcPts val="0"/>
              </a:spcBef>
              <a:spcAft>
                <a:spcPts val="0"/>
              </a:spcAft>
              <a:buClr>
                <a:srgbClr val="0C0C0C"/>
              </a:buClr>
              <a:buSzPts val="5000"/>
              <a:buFont typeface="Questrial"/>
              <a:buNone/>
              <a:defRPr b="0" i="0" sz="5000" u="none" cap="none" strike="noStrik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8" name="Shape 58"/>
          <p:cNvSpPr txBox="1"/>
          <p:nvPr>
            <p:ph idx="10" type="dt"/>
          </p:nvPr>
        </p:nvSpPr>
        <p:spPr>
          <a:xfrm>
            <a:off x="1024129" y="6470704"/>
            <a:ext cx="2154143" cy="27432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59" name="Shape 59"/>
          <p:cNvSpPr txBox="1"/>
          <p:nvPr>
            <p:ph idx="11" type="ftr"/>
          </p:nvPr>
        </p:nvSpPr>
        <p:spPr>
          <a:xfrm>
            <a:off x="4842932" y="6470704"/>
            <a:ext cx="5901459" cy="27432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cap="none">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60" name="Shape 60"/>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sz="1000">
                <a:solidFill>
                  <a:srgbClr val="0C0C0C"/>
                </a:solidFill>
                <a:latin typeface="Questrial"/>
                <a:ea typeface="Questrial"/>
                <a:cs typeface="Questrial"/>
                <a:sym typeface="Questrial"/>
              </a:defRPr>
            </a:lvl1pPr>
            <a:lvl2pPr indent="0" lvl="1" marL="0" marR="0" rtl="0" algn="l">
              <a:spcBef>
                <a:spcPts val="0"/>
              </a:spcBef>
              <a:buNone/>
              <a:defRPr sz="1000">
                <a:solidFill>
                  <a:srgbClr val="0C0C0C"/>
                </a:solidFill>
                <a:latin typeface="Questrial"/>
                <a:ea typeface="Questrial"/>
                <a:cs typeface="Questrial"/>
                <a:sym typeface="Questrial"/>
              </a:defRPr>
            </a:lvl2pPr>
            <a:lvl3pPr indent="0" lvl="2" marL="0" marR="0" rtl="0" algn="l">
              <a:spcBef>
                <a:spcPts val="0"/>
              </a:spcBef>
              <a:buNone/>
              <a:defRPr sz="1000">
                <a:solidFill>
                  <a:srgbClr val="0C0C0C"/>
                </a:solidFill>
                <a:latin typeface="Questrial"/>
                <a:ea typeface="Questrial"/>
                <a:cs typeface="Questrial"/>
                <a:sym typeface="Questrial"/>
              </a:defRPr>
            </a:lvl3pPr>
            <a:lvl4pPr indent="0" lvl="3" marL="0" marR="0" rtl="0" algn="l">
              <a:spcBef>
                <a:spcPts val="0"/>
              </a:spcBef>
              <a:buNone/>
              <a:defRPr sz="1000">
                <a:solidFill>
                  <a:srgbClr val="0C0C0C"/>
                </a:solidFill>
                <a:latin typeface="Questrial"/>
                <a:ea typeface="Questrial"/>
                <a:cs typeface="Questrial"/>
                <a:sym typeface="Questrial"/>
              </a:defRPr>
            </a:lvl4pPr>
            <a:lvl5pPr indent="0" lvl="4" marL="0" marR="0" rtl="0" algn="l">
              <a:spcBef>
                <a:spcPts val="0"/>
              </a:spcBef>
              <a:buNone/>
              <a:defRPr sz="1000">
                <a:solidFill>
                  <a:srgbClr val="0C0C0C"/>
                </a:solidFill>
                <a:latin typeface="Questrial"/>
                <a:ea typeface="Questrial"/>
                <a:cs typeface="Questrial"/>
                <a:sym typeface="Questrial"/>
              </a:defRPr>
            </a:lvl5pPr>
            <a:lvl6pPr indent="0" lvl="5" marL="0" marR="0" rtl="0" algn="l">
              <a:spcBef>
                <a:spcPts val="0"/>
              </a:spcBef>
              <a:buNone/>
              <a:defRPr sz="1000">
                <a:solidFill>
                  <a:srgbClr val="0C0C0C"/>
                </a:solidFill>
                <a:latin typeface="Questrial"/>
                <a:ea typeface="Questrial"/>
                <a:cs typeface="Questrial"/>
                <a:sym typeface="Questrial"/>
              </a:defRPr>
            </a:lvl6pPr>
            <a:lvl7pPr indent="0" lvl="6" marL="0" marR="0" rtl="0" algn="l">
              <a:spcBef>
                <a:spcPts val="0"/>
              </a:spcBef>
              <a:buNone/>
              <a:defRPr sz="1000">
                <a:solidFill>
                  <a:srgbClr val="0C0C0C"/>
                </a:solidFill>
                <a:latin typeface="Questrial"/>
                <a:ea typeface="Questrial"/>
                <a:cs typeface="Questrial"/>
                <a:sym typeface="Questrial"/>
              </a:defRPr>
            </a:lvl7pPr>
            <a:lvl8pPr indent="0" lvl="7" marL="0" marR="0" rtl="0" algn="l">
              <a:spcBef>
                <a:spcPts val="0"/>
              </a:spcBef>
              <a:buNone/>
              <a:defRPr sz="1000">
                <a:solidFill>
                  <a:srgbClr val="0C0C0C"/>
                </a:solidFill>
                <a:latin typeface="Questrial"/>
                <a:ea typeface="Questrial"/>
                <a:cs typeface="Questrial"/>
                <a:sym typeface="Questrial"/>
              </a:defRPr>
            </a:lvl8pPr>
            <a:lvl9pPr indent="0" lvl="8" marL="0" marR="0" rtl="0" algn="l">
              <a:spcBef>
                <a:spcPts val="0"/>
              </a:spcBef>
              <a:buNone/>
              <a:defRPr sz="1000">
                <a:solidFill>
                  <a:srgbClr val="0C0C0C"/>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61" name="Shape 61"/>
        <p:cNvGrpSpPr/>
        <p:nvPr/>
      </p:nvGrpSpPr>
      <p:grpSpPr>
        <a:xfrm>
          <a:off x="0" y="0"/>
          <a:ext cx="0" cy="0"/>
          <a:chOff x="0" y="0"/>
          <a:chExt cx="0" cy="0"/>
        </a:xfrm>
      </p:grpSpPr>
      <p:sp>
        <p:nvSpPr>
          <p:cNvPr id="62" name="Shape 62"/>
          <p:cNvSpPr txBox="1"/>
          <p:nvPr>
            <p:ph idx="10" type="dt"/>
          </p:nvPr>
        </p:nvSpPr>
        <p:spPr>
          <a:xfrm>
            <a:off x="1024129" y="6470704"/>
            <a:ext cx="2154143" cy="27432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63" name="Shape 63"/>
          <p:cNvSpPr txBox="1"/>
          <p:nvPr>
            <p:ph idx="11" type="ftr"/>
          </p:nvPr>
        </p:nvSpPr>
        <p:spPr>
          <a:xfrm>
            <a:off x="4842932" y="6470704"/>
            <a:ext cx="5901459" cy="27432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cap="none">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64" name="Shape 64"/>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sz="1000">
                <a:solidFill>
                  <a:srgbClr val="0C0C0C"/>
                </a:solidFill>
                <a:latin typeface="Questrial"/>
                <a:ea typeface="Questrial"/>
                <a:cs typeface="Questrial"/>
                <a:sym typeface="Questrial"/>
              </a:defRPr>
            </a:lvl1pPr>
            <a:lvl2pPr indent="0" lvl="1" marL="0" marR="0" rtl="0" algn="l">
              <a:spcBef>
                <a:spcPts val="0"/>
              </a:spcBef>
              <a:buNone/>
              <a:defRPr sz="1000">
                <a:solidFill>
                  <a:srgbClr val="0C0C0C"/>
                </a:solidFill>
                <a:latin typeface="Questrial"/>
                <a:ea typeface="Questrial"/>
                <a:cs typeface="Questrial"/>
                <a:sym typeface="Questrial"/>
              </a:defRPr>
            </a:lvl2pPr>
            <a:lvl3pPr indent="0" lvl="2" marL="0" marR="0" rtl="0" algn="l">
              <a:spcBef>
                <a:spcPts val="0"/>
              </a:spcBef>
              <a:buNone/>
              <a:defRPr sz="1000">
                <a:solidFill>
                  <a:srgbClr val="0C0C0C"/>
                </a:solidFill>
                <a:latin typeface="Questrial"/>
                <a:ea typeface="Questrial"/>
                <a:cs typeface="Questrial"/>
                <a:sym typeface="Questrial"/>
              </a:defRPr>
            </a:lvl3pPr>
            <a:lvl4pPr indent="0" lvl="3" marL="0" marR="0" rtl="0" algn="l">
              <a:spcBef>
                <a:spcPts val="0"/>
              </a:spcBef>
              <a:buNone/>
              <a:defRPr sz="1000">
                <a:solidFill>
                  <a:srgbClr val="0C0C0C"/>
                </a:solidFill>
                <a:latin typeface="Questrial"/>
                <a:ea typeface="Questrial"/>
                <a:cs typeface="Questrial"/>
                <a:sym typeface="Questrial"/>
              </a:defRPr>
            </a:lvl4pPr>
            <a:lvl5pPr indent="0" lvl="4" marL="0" marR="0" rtl="0" algn="l">
              <a:spcBef>
                <a:spcPts val="0"/>
              </a:spcBef>
              <a:buNone/>
              <a:defRPr sz="1000">
                <a:solidFill>
                  <a:srgbClr val="0C0C0C"/>
                </a:solidFill>
                <a:latin typeface="Questrial"/>
                <a:ea typeface="Questrial"/>
                <a:cs typeface="Questrial"/>
                <a:sym typeface="Questrial"/>
              </a:defRPr>
            </a:lvl5pPr>
            <a:lvl6pPr indent="0" lvl="5" marL="0" marR="0" rtl="0" algn="l">
              <a:spcBef>
                <a:spcPts val="0"/>
              </a:spcBef>
              <a:buNone/>
              <a:defRPr sz="1000">
                <a:solidFill>
                  <a:srgbClr val="0C0C0C"/>
                </a:solidFill>
                <a:latin typeface="Questrial"/>
                <a:ea typeface="Questrial"/>
                <a:cs typeface="Questrial"/>
                <a:sym typeface="Questrial"/>
              </a:defRPr>
            </a:lvl6pPr>
            <a:lvl7pPr indent="0" lvl="6" marL="0" marR="0" rtl="0" algn="l">
              <a:spcBef>
                <a:spcPts val="0"/>
              </a:spcBef>
              <a:buNone/>
              <a:defRPr sz="1000">
                <a:solidFill>
                  <a:srgbClr val="0C0C0C"/>
                </a:solidFill>
                <a:latin typeface="Questrial"/>
                <a:ea typeface="Questrial"/>
                <a:cs typeface="Questrial"/>
                <a:sym typeface="Questrial"/>
              </a:defRPr>
            </a:lvl7pPr>
            <a:lvl8pPr indent="0" lvl="7" marL="0" marR="0" rtl="0" algn="l">
              <a:spcBef>
                <a:spcPts val="0"/>
              </a:spcBef>
              <a:buNone/>
              <a:defRPr sz="1000">
                <a:solidFill>
                  <a:srgbClr val="0C0C0C"/>
                </a:solidFill>
                <a:latin typeface="Questrial"/>
                <a:ea typeface="Questrial"/>
                <a:cs typeface="Questrial"/>
                <a:sym typeface="Questrial"/>
              </a:defRPr>
            </a:lvl8pPr>
            <a:lvl9pPr indent="0" lvl="8" marL="0" marR="0" rtl="0" algn="l">
              <a:spcBef>
                <a:spcPts val="0"/>
              </a:spcBef>
              <a:buNone/>
              <a:defRPr sz="1000">
                <a:solidFill>
                  <a:srgbClr val="0C0C0C"/>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5" name="Shape 65"/>
        <p:cNvGrpSpPr/>
        <p:nvPr/>
      </p:nvGrpSpPr>
      <p:grpSpPr>
        <a:xfrm>
          <a:off x="0" y="0"/>
          <a:ext cx="0" cy="0"/>
          <a:chOff x="0" y="0"/>
          <a:chExt cx="0" cy="0"/>
        </a:xfrm>
      </p:grpSpPr>
      <p:sp>
        <p:nvSpPr>
          <p:cNvPr id="66" name="Shape 66"/>
          <p:cNvSpPr txBox="1"/>
          <p:nvPr>
            <p:ph type="title"/>
          </p:nvPr>
        </p:nvSpPr>
        <p:spPr>
          <a:xfrm>
            <a:off x="1024128" y="471509"/>
            <a:ext cx="4389120" cy="1737360"/>
          </a:xfrm>
          <a:prstGeom prst="rect">
            <a:avLst/>
          </a:prstGeom>
          <a:noFill/>
          <a:ln>
            <a:noFill/>
          </a:ln>
        </p:spPr>
        <p:txBody>
          <a:bodyPr anchorCtr="0" anchor="ctr" bIns="91425" lIns="91425" spcFirstLastPara="1" rIns="91425" wrap="square" tIns="91425"/>
          <a:lstStyle>
            <a:lvl1pPr lvl="0" marR="0" rtl="0" algn="l">
              <a:lnSpc>
                <a:spcPct val="80000"/>
              </a:lnSpc>
              <a:spcBef>
                <a:spcPts val="0"/>
              </a:spcBef>
              <a:spcAft>
                <a:spcPts val="0"/>
              </a:spcAft>
              <a:buClr>
                <a:srgbClr val="0C0C0C"/>
              </a:buClr>
              <a:buSzPts val="4000"/>
              <a:buFont typeface="Questrial"/>
              <a:buNone/>
              <a:defRPr b="0" i="0" sz="4000" u="none" cap="none" strike="noStrik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7" name="Shape 67"/>
          <p:cNvSpPr txBox="1"/>
          <p:nvPr>
            <p:ph idx="1" type="body"/>
          </p:nvPr>
        </p:nvSpPr>
        <p:spPr>
          <a:xfrm>
            <a:off x="5715000" y="822960"/>
            <a:ext cx="5678424" cy="5184648"/>
          </a:xfrm>
          <a:prstGeom prst="rect">
            <a:avLst/>
          </a:prstGeom>
          <a:noFill/>
          <a:ln>
            <a:noFill/>
          </a:ln>
        </p:spPr>
        <p:txBody>
          <a:bodyPr anchorCtr="0" anchor="t" bIns="91425" lIns="91425" spcFirstLastPara="1" rIns="91425" wrap="square" tIns="91425"/>
          <a:lstStyle>
            <a:lvl1pPr indent="-381000" lvl="0" marL="457200" marR="0" rtl="0" algn="l">
              <a:lnSpc>
                <a:spcPct val="90000"/>
              </a:lnSpc>
              <a:spcBef>
                <a:spcPts val="1200"/>
              </a:spcBef>
              <a:spcAft>
                <a:spcPts val="0"/>
              </a:spcAft>
              <a:buClr>
                <a:schemeClr val="accent1"/>
              </a:buClr>
              <a:buSzPts val="2400"/>
              <a:buFont typeface="Questrial"/>
              <a:buChar char=" "/>
              <a:defRPr b="0" i="0" sz="2400" u="none" cap="none" strike="noStrike">
                <a:solidFill>
                  <a:schemeClr val="dk1"/>
                </a:solidFill>
                <a:latin typeface="Questrial"/>
                <a:ea typeface="Questrial"/>
                <a:cs typeface="Questrial"/>
                <a:sym typeface="Questrial"/>
              </a:defRPr>
            </a:lvl1pPr>
            <a:lvl2pPr indent="-355600" lvl="1" marL="914400" marR="0" rtl="0" algn="l">
              <a:lnSpc>
                <a:spcPct val="90000"/>
              </a:lnSpc>
              <a:spcBef>
                <a:spcPts val="200"/>
              </a:spcBef>
              <a:spcAft>
                <a:spcPts val="0"/>
              </a:spcAft>
              <a:buClr>
                <a:schemeClr val="accent1"/>
              </a:buClr>
              <a:buSzPts val="2000"/>
              <a:buFont typeface="Noto Sans Symbols"/>
              <a:buChar char="•"/>
              <a:defRPr b="0" i="0" sz="2000" u="none" cap="none" strike="noStrike">
                <a:solidFill>
                  <a:schemeClr val="dk1"/>
                </a:solidFill>
                <a:latin typeface="Questrial"/>
                <a:ea typeface="Questrial"/>
                <a:cs typeface="Questrial"/>
                <a:sym typeface="Questrial"/>
              </a:defRPr>
            </a:lvl2pPr>
            <a:lvl3pPr indent="-330200" lvl="2" marL="1371600" marR="0" rtl="0" algn="l">
              <a:lnSpc>
                <a:spcPct val="90000"/>
              </a:lnSpc>
              <a:spcBef>
                <a:spcPts val="400"/>
              </a:spcBef>
              <a:spcAft>
                <a:spcPts val="0"/>
              </a:spcAft>
              <a:buClr>
                <a:schemeClr val="accent1"/>
              </a:buClr>
              <a:buSzPts val="1600"/>
              <a:buFont typeface="Noto Sans Symbols"/>
              <a:buChar char="•"/>
              <a:defRPr b="0" i="0" sz="1600" u="none" cap="none" strike="noStrike">
                <a:solidFill>
                  <a:schemeClr val="dk1"/>
                </a:solidFill>
                <a:latin typeface="Questrial"/>
                <a:ea typeface="Questrial"/>
                <a:cs typeface="Questrial"/>
                <a:sym typeface="Questrial"/>
              </a:defRPr>
            </a:lvl3pPr>
            <a:lvl4pPr indent="-330200" lvl="3" marL="1828800" marR="0" rtl="0" algn="l">
              <a:lnSpc>
                <a:spcPct val="90000"/>
              </a:lnSpc>
              <a:spcBef>
                <a:spcPts val="400"/>
              </a:spcBef>
              <a:spcAft>
                <a:spcPts val="0"/>
              </a:spcAft>
              <a:buClr>
                <a:schemeClr val="accent1"/>
              </a:buClr>
              <a:buSzPts val="1600"/>
              <a:buFont typeface="Noto Sans Symbols"/>
              <a:buChar char="•"/>
              <a:defRPr b="0" i="0" sz="1600" u="none" cap="none" strike="noStrike">
                <a:solidFill>
                  <a:schemeClr val="dk1"/>
                </a:solidFill>
                <a:latin typeface="Questrial"/>
                <a:ea typeface="Questrial"/>
                <a:cs typeface="Questrial"/>
                <a:sym typeface="Questrial"/>
              </a:defRPr>
            </a:lvl4pPr>
            <a:lvl5pPr indent="-330200" lvl="4" marL="2286000" marR="0" rtl="0" algn="l">
              <a:lnSpc>
                <a:spcPct val="90000"/>
              </a:lnSpc>
              <a:spcBef>
                <a:spcPts val="400"/>
              </a:spcBef>
              <a:spcAft>
                <a:spcPts val="0"/>
              </a:spcAft>
              <a:buClr>
                <a:schemeClr val="accent1"/>
              </a:buClr>
              <a:buSzPts val="1600"/>
              <a:buFont typeface="Noto Sans Symbols"/>
              <a:buChar char="•"/>
              <a:defRPr b="0" i="0" sz="1600" u="none" cap="none" strike="noStrike">
                <a:solidFill>
                  <a:schemeClr val="dk1"/>
                </a:solidFill>
                <a:latin typeface="Questrial"/>
                <a:ea typeface="Questrial"/>
                <a:cs typeface="Questrial"/>
                <a:sym typeface="Questrial"/>
              </a:defRPr>
            </a:lvl5pPr>
            <a:lvl6pPr indent="-330200" lvl="5" marL="2743200" marR="0" rtl="0" algn="l">
              <a:lnSpc>
                <a:spcPct val="90000"/>
              </a:lnSpc>
              <a:spcBef>
                <a:spcPts val="400"/>
              </a:spcBef>
              <a:spcAft>
                <a:spcPts val="0"/>
              </a:spcAft>
              <a:buClr>
                <a:schemeClr val="accent1"/>
              </a:buClr>
              <a:buSzPts val="1600"/>
              <a:buFont typeface="Noto Sans Symbols"/>
              <a:buChar char="•"/>
              <a:defRPr b="0" i="0" sz="1600" u="none" cap="none" strike="noStrike">
                <a:solidFill>
                  <a:schemeClr val="dk1"/>
                </a:solidFill>
                <a:latin typeface="Questrial"/>
                <a:ea typeface="Questrial"/>
                <a:cs typeface="Questrial"/>
                <a:sym typeface="Questrial"/>
              </a:defRPr>
            </a:lvl6pPr>
            <a:lvl7pPr indent="-330200" lvl="6" marL="3200400" marR="0" rtl="0" algn="l">
              <a:lnSpc>
                <a:spcPct val="90000"/>
              </a:lnSpc>
              <a:spcBef>
                <a:spcPts val="400"/>
              </a:spcBef>
              <a:spcAft>
                <a:spcPts val="0"/>
              </a:spcAft>
              <a:buClr>
                <a:schemeClr val="accent1"/>
              </a:buClr>
              <a:buSzPts val="1600"/>
              <a:buFont typeface="Noto Sans Symbols"/>
              <a:buChar char="•"/>
              <a:defRPr b="0" i="0" sz="1600" u="none" cap="none" strike="noStrike">
                <a:solidFill>
                  <a:schemeClr val="dk1"/>
                </a:solidFill>
                <a:latin typeface="Questrial"/>
                <a:ea typeface="Questrial"/>
                <a:cs typeface="Questrial"/>
                <a:sym typeface="Questrial"/>
              </a:defRPr>
            </a:lvl7pPr>
            <a:lvl8pPr indent="-330200" lvl="7" marL="3657600" marR="0" rtl="0" algn="l">
              <a:lnSpc>
                <a:spcPct val="90000"/>
              </a:lnSpc>
              <a:spcBef>
                <a:spcPts val="400"/>
              </a:spcBef>
              <a:spcAft>
                <a:spcPts val="0"/>
              </a:spcAft>
              <a:buClr>
                <a:schemeClr val="accent1"/>
              </a:buClr>
              <a:buSzPts val="1600"/>
              <a:buFont typeface="Noto Sans Symbols"/>
              <a:buChar char="•"/>
              <a:defRPr b="0" i="0" sz="1600" u="none" cap="none" strike="noStrike">
                <a:solidFill>
                  <a:schemeClr val="dk1"/>
                </a:solidFill>
                <a:latin typeface="Questrial"/>
                <a:ea typeface="Questrial"/>
                <a:cs typeface="Questrial"/>
                <a:sym typeface="Questrial"/>
              </a:defRPr>
            </a:lvl8pPr>
            <a:lvl9pPr indent="-330200" lvl="8" marL="4114800" marR="0" rtl="0" algn="l">
              <a:lnSpc>
                <a:spcPct val="90000"/>
              </a:lnSpc>
              <a:spcBef>
                <a:spcPts val="400"/>
              </a:spcBef>
              <a:spcAft>
                <a:spcPts val="400"/>
              </a:spcAft>
              <a:buClr>
                <a:schemeClr val="accent1"/>
              </a:buClr>
              <a:buSzPts val="1600"/>
              <a:buFont typeface="Noto Sans Symbols"/>
              <a:buChar char="•"/>
              <a:defRPr b="0" i="0" sz="1600" u="none" cap="none" strike="noStrike">
                <a:solidFill>
                  <a:schemeClr val="dk1"/>
                </a:solidFill>
                <a:latin typeface="Questrial"/>
                <a:ea typeface="Questrial"/>
                <a:cs typeface="Questrial"/>
                <a:sym typeface="Questrial"/>
              </a:defRPr>
            </a:lvl9pPr>
          </a:lstStyle>
          <a:p/>
        </p:txBody>
      </p:sp>
      <p:sp>
        <p:nvSpPr>
          <p:cNvPr id="68" name="Shape 68"/>
          <p:cNvSpPr txBox="1"/>
          <p:nvPr>
            <p:ph idx="2" type="body"/>
          </p:nvPr>
        </p:nvSpPr>
        <p:spPr>
          <a:xfrm>
            <a:off x="1024128" y="2257506"/>
            <a:ext cx="4389120" cy="3762294"/>
          </a:xfrm>
          <a:prstGeom prst="rect">
            <a:avLst/>
          </a:prstGeom>
          <a:noFill/>
          <a:ln>
            <a:noFill/>
          </a:ln>
        </p:spPr>
        <p:txBody>
          <a:bodyPr anchorCtr="0" anchor="t" bIns="91425" lIns="91425" spcFirstLastPara="1" rIns="91425" wrap="square" tIns="91425"/>
          <a:lstStyle>
            <a:lvl1pPr indent="-228600" lvl="0" marL="457200" marR="0" rtl="0" algn="l">
              <a:lnSpc>
                <a:spcPct val="108000"/>
              </a:lnSpc>
              <a:spcBef>
                <a:spcPts val="600"/>
              </a:spcBef>
              <a:spcAft>
                <a:spcPts val="0"/>
              </a:spcAft>
              <a:buClr>
                <a:schemeClr val="accent1"/>
              </a:buClr>
              <a:buSzPts val="1600"/>
              <a:buFont typeface="Questrial"/>
              <a:buNone/>
              <a:defRPr b="0" i="0" sz="16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200"/>
              </a:spcBef>
              <a:spcAft>
                <a:spcPts val="0"/>
              </a:spcAft>
              <a:buClr>
                <a:schemeClr val="accent1"/>
              </a:buClr>
              <a:buSzPts val="1200"/>
              <a:buFont typeface="Noto Sans Symbols"/>
              <a:buNone/>
              <a:defRPr b="0" i="0" sz="1200" u="none" cap="none" strike="noStrike">
                <a:solidFill>
                  <a:schemeClr val="dk1"/>
                </a:solidFill>
                <a:latin typeface="Questrial"/>
                <a:ea typeface="Questrial"/>
                <a:cs typeface="Questrial"/>
                <a:sym typeface="Questrial"/>
              </a:defRPr>
            </a:lvl2pPr>
            <a:lvl3pPr indent="-228600" lvl="2" marL="1371600" marR="0" rtl="0" algn="l">
              <a:lnSpc>
                <a:spcPct val="90000"/>
              </a:lnSpc>
              <a:spcBef>
                <a:spcPts val="400"/>
              </a:spcBef>
              <a:spcAft>
                <a:spcPts val="0"/>
              </a:spcAft>
              <a:buClr>
                <a:schemeClr val="accent1"/>
              </a:buClr>
              <a:buSzPts val="1000"/>
              <a:buFont typeface="Noto Sans Symbols"/>
              <a:buNone/>
              <a:defRPr b="0" i="0" sz="1000" u="none" cap="none" strike="noStrike">
                <a:solidFill>
                  <a:schemeClr val="dk1"/>
                </a:solidFill>
                <a:latin typeface="Questrial"/>
                <a:ea typeface="Questrial"/>
                <a:cs typeface="Questrial"/>
                <a:sym typeface="Questrial"/>
              </a:defRPr>
            </a:lvl3pPr>
            <a:lvl4pPr indent="-228600" lvl="3" marL="1828800" marR="0" rtl="0" algn="l">
              <a:lnSpc>
                <a:spcPct val="90000"/>
              </a:lnSpc>
              <a:spcBef>
                <a:spcPts val="400"/>
              </a:spcBef>
              <a:spcAft>
                <a:spcPts val="0"/>
              </a:spcAft>
              <a:buClr>
                <a:schemeClr val="accent1"/>
              </a:buClr>
              <a:buSzPts val="900"/>
              <a:buFont typeface="Noto Sans Symbols"/>
              <a:buNone/>
              <a:defRPr b="0" i="0" sz="900" u="none" cap="none" strike="noStrike">
                <a:solidFill>
                  <a:schemeClr val="dk1"/>
                </a:solidFill>
                <a:latin typeface="Questrial"/>
                <a:ea typeface="Questrial"/>
                <a:cs typeface="Questrial"/>
                <a:sym typeface="Questrial"/>
              </a:defRPr>
            </a:lvl4pPr>
            <a:lvl5pPr indent="-228600" lvl="4" marL="2286000" marR="0" rtl="0" algn="l">
              <a:lnSpc>
                <a:spcPct val="90000"/>
              </a:lnSpc>
              <a:spcBef>
                <a:spcPts val="400"/>
              </a:spcBef>
              <a:spcAft>
                <a:spcPts val="0"/>
              </a:spcAft>
              <a:buClr>
                <a:schemeClr val="accent1"/>
              </a:buClr>
              <a:buSzPts val="900"/>
              <a:buFont typeface="Noto Sans Symbols"/>
              <a:buNone/>
              <a:defRPr b="0" i="0" sz="900" u="none" cap="none" strike="noStrike">
                <a:solidFill>
                  <a:schemeClr val="dk1"/>
                </a:solidFill>
                <a:latin typeface="Questrial"/>
                <a:ea typeface="Questrial"/>
                <a:cs typeface="Questrial"/>
                <a:sym typeface="Questrial"/>
              </a:defRPr>
            </a:lvl5pPr>
            <a:lvl6pPr indent="-228600" lvl="5" marL="2743200" marR="0" rtl="0" algn="l">
              <a:lnSpc>
                <a:spcPct val="90000"/>
              </a:lnSpc>
              <a:spcBef>
                <a:spcPts val="400"/>
              </a:spcBef>
              <a:spcAft>
                <a:spcPts val="0"/>
              </a:spcAft>
              <a:buClr>
                <a:schemeClr val="accent1"/>
              </a:buClr>
              <a:buSzPts val="900"/>
              <a:buFont typeface="Noto Sans Symbols"/>
              <a:buNone/>
              <a:defRPr b="0" i="0" sz="900" u="none" cap="none" strike="noStrike">
                <a:solidFill>
                  <a:schemeClr val="dk1"/>
                </a:solidFill>
                <a:latin typeface="Questrial"/>
                <a:ea typeface="Questrial"/>
                <a:cs typeface="Questrial"/>
                <a:sym typeface="Questrial"/>
              </a:defRPr>
            </a:lvl6pPr>
            <a:lvl7pPr indent="-228600" lvl="6" marL="3200400" marR="0" rtl="0" algn="l">
              <a:lnSpc>
                <a:spcPct val="90000"/>
              </a:lnSpc>
              <a:spcBef>
                <a:spcPts val="400"/>
              </a:spcBef>
              <a:spcAft>
                <a:spcPts val="0"/>
              </a:spcAft>
              <a:buClr>
                <a:schemeClr val="accent1"/>
              </a:buClr>
              <a:buSzPts val="900"/>
              <a:buFont typeface="Noto Sans Symbols"/>
              <a:buNone/>
              <a:defRPr b="0" i="0" sz="900" u="none" cap="none" strike="noStrike">
                <a:solidFill>
                  <a:schemeClr val="dk1"/>
                </a:solidFill>
                <a:latin typeface="Questrial"/>
                <a:ea typeface="Questrial"/>
                <a:cs typeface="Questrial"/>
                <a:sym typeface="Questrial"/>
              </a:defRPr>
            </a:lvl7pPr>
            <a:lvl8pPr indent="-228600" lvl="7" marL="3657600" marR="0" rtl="0" algn="l">
              <a:lnSpc>
                <a:spcPct val="90000"/>
              </a:lnSpc>
              <a:spcBef>
                <a:spcPts val="400"/>
              </a:spcBef>
              <a:spcAft>
                <a:spcPts val="0"/>
              </a:spcAft>
              <a:buClr>
                <a:schemeClr val="accent1"/>
              </a:buClr>
              <a:buSzPts val="900"/>
              <a:buFont typeface="Noto Sans Symbols"/>
              <a:buNone/>
              <a:defRPr b="0" i="0" sz="900" u="none" cap="none" strike="noStrike">
                <a:solidFill>
                  <a:schemeClr val="dk1"/>
                </a:solidFill>
                <a:latin typeface="Questrial"/>
                <a:ea typeface="Questrial"/>
                <a:cs typeface="Questrial"/>
                <a:sym typeface="Questrial"/>
              </a:defRPr>
            </a:lvl8pPr>
            <a:lvl9pPr indent="-228600" lvl="8" marL="4114800" marR="0" rtl="0" algn="l">
              <a:lnSpc>
                <a:spcPct val="90000"/>
              </a:lnSpc>
              <a:spcBef>
                <a:spcPts val="400"/>
              </a:spcBef>
              <a:spcAft>
                <a:spcPts val="400"/>
              </a:spcAft>
              <a:buClr>
                <a:schemeClr val="accent1"/>
              </a:buClr>
              <a:buSzPts val="900"/>
              <a:buFont typeface="Noto Sans Symbols"/>
              <a:buNone/>
              <a:defRPr b="0" i="0" sz="900" u="none" cap="none" strike="noStrike">
                <a:solidFill>
                  <a:schemeClr val="dk1"/>
                </a:solidFill>
                <a:latin typeface="Questrial"/>
                <a:ea typeface="Questrial"/>
                <a:cs typeface="Questrial"/>
                <a:sym typeface="Questrial"/>
              </a:defRPr>
            </a:lvl9pPr>
          </a:lstStyle>
          <a:p/>
        </p:txBody>
      </p:sp>
      <p:sp>
        <p:nvSpPr>
          <p:cNvPr id="69" name="Shape 69"/>
          <p:cNvSpPr txBox="1"/>
          <p:nvPr>
            <p:ph idx="10" type="dt"/>
          </p:nvPr>
        </p:nvSpPr>
        <p:spPr>
          <a:xfrm>
            <a:off x="1024129" y="6470704"/>
            <a:ext cx="2154143" cy="27432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70" name="Shape 70"/>
          <p:cNvSpPr txBox="1"/>
          <p:nvPr>
            <p:ph idx="11" type="ftr"/>
          </p:nvPr>
        </p:nvSpPr>
        <p:spPr>
          <a:xfrm>
            <a:off x="4842932" y="6470704"/>
            <a:ext cx="5901459" cy="27432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cap="none">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71" name="Shape 71"/>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sz="1000">
                <a:solidFill>
                  <a:srgbClr val="0C0C0C"/>
                </a:solidFill>
                <a:latin typeface="Questrial"/>
                <a:ea typeface="Questrial"/>
                <a:cs typeface="Questrial"/>
                <a:sym typeface="Questrial"/>
              </a:defRPr>
            </a:lvl1pPr>
            <a:lvl2pPr indent="0" lvl="1" marL="0" marR="0" rtl="0" algn="l">
              <a:spcBef>
                <a:spcPts val="0"/>
              </a:spcBef>
              <a:buNone/>
              <a:defRPr sz="1000">
                <a:solidFill>
                  <a:srgbClr val="0C0C0C"/>
                </a:solidFill>
                <a:latin typeface="Questrial"/>
                <a:ea typeface="Questrial"/>
                <a:cs typeface="Questrial"/>
                <a:sym typeface="Questrial"/>
              </a:defRPr>
            </a:lvl2pPr>
            <a:lvl3pPr indent="0" lvl="2" marL="0" marR="0" rtl="0" algn="l">
              <a:spcBef>
                <a:spcPts val="0"/>
              </a:spcBef>
              <a:buNone/>
              <a:defRPr sz="1000">
                <a:solidFill>
                  <a:srgbClr val="0C0C0C"/>
                </a:solidFill>
                <a:latin typeface="Questrial"/>
                <a:ea typeface="Questrial"/>
                <a:cs typeface="Questrial"/>
                <a:sym typeface="Questrial"/>
              </a:defRPr>
            </a:lvl3pPr>
            <a:lvl4pPr indent="0" lvl="3" marL="0" marR="0" rtl="0" algn="l">
              <a:spcBef>
                <a:spcPts val="0"/>
              </a:spcBef>
              <a:buNone/>
              <a:defRPr sz="1000">
                <a:solidFill>
                  <a:srgbClr val="0C0C0C"/>
                </a:solidFill>
                <a:latin typeface="Questrial"/>
                <a:ea typeface="Questrial"/>
                <a:cs typeface="Questrial"/>
                <a:sym typeface="Questrial"/>
              </a:defRPr>
            </a:lvl4pPr>
            <a:lvl5pPr indent="0" lvl="4" marL="0" marR="0" rtl="0" algn="l">
              <a:spcBef>
                <a:spcPts val="0"/>
              </a:spcBef>
              <a:buNone/>
              <a:defRPr sz="1000">
                <a:solidFill>
                  <a:srgbClr val="0C0C0C"/>
                </a:solidFill>
                <a:latin typeface="Questrial"/>
                <a:ea typeface="Questrial"/>
                <a:cs typeface="Questrial"/>
                <a:sym typeface="Questrial"/>
              </a:defRPr>
            </a:lvl5pPr>
            <a:lvl6pPr indent="0" lvl="5" marL="0" marR="0" rtl="0" algn="l">
              <a:spcBef>
                <a:spcPts val="0"/>
              </a:spcBef>
              <a:buNone/>
              <a:defRPr sz="1000">
                <a:solidFill>
                  <a:srgbClr val="0C0C0C"/>
                </a:solidFill>
                <a:latin typeface="Questrial"/>
                <a:ea typeface="Questrial"/>
                <a:cs typeface="Questrial"/>
                <a:sym typeface="Questrial"/>
              </a:defRPr>
            </a:lvl6pPr>
            <a:lvl7pPr indent="0" lvl="6" marL="0" marR="0" rtl="0" algn="l">
              <a:spcBef>
                <a:spcPts val="0"/>
              </a:spcBef>
              <a:buNone/>
              <a:defRPr sz="1000">
                <a:solidFill>
                  <a:srgbClr val="0C0C0C"/>
                </a:solidFill>
                <a:latin typeface="Questrial"/>
                <a:ea typeface="Questrial"/>
                <a:cs typeface="Questrial"/>
                <a:sym typeface="Questrial"/>
              </a:defRPr>
            </a:lvl7pPr>
            <a:lvl8pPr indent="0" lvl="7" marL="0" marR="0" rtl="0" algn="l">
              <a:spcBef>
                <a:spcPts val="0"/>
              </a:spcBef>
              <a:buNone/>
              <a:defRPr sz="1000">
                <a:solidFill>
                  <a:srgbClr val="0C0C0C"/>
                </a:solidFill>
                <a:latin typeface="Questrial"/>
                <a:ea typeface="Questrial"/>
                <a:cs typeface="Questrial"/>
                <a:sym typeface="Questrial"/>
              </a:defRPr>
            </a:lvl8pPr>
            <a:lvl9pPr indent="0" lvl="8" marL="0" marR="0" rtl="0" algn="l">
              <a:spcBef>
                <a:spcPts val="0"/>
              </a:spcBef>
              <a:buNone/>
              <a:defRPr sz="1000">
                <a:solidFill>
                  <a:srgbClr val="0C0C0C"/>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72" name="Shape 72"/>
        <p:cNvGrpSpPr/>
        <p:nvPr/>
      </p:nvGrpSpPr>
      <p:grpSpPr>
        <a:xfrm>
          <a:off x="0" y="0"/>
          <a:ext cx="0" cy="0"/>
          <a:chOff x="0" y="0"/>
          <a:chExt cx="0" cy="0"/>
        </a:xfrm>
      </p:grpSpPr>
      <p:sp>
        <p:nvSpPr>
          <p:cNvPr id="73" name="Shape 73"/>
          <p:cNvSpPr txBox="1"/>
          <p:nvPr>
            <p:ph type="title"/>
          </p:nvPr>
        </p:nvSpPr>
        <p:spPr>
          <a:xfrm>
            <a:off x="457200" y="4960138"/>
            <a:ext cx="7772400" cy="1463040"/>
          </a:xfrm>
          <a:prstGeom prst="rect">
            <a:avLst/>
          </a:prstGeom>
          <a:noFill/>
          <a:ln>
            <a:noFill/>
          </a:ln>
        </p:spPr>
        <p:txBody>
          <a:bodyPr anchorCtr="0" anchor="ctr" bIns="91425" lIns="91425" spcFirstLastPara="1" rIns="91425" wrap="square" tIns="91425"/>
          <a:lstStyle>
            <a:lvl1pPr lvl="0" marR="0" rtl="0" algn="r">
              <a:lnSpc>
                <a:spcPct val="80000"/>
              </a:lnSpc>
              <a:spcBef>
                <a:spcPts val="0"/>
              </a:spcBef>
              <a:spcAft>
                <a:spcPts val="0"/>
              </a:spcAft>
              <a:buClr>
                <a:srgbClr val="0C0C0C"/>
              </a:buClr>
              <a:buSzPts val="5000"/>
              <a:buFont typeface="Questrial"/>
              <a:buNone/>
              <a:defRPr b="0" i="0" sz="5000" u="none" cap="none" strike="noStrik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Shape 74"/>
          <p:cNvSpPr/>
          <p:nvPr>
            <p:ph idx="2" type="pic"/>
          </p:nvPr>
        </p:nvSpPr>
        <p:spPr>
          <a:xfrm>
            <a:off x="0" y="-1"/>
            <a:ext cx="12188952" cy="4572000"/>
          </a:xfrm>
          <a:prstGeom prst="rect">
            <a:avLst/>
          </a:prstGeom>
          <a:solidFill>
            <a:srgbClr val="76CEEF"/>
          </a:solidFill>
          <a:ln>
            <a:noFill/>
          </a:ln>
        </p:spPr>
        <p:txBody>
          <a:bodyPr anchorCtr="0" anchor="t" bIns="91425" lIns="91425" spcFirstLastPara="1" rIns="91425" wrap="square" tIns="91425"/>
          <a:lstStyle>
            <a:lvl1pPr lvl="0" marR="0" rtl="0" algn="l">
              <a:lnSpc>
                <a:spcPct val="90000"/>
              </a:lnSpc>
              <a:spcBef>
                <a:spcPts val="1200"/>
              </a:spcBef>
              <a:spcAft>
                <a:spcPts val="0"/>
              </a:spcAft>
              <a:buClr>
                <a:schemeClr val="accent1"/>
              </a:buClr>
              <a:buSzPts val="3200"/>
              <a:buFont typeface="Questrial"/>
              <a:buNone/>
              <a:defRPr b="0" i="0" sz="3200" u="none" cap="none" strike="noStrike">
                <a:solidFill>
                  <a:schemeClr val="dk1"/>
                </a:solidFill>
                <a:latin typeface="Questrial"/>
                <a:ea typeface="Questrial"/>
                <a:cs typeface="Questrial"/>
                <a:sym typeface="Questrial"/>
              </a:defRPr>
            </a:lvl1pPr>
            <a:lvl2pPr lvl="1" marR="0" rtl="0" algn="l">
              <a:lnSpc>
                <a:spcPct val="90000"/>
              </a:lnSpc>
              <a:spcBef>
                <a:spcPts val="200"/>
              </a:spcBef>
              <a:spcAft>
                <a:spcPts val="0"/>
              </a:spcAft>
              <a:buClr>
                <a:schemeClr val="accent1"/>
              </a:buClr>
              <a:buSzPts val="2800"/>
              <a:buFont typeface="Noto Sans Symbols"/>
              <a:buNone/>
              <a:defRPr b="0" i="0" sz="2800" u="none" cap="none" strike="noStrike">
                <a:solidFill>
                  <a:schemeClr val="dk1"/>
                </a:solidFill>
                <a:latin typeface="Questrial"/>
                <a:ea typeface="Questrial"/>
                <a:cs typeface="Questrial"/>
                <a:sym typeface="Questrial"/>
              </a:defRPr>
            </a:lvl2pPr>
            <a:lvl3pPr lvl="2" marR="0" rtl="0" algn="l">
              <a:lnSpc>
                <a:spcPct val="90000"/>
              </a:lnSpc>
              <a:spcBef>
                <a:spcPts val="400"/>
              </a:spcBef>
              <a:spcAft>
                <a:spcPts val="0"/>
              </a:spcAft>
              <a:buClr>
                <a:schemeClr val="accent1"/>
              </a:buClr>
              <a:buSzPts val="2400"/>
              <a:buFont typeface="Noto Sans Symbols"/>
              <a:buNone/>
              <a:defRPr b="0" i="0" sz="2400" u="none" cap="none" strike="noStrike">
                <a:solidFill>
                  <a:schemeClr val="dk1"/>
                </a:solidFill>
                <a:latin typeface="Questrial"/>
                <a:ea typeface="Questrial"/>
                <a:cs typeface="Questrial"/>
                <a:sym typeface="Questrial"/>
              </a:defRPr>
            </a:lvl3pPr>
            <a:lvl4pPr lvl="3"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Questrial"/>
                <a:ea typeface="Questrial"/>
                <a:cs typeface="Questrial"/>
                <a:sym typeface="Questrial"/>
              </a:defRPr>
            </a:lvl4pPr>
            <a:lvl5pPr lvl="4"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Questrial"/>
                <a:ea typeface="Questrial"/>
                <a:cs typeface="Questrial"/>
                <a:sym typeface="Questrial"/>
              </a:defRPr>
            </a:lvl5pPr>
            <a:lvl6pPr lvl="5"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Questrial"/>
                <a:ea typeface="Questrial"/>
                <a:cs typeface="Questrial"/>
                <a:sym typeface="Questrial"/>
              </a:defRPr>
            </a:lvl6pPr>
            <a:lvl7pPr lvl="6"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Questrial"/>
                <a:ea typeface="Questrial"/>
                <a:cs typeface="Questrial"/>
                <a:sym typeface="Questrial"/>
              </a:defRPr>
            </a:lvl7pPr>
            <a:lvl8pPr lvl="7"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Questrial"/>
                <a:ea typeface="Questrial"/>
                <a:cs typeface="Questrial"/>
                <a:sym typeface="Questrial"/>
              </a:defRPr>
            </a:lvl8pPr>
            <a:lvl9pPr lvl="8" marR="0" rtl="0" algn="l">
              <a:lnSpc>
                <a:spcPct val="90000"/>
              </a:lnSpc>
              <a:spcBef>
                <a:spcPts val="400"/>
              </a:spcBef>
              <a:spcAft>
                <a:spcPts val="400"/>
              </a:spcAft>
              <a:buClr>
                <a:schemeClr val="accent1"/>
              </a:buClr>
              <a:buSzPts val="2000"/>
              <a:buFont typeface="Noto Sans Symbols"/>
              <a:buNone/>
              <a:defRPr b="0" i="0" sz="2000" u="none" cap="none" strike="noStrike">
                <a:solidFill>
                  <a:schemeClr val="dk1"/>
                </a:solidFill>
                <a:latin typeface="Questrial"/>
                <a:ea typeface="Questrial"/>
                <a:cs typeface="Questrial"/>
                <a:sym typeface="Questrial"/>
              </a:defRPr>
            </a:lvl9pPr>
          </a:lstStyle>
          <a:p/>
        </p:txBody>
      </p:sp>
      <p:sp>
        <p:nvSpPr>
          <p:cNvPr id="75" name="Shape 75"/>
          <p:cNvSpPr txBox="1"/>
          <p:nvPr>
            <p:ph idx="1" type="body"/>
          </p:nvPr>
        </p:nvSpPr>
        <p:spPr>
          <a:xfrm>
            <a:off x="8610600" y="4960138"/>
            <a:ext cx="3200400" cy="146304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accent1"/>
              </a:buClr>
              <a:buSzPts val="1800"/>
              <a:buFont typeface="Questrial"/>
              <a:buNone/>
              <a:defRPr b="0" i="0" sz="1800" u="none" cap="none" strike="noStrike">
                <a:solidFill>
                  <a:srgbClr val="0C0C0C"/>
                </a:solidFill>
                <a:latin typeface="Questrial"/>
                <a:ea typeface="Questrial"/>
                <a:cs typeface="Questrial"/>
                <a:sym typeface="Questrial"/>
              </a:defRPr>
            </a:lvl1pPr>
            <a:lvl2pPr indent="-228600" lvl="1" marL="914400" marR="0" rtl="0" algn="l">
              <a:lnSpc>
                <a:spcPct val="90000"/>
              </a:lnSpc>
              <a:spcBef>
                <a:spcPts val="200"/>
              </a:spcBef>
              <a:spcAft>
                <a:spcPts val="0"/>
              </a:spcAft>
              <a:buClr>
                <a:schemeClr val="accent1"/>
              </a:buClr>
              <a:buSzPts val="1400"/>
              <a:buFont typeface="Noto Sans Symbols"/>
              <a:buNone/>
              <a:defRPr b="0" i="0" sz="1400" u="none" cap="none" strike="noStrike">
                <a:solidFill>
                  <a:schemeClr val="dk1"/>
                </a:solidFill>
                <a:latin typeface="Questrial"/>
                <a:ea typeface="Questrial"/>
                <a:cs typeface="Questrial"/>
                <a:sym typeface="Questrial"/>
              </a:defRPr>
            </a:lvl2pPr>
            <a:lvl3pPr indent="-228600" lvl="2" marL="1371600" marR="0" rtl="0" algn="l">
              <a:lnSpc>
                <a:spcPct val="90000"/>
              </a:lnSpc>
              <a:spcBef>
                <a:spcPts val="400"/>
              </a:spcBef>
              <a:spcAft>
                <a:spcPts val="0"/>
              </a:spcAft>
              <a:buClr>
                <a:schemeClr val="accent1"/>
              </a:buClr>
              <a:buSzPts val="1200"/>
              <a:buFont typeface="Noto Sans Symbols"/>
              <a:buNone/>
              <a:defRPr b="0" i="0" sz="1200" u="none" cap="none" strike="noStrike">
                <a:solidFill>
                  <a:schemeClr val="dk1"/>
                </a:solidFill>
                <a:latin typeface="Questrial"/>
                <a:ea typeface="Questrial"/>
                <a:cs typeface="Questrial"/>
                <a:sym typeface="Questrial"/>
              </a:defRPr>
            </a:lvl3pPr>
            <a:lvl4pPr indent="-228600" lvl="3" marL="1828800" marR="0" rtl="0" algn="l">
              <a:lnSpc>
                <a:spcPct val="90000"/>
              </a:lnSpc>
              <a:spcBef>
                <a:spcPts val="400"/>
              </a:spcBef>
              <a:spcAft>
                <a:spcPts val="0"/>
              </a:spcAft>
              <a:buClr>
                <a:schemeClr val="accent1"/>
              </a:buClr>
              <a:buSzPts val="1000"/>
              <a:buFont typeface="Noto Sans Symbols"/>
              <a:buNone/>
              <a:defRPr b="0" i="0" sz="1000" u="none" cap="none" strike="noStrike">
                <a:solidFill>
                  <a:schemeClr val="dk1"/>
                </a:solidFill>
                <a:latin typeface="Questrial"/>
                <a:ea typeface="Questrial"/>
                <a:cs typeface="Questrial"/>
                <a:sym typeface="Questrial"/>
              </a:defRPr>
            </a:lvl4pPr>
            <a:lvl5pPr indent="-228600" lvl="4" marL="2286000" marR="0" rtl="0" algn="l">
              <a:lnSpc>
                <a:spcPct val="90000"/>
              </a:lnSpc>
              <a:spcBef>
                <a:spcPts val="400"/>
              </a:spcBef>
              <a:spcAft>
                <a:spcPts val="0"/>
              </a:spcAft>
              <a:buClr>
                <a:schemeClr val="accent1"/>
              </a:buClr>
              <a:buSzPts val="1000"/>
              <a:buFont typeface="Noto Sans Symbols"/>
              <a:buNone/>
              <a:defRPr b="0" i="0" sz="1000" u="none" cap="none" strike="noStrike">
                <a:solidFill>
                  <a:schemeClr val="dk1"/>
                </a:solidFill>
                <a:latin typeface="Questrial"/>
                <a:ea typeface="Questrial"/>
                <a:cs typeface="Questrial"/>
                <a:sym typeface="Questrial"/>
              </a:defRPr>
            </a:lvl5pPr>
            <a:lvl6pPr indent="-228600" lvl="5" marL="2743200" marR="0" rtl="0" algn="l">
              <a:lnSpc>
                <a:spcPct val="90000"/>
              </a:lnSpc>
              <a:spcBef>
                <a:spcPts val="400"/>
              </a:spcBef>
              <a:spcAft>
                <a:spcPts val="0"/>
              </a:spcAft>
              <a:buClr>
                <a:schemeClr val="accent1"/>
              </a:buClr>
              <a:buSzPts val="1000"/>
              <a:buFont typeface="Noto Sans Symbols"/>
              <a:buNone/>
              <a:defRPr b="0" i="0" sz="1000" u="none" cap="none" strike="noStrike">
                <a:solidFill>
                  <a:schemeClr val="dk1"/>
                </a:solidFill>
                <a:latin typeface="Questrial"/>
                <a:ea typeface="Questrial"/>
                <a:cs typeface="Questrial"/>
                <a:sym typeface="Questrial"/>
              </a:defRPr>
            </a:lvl6pPr>
            <a:lvl7pPr indent="-228600" lvl="6" marL="3200400" marR="0" rtl="0" algn="l">
              <a:lnSpc>
                <a:spcPct val="90000"/>
              </a:lnSpc>
              <a:spcBef>
                <a:spcPts val="400"/>
              </a:spcBef>
              <a:spcAft>
                <a:spcPts val="0"/>
              </a:spcAft>
              <a:buClr>
                <a:schemeClr val="accent1"/>
              </a:buClr>
              <a:buSzPts val="1000"/>
              <a:buFont typeface="Noto Sans Symbols"/>
              <a:buNone/>
              <a:defRPr b="0" i="0" sz="1000" u="none" cap="none" strike="noStrike">
                <a:solidFill>
                  <a:schemeClr val="dk1"/>
                </a:solidFill>
                <a:latin typeface="Questrial"/>
                <a:ea typeface="Questrial"/>
                <a:cs typeface="Questrial"/>
                <a:sym typeface="Questrial"/>
              </a:defRPr>
            </a:lvl7pPr>
            <a:lvl8pPr indent="-228600" lvl="7" marL="3657600" marR="0" rtl="0" algn="l">
              <a:lnSpc>
                <a:spcPct val="90000"/>
              </a:lnSpc>
              <a:spcBef>
                <a:spcPts val="400"/>
              </a:spcBef>
              <a:spcAft>
                <a:spcPts val="0"/>
              </a:spcAft>
              <a:buClr>
                <a:schemeClr val="accent1"/>
              </a:buClr>
              <a:buSzPts val="1000"/>
              <a:buFont typeface="Noto Sans Symbols"/>
              <a:buNone/>
              <a:defRPr b="0" i="0" sz="1000" u="none" cap="none" strike="noStrike">
                <a:solidFill>
                  <a:schemeClr val="dk1"/>
                </a:solidFill>
                <a:latin typeface="Questrial"/>
                <a:ea typeface="Questrial"/>
                <a:cs typeface="Questrial"/>
                <a:sym typeface="Questrial"/>
              </a:defRPr>
            </a:lvl8pPr>
            <a:lvl9pPr indent="-228600" lvl="8" marL="4114800" marR="0" rtl="0" algn="l">
              <a:lnSpc>
                <a:spcPct val="90000"/>
              </a:lnSpc>
              <a:spcBef>
                <a:spcPts val="400"/>
              </a:spcBef>
              <a:spcAft>
                <a:spcPts val="400"/>
              </a:spcAft>
              <a:buClr>
                <a:schemeClr val="accent1"/>
              </a:buClr>
              <a:buSzPts val="1000"/>
              <a:buFont typeface="Noto Sans Symbols"/>
              <a:buNone/>
              <a:defRPr b="0" i="0" sz="1000" u="none" cap="none" strike="noStrike">
                <a:solidFill>
                  <a:schemeClr val="dk1"/>
                </a:solidFill>
                <a:latin typeface="Questrial"/>
                <a:ea typeface="Questrial"/>
                <a:cs typeface="Questrial"/>
                <a:sym typeface="Questrial"/>
              </a:defRPr>
            </a:lvl9pPr>
          </a:lstStyle>
          <a:p/>
        </p:txBody>
      </p:sp>
      <p:sp>
        <p:nvSpPr>
          <p:cNvPr id="76" name="Shape 76"/>
          <p:cNvSpPr txBox="1"/>
          <p:nvPr>
            <p:ph idx="10" type="dt"/>
          </p:nvPr>
        </p:nvSpPr>
        <p:spPr>
          <a:xfrm>
            <a:off x="1024129" y="6470704"/>
            <a:ext cx="2154143" cy="27432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77" name="Shape 77"/>
          <p:cNvSpPr txBox="1"/>
          <p:nvPr>
            <p:ph idx="11" type="ftr"/>
          </p:nvPr>
        </p:nvSpPr>
        <p:spPr>
          <a:xfrm>
            <a:off x="4842932" y="6470704"/>
            <a:ext cx="5901459" cy="27432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cap="none">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78" name="Shape 78"/>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sz="1000">
                <a:solidFill>
                  <a:srgbClr val="0C0C0C"/>
                </a:solidFill>
                <a:latin typeface="Questrial"/>
                <a:ea typeface="Questrial"/>
                <a:cs typeface="Questrial"/>
                <a:sym typeface="Questrial"/>
              </a:defRPr>
            </a:lvl1pPr>
            <a:lvl2pPr indent="0" lvl="1" marL="0" marR="0" rtl="0" algn="l">
              <a:spcBef>
                <a:spcPts val="0"/>
              </a:spcBef>
              <a:buNone/>
              <a:defRPr sz="1000">
                <a:solidFill>
                  <a:srgbClr val="0C0C0C"/>
                </a:solidFill>
                <a:latin typeface="Questrial"/>
                <a:ea typeface="Questrial"/>
                <a:cs typeface="Questrial"/>
                <a:sym typeface="Questrial"/>
              </a:defRPr>
            </a:lvl2pPr>
            <a:lvl3pPr indent="0" lvl="2" marL="0" marR="0" rtl="0" algn="l">
              <a:spcBef>
                <a:spcPts val="0"/>
              </a:spcBef>
              <a:buNone/>
              <a:defRPr sz="1000">
                <a:solidFill>
                  <a:srgbClr val="0C0C0C"/>
                </a:solidFill>
                <a:latin typeface="Questrial"/>
                <a:ea typeface="Questrial"/>
                <a:cs typeface="Questrial"/>
                <a:sym typeface="Questrial"/>
              </a:defRPr>
            </a:lvl3pPr>
            <a:lvl4pPr indent="0" lvl="3" marL="0" marR="0" rtl="0" algn="l">
              <a:spcBef>
                <a:spcPts val="0"/>
              </a:spcBef>
              <a:buNone/>
              <a:defRPr sz="1000">
                <a:solidFill>
                  <a:srgbClr val="0C0C0C"/>
                </a:solidFill>
                <a:latin typeface="Questrial"/>
                <a:ea typeface="Questrial"/>
                <a:cs typeface="Questrial"/>
                <a:sym typeface="Questrial"/>
              </a:defRPr>
            </a:lvl4pPr>
            <a:lvl5pPr indent="0" lvl="4" marL="0" marR="0" rtl="0" algn="l">
              <a:spcBef>
                <a:spcPts val="0"/>
              </a:spcBef>
              <a:buNone/>
              <a:defRPr sz="1000">
                <a:solidFill>
                  <a:srgbClr val="0C0C0C"/>
                </a:solidFill>
                <a:latin typeface="Questrial"/>
                <a:ea typeface="Questrial"/>
                <a:cs typeface="Questrial"/>
                <a:sym typeface="Questrial"/>
              </a:defRPr>
            </a:lvl5pPr>
            <a:lvl6pPr indent="0" lvl="5" marL="0" marR="0" rtl="0" algn="l">
              <a:spcBef>
                <a:spcPts val="0"/>
              </a:spcBef>
              <a:buNone/>
              <a:defRPr sz="1000">
                <a:solidFill>
                  <a:srgbClr val="0C0C0C"/>
                </a:solidFill>
                <a:latin typeface="Questrial"/>
                <a:ea typeface="Questrial"/>
                <a:cs typeface="Questrial"/>
                <a:sym typeface="Questrial"/>
              </a:defRPr>
            </a:lvl6pPr>
            <a:lvl7pPr indent="0" lvl="6" marL="0" marR="0" rtl="0" algn="l">
              <a:spcBef>
                <a:spcPts val="0"/>
              </a:spcBef>
              <a:buNone/>
              <a:defRPr sz="1000">
                <a:solidFill>
                  <a:srgbClr val="0C0C0C"/>
                </a:solidFill>
                <a:latin typeface="Questrial"/>
                <a:ea typeface="Questrial"/>
                <a:cs typeface="Questrial"/>
                <a:sym typeface="Questrial"/>
              </a:defRPr>
            </a:lvl7pPr>
            <a:lvl8pPr indent="0" lvl="7" marL="0" marR="0" rtl="0" algn="l">
              <a:spcBef>
                <a:spcPts val="0"/>
              </a:spcBef>
              <a:buNone/>
              <a:defRPr sz="1000">
                <a:solidFill>
                  <a:srgbClr val="0C0C0C"/>
                </a:solidFill>
                <a:latin typeface="Questrial"/>
                <a:ea typeface="Questrial"/>
                <a:cs typeface="Questrial"/>
                <a:sym typeface="Questrial"/>
              </a:defRPr>
            </a:lvl8pPr>
            <a:lvl9pPr indent="0" lvl="8" marL="0" marR="0" rtl="0" algn="l">
              <a:spcBef>
                <a:spcPts val="0"/>
              </a:spcBef>
              <a:buNone/>
              <a:defRPr sz="1000">
                <a:solidFill>
                  <a:srgbClr val="0C0C0C"/>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cxnSp>
        <p:nvCxnSpPr>
          <p:cNvPr id="79" name="Shape 79"/>
          <p:cNvCxnSpPr/>
          <p:nvPr/>
        </p:nvCxnSpPr>
        <p:spPr>
          <a:xfrm rot="10800000">
            <a:off x="8386843" y="5264106"/>
            <a:ext cx="0" cy="9144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1024128" y="585216"/>
            <a:ext cx="9720072" cy="1499616"/>
          </a:xfrm>
          <a:prstGeom prst="rect">
            <a:avLst/>
          </a:prstGeom>
          <a:noFill/>
          <a:ln>
            <a:noFill/>
          </a:ln>
        </p:spPr>
        <p:txBody>
          <a:bodyPr anchorCtr="0" anchor="ctr" bIns="91425" lIns="91425" spcFirstLastPara="1" rIns="91425" wrap="square" tIns="91425"/>
          <a:lstStyle>
            <a:lvl1pPr lvl="0" marR="0" rtl="0" algn="l">
              <a:lnSpc>
                <a:spcPct val="80000"/>
              </a:lnSpc>
              <a:spcBef>
                <a:spcPts val="0"/>
              </a:spcBef>
              <a:spcAft>
                <a:spcPts val="0"/>
              </a:spcAft>
              <a:buClr>
                <a:srgbClr val="0C0C0C"/>
              </a:buClr>
              <a:buSzPts val="5000"/>
              <a:buFont typeface="Questrial"/>
              <a:buNone/>
              <a:defRPr b="0" i="0" sz="5000" u="none" cap="none" strike="noStrik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Shape 11"/>
          <p:cNvSpPr txBox="1"/>
          <p:nvPr>
            <p:ph idx="1" type="body"/>
          </p:nvPr>
        </p:nvSpPr>
        <p:spPr>
          <a:xfrm>
            <a:off x="1024128" y="2286000"/>
            <a:ext cx="9720073" cy="4023360"/>
          </a:xfrm>
          <a:prstGeom prst="rect">
            <a:avLst/>
          </a:prstGeom>
          <a:noFill/>
          <a:ln>
            <a:noFill/>
          </a:ln>
        </p:spPr>
        <p:txBody>
          <a:bodyPr anchorCtr="0" anchor="t" bIns="91425" lIns="91425" spcFirstLastPara="1" rIns="91425" wrap="square" tIns="91425"/>
          <a:lstStyle>
            <a:lvl1pPr indent="-368300" lvl="0" marL="457200" marR="0" rtl="0" algn="l">
              <a:lnSpc>
                <a:spcPct val="90000"/>
              </a:lnSpc>
              <a:spcBef>
                <a:spcPts val="1200"/>
              </a:spcBef>
              <a:spcAft>
                <a:spcPts val="0"/>
              </a:spcAft>
              <a:buClr>
                <a:schemeClr val="accent1"/>
              </a:buClr>
              <a:buSzPts val="2200"/>
              <a:buFont typeface="Questrial"/>
              <a:buChar char=" "/>
              <a:defRPr b="0" i="0" sz="2200" u="none" cap="none" strike="noStrike">
                <a:solidFill>
                  <a:schemeClr val="dk1"/>
                </a:solidFill>
                <a:latin typeface="Questrial"/>
                <a:ea typeface="Questrial"/>
                <a:cs typeface="Questrial"/>
                <a:sym typeface="Quest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Questrial"/>
                <a:ea typeface="Questrial"/>
                <a:cs typeface="Questrial"/>
                <a:sym typeface="Quest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Questrial"/>
                <a:ea typeface="Questrial"/>
                <a:cs typeface="Questrial"/>
                <a:sym typeface="Questrial"/>
              </a:defRPr>
            </a:lvl9pPr>
          </a:lstStyle>
          <a:p/>
        </p:txBody>
      </p:sp>
      <p:sp>
        <p:nvSpPr>
          <p:cNvPr id="12" name="Shape 12"/>
          <p:cNvSpPr txBox="1"/>
          <p:nvPr>
            <p:ph idx="10" type="dt"/>
          </p:nvPr>
        </p:nvSpPr>
        <p:spPr>
          <a:xfrm>
            <a:off x="1024129" y="6470704"/>
            <a:ext cx="2154143" cy="27432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3" name="Shape 13"/>
          <p:cNvSpPr txBox="1"/>
          <p:nvPr>
            <p:ph idx="11" type="ftr"/>
          </p:nvPr>
        </p:nvSpPr>
        <p:spPr>
          <a:xfrm>
            <a:off x="4842932" y="6470704"/>
            <a:ext cx="5901459" cy="27432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u="none" cap="none" strike="noStrike">
                <a:solidFill>
                  <a:srgbClr val="0C0C0C"/>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4" name="Shape 14"/>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000" u="none" cap="none" strike="noStrike">
                <a:solidFill>
                  <a:srgbClr val="0C0C0C"/>
                </a:solidFill>
                <a:latin typeface="Questrial"/>
                <a:ea typeface="Questrial"/>
                <a:cs typeface="Questrial"/>
                <a:sym typeface="Questrial"/>
              </a:defRPr>
            </a:lvl1pPr>
            <a:lvl2pPr indent="0" lvl="1" marL="0" marR="0" rtl="0" algn="l">
              <a:spcBef>
                <a:spcPts val="0"/>
              </a:spcBef>
              <a:buNone/>
              <a:defRPr b="0" i="0" sz="1000" u="none" cap="none" strike="noStrike">
                <a:solidFill>
                  <a:srgbClr val="0C0C0C"/>
                </a:solidFill>
                <a:latin typeface="Questrial"/>
                <a:ea typeface="Questrial"/>
                <a:cs typeface="Questrial"/>
                <a:sym typeface="Questrial"/>
              </a:defRPr>
            </a:lvl2pPr>
            <a:lvl3pPr indent="0" lvl="2" marL="0" marR="0" rtl="0" algn="l">
              <a:spcBef>
                <a:spcPts val="0"/>
              </a:spcBef>
              <a:buNone/>
              <a:defRPr b="0" i="0" sz="1000" u="none" cap="none" strike="noStrike">
                <a:solidFill>
                  <a:srgbClr val="0C0C0C"/>
                </a:solidFill>
                <a:latin typeface="Questrial"/>
                <a:ea typeface="Questrial"/>
                <a:cs typeface="Questrial"/>
                <a:sym typeface="Questrial"/>
              </a:defRPr>
            </a:lvl3pPr>
            <a:lvl4pPr indent="0" lvl="3" marL="0" marR="0" rtl="0" algn="l">
              <a:spcBef>
                <a:spcPts val="0"/>
              </a:spcBef>
              <a:buNone/>
              <a:defRPr b="0" i="0" sz="1000" u="none" cap="none" strike="noStrike">
                <a:solidFill>
                  <a:srgbClr val="0C0C0C"/>
                </a:solidFill>
                <a:latin typeface="Questrial"/>
                <a:ea typeface="Questrial"/>
                <a:cs typeface="Questrial"/>
                <a:sym typeface="Questrial"/>
              </a:defRPr>
            </a:lvl4pPr>
            <a:lvl5pPr indent="0" lvl="4" marL="0" marR="0" rtl="0" algn="l">
              <a:spcBef>
                <a:spcPts val="0"/>
              </a:spcBef>
              <a:buNone/>
              <a:defRPr b="0" i="0" sz="1000" u="none" cap="none" strike="noStrike">
                <a:solidFill>
                  <a:srgbClr val="0C0C0C"/>
                </a:solidFill>
                <a:latin typeface="Questrial"/>
                <a:ea typeface="Questrial"/>
                <a:cs typeface="Questrial"/>
                <a:sym typeface="Questrial"/>
              </a:defRPr>
            </a:lvl5pPr>
            <a:lvl6pPr indent="0" lvl="5" marL="0" marR="0" rtl="0" algn="l">
              <a:spcBef>
                <a:spcPts val="0"/>
              </a:spcBef>
              <a:buNone/>
              <a:defRPr b="0" i="0" sz="1000" u="none" cap="none" strike="noStrike">
                <a:solidFill>
                  <a:srgbClr val="0C0C0C"/>
                </a:solidFill>
                <a:latin typeface="Questrial"/>
                <a:ea typeface="Questrial"/>
                <a:cs typeface="Questrial"/>
                <a:sym typeface="Questrial"/>
              </a:defRPr>
            </a:lvl6pPr>
            <a:lvl7pPr indent="0" lvl="6" marL="0" marR="0" rtl="0" algn="l">
              <a:spcBef>
                <a:spcPts val="0"/>
              </a:spcBef>
              <a:buNone/>
              <a:defRPr b="0" i="0" sz="1000" u="none" cap="none" strike="noStrike">
                <a:solidFill>
                  <a:srgbClr val="0C0C0C"/>
                </a:solidFill>
                <a:latin typeface="Questrial"/>
                <a:ea typeface="Questrial"/>
                <a:cs typeface="Questrial"/>
                <a:sym typeface="Questrial"/>
              </a:defRPr>
            </a:lvl7pPr>
            <a:lvl8pPr indent="0" lvl="7" marL="0" marR="0" rtl="0" algn="l">
              <a:spcBef>
                <a:spcPts val="0"/>
              </a:spcBef>
              <a:buNone/>
              <a:defRPr b="0" i="0" sz="1000" u="none" cap="none" strike="noStrike">
                <a:solidFill>
                  <a:srgbClr val="0C0C0C"/>
                </a:solidFill>
                <a:latin typeface="Questrial"/>
                <a:ea typeface="Questrial"/>
                <a:cs typeface="Questrial"/>
                <a:sym typeface="Questrial"/>
              </a:defRPr>
            </a:lvl8pPr>
            <a:lvl9pPr indent="0" lvl="8" marL="0" marR="0" rtl="0" algn="l">
              <a:spcBef>
                <a:spcPts val="0"/>
              </a:spcBef>
              <a:buNone/>
              <a:defRPr b="0" i="0" sz="1000" u="none" cap="none" strike="noStrike">
                <a:solidFill>
                  <a:srgbClr val="0C0C0C"/>
                </a:solidFill>
                <a:latin typeface="Questrial"/>
                <a:ea typeface="Questrial"/>
                <a:cs typeface="Questrial"/>
                <a:sym typeface="Questrial"/>
              </a:defRPr>
            </a:lvl9pPr>
          </a:lstStyle>
          <a:p>
            <a:pPr indent="0" lvl="0" marL="0">
              <a:spcBef>
                <a:spcPts val="0"/>
              </a:spcBef>
              <a:spcAft>
                <a:spcPts val="0"/>
              </a:spcAft>
              <a:buNone/>
            </a:pPr>
            <a:fld id="{00000000-1234-1234-1234-123412341234}" type="slidenum">
              <a:rPr lang="en-US"/>
              <a:t>‹#›</a:t>
            </a:fld>
            <a:endParaRPr/>
          </a:p>
        </p:txBody>
      </p:sp>
      <p:cxnSp>
        <p:nvCxnSpPr>
          <p:cNvPr id="15" name="Shape 15"/>
          <p:cNvCxnSpPr/>
          <p:nvPr/>
        </p:nvCxnSpPr>
        <p:spPr>
          <a:xfrm rot="10800000">
            <a:off x="762000" y="826324"/>
            <a:ext cx="0" cy="914400"/>
          </a:xfrm>
          <a:prstGeom prst="straightConnector1">
            <a:avLst/>
          </a:prstGeom>
          <a:noFill/>
          <a:ln cap="flat" cmpd="sng" w="19050">
            <a:solidFill>
              <a:schemeClr val="accent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mailto:bhaskarjyoti01@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6.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9.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1.png"/><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6.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3.pn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3.png"/><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0.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8.png"/><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6.png"/><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5.png"/><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en.wikipedia.org/wiki/Language_model" TargetMode="External"/><Relationship Id="rId4" Type="http://schemas.openxmlformats.org/officeDocument/2006/relationships/hyperlink" Target="https://en.wikipedia.org/wiki/Markov_property" TargetMode="External"/><Relationship Id="rId5" Type="http://schemas.openxmlformats.org/officeDocument/2006/relationships/hyperlink" Target="https://en.wikipedia.org/wiki/Markov_chain" TargetMode="External"/><Relationship Id="rId6" Type="http://schemas.openxmlformats.org/officeDocument/2006/relationships/hyperlink" Target="https://en.wikipedia.org/wiki/Recurrent_neural_network"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corpus.byu.edu/coca/" TargetMode="External"/><Relationship Id="rId4" Type="http://schemas.openxmlformats.org/officeDocument/2006/relationships/hyperlink" Target="https://www.ngrams.info/download_coca.asp" TargetMode="External"/><Relationship Id="rId5" Type="http://schemas.openxmlformats.org/officeDocument/2006/relationships/hyperlink" Target="https://www.ngrams.info/download_coca.as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corpus.byu.edu/wiki/" TargetMode="External"/><Relationship Id="rId4" Type="http://schemas.openxmlformats.org/officeDocument/2006/relationships/hyperlink" Target="http://en.wikipedia.org/wiki/" TargetMode="External"/><Relationship Id="rId5" Type="http://schemas.openxmlformats.org/officeDocument/2006/relationships/hyperlink" Target="https://drive.google.com/file/d/10RTHWUXn3qKWE9BQflx4uhhlaJN0Cts0/view?usp=sharing" TargetMode="External"/><Relationship Id="rId6" Type="http://schemas.openxmlformats.org/officeDocument/2006/relationships/hyperlink" Target="https://drive.google.com/file/d/1iWFVSwggKr7dfOX1sFbJf30Y_5tHzDT3/view?usp=sharing" TargetMode="External"/><Relationship Id="rId7" Type="http://schemas.openxmlformats.org/officeDocument/2006/relationships/hyperlink" Target="https://drive.google.com/file/d/1xPnnYIEneWbx6I8XJWfTkn73sOeZ3DBp/view?usp=shar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ctrTitle"/>
          </p:nvPr>
        </p:nvSpPr>
        <p:spPr>
          <a:xfrm>
            <a:off x="457200" y="4960137"/>
            <a:ext cx="7772400" cy="1463040"/>
          </a:xfrm>
          <a:prstGeom prst="rect">
            <a:avLst/>
          </a:prstGeom>
          <a:noFill/>
          <a:ln>
            <a:noFill/>
          </a:ln>
        </p:spPr>
        <p:txBody>
          <a:bodyPr anchorCtr="0" anchor="ctr" bIns="45700" lIns="91425" spcFirstLastPara="1" rIns="91425" wrap="square" tIns="45700">
            <a:noAutofit/>
          </a:bodyPr>
          <a:lstStyle/>
          <a:p>
            <a:pPr indent="0" lvl="0" marL="0" marR="0" rtl="0" algn="r">
              <a:lnSpc>
                <a:spcPct val="80000"/>
              </a:lnSpc>
              <a:spcBef>
                <a:spcPts val="0"/>
              </a:spcBef>
              <a:spcAft>
                <a:spcPts val="0"/>
              </a:spcAft>
              <a:buClr>
                <a:srgbClr val="0C0C0C"/>
              </a:buClr>
              <a:buSzPts val="4500"/>
              <a:buFont typeface="Questrial"/>
              <a:buNone/>
            </a:pPr>
            <a:r>
              <a:rPr b="0" i="0" lang="en-US" sz="4500" u="none" cap="none" strike="noStrike">
                <a:solidFill>
                  <a:srgbClr val="0C0C0C"/>
                </a:solidFill>
                <a:latin typeface="Questrial"/>
                <a:ea typeface="Questrial"/>
                <a:cs typeface="Questrial"/>
                <a:sym typeface="Questrial"/>
              </a:rPr>
              <a:t>PREDICTIVE TEXT FOR CONTEXT ANALYZATION </a:t>
            </a:r>
            <a:br>
              <a:rPr b="0" i="0" lang="en-US" sz="4500" u="none" cap="none" strike="noStrike">
                <a:solidFill>
                  <a:srgbClr val="0C0C0C"/>
                </a:solidFill>
                <a:latin typeface="Questrial"/>
                <a:ea typeface="Questrial"/>
                <a:cs typeface="Questrial"/>
                <a:sym typeface="Questrial"/>
              </a:rPr>
            </a:br>
            <a:endParaRPr b="0" i="0" sz="4500" u="none" cap="none" strike="noStrike">
              <a:solidFill>
                <a:srgbClr val="0C0C0C"/>
              </a:solidFill>
              <a:latin typeface="Questrial"/>
              <a:ea typeface="Questrial"/>
              <a:cs typeface="Questrial"/>
              <a:sym typeface="Questrial"/>
            </a:endParaRPr>
          </a:p>
        </p:txBody>
      </p:sp>
      <p:sp>
        <p:nvSpPr>
          <p:cNvPr id="98" name="Shape 98"/>
          <p:cNvSpPr txBox="1"/>
          <p:nvPr>
            <p:ph idx="1" type="subTitle"/>
          </p:nvPr>
        </p:nvSpPr>
        <p:spPr>
          <a:xfrm>
            <a:off x="8610600" y="4960137"/>
            <a:ext cx="3200400" cy="146304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1800"/>
              <a:buFont typeface="Questrial"/>
              <a:buNone/>
            </a:pPr>
            <a:r>
              <a:rPr b="0" i="0" lang="en-US" sz="1800" u="none" cap="none" strike="noStrike">
                <a:solidFill>
                  <a:srgbClr val="0C0C0C"/>
                </a:solidFill>
                <a:latin typeface="Questrial"/>
                <a:ea typeface="Questrial"/>
                <a:cs typeface="Questrial"/>
                <a:sym typeface="Questrial"/>
              </a:rPr>
              <a:t>Gadicherla Sameer  01FB15ECS101</a:t>
            </a:r>
            <a:endParaRPr b="0" i="0" sz="1800" u="none" cap="none" strike="noStrike">
              <a:solidFill>
                <a:srgbClr val="0C0C0C"/>
              </a:solidFill>
              <a:latin typeface="Questrial"/>
              <a:ea typeface="Questrial"/>
              <a:cs typeface="Questrial"/>
              <a:sym typeface="Questrial"/>
            </a:endParaRPr>
          </a:p>
          <a:p>
            <a:pPr indent="0" lvl="0" marL="0" marR="0" rtl="0" algn="l">
              <a:lnSpc>
                <a:spcPct val="90000"/>
              </a:lnSpc>
              <a:spcBef>
                <a:spcPts val="200"/>
              </a:spcBef>
              <a:spcAft>
                <a:spcPts val="0"/>
              </a:spcAft>
              <a:buClr>
                <a:schemeClr val="accent1"/>
              </a:buClr>
              <a:buSzPts val="1800"/>
              <a:buFont typeface="Questrial"/>
              <a:buNone/>
            </a:pPr>
            <a:r>
              <a:rPr b="0" i="0" lang="en-US" sz="1800" u="none" cap="none" strike="noStrike">
                <a:solidFill>
                  <a:srgbClr val="0C0C0C"/>
                </a:solidFill>
                <a:latin typeface="Questrial"/>
                <a:ea typeface="Questrial"/>
                <a:cs typeface="Questrial"/>
                <a:sym typeface="Questrial"/>
              </a:rPr>
              <a:t>G Manasa</a:t>
            </a:r>
            <a:endParaRPr b="0" i="0" sz="1800" u="none" cap="none" strike="noStrike">
              <a:solidFill>
                <a:srgbClr val="0C0C0C"/>
              </a:solidFill>
              <a:latin typeface="Questrial"/>
              <a:ea typeface="Questrial"/>
              <a:cs typeface="Questrial"/>
              <a:sym typeface="Questrial"/>
            </a:endParaRPr>
          </a:p>
          <a:p>
            <a:pPr indent="0" lvl="0" marL="0" marR="0" rtl="0" algn="l">
              <a:lnSpc>
                <a:spcPct val="90000"/>
              </a:lnSpc>
              <a:spcBef>
                <a:spcPts val="200"/>
              </a:spcBef>
              <a:spcAft>
                <a:spcPts val="0"/>
              </a:spcAft>
              <a:buClr>
                <a:schemeClr val="accent1"/>
              </a:buClr>
              <a:buSzPts val="1800"/>
              <a:buFont typeface="Questrial"/>
              <a:buNone/>
            </a:pPr>
            <a:r>
              <a:rPr b="0" i="0" lang="en-US" sz="1800" u="none" cap="none" strike="noStrike">
                <a:solidFill>
                  <a:srgbClr val="0C0C0C"/>
                </a:solidFill>
                <a:latin typeface="Questrial"/>
                <a:ea typeface="Questrial"/>
                <a:cs typeface="Questrial"/>
                <a:sym typeface="Questrial"/>
              </a:rPr>
              <a:t>01FB15ECS099</a:t>
            </a:r>
            <a:endParaRPr b="0" i="0" sz="1800" u="none" cap="none" strike="noStrike">
              <a:solidFill>
                <a:srgbClr val="0C0C0C"/>
              </a:solidFill>
              <a:latin typeface="Questrial"/>
              <a:ea typeface="Questrial"/>
              <a:cs typeface="Questrial"/>
              <a:sym typeface="Questrial"/>
            </a:endParaRPr>
          </a:p>
          <a:p>
            <a:pPr indent="0" lvl="0" marL="0" marR="0" rtl="0" algn="l">
              <a:lnSpc>
                <a:spcPct val="90000"/>
              </a:lnSpc>
              <a:spcBef>
                <a:spcPts val="200"/>
              </a:spcBef>
              <a:spcAft>
                <a:spcPts val="0"/>
              </a:spcAft>
              <a:buClr>
                <a:schemeClr val="accent1"/>
              </a:buClr>
              <a:buSzPts val="1800"/>
              <a:buFont typeface="Questrial"/>
              <a:buNone/>
            </a:pPr>
            <a:r>
              <a:rPr b="0" i="0" lang="en-US" sz="1800" u="none" cap="none" strike="noStrike">
                <a:solidFill>
                  <a:srgbClr val="0C0C0C"/>
                </a:solidFill>
                <a:latin typeface="Questrial"/>
                <a:ea typeface="Questrial"/>
                <a:cs typeface="Questrial"/>
                <a:sym typeface="Questrial"/>
              </a:rPr>
              <a:t>UE15CS333  project submission</a:t>
            </a:r>
            <a:endParaRPr b="0" i="0" sz="1800" u="none" cap="none" strike="noStrike">
              <a:solidFill>
                <a:srgbClr val="0C0C0C"/>
              </a:solidFill>
              <a:latin typeface="Questrial"/>
              <a:ea typeface="Questrial"/>
              <a:cs typeface="Questrial"/>
              <a:sym typeface="Quest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1024128" y="585216"/>
            <a:ext cx="7324742" cy="514714"/>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0C0C0C"/>
              </a:buClr>
              <a:buSzPts val="4500"/>
              <a:buFont typeface="Questrial"/>
              <a:buNone/>
            </a:pPr>
            <a:r>
              <a:rPr b="0" i="0" lang="en-US" sz="4500" u="none" cap="none" strike="noStrike">
                <a:solidFill>
                  <a:srgbClr val="0C0C0C"/>
                </a:solidFill>
                <a:latin typeface="Questrial"/>
                <a:ea typeface="Questrial"/>
                <a:cs typeface="Questrial"/>
                <a:sym typeface="Questrial"/>
              </a:rPr>
              <a:t>PSEUDO-CODE</a:t>
            </a:r>
            <a:endParaRPr b="0" i="0" sz="4500" u="none" cap="none" strike="noStrike">
              <a:solidFill>
                <a:srgbClr val="0C0C0C"/>
              </a:solidFill>
              <a:latin typeface="Questrial"/>
              <a:ea typeface="Questrial"/>
              <a:cs typeface="Questrial"/>
              <a:sym typeface="Questrial"/>
            </a:endParaRPr>
          </a:p>
        </p:txBody>
      </p:sp>
      <p:sp>
        <p:nvSpPr>
          <p:cNvPr id="170" name="Shape 170"/>
          <p:cNvSpPr txBox="1"/>
          <p:nvPr>
            <p:ph idx="1" type="body"/>
          </p:nvPr>
        </p:nvSpPr>
        <p:spPr>
          <a:xfrm>
            <a:off x="742122" y="1099930"/>
            <a:ext cx="10002079" cy="5209430"/>
          </a:xfrm>
          <a:prstGeom prst="rect">
            <a:avLst/>
          </a:prstGeom>
          <a:noFill/>
          <a:ln>
            <a:noFill/>
          </a:ln>
        </p:spPr>
        <p:txBody>
          <a:bodyPr anchorCtr="0" anchor="t" bIns="45700" lIns="45700" spcFirstLastPara="1" rIns="45700" wrap="square" tIns="45700">
            <a:noAutofit/>
          </a:bodyPr>
          <a:lstStyle/>
          <a:p>
            <a:pPr indent="-91440" lvl="0" marL="91440" marR="0" rtl="0" algn="l">
              <a:lnSpc>
                <a:spcPct val="90000"/>
              </a:lnSpc>
              <a:spcBef>
                <a:spcPts val="0"/>
              </a:spcBef>
              <a:spcAft>
                <a:spcPts val="0"/>
              </a:spcAft>
              <a:buClr>
                <a:schemeClr val="accent1"/>
              </a:buClr>
              <a:buSzPts val="2200"/>
              <a:buFont typeface="Questrial"/>
              <a:buChar char=" "/>
            </a:pPr>
            <a:r>
              <a:rPr b="0" i="0" lang="en-US" sz="2200" u="none" cap="none" strike="noStrike">
                <a:solidFill>
                  <a:schemeClr val="dk1"/>
                </a:solidFill>
                <a:latin typeface="Questrial"/>
                <a:ea typeface="Questrial"/>
                <a:cs typeface="Questrial"/>
                <a:sym typeface="Questrial"/>
              </a:rPr>
              <a:t>Create bi-grams:</a:t>
            </a:r>
            <a:endParaRPr/>
          </a:p>
          <a:p>
            <a:pPr indent="48260" lvl="0" marL="91440" marR="0" rtl="0" algn="l">
              <a:lnSpc>
                <a:spcPct val="90000"/>
              </a:lnSpc>
              <a:spcBef>
                <a:spcPts val="1400"/>
              </a:spcBef>
              <a:spcAft>
                <a:spcPts val="0"/>
              </a:spcAft>
              <a:buClr>
                <a:schemeClr val="accent1"/>
              </a:buClr>
              <a:buSzPts val="2200"/>
              <a:buFont typeface="Questrial"/>
              <a:buNone/>
            </a:pPr>
            <a:r>
              <a:t/>
            </a:r>
            <a:endParaRPr b="0" i="0" sz="2200" u="none" cap="none" strike="noStrike">
              <a:solidFill>
                <a:schemeClr val="dk1"/>
              </a:solidFill>
              <a:latin typeface="Questrial"/>
              <a:ea typeface="Questrial"/>
              <a:cs typeface="Questrial"/>
              <a:sym typeface="Questrial"/>
            </a:endParaRPr>
          </a:p>
        </p:txBody>
      </p:sp>
      <p:sp>
        <p:nvSpPr>
          <p:cNvPr id="171" name="Shape 171"/>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1000" cap="none">
                <a:solidFill>
                  <a:srgbClr val="0C0C0C"/>
                </a:solidFill>
                <a:latin typeface="Questrial"/>
                <a:ea typeface="Questrial"/>
                <a:cs typeface="Questrial"/>
                <a:sym typeface="Questrial"/>
              </a:rPr>
              <a:t>UE15CS333 PROJECT (2018 CSE 6TH SEMESTER)</a:t>
            </a:r>
            <a:endParaRPr sz="1000" cap="none">
              <a:solidFill>
                <a:srgbClr val="0C0C0C"/>
              </a:solidFill>
              <a:latin typeface="Questrial"/>
              <a:ea typeface="Questrial"/>
              <a:cs typeface="Questrial"/>
              <a:sym typeface="Questrial"/>
            </a:endParaRPr>
          </a:p>
        </p:txBody>
      </p:sp>
      <p:sp>
        <p:nvSpPr>
          <p:cNvPr id="172" name="Shape 172"/>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000">
                <a:solidFill>
                  <a:srgbClr val="0C0C0C"/>
                </a:solidFill>
                <a:latin typeface="Questrial"/>
                <a:ea typeface="Questrial"/>
                <a:cs typeface="Questrial"/>
                <a:sym typeface="Questrial"/>
              </a:rPr>
              <a:t>‹#›</a:t>
            </a:fld>
            <a:endParaRPr sz="1000">
              <a:solidFill>
                <a:srgbClr val="0C0C0C"/>
              </a:solidFill>
              <a:latin typeface="Questrial"/>
              <a:ea typeface="Questrial"/>
              <a:cs typeface="Questrial"/>
              <a:sym typeface="Questrial"/>
            </a:endParaRPr>
          </a:p>
        </p:txBody>
      </p:sp>
      <p:pic>
        <p:nvPicPr>
          <p:cNvPr id="173" name="Shape 173"/>
          <p:cNvPicPr preferRelativeResize="0"/>
          <p:nvPr/>
        </p:nvPicPr>
        <p:blipFill rotWithShape="1">
          <a:blip r:embed="rId3">
            <a:alphaModFix/>
          </a:blip>
          <a:srcRect b="0" l="0" r="0" t="0"/>
          <a:stretch/>
        </p:blipFill>
        <p:spPr>
          <a:xfrm>
            <a:off x="742121" y="1494844"/>
            <a:ext cx="7478087" cy="4975859"/>
          </a:xfrm>
          <a:prstGeom prst="rect">
            <a:avLst/>
          </a:prstGeom>
          <a:noFill/>
          <a:ln>
            <a:noFill/>
          </a:ln>
        </p:spPr>
      </p:pic>
      <p:pic>
        <p:nvPicPr>
          <p:cNvPr descr="Image result for markov chains" id="174" name="Shape 174"/>
          <p:cNvPicPr preferRelativeResize="0"/>
          <p:nvPr/>
        </p:nvPicPr>
        <p:blipFill rotWithShape="1">
          <a:blip r:embed="rId4">
            <a:alphaModFix/>
          </a:blip>
          <a:srcRect b="0" l="0" r="0" t="0"/>
          <a:stretch/>
        </p:blipFill>
        <p:spPr>
          <a:xfrm>
            <a:off x="5867400" y="3926173"/>
            <a:ext cx="5943600" cy="1675765"/>
          </a:xfrm>
          <a:prstGeom prst="rect">
            <a:avLst/>
          </a:prstGeom>
          <a:noFill/>
          <a:ln>
            <a:noFill/>
          </a:ln>
        </p:spPr>
      </p:pic>
      <p:sp>
        <p:nvSpPr>
          <p:cNvPr id="175" name="Shape 175"/>
          <p:cNvSpPr/>
          <p:nvPr/>
        </p:nvSpPr>
        <p:spPr>
          <a:xfrm flipH="1">
            <a:off x="7089912" y="5601938"/>
            <a:ext cx="4585251"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sz="1800">
                <a:solidFill>
                  <a:srgbClr val="44546A"/>
                </a:solidFill>
                <a:latin typeface="Calibri"/>
                <a:ea typeface="Calibri"/>
                <a:cs typeface="Calibri"/>
                <a:sym typeface="Calibri"/>
              </a:rPr>
              <a:t>Figure 2 An example of fully modeled Markov Chain</a:t>
            </a:r>
            <a:endParaRPr i="1" sz="1600">
              <a:solidFill>
                <a:srgbClr val="44546A"/>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1024128" y="2559666"/>
            <a:ext cx="9720000" cy="1499700"/>
          </a:xfrm>
          <a:prstGeom prst="rect">
            <a:avLst/>
          </a:prstGeom>
        </p:spPr>
        <p:txBody>
          <a:bodyPr anchorCtr="0" anchor="ctr" bIns="91425" lIns="91425" spcFirstLastPara="1" rIns="91425" wrap="square" tIns="91425">
            <a:noAutofit/>
          </a:bodyPr>
          <a:lstStyle/>
          <a:p>
            <a:pPr indent="457200" lvl="0" marL="2286000">
              <a:spcBef>
                <a:spcPts val="0"/>
              </a:spcBef>
              <a:spcAft>
                <a:spcPts val="0"/>
              </a:spcAft>
              <a:buNone/>
            </a:pPr>
            <a:r>
              <a:rPr lang="en-US"/>
              <a:t>RNN AND LSTM</a:t>
            </a:r>
            <a:endParaRPr/>
          </a:p>
        </p:txBody>
      </p:sp>
      <p:sp>
        <p:nvSpPr>
          <p:cNvPr id="182" name="Shape 182"/>
          <p:cNvSpPr txBox="1"/>
          <p:nvPr>
            <p:ph idx="1" type="body"/>
          </p:nvPr>
        </p:nvSpPr>
        <p:spPr>
          <a:xfrm>
            <a:off x="1024128" y="2286000"/>
            <a:ext cx="9720000" cy="4023300"/>
          </a:xfrm>
          <a:prstGeom prst="rect">
            <a:avLst/>
          </a:prstGeom>
        </p:spPr>
        <p:txBody>
          <a:bodyPr anchorCtr="0" anchor="t" bIns="91425" lIns="91425" spcFirstLastPara="1" rIns="91425" wrap="square" tIns="91425">
            <a:noAutofit/>
          </a:bodyPr>
          <a:lstStyle/>
          <a:p>
            <a:pPr indent="0" lvl="0" marL="0">
              <a:spcBef>
                <a:spcPts val="1200"/>
              </a:spcBef>
              <a:spcAft>
                <a:spcPts val="200"/>
              </a:spcAft>
              <a:buNone/>
            </a:pPr>
            <a:r>
              <a:t/>
            </a:r>
            <a:endParaRPr/>
          </a:p>
        </p:txBody>
      </p:sp>
      <p:sp>
        <p:nvSpPr>
          <p:cNvPr id="183" name="Shape 183"/>
          <p:cNvSpPr txBox="1"/>
          <p:nvPr>
            <p:ph idx="12" type="sldNum"/>
          </p:nvPr>
        </p:nvSpPr>
        <p:spPr>
          <a:xfrm>
            <a:off x="10837333" y="6470704"/>
            <a:ext cx="973800" cy="2742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1024128" y="585216"/>
            <a:ext cx="9720000" cy="1499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RNN basics</a:t>
            </a:r>
            <a:endParaRPr/>
          </a:p>
        </p:txBody>
      </p:sp>
      <p:sp>
        <p:nvSpPr>
          <p:cNvPr id="190" name="Shape 190"/>
          <p:cNvSpPr txBox="1"/>
          <p:nvPr>
            <p:ph idx="1" type="body"/>
          </p:nvPr>
        </p:nvSpPr>
        <p:spPr>
          <a:xfrm>
            <a:off x="1024125" y="2011800"/>
            <a:ext cx="9720000" cy="4733100"/>
          </a:xfrm>
          <a:prstGeom prst="rect">
            <a:avLst/>
          </a:prstGeom>
        </p:spPr>
        <p:txBody>
          <a:bodyPr anchorCtr="0" anchor="t" bIns="91425" lIns="91425" spcFirstLastPara="1" rIns="91425" wrap="square" tIns="91425">
            <a:noAutofit/>
          </a:bodyPr>
          <a:lstStyle/>
          <a:p>
            <a:pPr indent="0" lvl="0" marL="0">
              <a:spcBef>
                <a:spcPts val="1200"/>
              </a:spcBef>
              <a:spcAft>
                <a:spcPts val="0"/>
              </a:spcAft>
              <a:buClr>
                <a:schemeClr val="dk1"/>
              </a:buClr>
              <a:buSzPts val="1100"/>
              <a:buFont typeface="Arial"/>
              <a:buNone/>
            </a:pPr>
            <a:r>
              <a:rPr lang="en-US"/>
              <a:t>RNNs make use of sequential information. A traditional neural network assumes that all inputs (and outputs) are independent of each other.</a:t>
            </a:r>
            <a:endParaRPr/>
          </a:p>
          <a:p>
            <a:pPr indent="0" lvl="0" marL="0">
              <a:spcBef>
                <a:spcPts val="1200"/>
              </a:spcBef>
              <a:spcAft>
                <a:spcPts val="0"/>
              </a:spcAft>
              <a:buClr>
                <a:schemeClr val="dk1"/>
              </a:buClr>
              <a:buSzPts val="1100"/>
              <a:buFont typeface="Arial"/>
              <a:buNone/>
            </a:pPr>
            <a:r>
              <a:rPr lang="en-US"/>
              <a:t>Since our project is to predict text, it is crucial to know the information from previous states, i.e. the previous words to predict the next word.</a:t>
            </a:r>
            <a:endParaRPr/>
          </a:p>
          <a:p>
            <a:pPr indent="0" lvl="0" marL="0">
              <a:spcBef>
                <a:spcPts val="1200"/>
              </a:spcBef>
              <a:spcAft>
                <a:spcPts val="0"/>
              </a:spcAft>
              <a:buClr>
                <a:schemeClr val="dk1"/>
              </a:buClr>
              <a:buSzPts val="1100"/>
              <a:buFont typeface="Arial"/>
              <a:buNone/>
            </a:pPr>
            <a:r>
              <a:rPr lang="en-US"/>
              <a:t>RNNs are called recurrent because they perform the same task for every element of a sequence, with the output depending on the previous computations.</a:t>
            </a:r>
            <a:endParaRPr/>
          </a:p>
          <a:p>
            <a:pPr indent="0" lvl="0" marL="0">
              <a:spcBef>
                <a:spcPts val="1200"/>
              </a:spcBef>
              <a:spcAft>
                <a:spcPts val="200"/>
              </a:spcAft>
              <a:buNone/>
            </a:pPr>
            <a:r>
              <a:rPr lang="en-US"/>
              <a:t>RNNs thus have a “memory” element to capture information from previous calculations.</a:t>
            </a:r>
            <a:endParaRPr/>
          </a:p>
        </p:txBody>
      </p:sp>
      <p:sp>
        <p:nvSpPr>
          <p:cNvPr id="191" name="Shape 191"/>
          <p:cNvSpPr txBox="1"/>
          <p:nvPr>
            <p:ph idx="12" type="sldNum"/>
          </p:nvPr>
        </p:nvSpPr>
        <p:spPr>
          <a:xfrm>
            <a:off x="10837333" y="6470704"/>
            <a:ext cx="973800" cy="2742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pic>
        <p:nvPicPr>
          <p:cNvPr id="192" name="Shape 192"/>
          <p:cNvPicPr preferRelativeResize="0"/>
          <p:nvPr/>
        </p:nvPicPr>
        <p:blipFill rotWithShape="1">
          <a:blip r:embed="rId3">
            <a:alphaModFix/>
          </a:blip>
          <a:srcRect b="16365" l="28121" r="9689" t="34608"/>
          <a:stretch/>
        </p:blipFill>
        <p:spPr>
          <a:xfrm>
            <a:off x="6329156" y="0"/>
            <a:ext cx="5166144" cy="2289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1024128" y="585216"/>
            <a:ext cx="9720000" cy="1499700"/>
          </a:xfrm>
          <a:prstGeom prst="rect">
            <a:avLst/>
          </a:prstGeom>
        </p:spPr>
        <p:txBody>
          <a:bodyPr anchorCtr="0" anchor="ctr" bIns="91425" lIns="91425" spcFirstLastPara="1" rIns="91425" wrap="square" tIns="91425">
            <a:noAutofit/>
          </a:bodyPr>
          <a:lstStyle/>
          <a:p>
            <a:pPr indent="0" lvl="0" marL="0" rtl="0">
              <a:lnSpc>
                <a:spcPct val="90000"/>
              </a:lnSpc>
              <a:spcBef>
                <a:spcPts val="1200"/>
              </a:spcBef>
              <a:spcAft>
                <a:spcPts val="200"/>
              </a:spcAft>
              <a:buClr>
                <a:schemeClr val="dk1"/>
              </a:buClr>
              <a:buSzPts val="1100"/>
              <a:buFont typeface="Arial"/>
              <a:buNone/>
            </a:pPr>
            <a:r>
              <a:rPr lang="en-US" sz="3600">
                <a:solidFill>
                  <a:schemeClr val="dk1"/>
                </a:solidFill>
              </a:rPr>
              <a:t>Need for LSTM and its advantages over RNN:</a:t>
            </a:r>
            <a:endParaRPr sz="3600"/>
          </a:p>
        </p:txBody>
      </p:sp>
      <p:sp>
        <p:nvSpPr>
          <p:cNvPr id="199" name="Shape 199"/>
          <p:cNvSpPr txBox="1"/>
          <p:nvPr>
            <p:ph idx="1" type="body"/>
          </p:nvPr>
        </p:nvSpPr>
        <p:spPr>
          <a:xfrm>
            <a:off x="1024125" y="1800100"/>
            <a:ext cx="9720000" cy="4670700"/>
          </a:xfrm>
          <a:prstGeom prst="rect">
            <a:avLst/>
          </a:prstGeom>
        </p:spPr>
        <p:txBody>
          <a:bodyPr anchorCtr="0" anchor="t" bIns="91425" lIns="91425" spcFirstLastPara="1" rIns="91425" wrap="square" tIns="91425">
            <a:noAutofit/>
          </a:bodyPr>
          <a:lstStyle/>
          <a:p>
            <a:pPr indent="0" lvl="0" marL="0">
              <a:spcBef>
                <a:spcPts val="1200"/>
              </a:spcBef>
              <a:spcAft>
                <a:spcPts val="0"/>
              </a:spcAft>
              <a:buClr>
                <a:schemeClr val="dk1"/>
              </a:buClr>
              <a:buSzPts val="1100"/>
              <a:buFont typeface="Arial"/>
              <a:buNone/>
            </a:pPr>
            <a:r>
              <a:rPr lang="en-US"/>
              <a:t>Two major problems with RNN: Vanishing and Exploding gradients.</a:t>
            </a:r>
            <a:endParaRPr/>
          </a:p>
          <a:p>
            <a:pPr indent="-368300" lvl="0" marL="457200" rtl="0">
              <a:spcBef>
                <a:spcPts val="1200"/>
              </a:spcBef>
              <a:spcAft>
                <a:spcPts val="0"/>
              </a:spcAft>
              <a:buSzPts val="2200"/>
              <a:buChar char="●"/>
            </a:pPr>
            <a:r>
              <a:rPr lang="en-US"/>
              <a:t>Vanishing Gradients: In traditional  RNNs the gradient signal can be multiplied a large number of times by the weight matrix. Thus, the magnitude of the weights of the transition matrix can play an important role. If the weights in the matrix are small, the gradient signal becomes smaller at every training step, thus making learning very slow or completely stops it. This is called vanishing gradient.</a:t>
            </a:r>
            <a:endParaRPr/>
          </a:p>
          <a:p>
            <a:pPr indent="-368300" lvl="0" marL="457200" rtl="0">
              <a:spcBef>
                <a:spcPts val="0"/>
              </a:spcBef>
              <a:spcAft>
                <a:spcPts val="0"/>
              </a:spcAft>
              <a:buSzPts val="2200"/>
              <a:buChar char="●"/>
            </a:pPr>
            <a:r>
              <a:rPr lang="en-US"/>
              <a:t>Exploding Gradients: refers to the weights in this matrix being so large that it can cause learning to diverge.</a:t>
            </a:r>
            <a:endParaRPr/>
          </a:p>
          <a:p>
            <a:pPr indent="0" lvl="0" marL="0" rtl="0">
              <a:spcBef>
                <a:spcPts val="1200"/>
              </a:spcBef>
              <a:spcAft>
                <a:spcPts val="200"/>
              </a:spcAft>
              <a:buNone/>
            </a:pPr>
            <a:r>
              <a:rPr lang="en-US"/>
              <a:t>LSTM stands for Long Short Term Memory, is a special kind of RNN that learns long-term dependencies. The memory cell of LSTM is composed of four elements: input, forget and output gates and a neuron that connects to itself.</a:t>
            </a:r>
            <a:endParaRPr/>
          </a:p>
        </p:txBody>
      </p:sp>
      <p:sp>
        <p:nvSpPr>
          <p:cNvPr id="200" name="Shape 200"/>
          <p:cNvSpPr txBox="1"/>
          <p:nvPr>
            <p:ph idx="12" type="sldNum"/>
          </p:nvPr>
        </p:nvSpPr>
        <p:spPr>
          <a:xfrm>
            <a:off x="10837333" y="6470704"/>
            <a:ext cx="973800" cy="2742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1187703" y="2886791"/>
            <a:ext cx="9720000" cy="1499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CHARACTER MODEL</a:t>
            </a:r>
            <a:endParaRPr/>
          </a:p>
        </p:txBody>
      </p:sp>
      <p:sp>
        <p:nvSpPr>
          <p:cNvPr id="207" name="Shape 207"/>
          <p:cNvSpPr txBox="1"/>
          <p:nvPr>
            <p:ph idx="1" type="body"/>
          </p:nvPr>
        </p:nvSpPr>
        <p:spPr>
          <a:xfrm>
            <a:off x="954028" y="1417350"/>
            <a:ext cx="9720000" cy="4023300"/>
          </a:xfrm>
          <a:prstGeom prst="rect">
            <a:avLst/>
          </a:prstGeom>
        </p:spPr>
        <p:txBody>
          <a:bodyPr anchorCtr="0" anchor="t" bIns="91425" lIns="91425" spcFirstLastPara="1" rIns="91425" wrap="square" tIns="91425">
            <a:noAutofit/>
          </a:bodyPr>
          <a:lstStyle/>
          <a:p>
            <a:pPr indent="0" lvl="0" marL="0">
              <a:spcBef>
                <a:spcPts val="1200"/>
              </a:spcBef>
              <a:spcAft>
                <a:spcPts val="200"/>
              </a:spcAft>
              <a:buNone/>
            </a:pPr>
            <a:r>
              <a:t/>
            </a:r>
            <a:endParaRPr/>
          </a:p>
        </p:txBody>
      </p:sp>
      <p:sp>
        <p:nvSpPr>
          <p:cNvPr id="208" name="Shape 208"/>
          <p:cNvSpPr txBox="1"/>
          <p:nvPr>
            <p:ph idx="12" type="sldNum"/>
          </p:nvPr>
        </p:nvSpPr>
        <p:spPr>
          <a:xfrm>
            <a:off x="10837333" y="6470704"/>
            <a:ext cx="973800" cy="2742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1379800" y="591775"/>
            <a:ext cx="9227700" cy="919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sz="3600"/>
              <a:t>Design For the Character Model</a:t>
            </a:r>
            <a:endParaRPr sz="3600"/>
          </a:p>
        </p:txBody>
      </p:sp>
      <p:sp>
        <p:nvSpPr>
          <p:cNvPr id="215" name="Shape 215"/>
          <p:cNvSpPr txBox="1"/>
          <p:nvPr>
            <p:ph idx="1" type="body"/>
          </p:nvPr>
        </p:nvSpPr>
        <p:spPr>
          <a:xfrm>
            <a:off x="887503" y="1511275"/>
            <a:ext cx="9720000" cy="40233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n-US" sz="1800">
                <a:latin typeface="Calibri"/>
                <a:ea typeface="Calibri"/>
                <a:cs typeface="Calibri"/>
                <a:sym typeface="Calibri"/>
              </a:rPr>
              <a:t>In order to train our recurrent neural network, we use a large text file (we have used the Harry Potter books) as input. This large text file undergoes preprocessing and is stored in the form of two arrays X and Y defined as:</a:t>
            </a:r>
            <a:endParaRPr sz="1800">
              <a:latin typeface="Calibri"/>
              <a:ea typeface="Calibri"/>
              <a:cs typeface="Calibri"/>
              <a:sym typeface="Calibri"/>
            </a:endParaRPr>
          </a:p>
          <a:p>
            <a:pPr indent="0" lvl="0" marL="0" rtl="0" algn="just">
              <a:lnSpc>
                <a:spcPct val="100000"/>
              </a:lnSpc>
              <a:spcBef>
                <a:spcPts val="0"/>
              </a:spcBef>
              <a:spcAft>
                <a:spcPts val="0"/>
              </a:spcAft>
              <a:buClr>
                <a:schemeClr val="dk1"/>
              </a:buClr>
              <a:buSzPts val="1100"/>
              <a:buFont typeface="Arial"/>
              <a:buNone/>
            </a:pPr>
            <a:r>
              <a:rPr lang="en-US" sz="1800">
                <a:latin typeface="Calibri"/>
                <a:ea typeface="Calibri"/>
                <a:cs typeface="Calibri"/>
                <a:sym typeface="Calibri"/>
              </a:rPr>
              <a:t>X: </a:t>
            </a:r>
            <a:br>
              <a:rPr lang="en-US" sz="1800">
                <a:latin typeface="Calibri"/>
                <a:ea typeface="Calibri"/>
                <a:cs typeface="Calibri"/>
                <a:sym typeface="Calibri"/>
              </a:rPr>
            </a:br>
            <a:r>
              <a:rPr lang="en-US" sz="1800">
                <a:latin typeface="Calibri"/>
                <a:ea typeface="Calibri"/>
                <a:cs typeface="Calibri"/>
                <a:sym typeface="Calibri"/>
              </a:rPr>
              <a:t>which is a three dimensional array of the form X[i, t, char_indices[char]] where i is the index of each sentence, t is the index of each letter in each sentence and char_indices[char] indicates the letter encountered. Therefore, X is like the given input matrix.</a:t>
            </a:r>
            <a:endParaRPr sz="1800">
              <a:latin typeface="Calibri"/>
              <a:ea typeface="Calibri"/>
              <a:cs typeface="Calibri"/>
              <a:sym typeface="Calibri"/>
            </a:endParaRPr>
          </a:p>
          <a:p>
            <a:pPr indent="0" lvl="0" marL="0" rtl="0" algn="just">
              <a:lnSpc>
                <a:spcPct val="100000"/>
              </a:lnSpc>
              <a:spcBef>
                <a:spcPts val="0"/>
              </a:spcBef>
              <a:spcAft>
                <a:spcPts val="0"/>
              </a:spcAft>
              <a:buClr>
                <a:schemeClr val="dk1"/>
              </a:buClr>
              <a:buSzPts val="1100"/>
              <a:buFont typeface="Arial"/>
              <a:buNone/>
            </a:pPr>
            <a:r>
              <a:rPr lang="en-US" sz="1800">
                <a:latin typeface="Calibri"/>
                <a:ea typeface="Calibri"/>
                <a:cs typeface="Calibri"/>
                <a:sym typeface="Calibri"/>
              </a:rPr>
              <a:t>Y:</a:t>
            </a:r>
            <a:br>
              <a:rPr lang="en-US" sz="1800">
                <a:latin typeface="Calibri"/>
                <a:ea typeface="Calibri"/>
                <a:cs typeface="Calibri"/>
                <a:sym typeface="Calibri"/>
              </a:rPr>
            </a:br>
            <a:r>
              <a:rPr lang="en-US" sz="1800">
                <a:latin typeface="Calibri"/>
                <a:ea typeface="Calibri"/>
                <a:cs typeface="Calibri"/>
                <a:sym typeface="Calibri"/>
              </a:rPr>
              <a:t>which is a two dimensional array of the form Y[i, char_indices[next_chars[i]]] where i is the index of each sentence and char_indices[next_chars[i]] indicates the letter which is encountered after encountering SEQUENCE_LENGTH (set to 40) characters of the sentence. Therefore, Y is like the expected output matrix.</a:t>
            </a:r>
            <a:endParaRPr sz="1800">
              <a:latin typeface="Calibri"/>
              <a:ea typeface="Calibri"/>
              <a:cs typeface="Calibri"/>
              <a:sym typeface="Calibri"/>
            </a:endParaRPr>
          </a:p>
          <a:p>
            <a:pPr indent="0" lvl="0" marL="0" rtl="0" algn="just">
              <a:lnSpc>
                <a:spcPct val="100000"/>
              </a:lnSpc>
              <a:spcBef>
                <a:spcPts val="0"/>
              </a:spcBef>
              <a:spcAft>
                <a:spcPts val="0"/>
              </a:spcAft>
              <a:buClr>
                <a:schemeClr val="dk1"/>
              </a:buClr>
              <a:buSzPts val="1100"/>
              <a:buFont typeface="Arial"/>
              <a:buNone/>
            </a:pPr>
            <a:r>
              <a:rPr lang="en-US" sz="1800">
                <a:latin typeface="Calibri"/>
                <a:ea typeface="Calibri"/>
                <a:cs typeface="Calibri"/>
                <a:sym typeface="Calibri"/>
              </a:rPr>
              <a:t>We iterate through the text file at a step size of 3 characters, scanning through all characters, till SEQUENCE_LENGTH (store in list of sentences) and storing the next expected character after SEQUENCE_LENGTH (store in list of next_char). This is then used in the creation of the X and Y matrices.</a:t>
            </a:r>
            <a:endParaRPr sz="1800"/>
          </a:p>
        </p:txBody>
      </p:sp>
      <p:sp>
        <p:nvSpPr>
          <p:cNvPr id="216" name="Shape 216"/>
          <p:cNvSpPr txBox="1"/>
          <p:nvPr>
            <p:ph idx="12" type="sldNum"/>
          </p:nvPr>
        </p:nvSpPr>
        <p:spPr>
          <a:xfrm>
            <a:off x="10837333" y="6470704"/>
            <a:ext cx="973800" cy="2742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1024125" y="585222"/>
            <a:ext cx="9720000" cy="1037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sz="3600"/>
              <a:t>Model Architecture</a:t>
            </a:r>
            <a:endParaRPr sz="3600"/>
          </a:p>
        </p:txBody>
      </p:sp>
      <p:sp>
        <p:nvSpPr>
          <p:cNvPr id="223" name="Shape 223"/>
          <p:cNvSpPr txBox="1"/>
          <p:nvPr>
            <p:ph idx="1" type="body"/>
          </p:nvPr>
        </p:nvSpPr>
        <p:spPr>
          <a:xfrm>
            <a:off x="874425" y="1622625"/>
            <a:ext cx="9869700" cy="4688100"/>
          </a:xfrm>
          <a:prstGeom prst="rect">
            <a:avLst/>
          </a:prstGeom>
        </p:spPr>
        <p:txBody>
          <a:bodyPr anchorCtr="0" anchor="t" bIns="91425" lIns="91425" spcFirstLastPara="1" rIns="91425" wrap="square" tIns="91425">
            <a:noAutofit/>
          </a:bodyPr>
          <a:lstStyle/>
          <a:p>
            <a:pPr indent="0" lvl="0" marL="0">
              <a:spcBef>
                <a:spcPts val="1200"/>
              </a:spcBef>
              <a:spcAft>
                <a:spcPts val="0"/>
              </a:spcAft>
              <a:buNone/>
            </a:pPr>
            <a:r>
              <a:rPr lang="en-US"/>
              <a:t>We train the following model on the input format specified  before:</a:t>
            </a:r>
            <a:endParaRPr/>
          </a:p>
          <a:p>
            <a:pPr indent="0" lvl="0" marL="0">
              <a:spcBef>
                <a:spcPts val="1200"/>
              </a:spcBef>
              <a:spcAft>
                <a:spcPts val="0"/>
              </a:spcAft>
              <a:buNone/>
            </a:pPr>
            <a:r>
              <a:t/>
            </a:r>
            <a:endParaRPr/>
          </a:p>
          <a:p>
            <a:pPr indent="0" lvl="0" marL="0">
              <a:spcBef>
                <a:spcPts val="1200"/>
              </a:spcBef>
              <a:spcAft>
                <a:spcPts val="0"/>
              </a:spcAft>
              <a:buNone/>
            </a:pPr>
            <a:r>
              <a:t/>
            </a:r>
            <a:endParaRPr/>
          </a:p>
          <a:p>
            <a:pPr indent="0" lvl="0" marL="0">
              <a:spcBef>
                <a:spcPts val="1200"/>
              </a:spcBef>
              <a:spcAft>
                <a:spcPts val="0"/>
              </a:spcAft>
              <a:buNone/>
            </a:pPr>
            <a:r>
              <a:t/>
            </a:r>
            <a:endParaRPr/>
          </a:p>
          <a:p>
            <a:pPr indent="0" lvl="0" marL="0">
              <a:spcBef>
                <a:spcPts val="1200"/>
              </a:spcBef>
              <a:spcAft>
                <a:spcPts val="0"/>
              </a:spcAft>
              <a:buNone/>
            </a:pPr>
            <a:r>
              <a:t/>
            </a:r>
            <a:endParaRPr/>
          </a:p>
          <a:p>
            <a:pPr indent="0" lvl="0" marL="0">
              <a:spcBef>
                <a:spcPts val="1200"/>
              </a:spcBef>
              <a:spcAft>
                <a:spcPts val="0"/>
              </a:spcAft>
              <a:buNone/>
            </a:pPr>
            <a:r>
              <a:t/>
            </a:r>
            <a:endParaRPr/>
          </a:p>
          <a:p>
            <a:pPr indent="0" lvl="0" marL="0">
              <a:spcBef>
                <a:spcPts val="1200"/>
              </a:spcBef>
              <a:spcAft>
                <a:spcPts val="0"/>
              </a:spcAft>
              <a:buNone/>
            </a:pPr>
            <a:r>
              <a:t/>
            </a:r>
            <a:endParaRPr/>
          </a:p>
          <a:p>
            <a:pPr indent="0" lvl="0" marL="0">
              <a:spcBef>
                <a:spcPts val="1200"/>
              </a:spcBef>
              <a:spcAft>
                <a:spcPts val="0"/>
              </a:spcAft>
              <a:buNone/>
            </a:pPr>
            <a:r>
              <a:t/>
            </a:r>
            <a:endParaRPr/>
          </a:p>
          <a:p>
            <a:pPr indent="0" lvl="0" marL="0" rtl="0" algn="just">
              <a:lnSpc>
                <a:spcPct val="100000"/>
              </a:lnSpc>
              <a:spcBef>
                <a:spcPts val="200"/>
              </a:spcBef>
              <a:spcAft>
                <a:spcPts val="0"/>
              </a:spcAft>
              <a:buClr>
                <a:schemeClr val="dk1"/>
              </a:buClr>
              <a:buSzPts val="1100"/>
              <a:buFont typeface="Arial"/>
              <a:buNone/>
            </a:pPr>
            <a:r>
              <a:rPr lang="en-US" sz="1800">
                <a:latin typeface="Calibri"/>
                <a:ea typeface="Calibri"/>
                <a:cs typeface="Calibri"/>
                <a:sym typeface="Calibri"/>
              </a:rPr>
              <a:t>Our model is trained for many number of epochs till 120 using RMSProp optimizer and uses 5% of the data for validation.</a:t>
            </a:r>
            <a:endParaRPr sz="1800">
              <a:latin typeface="Calibri"/>
              <a:ea typeface="Calibri"/>
              <a:cs typeface="Calibri"/>
              <a:sym typeface="Calibri"/>
            </a:endParaRPr>
          </a:p>
          <a:p>
            <a:pPr indent="0" lvl="0" marL="0">
              <a:spcBef>
                <a:spcPts val="1200"/>
              </a:spcBef>
              <a:spcAft>
                <a:spcPts val="200"/>
              </a:spcAft>
              <a:buNone/>
            </a:pPr>
            <a:r>
              <a:t/>
            </a:r>
            <a:endParaRPr/>
          </a:p>
        </p:txBody>
      </p:sp>
      <p:sp>
        <p:nvSpPr>
          <p:cNvPr id="224" name="Shape 224"/>
          <p:cNvSpPr txBox="1"/>
          <p:nvPr>
            <p:ph idx="12" type="sldNum"/>
          </p:nvPr>
        </p:nvSpPr>
        <p:spPr>
          <a:xfrm>
            <a:off x="10837333" y="6470704"/>
            <a:ext cx="973800" cy="2742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pic>
        <p:nvPicPr>
          <p:cNvPr id="225" name="Shape 225"/>
          <p:cNvPicPr preferRelativeResize="0"/>
          <p:nvPr/>
        </p:nvPicPr>
        <p:blipFill rotWithShape="1">
          <a:blip r:embed="rId3">
            <a:alphaModFix/>
          </a:blip>
          <a:srcRect b="11379" l="20275" r="38371" t="45969"/>
          <a:stretch/>
        </p:blipFill>
        <p:spPr>
          <a:xfrm>
            <a:off x="1789625" y="2688100"/>
            <a:ext cx="8019226" cy="27459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1024128" y="2910166"/>
            <a:ext cx="9720000" cy="1499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WORD BY WORD MODEL</a:t>
            </a:r>
            <a:endParaRPr/>
          </a:p>
        </p:txBody>
      </p:sp>
      <p:sp>
        <p:nvSpPr>
          <p:cNvPr id="232" name="Shape 232"/>
          <p:cNvSpPr txBox="1"/>
          <p:nvPr>
            <p:ph idx="1" type="body"/>
          </p:nvPr>
        </p:nvSpPr>
        <p:spPr>
          <a:xfrm>
            <a:off x="1024128" y="2286000"/>
            <a:ext cx="9720000" cy="4023300"/>
          </a:xfrm>
          <a:prstGeom prst="rect">
            <a:avLst/>
          </a:prstGeom>
        </p:spPr>
        <p:txBody>
          <a:bodyPr anchorCtr="0" anchor="t" bIns="91425" lIns="91425" spcFirstLastPara="1" rIns="91425" wrap="square" tIns="91425">
            <a:noAutofit/>
          </a:bodyPr>
          <a:lstStyle/>
          <a:p>
            <a:pPr indent="0" lvl="0" marL="0">
              <a:spcBef>
                <a:spcPts val="1200"/>
              </a:spcBef>
              <a:spcAft>
                <a:spcPts val="200"/>
              </a:spcAft>
              <a:buNone/>
            </a:pPr>
            <a:r>
              <a:t/>
            </a:r>
            <a:endParaRPr/>
          </a:p>
        </p:txBody>
      </p:sp>
      <p:sp>
        <p:nvSpPr>
          <p:cNvPr id="233" name="Shape 233"/>
          <p:cNvSpPr txBox="1"/>
          <p:nvPr>
            <p:ph idx="12" type="sldNum"/>
          </p:nvPr>
        </p:nvSpPr>
        <p:spPr>
          <a:xfrm>
            <a:off x="10837333" y="6470704"/>
            <a:ext cx="973800" cy="2742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1024125" y="585224"/>
            <a:ext cx="9961500" cy="7914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0C0C0C"/>
              </a:buClr>
              <a:buSzPts val="5000"/>
              <a:buFont typeface="Questrial"/>
              <a:buNone/>
            </a:pPr>
            <a:r>
              <a:rPr b="0" i="0" lang="en-US" sz="3600" u="none" cap="none" strike="noStrike">
                <a:solidFill>
                  <a:srgbClr val="0C0C0C"/>
                </a:solidFill>
                <a:latin typeface="Questrial"/>
                <a:ea typeface="Questrial"/>
                <a:cs typeface="Questrial"/>
                <a:sym typeface="Questrial"/>
              </a:rPr>
              <a:t>LSTM APPROACH </a:t>
            </a:r>
            <a:r>
              <a:rPr lang="en-US" sz="3600"/>
              <a:t>FOR WORD BY WORD</a:t>
            </a:r>
            <a:endParaRPr b="0" i="0" sz="3600" u="none" cap="none" strike="noStrike">
              <a:solidFill>
                <a:srgbClr val="0C0C0C"/>
              </a:solidFill>
              <a:latin typeface="Questrial"/>
              <a:ea typeface="Questrial"/>
              <a:cs typeface="Questrial"/>
              <a:sym typeface="Questrial"/>
            </a:endParaRPr>
          </a:p>
        </p:txBody>
      </p:sp>
      <p:sp>
        <p:nvSpPr>
          <p:cNvPr id="239" name="Shape 239"/>
          <p:cNvSpPr txBox="1"/>
          <p:nvPr>
            <p:ph idx="1" type="body"/>
          </p:nvPr>
        </p:nvSpPr>
        <p:spPr>
          <a:xfrm>
            <a:off x="1024128" y="1643270"/>
            <a:ext cx="9720073" cy="4666090"/>
          </a:xfrm>
          <a:prstGeom prst="rect">
            <a:avLst/>
          </a:prstGeom>
          <a:noFill/>
          <a:ln>
            <a:noFill/>
          </a:ln>
        </p:spPr>
        <p:txBody>
          <a:bodyPr anchorCtr="0" anchor="t" bIns="45700" lIns="45700" spcFirstLastPara="1" rIns="45700" wrap="square" tIns="45700">
            <a:noAutofit/>
          </a:bodyPr>
          <a:lstStyle/>
          <a:p>
            <a:pPr indent="-457200" lvl="0" marL="457200" marR="0" rtl="0" algn="l">
              <a:lnSpc>
                <a:spcPct val="90000"/>
              </a:lnSpc>
              <a:spcBef>
                <a:spcPts val="0"/>
              </a:spcBef>
              <a:spcAft>
                <a:spcPts val="0"/>
              </a:spcAft>
              <a:buClr>
                <a:schemeClr val="accent1"/>
              </a:buClr>
              <a:buSzPts val="2200"/>
              <a:buFont typeface="Questrial"/>
              <a:buAutoNum type="arabicPeriod"/>
            </a:pPr>
            <a:r>
              <a:rPr b="0" i="0" lang="en-US" sz="2200" u="none" cap="none" strike="noStrike">
                <a:solidFill>
                  <a:schemeClr val="dk1"/>
                </a:solidFill>
                <a:latin typeface="Questrial"/>
                <a:ea typeface="Questrial"/>
                <a:cs typeface="Questrial"/>
                <a:sym typeface="Questrial"/>
              </a:rPr>
              <a:t>After all the pre-processing as mentioned in the pre-processing slide.</a:t>
            </a:r>
            <a:endParaRPr/>
          </a:p>
          <a:p>
            <a:pPr indent="-457200" lvl="0" marL="457200" marR="0" rtl="0" algn="l">
              <a:lnSpc>
                <a:spcPct val="90000"/>
              </a:lnSpc>
              <a:spcBef>
                <a:spcPts val="1400"/>
              </a:spcBef>
              <a:spcAft>
                <a:spcPts val="0"/>
              </a:spcAft>
              <a:buClr>
                <a:schemeClr val="accent1"/>
              </a:buClr>
              <a:buSzPts val="2200"/>
              <a:buFont typeface="Questrial"/>
              <a:buAutoNum type="arabicPeriod"/>
            </a:pPr>
            <a:r>
              <a:rPr b="0" i="0" lang="en-US" sz="2200" u="none" cap="none" strike="noStrike">
                <a:solidFill>
                  <a:schemeClr val="dk1"/>
                </a:solidFill>
                <a:latin typeface="Questrial"/>
                <a:ea typeface="Questrial"/>
                <a:cs typeface="Questrial"/>
                <a:sym typeface="Questrial"/>
              </a:rPr>
              <a:t>Then we create a RNN model which is actually an LSTM preserved model with following architecture and </a:t>
            </a:r>
            <a:r>
              <a:rPr lang="en-US"/>
              <a:t>train/</a:t>
            </a:r>
            <a:r>
              <a:rPr b="0" i="0" lang="en-US" sz="2200" u="none" cap="none" strike="noStrike">
                <a:solidFill>
                  <a:schemeClr val="dk1"/>
                </a:solidFill>
                <a:latin typeface="Questrial"/>
                <a:ea typeface="Questrial"/>
                <a:cs typeface="Questrial"/>
                <a:sym typeface="Questrial"/>
              </a:rPr>
              <a:t>us</a:t>
            </a:r>
            <a:r>
              <a:rPr lang="en-US"/>
              <a:t>e this with two approaches. </a:t>
            </a:r>
            <a:endParaRPr/>
          </a:p>
          <a:p>
            <a:pPr indent="-317500" lvl="0" marL="457200" marR="0" rtl="0" algn="l">
              <a:lnSpc>
                <a:spcPct val="90000"/>
              </a:lnSpc>
              <a:spcBef>
                <a:spcPts val="1400"/>
              </a:spcBef>
              <a:spcAft>
                <a:spcPts val="0"/>
              </a:spcAft>
              <a:buClr>
                <a:schemeClr val="accent1"/>
              </a:buClr>
              <a:buSzPts val="2200"/>
              <a:buFont typeface="Questrial"/>
              <a:buNone/>
            </a:pPr>
            <a:r>
              <a:t/>
            </a:r>
            <a:endParaRPr b="0" i="0" sz="2200" u="none" cap="none" strike="noStrike">
              <a:solidFill>
                <a:schemeClr val="dk1"/>
              </a:solidFill>
              <a:latin typeface="Questrial"/>
              <a:ea typeface="Questrial"/>
              <a:cs typeface="Questrial"/>
              <a:sym typeface="Questrial"/>
            </a:endParaRPr>
          </a:p>
          <a:p>
            <a:pPr indent="-317500" lvl="0" marL="457200" marR="0" rtl="0" algn="l">
              <a:lnSpc>
                <a:spcPct val="90000"/>
              </a:lnSpc>
              <a:spcBef>
                <a:spcPts val="1400"/>
              </a:spcBef>
              <a:spcAft>
                <a:spcPts val="0"/>
              </a:spcAft>
              <a:buClr>
                <a:schemeClr val="accent1"/>
              </a:buClr>
              <a:buSzPts val="2200"/>
              <a:buFont typeface="Questrial"/>
              <a:buNone/>
            </a:pPr>
            <a:r>
              <a:t/>
            </a:r>
            <a:endParaRPr b="0" i="0" sz="2200" u="none" cap="none" strike="noStrike">
              <a:solidFill>
                <a:schemeClr val="dk1"/>
              </a:solidFill>
              <a:latin typeface="Questrial"/>
              <a:ea typeface="Questrial"/>
              <a:cs typeface="Questrial"/>
              <a:sym typeface="Questrial"/>
            </a:endParaRPr>
          </a:p>
          <a:p>
            <a:pPr indent="-317500" lvl="0" marL="457200" marR="0" rtl="0" algn="l">
              <a:lnSpc>
                <a:spcPct val="90000"/>
              </a:lnSpc>
              <a:spcBef>
                <a:spcPts val="1400"/>
              </a:spcBef>
              <a:spcAft>
                <a:spcPts val="0"/>
              </a:spcAft>
              <a:buClr>
                <a:schemeClr val="accent1"/>
              </a:buClr>
              <a:buSzPts val="2200"/>
              <a:buFont typeface="Questrial"/>
              <a:buNone/>
            </a:pPr>
            <a:r>
              <a:t/>
            </a:r>
            <a:endParaRPr b="0" i="0" sz="2200" u="none" cap="none" strike="noStrike">
              <a:solidFill>
                <a:schemeClr val="dk1"/>
              </a:solidFill>
              <a:latin typeface="Questrial"/>
              <a:ea typeface="Questrial"/>
              <a:cs typeface="Questrial"/>
              <a:sym typeface="Questrial"/>
            </a:endParaRPr>
          </a:p>
          <a:p>
            <a:pPr indent="-317500" lvl="0" marL="457200" marR="0" rtl="0" algn="l">
              <a:lnSpc>
                <a:spcPct val="90000"/>
              </a:lnSpc>
              <a:spcBef>
                <a:spcPts val="1400"/>
              </a:spcBef>
              <a:spcAft>
                <a:spcPts val="0"/>
              </a:spcAft>
              <a:buClr>
                <a:schemeClr val="accent1"/>
              </a:buClr>
              <a:buSzPts val="2200"/>
              <a:buFont typeface="Questrial"/>
              <a:buNone/>
            </a:pPr>
            <a:r>
              <a:t/>
            </a:r>
            <a:endParaRPr b="0" i="0" sz="2200" u="none" cap="none" strike="noStrike">
              <a:solidFill>
                <a:schemeClr val="dk1"/>
              </a:solidFill>
              <a:latin typeface="Questrial"/>
              <a:ea typeface="Questrial"/>
              <a:cs typeface="Questrial"/>
              <a:sym typeface="Questrial"/>
            </a:endParaRPr>
          </a:p>
          <a:p>
            <a:pPr indent="-317500" lvl="0" marL="457200" marR="0" rtl="0" algn="l">
              <a:lnSpc>
                <a:spcPct val="90000"/>
              </a:lnSpc>
              <a:spcBef>
                <a:spcPts val="1400"/>
              </a:spcBef>
              <a:spcAft>
                <a:spcPts val="0"/>
              </a:spcAft>
              <a:buClr>
                <a:schemeClr val="accent1"/>
              </a:buClr>
              <a:buSzPts val="2200"/>
              <a:buFont typeface="Questrial"/>
              <a:buNone/>
            </a:pPr>
            <a:r>
              <a:t/>
            </a:r>
            <a:endParaRPr b="0" i="0" sz="2200" u="none" cap="none" strike="noStrike">
              <a:solidFill>
                <a:schemeClr val="dk1"/>
              </a:solidFill>
              <a:latin typeface="Questrial"/>
              <a:ea typeface="Questrial"/>
              <a:cs typeface="Questrial"/>
              <a:sym typeface="Questrial"/>
            </a:endParaRPr>
          </a:p>
          <a:p>
            <a:pPr indent="-317500" lvl="0" marL="457200" marR="0" rtl="0" algn="l">
              <a:lnSpc>
                <a:spcPct val="90000"/>
              </a:lnSpc>
              <a:spcBef>
                <a:spcPts val="1400"/>
              </a:spcBef>
              <a:spcAft>
                <a:spcPts val="0"/>
              </a:spcAft>
              <a:buClr>
                <a:schemeClr val="accent1"/>
              </a:buClr>
              <a:buSzPts val="2200"/>
              <a:buFont typeface="Questrial"/>
              <a:buNone/>
            </a:pPr>
            <a:r>
              <a:t/>
            </a:r>
            <a:endParaRPr b="0" i="0" sz="2200" u="none" cap="none" strike="noStrike">
              <a:solidFill>
                <a:schemeClr val="dk1"/>
              </a:solidFill>
              <a:latin typeface="Questrial"/>
              <a:ea typeface="Questrial"/>
              <a:cs typeface="Questrial"/>
              <a:sym typeface="Questrial"/>
            </a:endParaRPr>
          </a:p>
          <a:p>
            <a:pPr indent="-317500" lvl="0" marL="457200" marR="0" rtl="0" algn="l">
              <a:lnSpc>
                <a:spcPct val="90000"/>
              </a:lnSpc>
              <a:spcBef>
                <a:spcPts val="1400"/>
              </a:spcBef>
              <a:spcAft>
                <a:spcPts val="0"/>
              </a:spcAft>
              <a:buClr>
                <a:schemeClr val="accent1"/>
              </a:buClr>
              <a:buSzPts val="2200"/>
              <a:buFont typeface="Questrial"/>
              <a:buNone/>
            </a:pPr>
            <a:r>
              <a:t/>
            </a:r>
            <a:endParaRPr b="0" i="0" sz="2200" u="none" cap="none" strike="noStrike">
              <a:solidFill>
                <a:schemeClr val="dk1"/>
              </a:solidFill>
              <a:latin typeface="Questrial"/>
              <a:ea typeface="Questrial"/>
              <a:cs typeface="Questrial"/>
              <a:sym typeface="Questrial"/>
            </a:endParaRPr>
          </a:p>
        </p:txBody>
      </p:sp>
      <p:sp>
        <p:nvSpPr>
          <p:cNvPr id="240" name="Shape 240"/>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1000" cap="none">
                <a:solidFill>
                  <a:srgbClr val="0C0C0C"/>
                </a:solidFill>
                <a:latin typeface="Questrial"/>
                <a:ea typeface="Questrial"/>
                <a:cs typeface="Questrial"/>
                <a:sym typeface="Questrial"/>
              </a:rPr>
              <a:t>UE15CS333 PROJECT (2018 CSE 6TH SEMESTER)</a:t>
            </a:r>
            <a:endParaRPr sz="1000" cap="none">
              <a:solidFill>
                <a:srgbClr val="0C0C0C"/>
              </a:solidFill>
              <a:latin typeface="Questrial"/>
              <a:ea typeface="Questrial"/>
              <a:cs typeface="Questrial"/>
              <a:sym typeface="Questrial"/>
            </a:endParaRPr>
          </a:p>
        </p:txBody>
      </p:sp>
      <p:sp>
        <p:nvSpPr>
          <p:cNvPr id="241" name="Shape 241"/>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000">
                <a:solidFill>
                  <a:srgbClr val="0C0C0C"/>
                </a:solidFill>
                <a:latin typeface="Questrial"/>
                <a:ea typeface="Questrial"/>
                <a:cs typeface="Questrial"/>
                <a:sym typeface="Questrial"/>
              </a:rPr>
              <a:t>‹#›</a:t>
            </a:fld>
            <a:endParaRPr sz="1000">
              <a:solidFill>
                <a:srgbClr val="0C0C0C"/>
              </a:solidFill>
              <a:latin typeface="Questrial"/>
              <a:ea typeface="Questrial"/>
              <a:cs typeface="Questrial"/>
              <a:sym typeface="Questrial"/>
            </a:endParaRPr>
          </a:p>
        </p:txBody>
      </p:sp>
      <p:pic>
        <p:nvPicPr>
          <p:cNvPr id="242" name="Shape 242"/>
          <p:cNvPicPr preferRelativeResize="0"/>
          <p:nvPr/>
        </p:nvPicPr>
        <p:blipFill rotWithShape="1">
          <a:blip r:embed="rId3">
            <a:alphaModFix/>
          </a:blip>
          <a:srcRect b="0" l="0" r="0" t="0"/>
          <a:stretch/>
        </p:blipFill>
        <p:spPr>
          <a:xfrm>
            <a:off x="1234430" y="2886703"/>
            <a:ext cx="9920166" cy="328880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1024128" y="585216"/>
            <a:ext cx="10786872" cy="541219"/>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0C0C0C"/>
              </a:buClr>
              <a:buSzPts val="4500"/>
              <a:buFont typeface="Questrial"/>
              <a:buNone/>
            </a:pPr>
            <a:r>
              <a:rPr b="0" i="0" lang="en-US" sz="4500" u="none" cap="none" strike="noStrike">
                <a:solidFill>
                  <a:srgbClr val="0C0C0C"/>
                </a:solidFill>
                <a:latin typeface="Questrial"/>
                <a:ea typeface="Questrial"/>
                <a:cs typeface="Questrial"/>
                <a:sym typeface="Questrial"/>
              </a:rPr>
              <a:t>APPROACHES </a:t>
            </a:r>
            <a:endParaRPr b="0" i="0" sz="4500" u="none" cap="none" strike="noStrike">
              <a:solidFill>
                <a:srgbClr val="0C0C0C"/>
              </a:solidFill>
              <a:latin typeface="Questrial"/>
              <a:ea typeface="Questrial"/>
              <a:cs typeface="Questrial"/>
              <a:sym typeface="Questrial"/>
            </a:endParaRPr>
          </a:p>
        </p:txBody>
      </p:sp>
      <p:sp>
        <p:nvSpPr>
          <p:cNvPr id="248" name="Shape 248"/>
          <p:cNvSpPr txBox="1"/>
          <p:nvPr>
            <p:ph idx="1" type="body"/>
          </p:nvPr>
        </p:nvSpPr>
        <p:spPr>
          <a:xfrm>
            <a:off x="1024128" y="1232452"/>
            <a:ext cx="9720073" cy="5076908"/>
          </a:xfrm>
          <a:prstGeom prst="rect">
            <a:avLst/>
          </a:prstGeom>
          <a:noFill/>
          <a:ln>
            <a:noFill/>
          </a:ln>
        </p:spPr>
        <p:txBody>
          <a:bodyPr anchorCtr="0" anchor="t" bIns="45700" lIns="45700" spcFirstLastPara="1" rIns="45700" wrap="square" tIns="45700">
            <a:noAutofit/>
          </a:bodyPr>
          <a:lstStyle/>
          <a:p>
            <a:pPr indent="-91440" lvl="0" marL="91440" marR="0" rtl="0" algn="l">
              <a:lnSpc>
                <a:spcPct val="90000"/>
              </a:lnSpc>
              <a:spcBef>
                <a:spcPts val="0"/>
              </a:spcBef>
              <a:spcAft>
                <a:spcPts val="0"/>
              </a:spcAft>
              <a:buClr>
                <a:schemeClr val="accent1"/>
              </a:buClr>
              <a:buSzPts val="2200"/>
              <a:buFont typeface="Questrial"/>
              <a:buChar char=" "/>
            </a:pPr>
            <a:r>
              <a:rPr b="0" i="0" lang="en-US" sz="2200" u="none" cap="none" strike="noStrike">
                <a:solidFill>
                  <a:schemeClr val="dk1"/>
                </a:solidFill>
                <a:latin typeface="Questrial"/>
                <a:ea typeface="Questrial"/>
                <a:cs typeface="Questrial"/>
                <a:sym typeface="Questrial"/>
              </a:rPr>
              <a:t>1. Whole sentence is used as X (input) and the next word is the output (y). This approach is better than just the previous word. That is how the data to train is created. </a:t>
            </a:r>
            <a:endParaRPr/>
          </a:p>
          <a:p>
            <a:pPr indent="48260" lvl="0" marL="91440" marR="0" rtl="0" algn="l">
              <a:lnSpc>
                <a:spcPct val="90000"/>
              </a:lnSpc>
              <a:spcBef>
                <a:spcPts val="1400"/>
              </a:spcBef>
              <a:spcAft>
                <a:spcPts val="0"/>
              </a:spcAft>
              <a:buClr>
                <a:schemeClr val="accent1"/>
              </a:buClr>
              <a:buSzPts val="2200"/>
              <a:buFont typeface="Questrial"/>
              <a:buNone/>
            </a:pPr>
            <a:r>
              <a:t/>
            </a:r>
            <a:endParaRPr b="0" i="0" sz="2200" u="none" cap="none" strike="noStrike">
              <a:solidFill>
                <a:schemeClr val="dk1"/>
              </a:solidFill>
              <a:latin typeface="Questrial"/>
              <a:ea typeface="Questrial"/>
              <a:cs typeface="Questrial"/>
              <a:sym typeface="Questrial"/>
            </a:endParaRPr>
          </a:p>
          <a:p>
            <a:pPr indent="48260" lvl="0" marL="91440" marR="0" rtl="0" algn="l">
              <a:lnSpc>
                <a:spcPct val="90000"/>
              </a:lnSpc>
              <a:spcBef>
                <a:spcPts val="1400"/>
              </a:spcBef>
              <a:spcAft>
                <a:spcPts val="0"/>
              </a:spcAft>
              <a:buClr>
                <a:schemeClr val="accent1"/>
              </a:buClr>
              <a:buSzPts val="2200"/>
              <a:buFont typeface="Questrial"/>
              <a:buNone/>
            </a:pPr>
            <a:r>
              <a:t/>
            </a:r>
            <a:endParaRPr b="0" i="0" sz="2200" u="none" cap="none" strike="noStrike">
              <a:solidFill>
                <a:schemeClr val="dk1"/>
              </a:solidFill>
              <a:latin typeface="Questrial"/>
              <a:ea typeface="Questrial"/>
              <a:cs typeface="Questrial"/>
              <a:sym typeface="Questrial"/>
            </a:endParaRPr>
          </a:p>
          <a:p>
            <a:pPr indent="48260" lvl="0" marL="91440" marR="0" rtl="0" algn="l">
              <a:lnSpc>
                <a:spcPct val="90000"/>
              </a:lnSpc>
              <a:spcBef>
                <a:spcPts val="1400"/>
              </a:spcBef>
              <a:spcAft>
                <a:spcPts val="0"/>
              </a:spcAft>
              <a:buClr>
                <a:schemeClr val="accent1"/>
              </a:buClr>
              <a:buSzPts val="2200"/>
              <a:buFont typeface="Questrial"/>
              <a:buNone/>
            </a:pPr>
            <a:r>
              <a:t/>
            </a:r>
            <a:endParaRPr b="0" i="0" sz="2200" u="none" cap="none" strike="noStrike">
              <a:solidFill>
                <a:schemeClr val="dk1"/>
              </a:solidFill>
              <a:latin typeface="Questrial"/>
              <a:ea typeface="Questrial"/>
              <a:cs typeface="Questrial"/>
              <a:sym typeface="Questrial"/>
            </a:endParaRPr>
          </a:p>
          <a:p>
            <a:pPr indent="-91440" lvl="0" marL="91440" marR="0" rtl="0" algn="l">
              <a:lnSpc>
                <a:spcPct val="90000"/>
              </a:lnSpc>
              <a:spcBef>
                <a:spcPts val="1400"/>
              </a:spcBef>
              <a:spcAft>
                <a:spcPts val="0"/>
              </a:spcAft>
              <a:buClr>
                <a:schemeClr val="accent1"/>
              </a:buClr>
              <a:buSzPts val="2200"/>
              <a:buFont typeface="Questrial"/>
              <a:buChar char=" "/>
            </a:pPr>
            <a:r>
              <a:rPr b="0" i="0" lang="en-US" sz="2200" u="none" cap="none" strike="noStrike">
                <a:solidFill>
                  <a:schemeClr val="dk1"/>
                </a:solidFill>
                <a:latin typeface="Questrial"/>
                <a:ea typeface="Questrial"/>
                <a:cs typeface="Questrial"/>
                <a:sym typeface="Questrial"/>
              </a:rPr>
              <a:t>2. In this approach we create the dataset , by training it as X which has the previous two words and the y has the next output word.</a:t>
            </a:r>
            <a:endParaRPr b="0" i="0" sz="2200" u="none" cap="none" strike="noStrike">
              <a:solidFill>
                <a:schemeClr val="dk1"/>
              </a:solidFill>
              <a:latin typeface="Questrial"/>
              <a:ea typeface="Questrial"/>
              <a:cs typeface="Questrial"/>
              <a:sym typeface="Questrial"/>
            </a:endParaRPr>
          </a:p>
        </p:txBody>
      </p:sp>
      <p:sp>
        <p:nvSpPr>
          <p:cNvPr id="249" name="Shape 249"/>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1000" cap="none">
                <a:solidFill>
                  <a:srgbClr val="0C0C0C"/>
                </a:solidFill>
                <a:latin typeface="Questrial"/>
                <a:ea typeface="Questrial"/>
                <a:cs typeface="Questrial"/>
                <a:sym typeface="Questrial"/>
              </a:rPr>
              <a:t>UE15CS333 PROJECT (2018 CSE 6TH SEMESTER)</a:t>
            </a:r>
            <a:endParaRPr sz="1000" cap="none">
              <a:solidFill>
                <a:srgbClr val="0C0C0C"/>
              </a:solidFill>
              <a:latin typeface="Questrial"/>
              <a:ea typeface="Questrial"/>
              <a:cs typeface="Questrial"/>
              <a:sym typeface="Questrial"/>
            </a:endParaRPr>
          </a:p>
        </p:txBody>
      </p:sp>
      <p:sp>
        <p:nvSpPr>
          <p:cNvPr id="250" name="Shape 250"/>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000">
                <a:solidFill>
                  <a:srgbClr val="0C0C0C"/>
                </a:solidFill>
                <a:latin typeface="Questrial"/>
                <a:ea typeface="Questrial"/>
                <a:cs typeface="Questrial"/>
                <a:sym typeface="Questrial"/>
              </a:rPr>
              <a:t>‹#›</a:t>
            </a:fld>
            <a:endParaRPr sz="1000">
              <a:solidFill>
                <a:srgbClr val="0C0C0C"/>
              </a:solidFill>
              <a:latin typeface="Questrial"/>
              <a:ea typeface="Questrial"/>
              <a:cs typeface="Questrial"/>
              <a:sym typeface="Questrial"/>
            </a:endParaRPr>
          </a:p>
        </p:txBody>
      </p:sp>
      <p:pic>
        <p:nvPicPr>
          <p:cNvPr id="251" name="Shape 251"/>
          <p:cNvPicPr preferRelativeResize="0"/>
          <p:nvPr/>
        </p:nvPicPr>
        <p:blipFill rotWithShape="1">
          <a:blip r:embed="rId3">
            <a:alphaModFix/>
          </a:blip>
          <a:srcRect b="0" l="0" r="0" t="0"/>
          <a:stretch/>
        </p:blipFill>
        <p:spPr>
          <a:xfrm>
            <a:off x="2690192" y="2213114"/>
            <a:ext cx="6095999" cy="1510748"/>
          </a:xfrm>
          <a:prstGeom prst="rect">
            <a:avLst/>
          </a:prstGeom>
          <a:noFill/>
          <a:ln>
            <a:noFill/>
          </a:ln>
        </p:spPr>
      </p:pic>
      <p:pic>
        <p:nvPicPr>
          <p:cNvPr id="252" name="Shape 252"/>
          <p:cNvPicPr preferRelativeResize="0"/>
          <p:nvPr/>
        </p:nvPicPr>
        <p:blipFill rotWithShape="1">
          <a:blip r:embed="rId4">
            <a:alphaModFix/>
          </a:blip>
          <a:srcRect b="0" l="0" r="0" t="0"/>
          <a:stretch/>
        </p:blipFill>
        <p:spPr>
          <a:xfrm>
            <a:off x="1869859" y="4725507"/>
            <a:ext cx="8028608" cy="201952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0C0C0C"/>
              </a:buClr>
              <a:buSzPts val="5000"/>
              <a:buFont typeface="Questrial"/>
              <a:buNone/>
            </a:pPr>
            <a:r>
              <a:rPr b="0" i="0" lang="en-US" sz="5000" u="none" cap="none" strike="noStrike">
                <a:solidFill>
                  <a:srgbClr val="0C0C0C"/>
                </a:solidFill>
                <a:latin typeface="Questrial"/>
                <a:ea typeface="Questrial"/>
                <a:cs typeface="Questrial"/>
                <a:sym typeface="Questrial"/>
              </a:rPr>
              <a:t>SUBMISSION GUIDELINES</a:t>
            </a:r>
            <a:endParaRPr b="0" i="0" sz="5000" u="none" cap="none" strike="noStrike">
              <a:solidFill>
                <a:srgbClr val="0C0C0C"/>
              </a:solidFill>
              <a:latin typeface="Questrial"/>
              <a:ea typeface="Questrial"/>
              <a:cs typeface="Questrial"/>
              <a:sym typeface="Questrial"/>
            </a:endParaRPr>
          </a:p>
        </p:txBody>
      </p:sp>
      <p:sp>
        <p:nvSpPr>
          <p:cNvPr id="104" name="Shape 104"/>
          <p:cNvSpPr txBox="1"/>
          <p:nvPr>
            <p:ph idx="1" type="body"/>
          </p:nvPr>
        </p:nvSpPr>
        <p:spPr>
          <a:xfrm>
            <a:off x="844050" y="1899150"/>
            <a:ext cx="9900000" cy="5134800"/>
          </a:xfrm>
          <a:prstGeom prst="rect">
            <a:avLst/>
          </a:prstGeom>
          <a:noFill/>
          <a:ln>
            <a:noFill/>
          </a:ln>
        </p:spPr>
        <p:txBody>
          <a:bodyPr anchorCtr="0" anchor="t" bIns="45700" lIns="45700" spcFirstLastPara="1" rIns="45700" wrap="square" tIns="45700">
            <a:noAutofit/>
          </a:bodyPr>
          <a:lstStyle/>
          <a:p>
            <a:pPr indent="-502919" lvl="0" marL="514350" marR="0" rtl="0" algn="l">
              <a:lnSpc>
                <a:spcPct val="70000"/>
              </a:lnSpc>
              <a:spcBef>
                <a:spcPts val="0"/>
              </a:spcBef>
              <a:spcAft>
                <a:spcPts val="0"/>
              </a:spcAft>
              <a:buClr>
                <a:schemeClr val="accent1"/>
              </a:buClr>
              <a:buSzPts val="2200"/>
              <a:buFont typeface="Questrial"/>
              <a:buAutoNum type="arabicPeriod"/>
            </a:pPr>
            <a:r>
              <a:rPr b="0" i="0" lang="en-US" u="none" cap="none" strike="noStrike">
                <a:solidFill>
                  <a:schemeClr val="dk1"/>
                </a:solidFill>
                <a:latin typeface="Questrial"/>
                <a:ea typeface="Questrial"/>
                <a:cs typeface="Questrial"/>
                <a:sym typeface="Questrial"/>
              </a:rPr>
              <a:t>Since ESA time table in preponed (starting on 9</a:t>
            </a:r>
            <a:r>
              <a:rPr b="0" baseline="30000" i="0" lang="en-US" u="none" cap="none" strike="noStrike">
                <a:solidFill>
                  <a:schemeClr val="dk1"/>
                </a:solidFill>
                <a:latin typeface="Questrial"/>
                <a:ea typeface="Questrial"/>
                <a:cs typeface="Questrial"/>
                <a:sym typeface="Questrial"/>
              </a:rPr>
              <a:t>th</a:t>
            </a:r>
            <a:r>
              <a:rPr b="0" i="0" lang="en-US" u="none" cap="none" strike="noStrike">
                <a:solidFill>
                  <a:schemeClr val="dk1"/>
                </a:solidFill>
                <a:latin typeface="Questrial"/>
                <a:ea typeface="Questrial"/>
                <a:cs typeface="Questrial"/>
                <a:sym typeface="Questrial"/>
              </a:rPr>
              <a:t> May), </a:t>
            </a:r>
            <a:r>
              <a:rPr b="0" i="0" lang="en-US" u="sng" cap="none" strike="noStrike">
                <a:solidFill>
                  <a:schemeClr val="dk1"/>
                </a:solidFill>
                <a:latin typeface="Questrial"/>
                <a:ea typeface="Questrial"/>
                <a:cs typeface="Questrial"/>
                <a:sym typeface="Questrial"/>
              </a:rPr>
              <a:t>last date of submission is 6</a:t>
            </a:r>
            <a:r>
              <a:rPr b="0" baseline="30000" i="0" lang="en-US" u="sng" cap="none" strike="noStrike">
                <a:solidFill>
                  <a:schemeClr val="dk1"/>
                </a:solidFill>
                <a:latin typeface="Questrial"/>
                <a:ea typeface="Questrial"/>
                <a:cs typeface="Questrial"/>
                <a:sym typeface="Questrial"/>
              </a:rPr>
              <a:t>th</a:t>
            </a:r>
            <a:r>
              <a:rPr b="0" i="0" lang="en-US" u="sng" cap="none" strike="noStrike">
                <a:solidFill>
                  <a:schemeClr val="dk1"/>
                </a:solidFill>
                <a:latin typeface="Questrial"/>
                <a:ea typeface="Questrial"/>
                <a:cs typeface="Questrial"/>
                <a:sym typeface="Questrial"/>
              </a:rPr>
              <a:t> May 2018 (Sunday) EOD</a:t>
            </a:r>
            <a:r>
              <a:rPr b="0" i="0" lang="en-US" u="none" cap="none" strike="noStrike">
                <a:solidFill>
                  <a:schemeClr val="dk1"/>
                </a:solidFill>
                <a:latin typeface="Questrial"/>
                <a:ea typeface="Questrial"/>
                <a:cs typeface="Questrial"/>
                <a:sym typeface="Questrial"/>
              </a:rPr>
              <a:t>. No extension will be granted.</a:t>
            </a:r>
            <a:endParaRPr/>
          </a:p>
          <a:p>
            <a:pPr indent="-502919" lvl="0" marL="514350" marR="0" rtl="0" algn="l">
              <a:lnSpc>
                <a:spcPct val="70000"/>
              </a:lnSpc>
              <a:spcBef>
                <a:spcPts val="1400"/>
              </a:spcBef>
              <a:spcAft>
                <a:spcPts val="0"/>
              </a:spcAft>
              <a:buClr>
                <a:schemeClr val="accent1"/>
              </a:buClr>
              <a:buSzPts val="2200"/>
              <a:buFont typeface="Questrial"/>
              <a:buAutoNum type="arabicPeriod"/>
            </a:pPr>
            <a:r>
              <a:rPr b="0" i="0" lang="en-US" u="sng" cap="none" strike="noStrike">
                <a:solidFill>
                  <a:schemeClr val="dk1"/>
                </a:solidFill>
                <a:latin typeface="Questrial"/>
                <a:ea typeface="Questrial"/>
                <a:cs typeface="Questrial"/>
                <a:sym typeface="Questrial"/>
              </a:rPr>
              <a:t>Dataset, working ipython notebook and this presentation</a:t>
            </a:r>
            <a:r>
              <a:rPr b="0" i="0" lang="en-US" u="none" cap="none" strike="noStrike">
                <a:solidFill>
                  <a:schemeClr val="dk1"/>
                </a:solidFill>
                <a:latin typeface="Questrial"/>
                <a:ea typeface="Questrial"/>
                <a:cs typeface="Questrial"/>
                <a:sym typeface="Questrial"/>
              </a:rPr>
              <a:t> have to be submitted as a zip file (only one zip file per team). Name the zip file appropriately. You can either upload in Google drive or mail to </a:t>
            </a:r>
            <a:r>
              <a:rPr b="0" i="0" lang="en-US" u="sng" cap="none" strike="noStrike">
                <a:solidFill>
                  <a:schemeClr val="hlink"/>
                </a:solidFill>
                <a:latin typeface="Questrial"/>
                <a:ea typeface="Questrial"/>
                <a:cs typeface="Questrial"/>
                <a:sym typeface="Questrial"/>
                <a:hlinkClick r:id="rId3"/>
              </a:rPr>
              <a:t>bhaskarjyoti01@gmail.com</a:t>
            </a:r>
            <a:endParaRPr b="0" i="0" u="none" cap="none" strike="noStrike">
              <a:solidFill>
                <a:schemeClr val="dk1"/>
              </a:solidFill>
              <a:latin typeface="Questrial"/>
              <a:ea typeface="Questrial"/>
              <a:cs typeface="Questrial"/>
              <a:sym typeface="Questrial"/>
            </a:endParaRPr>
          </a:p>
          <a:p>
            <a:pPr indent="-502919" lvl="0" marL="514350" marR="0" rtl="0" algn="l">
              <a:lnSpc>
                <a:spcPct val="70000"/>
              </a:lnSpc>
              <a:spcBef>
                <a:spcPts val="1400"/>
              </a:spcBef>
              <a:spcAft>
                <a:spcPts val="0"/>
              </a:spcAft>
              <a:buClr>
                <a:schemeClr val="accent1"/>
              </a:buClr>
              <a:buSzPts val="2200"/>
              <a:buFont typeface="Questrial"/>
              <a:buAutoNum type="arabicPeriod"/>
            </a:pPr>
            <a:r>
              <a:rPr b="0" i="0" lang="en-US" u="none" cap="none" strike="noStrike">
                <a:solidFill>
                  <a:schemeClr val="dk1"/>
                </a:solidFill>
                <a:latin typeface="Questrial"/>
                <a:ea typeface="Questrial"/>
                <a:cs typeface="Questrial"/>
                <a:sym typeface="Questrial"/>
              </a:rPr>
              <a:t>The final marks awarded by the evaluator </a:t>
            </a:r>
            <a:r>
              <a:rPr b="1" i="0" lang="en-US" u="none" cap="none" strike="noStrike">
                <a:solidFill>
                  <a:schemeClr val="dk1"/>
                </a:solidFill>
                <a:latin typeface="Questrial"/>
                <a:ea typeface="Questrial"/>
                <a:cs typeface="Questrial"/>
                <a:sym typeface="Questrial"/>
              </a:rPr>
              <a:t>will be based on the following factors.  </a:t>
            </a:r>
            <a:endParaRPr/>
          </a:p>
          <a:p>
            <a:pPr indent="-524510" lvl="1" marL="688086" marR="0" rtl="0" algn="l">
              <a:lnSpc>
                <a:spcPct val="70000"/>
              </a:lnSpc>
              <a:spcBef>
                <a:spcPts val="400"/>
              </a:spcBef>
              <a:spcAft>
                <a:spcPts val="0"/>
              </a:spcAft>
              <a:buClr>
                <a:schemeClr val="accent1"/>
              </a:buClr>
              <a:buSzPts val="2200"/>
              <a:buFont typeface="Questrial"/>
              <a:buAutoNum type="alphaLcParenR"/>
            </a:pPr>
            <a:r>
              <a:rPr b="0" i="0" lang="en-US" sz="2200" u="none" cap="none" strike="noStrike">
                <a:solidFill>
                  <a:schemeClr val="dk1"/>
                </a:solidFill>
                <a:latin typeface="Questrial"/>
                <a:ea typeface="Questrial"/>
                <a:cs typeface="Questrial"/>
                <a:sym typeface="Questrial"/>
              </a:rPr>
              <a:t>Working code that delivers result : 12 </a:t>
            </a:r>
            <a:endParaRPr sz="2200"/>
          </a:p>
          <a:p>
            <a:pPr indent="-524510" lvl="1" marL="688086" marR="0" rtl="0" algn="l">
              <a:lnSpc>
                <a:spcPct val="70000"/>
              </a:lnSpc>
              <a:spcBef>
                <a:spcPts val="600"/>
              </a:spcBef>
              <a:spcAft>
                <a:spcPts val="0"/>
              </a:spcAft>
              <a:buClr>
                <a:schemeClr val="accent1"/>
              </a:buClr>
              <a:buSzPts val="2200"/>
              <a:buFont typeface="Questrial"/>
              <a:buAutoNum type="alphaLcParenR"/>
            </a:pPr>
            <a:r>
              <a:rPr b="0" i="0" lang="en-US" sz="2200" u="none" cap="none" strike="noStrike">
                <a:solidFill>
                  <a:schemeClr val="dk1"/>
                </a:solidFill>
                <a:latin typeface="Questrial"/>
                <a:ea typeface="Questrial"/>
                <a:cs typeface="Questrial"/>
                <a:sym typeface="Questrial"/>
              </a:rPr>
              <a:t>Visualization, metric, comparison : 3</a:t>
            </a:r>
            <a:endParaRPr sz="2200"/>
          </a:p>
          <a:p>
            <a:pPr indent="-524510" lvl="1" marL="688086" marR="0" rtl="0" algn="l">
              <a:lnSpc>
                <a:spcPct val="70000"/>
              </a:lnSpc>
              <a:spcBef>
                <a:spcPts val="600"/>
              </a:spcBef>
              <a:spcAft>
                <a:spcPts val="0"/>
              </a:spcAft>
              <a:buClr>
                <a:schemeClr val="accent1"/>
              </a:buClr>
              <a:buSzPts val="2200"/>
              <a:buFont typeface="Questrial"/>
              <a:buAutoNum type="alphaLcParenR"/>
            </a:pPr>
            <a:r>
              <a:rPr b="0" i="0" lang="en-US" sz="2200" u="none" cap="none" strike="noStrike">
                <a:solidFill>
                  <a:schemeClr val="dk1"/>
                </a:solidFill>
                <a:latin typeface="Questrial"/>
                <a:ea typeface="Questrial"/>
                <a:cs typeface="Questrial"/>
                <a:sym typeface="Questrial"/>
              </a:rPr>
              <a:t>Nature of dataset : 2</a:t>
            </a:r>
            <a:endParaRPr sz="2200"/>
          </a:p>
          <a:p>
            <a:pPr indent="-514350" lvl="1" marL="688086" marR="0" rtl="0" algn="l">
              <a:lnSpc>
                <a:spcPct val="70000"/>
              </a:lnSpc>
              <a:spcBef>
                <a:spcPts val="600"/>
              </a:spcBef>
              <a:spcAft>
                <a:spcPts val="0"/>
              </a:spcAft>
              <a:buClr>
                <a:schemeClr val="accent1"/>
              </a:buClr>
              <a:buSzPts val="2040"/>
              <a:buFont typeface="Questrial"/>
              <a:buAutoNum type="alphaLcParenR"/>
            </a:pPr>
            <a:r>
              <a:rPr b="0" i="0" lang="en-US" sz="2040" u="none" cap="none" strike="noStrike">
                <a:solidFill>
                  <a:schemeClr val="dk1"/>
                </a:solidFill>
                <a:latin typeface="Questrial"/>
                <a:ea typeface="Questrial"/>
                <a:cs typeface="Questrial"/>
                <a:sym typeface="Questrial"/>
              </a:rPr>
              <a:t>Novelty of idea / publishability if completed : 3  </a:t>
            </a:r>
            <a:endParaRPr/>
          </a:p>
          <a:p>
            <a:pPr indent="-384810" lvl="1" marL="688086" marR="0" rtl="0" algn="l">
              <a:lnSpc>
                <a:spcPct val="70000"/>
              </a:lnSpc>
              <a:spcBef>
                <a:spcPts val="600"/>
              </a:spcBef>
              <a:spcAft>
                <a:spcPts val="0"/>
              </a:spcAft>
              <a:buClr>
                <a:schemeClr val="accent1"/>
              </a:buClr>
              <a:buSzPts val="2040"/>
              <a:buFont typeface="Questrial"/>
              <a:buNone/>
            </a:pPr>
            <a:r>
              <a:t/>
            </a:r>
            <a:endParaRPr b="0" i="0" sz="2040" u="none" cap="none" strike="noStrike">
              <a:solidFill>
                <a:schemeClr val="dk1"/>
              </a:solidFill>
              <a:latin typeface="Questrial"/>
              <a:ea typeface="Questrial"/>
              <a:cs typeface="Questrial"/>
              <a:sym typeface="Questrial"/>
            </a:endParaRPr>
          </a:p>
        </p:txBody>
      </p:sp>
      <p:sp>
        <p:nvSpPr>
          <p:cNvPr id="105" name="Shape 105"/>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1000" u="none" cap="none" strike="noStrike">
                <a:solidFill>
                  <a:srgbClr val="0C0C0C"/>
                </a:solidFill>
                <a:latin typeface="Questrial"/>
                <a:ea typeface="Questrial"/>
                <a:cs typeface="Questrial"/>
                <a:sym typeface="Questrial"/>
              </a:rPr>
              <a:t>UE15CS333 PROJECT (2018 CSE 6TH SEMESTER)</a:t>
            </a:r>
            <a:endParaRPr b="0" i="0" sz="1000" u="none" cap="none" strike="noStrike">
              <a:solidFill>
                <a:srgbClr val="0C0C0C"/>
              </a:solidFill>
              <a:latin typeface="Questrial"/>
              <a:ea typeface="Questrial"/>
              <a:cs typeface="Questrial"/>
              <a:sym typeface="Questrial"/>
            </a:endParaRPr>
          </a:p>
        </p:txBody>
      </p:sp>
      <p:sp>
        <p:nvSpPr>
          <p:cNvPr id="106" name="Shape 106"/>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1000" u="none" cap="none" strike="noStrike">
                <a:solidFill>
                  <a:srgbClr val="0C0C0C"/>
                </a:solidFill>
                <a:latin typeface="Questrial"/>
                <a:ea typeface="Questrial"/>
                <a:cs typeface="Questrial"/>
                <a:sym typeface="Questrial"/>
              </a:rPr>
              <a:t>‹#›</a:t>
            </a:fld>
            <a:endParaRPr b="0" i="0" sz="1000" u="none" cap="none" strike="noStrike">
              <a:solidFill>
                <a:srgbClr val="0C0C0C"/>
              </a:solidFill>
              <a:latin typeface="Questrial"/>
              <a:ea typeface="Questrial"/>
              <a:cs typeface="Questrial"/>
              <a:sym typeface="Quest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Shape 258"/>
          <p:cNvSpPr txBox="1"/>
          <p:nvPr>
            <p:ph type="title"/>
          </p:nvPr>
        </p:nvSpPr>
        <p:spPr>
          <a:xfrm>
            <a:off x="1024128" y="2679141"/>
            <a:ext cx="9720000" cy="1499700"/>
          </a:xfrm>
          <a:prstGeom prst="rect">
            <a:avLst/>
          </a:prstGeom>
        </p:spPr>
        <p:txBody>
          <a:bodyPr anchorCtr="0" anchor="ctr" bIns="91425" lIns="91425" spcFirstLastPara="1" rIns="91425" wrap="square" tIns="91425">
            <a:noAutofit/>
          </a:bodyPr>
          <a:lstStyle/>
          <a:p>
            <a:pPr indent="457200" lvl="0" marL="2743200">
              <a:spcBef>
                <a:spcPts val="0"/>
              </a:spcBef>
              <a:spcAft>
                <a:spcPts val="0"/>
              </a:spcAft>
              <a:buNone/>
            </a:pPr>
            <a:r>
              <a:rPr lang="en-US"/>
              <a:t>RESULTS</a:t>
            </a:r>
            <a:endParaRPr/>
          </a:p>
        </p:txBody>
      </p:sp>
      <p:sp>
        <p:nvSpPr>
          <p:cNvPr id="259" name="Shape 259"/>
          <p:cNvSpPr txBox="1"/>
          <p:nvPr>
            <p:ph idx="1" type="body"/>
          </p:nvPr>
        </p:nvSpPr>
        <p:spPr>
          <a:xfrm>
            <a:off x="1024128" y="2286000"/>
            <a:ext cx="9720000" cy="4023300"/>
          </a:xfrm>
          <a:prstGeom prst="rect">
            <a:avLst/>
          </a:prstGeom>
        </p:spPr>
        <p:txBody>
          <a:bodyPr anchorCtr="0" anchor="t" bIns="91425" lIns="91425" spcFirstLastPara="1" rIns="91425" wrap="square" tIns="91425">
            <a:noAutofit/>
          </a:bodyPr>
          <a:lstStyle/>
          <a:p>
            <a:pPr indent="0" lvl="0" marL="0">
              <a:spcBef>
                <a:spcPts val="1200"/>
              </a:spcBef>
              <a:spcAft>
                <a:spcPts val="200"/>
              </a:spcAft>
              <a:buNone/>
            </a:pPr>
            <a:r>
              <a:t/>
            </a:r>
            <a:endParaRPr/>
          </a:p>
        </p:txBody>
      </p:sp>
      <p:sp>
        <p:nvSpPr>
          <p:cNvPr id="260" name="Shape 260"/>
          <p:cNvSpPr txBox="1"/>
          <p:nvPr>
            <p:ph idx="12" type="sldNum"/>
          </p:nvPr>
        </p:nvSpPr>
        <p:spPr>
          <a:xfrm>
            <a:off x="10837333" y="6470704"/>
            <a:ext cx="973800" cy="2742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type="title"/>
          </p:nvPr>
        </p:nvSpPr>
        <p:spPr>
          <a:xfrm>
            <a:off x="1024125" y="585220"/>
            <a:ext cx="10189200" cy="6168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0C0C0C"/>
              </a:buClr>
              <a:buSzPts val="5000"/>
              <a:buFont typeface="Questrial"/>
              <a:buNone/>
            </a:pPr>
            <a:r>
              <a:rPr b="1" i="0" lang="en-US" sz="2400" u="none" cap="none" strike="noStrike">
                <a:solidFill>
                  <a:srgbClr val="0C0C0C"/>
                </a:solidFill>
              </a:rPr>
              <a:t>RESULTS, VISUALIZATION, METRIC</a:t>
            </a:r>
            <a:r>
              <a:rPr b="0" i="0" lang="en-US" sz="2400" u="none" cap="none" strike="noStrike">
                <a:solidFill>
                  <a:srgbClr val="0C0C0C"/>
                </a:solidFill>
                <a:latin typeface="Questrial"/>
                <a:ea typeface="Questrial"/>
                <a:cs typeface="Questrial"/>
                <a:sym typeface="Questrial"/>
              </a:rPr>
              <a:t> </a:t>
            </a:r>
            <a:endParaRPr b="0" i="0" sz="2400" u="none" cap="none" strike="noStrike">
              <a:solidFill>
                <a:srgbClr val="0C0C0C"/>
              </a:solidFill>
              <a:latin typeface="Questrial"/>
              <a:ea typeface="Questrial"/>
              <a:cs typeface="Questrial"/>
              <a:sym typeface="Questrial"/>
            </a:endParaRPr>
          </a:p>
        </p:txBody>
      </p:sp>
      <p:sp>
        <p:nvSpPr>
          <p:cNvPr id="266" name="Shape 266"/>
          <p:cNvSpPr txBox="1"/>
          <p:nvPr>
            <p:ph idx="1" type="body"/>
          </p:nvPr>
        </p:nvSpPr>
        <p:spPr>
          <a:xfrm>
            <a:off x="1024125" y="1322160"/>
            <a:ext cx="9720000" cy="4987200"/>
          </a:xfrm>
          <a:prstGeom prst="rect">
            <a:avLst/>
          </a:prstGeom>
          <a:noFill/>
          <a:ln>
            <a:noFill/>
          </a:ln>
        </p:spPr>
        <p:txBody>
          <a:bodyPr anchorCtr="0" anchor="t" bIns="45700" lIns="45700" spcFirstLastPara="1" rIns="45700" wrap="square" tIns="45700">
            <a:noAutofit/>
          </a:bodyPr>
          <a:lstStyle/>
          <a:p>
            <a:pPr indent="48260" lvl="0" marL="91440" marR="0" rtl="0" algn="l">
              <a:lnSpc>
                <a:spcPct val="90000"/>
              </a:lnSpc>
              <a:spcBef>
                <a:spcPts val="0"/>
              </a:spcBef>
              <a:spcAft>
                <a:spcPts val="0"/>
              </a:spcAft>
              <a:buClr>
                <a:schemeClr val="accent1"/>
              </a:buClr>
              <a:buSzPts val="2200"/>
              <a:buFont typeface="Questrial"/>
              <a:buNone/>
            </a:pPr>
            <a:r>
              <a:rPr b="1" lang="en-US"/>
              <a:t>Markov Chain</a:t>
            </a:r>
            <a:endParaRPr b="1"/>
          </a:p>
          <a:p>
            <a:pPr indent="48260" lvl="0" marL="91440" marR="0" rtl="0" algn="l">
              <a:lnSpc>
                <a:spcPct val="90000"/>
              </a:lnSpc>
              <a:spcBef>
                <a:spcPts val="0"/>
              </a:spcBef>
              <a:spcAft>
                <a:spcPts val="0"/>
              </a:spcAft>
              <a:buClr>
                <a:schemeClr val="accent1"/>
              </a:buClr>
              <a:buSzPts val="2200"/>
              <a:buFont typeface="Questrial"/>
              <a:buNone/>
            </a:pPr>
            <a:r>
              <a:t/>
            </a:r>
            <a:endParaRPr/>
          </a:p>
          <a:p>
            <a:pPr indent="48260" lvl="0" marL="91440" marR="0" rtl="0" algn="l">
              <a:lnSpc>
                <a:spcPct val="90000"/>
              </a:lnSpc>
              <a:spcBef>
                <a:spcPts val="0"/>
              </a:spcBef>
              <a:spcAft>
                <a:spcPts val="0"/>
              </a:spcAft>
              <a:buClr>
                <a:schemeClr val="accent1"/>
              </a:buClr>
              <a:buSzPts val="2200"/>
              <a:buFont typeface="Questrial"/>
              <a:buNone/>
            </a:pPr>
            <a:r>
              <a:rPr lang="en-US"/>
              <a:t>Positive vs Negative  samples  of  Wikipedia  with COCA </a:t>
            </a:r>
            <a:endParaRPr/>
          </a:p>
          <a:p>
            <a:pPr indent="48260" lvl="0" marL="91440" marR="0" rtl="0" algn="l">
              <a:lnSpc>
                <a:spcPct val="90000"/>
              </a:lnSpc>
              <a:spcBef>
                <a:spcPts val="0"/>
              </a:spcBef>
              <a:spcAft>
                <a:spcPts val="0"/>
              </a:spcAft>
              <a:buClr>
                <a:schemeClr val="accent1"/>
              </a:buClr>
              <a:buSzPts val="2200"/>
              <a:buFont typeface="Questrial"/>
              <a:buNone/>
            </a:pPr>
            <a:r>
              <a:t/>
            </a:r>
            <a:endParaRPr/>
          </a:p>
        </p:txBody>
      </p:sp>
      <p:sp>
        <p:nvSpPr>
          <p:cNvPr id="267" name="Shape 267"/>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1000" cap="none">
                <a:solidFill>
                  <a:srgbClr val="0C0C0C"/>
                </a:solidFill>
                <a:latin typeface="Questrial"/>
                <a:ea typeface="Questrial"/>
                <a:cs typeface="Questrial"/>
                <a:sym typeface="Questrial"/>
              </a:rPr>
              <a:t>UE15CS333 PROJECT (2018 CSE 6TH SEMESTER)</a:t>
            </a:r>
            <a:endParaRPr sz="1000" cap="none">
              <a:solidFill>
                <a:srgbClr val="0C0C0C"/>
              </a:solidFill>
              <a:latin typeface="Questrial"/>
              <a:ea typeface="Questrial"/>
              <a:cs typeface="Questrial"/>
              <a:sym typeface="Questrial"/>
            </a:endParaRPr>
          </a:p>
        </p:txBody>
      </p:sp>
      <p:sp>
        <p:nvSpPr>
          <p:cNvPr id="268" name="Shape 268"/>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000">
                <a:solidFill>
                  <a:srgbClr val="0C0C0C"/>
                </a:solidFill>
                <a:latin typeface="Questrial"/>
                <a:ea typeface="Questrial"/>
                <a:cs typeface="Questrial"/>
                <a:sym typeface="Questrial"/>
              </a:rPr>
              <a:t>‹#›</a:t>
            </a:fld>
            <a:endParaRPr sz="1000">
              <a:solidFill>
                <a:srgbClr val="0C0C0C"/>
              </a:solidFill>
              <a:latin typeface="Questrial"/>
              <a:ea typeface="Questrial"/>
              <a:cs typeface="Questrial"/>
              <a:sym typeface="Questrial"/>
            </a:endParaRPr>
          </a:p>
        </p:txBody>
      </p:sp>
      <p:pic>
        <p:nvPicPr>
          <p:cNvPr id="269" name="Shape 269"/>
          <p:cNvPicPr preferRelativeResize="0"/>
          <p:nvPr/>
        </p:nvPicPr>
        <p:blipFill>
          <a:blip r:embed="rId3">
            <a:alphaModFix/>
          </a:blip>
          <a:stretch>
            <a:fillRect/>
          </a:stretch>
        </p:blipFill>
        <p:spPr>
          <a:xfrm>
            <a:off x="2107937" y="2400075"/>
            <a:ext cx="8021577" cy="46628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1024128" y="585216"/>
            <a:ext cx="9720000" cy="1499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Coca tested over Wikipedia</a:t>
            </a:r>
            <a:endParaRPr/>
          </a:p>
        </p:txBody>
      </p:sp>
      <p:sp>
        <p:nvSpPr>
          <p:cNvPr id="276" name="Shape 276"/>
          <p:cNvSpPr txBox="1"/>
          <p:nvPr>
            <p:ph idx="1" type="body"/>
          </p:nvPr>
        </p:nvSpPr>
        <p:spPr>
          <a:xfrm>
            <a:off x="1024128" y="2286000"/>
            <a:ext cx="9720000" cy="4023300"/>
          </a:xfrm>
          <a:prstGeom prst="rect">
            <a:avLst/>
          </a:prstGeom>
        </p:spPr>
        <p:txBody>
          <a:bodyPr anchorCtr="0" anchor="t" bIns="91425" lIns="91425" spcFirstLastPara="1" rIns="91425" wrap="square" tIns="91425">
            <a:noAutofit/>
          </a:bodyPr>
          <a:lstStyle/>
          <a:p>
            <a:pPr indent="0" lvl="0" marL="0">
              <a:spcBef>
                <a:spcPts val="1200"/>
              </a:spcBef>
              <a:spcAft>
                <a:spcPts val="200"/>
              </a:spcAft>
              <a:buNone/>
            </a:pPr>
            <a:r>
              <a:t/>
            </a:r>
            <a:endParaRPr/>
          </a:p>
        </p:txBody>
      </p:sp>
      <p:sp>
        <p:nvSpPr>
          <p:cNvPr id="277" name="Shape 277"/>
          <p:cNvSpPr txBox="1"/>
          <p:nvPr>
            <p:ph idx="12" type="sldNum"/>
          </p:nvPr>
        </p:nvSpPr>
        <p:spPr>
          <a:xfrm>
            <a:off x="10837333" y="6470704"/>
            <a:ext cx="973800" cy="2742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pic>
        <p:nvPicPr>
          <p:cNvPr id="278" name="Shape 278"/>
          <p:cNvPicPr preferRelativeResize="0"/>
          <p:nvPr/>
        </p:nvPicPr>
        <p:blipFill>
          <a:blip r:embed="rId3">
            <a:alphaModFix/>
          </a:blip>
          <a:stretch>
            <a:fillRect/>
          </a:stretch>
        </p:blipFill>
        <p:spPr>
          <a:xfrm>
            <a:off x="1742325" y="2084925"/>
            <a:ext cx="8113203" cy="4023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type="title"/>
          </p:nvPr>
        </p:nvSpPr>
        <p:spPr>
          <a:xfrm>
            <a:off x="1024128" y="585216"/>
            <a:ext cx="9720000" cy="1499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sz="3600"/>
              <a:t>n-gram vs accuracy</a:t>
            </a:r>
            <a:endParaRPr sz="3600"/>
          </a:p>
        </p:txBody>
      </p:sp>
      <p:sp>
        <p:nvSpPr>
          <p:cNvPr id="285" name="Shape 285"/>
          <p:cNvSpPr txBox="1"/>
          <p:nvPr>
            <p:ph idx="1" type="body"/>
          </p:nvPr>
        </p:nvSpPr>
        <p:spPr>
          <a:xfrm>
            <a:off x="1024128" y="2286000"/>
            <a:ext cx="9720000" cy="4023300"/>
          </a:xfrm>
          <a:prstGeom prst="rect">
            <a:avLst/>
          </a:prstGeom>
        </p:spPr>
        <p:txBody>
          <a:bodyPr anchorCtr="0" anchor="t" bIns="91425" lIns="91425" spcFirstLastPara="1" rIns="91425" wrap="square" tIns="91425">
            <a:noAutofit/>
          </a:bodyPr>
          <a:lstStyle/>
          <a:p>
            <a:pPr indent="0" lvl="0" marL="0">
              <a:spcBef>
                <a:spcPts val="1200"/>
              </a:spcBef>
              <a:spcAft>
                <a:spcPts val="200"/>
              </a:spcAft>
              <a:buNone/>
            </a:pPr>
            <a:r>
              <a:t/>
            </a:r>
            <a:endParaRPr/>
          </a:p>
        </p:txBody>
      </p:sp>
      <p:sp>
        <p:nvSpPr>
          <p:cNvPr id="286" name="Shape 286"/>
          <p:cNvSpPr txBox="1"/>
          <p:nvPr>
            <p:ph idx="12" type="sldNum"/>
          </p:nvPr>
        </p:nvSpPr>
        <p:spPr>
          <a:xfrm>
            <a:off x="10837333" y="6470704"/>
            <a:ext cx="973800" cy="2742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pic>
        <p:nvPicPr>
          <p:cNvPr id="287" name="Shape 287"/>
          <p:cNvPicPr preferRelativeResize="0"/>
          <p:nvPr/>
        </p:nvPicPr>
        <p:blipFill rotWithShape="1">
          <a:blip r:embed="rId3">
            <a:alphaModFix/>
          </a:blip>
          <a:srcRect b="6328" l="25129" r="2948" t="22562"/>
          <a:stretch/>
        </p:blipFill>
        <p:spPr>
          <a:xfrm>
            <a:off x="1557400" y="2623125"/>
            <a:ext cx="8565675" cy="4121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txBox="1"/>
          <p:nvPr>
            <p:ph type="title"/>
          </p:nvPr>
        </p:nvSpPr>
        <p:spPr>
          <a:xfrm>
            <a:off x="1024125" y="585222"/>
            <a:ext cx="9720000" cy="969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sz="3600"/>
              <a:t>Spoken and Written American English dataset accuracy</a:t>
            </a:r>
            <a:endParaRPr sz="3600"/>
          </a:p>
        </p:txBody>
      </p:sp>
      <p:sp>
        <p:nvSpPr>
          <p:cNvPr id="294" name="Shape 294"/>
          <p:cNvSpPr txBox="1"/>
          <p:nvPr>
            <p:ph idx="1" type="body"/>
          </p:nvPr>
        </p:nvSpPr>
        <p:spPr>
          <a:xfrm>
            <a:off x="1024128" y="2286000"/>
            <a:ext cx="9720000" cy="4023300"/>
          </a:xfrm>
          <a:prstGeom prst="rect">
            <a:avLst/>
          </a:prstGeom>
        </p:spPr>
        <p:txBody>
          <a:bodyPr anchorCtr="0" anchor="t" bIns="91425" lIns="91425" spcFirstLastPara="1" rIns="91425" wrap="square" tIns="91425">
            <a:noAutofit/>
          </a:bodyPr>
          <a:lstStyle/>
          <a:p>
            <a:pPr indent="0" lvl="0" marL="0">
              <a:spcBef>
                <a:spcPts val="1200"/>
              </a:spcBef>
              <a:spcAft>
                <a:spcPts val="200"/>
              </a:spcAft>
              <a:buNone/>
            </a:pPr>
            <a:r>
              <a:t/>
            </a:r>
            <a:endParaRPr/>
          </a:p>
        </p:txBody>
      </p:sp>
      <p:sp>
        <p:nvSpPr>
          <p:cNvPr id="295" name="Shape 295"/>
          <p:cNvSpPr txBox="1"/>
          <p:nvPr>
            <p:ph idx="12" type="sldNum"/>
          </p:nvPr>
        </p:nvSpPr>
        <p:spPr>
          <a:xfrm>
            <a:off x="10837333" y="6470704"/>
            <a:ext cx="973800" cy="2742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pic>
        <p:nvPicPr>
          <p:cNvPr id="296" name="Shape 296"/>
          <p:cNvPicPr preferRelativeResize="0"/>
          <p:nvPr/>
        </p:nvPicPr>
        <p:blipFill rotWithShape="1">
          <a:blip r:embed="rId3">
            <a:alphaModFix/>
          </a:blip>
          <a:srcRect b="24934" l="29690" r="27166" t="48159"/>
          <a:stretch/>
        </p:blipFill>
        <p:spPr>
          <a:xfrm>
            <a:off x="2595650" y="2852000"/>
            <a:ext cx="7199523" cy="3087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type="title"/>
          </p:nvPr>
        </p:nvSpPr>
        <p:spPr>
          <a:xfrm>
            <a:off x="1024128" y="585216"/>
            <a:ext cx="9720000" cy="1499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3" name="Shape 303"/>
          <p:cNvSpPr txBox="1"/>
          <p:nvPr>
            <p:ph idx="1" type="body"/>
          </p:nvPr>
        </p:nvSpPr>
        <p:spPr>
          <a:xfrm>
            <a:off x="1024128" y="2286000"/>
            <a:ext cx="9720000" cy="4023300"/>
          </a:xfrm>
          <a:prstGeom prst="rect">
            <a:avLst/>
          </a:prstGeom>
        </p:spPr>
        <p:txBody>
          <a:bodyPr anchorCtr="0" anchor="t" bIns="91425" lIns="91425" spcFirstLastPara="1" rIns="91425" wrap="square" tIns="91425">
            <a:noAutofit/>
          </a:bodyPr>
          <a:lstStyle/>
          <a:p>
            <a:pPr indent="0" lvl="0" marL="0">
              <a:spcBef>
                <a:spcPts val="1200"/>
              </a:spcBef>
              <a:spcAft>
                <a:spcPts val="200"/>
              </a:spcAft>
              <a:buNone/>
            </a:pPr>
            <a:r>
              <a:t/>
            </a:r>
            <a:endParaRPr/>
          </a:p>
        </p:txBody>
      </p:sp>
      <p:sp>
        <p:nvSpPr>
          <p:cNvPr id="304" name="Shape 304"/>
          <p:cNvSpPr txBox="1"/>
          <p:nvPr>
            <p:ph idx="12" type="sldNum"/>
          </p:nvPr>
        </p:nvSpPr>
        <p:spPr>
          <a:xfrm>
            <a:off x="10837333" y="6470704"/>
            <a:ext cx="973800" cy="2742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pic>
        <p:nvPicPr>
          <p:cNvPr id="305" name="Shape 305"/>
          <p:cNvPicPr preferRelativeResize="0"/>
          <p:nvPr/>
        </p:nvPicPr>
        <p:blipFill rotWithShape="1">
          <a:blip r:embed="rId3">
            <a:alphaModFix/>
          </a:blip>
          <a:srcRect b="0" l="4598" r="0" t="0"/>
          <a:stretch/>
        </p:blipFill>
        <p:spPr>
          <a:xfrm>
            <a:off x="840175" y="663500"/>
            <a:ext cx="10511650" cy="6194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Shape 311"/>
          <p:cNvSpPr txBox="1"/>
          <p:nvPr>
            <p:ph type="title"/>
          </p:nvPr>
        </p:nvSpPr>
        <p:spPr>
          <a:xfrm>
            <a:off x="1024125" y="585219"/>
            <a:ext cx="9720000" cy="531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Outputs:</a:t>
            </a:r>
            <a:endParaRPr/>
          </a:p>
        </p:txBody>
      </p:sp>
      <p:sp>
        <p:nvSpPr>
          <p:cNvPr id="312" name="Shape 312"/>
          <p:cNvSpPr txBox="1"/>
          <p:nvPr>
            <p:ph idx="1" type="body"/>
          </p:nvPr>
        </p:nvSpPr>
        <p:spPr>
          <a:xfrm>
            <a:off x="1024128" y="2286000"/>
            <a:ext cx="9720000" cy="4023300"/>
          </a:xfrm>
          <a:prstGeom prst="rect">
            <a:avLst/>
          </a:prstGeom>
        </p:spPr>
        <p:txBody>
          <a:bodyPr anchorCtr="0" anchor="t" bIns="91425" lIns="91425" spcFirstLastPara="1" rIns="91425" wrap="square" tIns="91425">
            <a:noAutofit/>
          </a:bodyPr>
          <a:lstStyle/>
          <a:p>
            <a:pPr indent="0" lvl="0" marL="0">
              <a:spcBef>
                <a:spcPts val="1200"/>
              </a:spcBef>
              <a:spcAft>
                <a:spcPts val="200"/>
              </a:spcAft>
              <a:buNone/>
            </a:pPr>
            <a:r>
              <a:t/>
            </a:r>
            <a:endParaRPr/>
          </a:p>
        </p:txBody>
      </p:sp>
      <p:sp>
        <p:nvSpPr>
          <p:cNvPr id="313" name="Shape 313"/>
          <p:cNvSpPr txBox="1"/>
          <p:nvPr>
            <p:ph idx="12" type="sldNum"/>
          </p:nvPr>
        </p:nvSpPr>
        <p:spPr>
          <a:xfrm>
            <a:off x="10837333" y="6470704"/>
            <a:ext cx="973800" cy="2742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pic>
        <p:nvPicPr>
          <p:cNvPr id="314" name="Shape 314"/>
          <p:cNvPicPr preferRelativeResize="0"/>
          <p:nvPr/>
        </p:nvPicPr>
        <p:blipFill rotWithShape="1">
          <a:blip r:embed="rId3">
            <a:alphaModFix/>
          </a:blip>
          <a:srcRect b="34267" l="4479" r="0" t="-12362"/>
          <a:stretch/>
        </p:blipFill>
        <p:spPr>
          <a:xfrm>
            <a:off x="402475" y="585225"/>
            <a:ext cx="11645550" cy="4023300"/>
          </a:xfrm>
          <a:prstGeom prst="rect">
            <a:avLst/>
          </a:prstGeom>
          <a:noFill/>
          <a:ln>
            <a:noFill/>
          </a:ln>
        </p:spPr>
      </p:pic>
      <p:pic>
        <p:nvPicPr>
          <p:cNvPr id="315" name="Shape 315"/>
          <p:cNvPicPr preferRelativeResize="0"/>
          <p:nvPr/>
        </p:nvPicPr>
        <p:blipFill rotWithShape="1">
          <a:blip r:embed="rId4">
            <a:alphaModFix/>
          </a:blip>
          <a:srcRect b="0" l="4479" r="0" t="69086"/>
          <a:stretch/>
        </p:blipFill>
        <p:spPr>
          <a:xfrm>
            <a:off x="402475" y="4608525"/>
            <a:ext cx="11645550" cy="2119025"/>
          </a:xfrm>
          <a:prstGeom prst="rect">
            <a:avLst/>
          </a:prstGeom>
          <a:noFill/>
          <a:ln>
            <a:noFill/>
          </a:ln>
        </p:spPr>
      </p:pic>
      <p:sp>
        <p:nvSpPr>
          <p:cNvPr id="316" name="Shape 316"/>
          <p:cNvSpPr txBox="1"/>
          <p:nvPr/>
        </p:nvSpPr>
        <p:spPr>
          <a:xfrm>
            <a:off x="3360700" y="3838650"/>
            <a:ext cx="7869000" cy="918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US" u="sng">
                <a:solidFill>
                  <a:srgbClr val="EFEFEF"/>
                </a:solidFill>
              </a:rPr>
              <a:t>output for 100 words given a bigram , and trigram ,database w3.db is used, with starting by predicting the 3 gram , then last two words of the tri gram is used to predict the next 3-gram till 100 words are produced.</a:t>
            </a:r>
            <a:endParaRPr b="1" u="sng">
              <a:solidFill>
                <a:srgbClr val="EFEFE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Shape 322"/>
          <p:cNvSpPr txBox="1"/>
          <p:nvPr>
            <p:ph type="title"/>
          </p:nvPr>
        </p:nvSpPr>
        <p:spPr>
          <a:xfrm>
            <a:off x="1024125" y="585221"/>
            <a:ext cx="9813300" cy="764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sz="3600"/>
              <a:t>RNN using character approach:</a:t>
            </a:r>
            <a:endParaRPr sz="3600"/>
          </a:p>
        </p:txBody>
      </p:sp>
      <p:sp>
        <p:nvSpPr>
          <p:cNvPr id="323" name="Shape 323"/>
          <p:cNvSpPr txBox="1"/>
          <p:nvPr>
            <p:ph idx="1" type="body"/>
          </p:nvPr>
        </p:nvSpPr>
        <p:spPr>
          <a:xfrm>
            <a:off x="930825" y="1540550"/>
            <a:ext cx="9813300" cy="4768800"/>
          </a:xfrm>
          <a:prstGeom prst="rect">
            <a:avLst/>
          </a:prstGeom>
        </p:spPr>
        <p:txBody>
          <a:bodyPr anchorCtr="0" anchor="t" bIns="91425" lIns="91425" spcFirstLastPara="1" rIns="91425" wrap="square" tIns="91425">
            <a:noAutofit/>
          </a:bodyPr>
          <a:lstStyle/>
          <a:p>
            <a:pPr indent="0" lvl="0" marL="0">
              <a:spcBef>
                <a:spcPts val="1200"/>
              </a:spcBef>
              <a:spcAft>
                <a:spcPts val="0"/>
              </a:spcAft>
              <a:buNone/>
            </a:pPr>
            <a:r>
              <a:rPr lang="en-US" sz="1800"/>
              <a:t>First we trained by predicting character by character and achieved an accuracy of 78.57% over 120 epochs  but then, this didn’t suit our application and results weren’t that satisfying</a:t>
            </a:r>
            <a:endParaRPr sz="1800"/>
          </a:p>
          <a:p>
            <a:pPr indent="0" lvl="0" marL="0">
              <a:spcBef>
                <a:spcPts val="1200"/>
              </a:spcBef>
              <a:spcAft>
                <a:spcPts val="200"/>
              </a:spcAft>
              <a:buNone/>
            </a:pPr>
            <a:r>
              <a:t/>
            </a:r>
            <a:endParaRPr sz="1800"/>
          </a:p>
        </p:txBody>
      </p:sp>
      <p:sp>
        <p:nvSpPr>
          <p:cNvPr id="324" name="Shape 324"/>
          <p:cNvSpPr txBox="1"/>
          <p:nvPr>
            <p:ph idx="12" type="sldNum"/>
          </p:nvPr>
        </p:nvSpPr>
        <p:spPr>
          <a:xfrm>
            <a:off x="10837333" y="6470704"/>
            <a:ext cx="973800" cy="2742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pic>
        <p:nvPicPr>
          <p:cNvPr descr="https://lh4.googleusercontent.com/F35o11lIvhVygXGn600gNeb1ZZcUDIMS9gOtMVVeFhMpqWtnYo7hlN4kpPvHSpbD5O7Ckckvmb0jFfYFv693aWrT2eecSuDrQadLNw89Ij5XFeV8r604NjOeuA8Pi23PD6Nng44d" id="325" name="Shape 325"/>
          <p:cNvPicPr preferRelativeResize="0"/>
          <p:nvPr/>
        </p:nvPicPr>
        <p:blipFill>
          <a:blip r:embed="rId3">
            <a:alphaModFix/>
          </a:blip>
          <a:stretch>
            <a:fillRect/>
          </a:stretch>
        </p:blipFill>
        <p:spPr>
          <a:xfrm>
            <a:off x="220725" y="2742475"/>
            <a:ext cx="5943600" cy="3438525"/>
          </a:xfrm>
          <a:prstGeom prst="rect">
            <a:avLst/>
          </a:prstGeom>
          <a:noFill/>
          <a:ln>
            <a:noFill/>
          </a:ln>
        </p:spPr>
      </p:pic>
      <p:pic>
        <p:nvPicPr>
          <p:cNvPr descr="https://lh4.googleusercontent.com/92bFN7gK4YKRtmjQM-_DnsI6yidd2zcsUSU302acIyX12i5aFLCybQBDy7oWWOjkDukyueI_WgeKX-OqQBNjk44N483xXOHKGKfkW98LYsH5GQCPC8bbdMTajLL6SV1Gh8ZP5hmv" id="326" name="Shape 326"/>
          <p:cNvPicPr preferRelativeResize="0"/>
          <p:nvPr/>
        </p:nvPicPr>
        <p:blipFill>
          <a:blip r:embed="rId4">
            <a:alphaModFix/>
          </a:blip>
          <a:stretch>
            <a:fillRect/>
          </a:stretch>
        </p:blipFill>
        <p:spPr>
          <a:xfrm>
            <a:off x="5800850" y="2723425"/>
            <a:ext cx="6010275" cy="34766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txBox="1"/>
          <p:nvPr>
            <p:ph idx="1" type="body"/>
          </p:nvPr>
        </p:nvSpPr>
        <p:spPr>
          <a:xfrm>
            <a:off x="1105725" y="0"/>
            <a:ext cx="10246500" cy="2018100"/>
          </a:xfrm>
          <a:prstGeom prst="rect">
            <a:avLst/>
          </a:prstGeom>
        </p:spPr>
        <p:txBody>
          <a:bodyPr anchorCtr="0" anchor="t" bIns="91425" lIns="91425" spcFirstLastPara="1" rIns="91425" wrap="square" tIns="91425">
            <a:noAutofit/>
          </a:bodyPr>
          <a:lstStyle/>
          <a:p>
            <a:pPr indent="0" lvl="0" marL="0">
              <a:spcBef>
                <a:spcPts val="1200"/>
              </a:spcBef>
              <a:spcAft>
                <a:spcPts val="0"/>
              </a:spcAft>
              <a:buNone/>
            </a:pPr>
            <a:r>
              <a:t/>
            </a:r>
            <a:endParaRPr/>
          </a:p>
          <a:p>
            <a:pPr indent="0" lvl="0" marL="0">
              <a:spcBef>
                <a:spcPts val="1200"/>
              </a:spcBef>
              <a:spcAft>
                <a:spcPts val="200"/>
              </a:spcAft>
              <a:buNone/>
            </a:pPr>
            <a:r>
              <a:rPr lang="en-US"/>
              <a:t>As we can see  , here the results aren’t that pleasing when seen with the actual sentence in the quotes list</a:t>
            </a:r>
            <a:endParaRPr/>
          </a:p>
        </p:txBody>
      </p:sp>
      <p:sp>
        <p:nvSpPr>
          <p:cNvPr id="333" name="Shape 333"/>
          <p:cNvSpPr txBox="1"/>
          <p:nvPr>
            <p:ph idx="12" type="sldNum"/>
          </p:nvPr>
        </p:nvSpPr>
        <p:spPr>
          <a:xfrm>
            <a:off x="10837333" y="6470704"/>
            <a:ext cx="973800" cy="2742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pic>
        <p:nvPicPr>
          <p:cNvPr id="334" name="Shape 334"/>
          <p:cNvPicPr preferRelativeResize="0"/>
          <p:nvPr/>
        </p:nvPicPr>
        <p:blipFill rotWithShape="1">
          <a:blip r:embed="rId3">
            <a:alphaModFix/>
          </a:blip>
          <a:srcRect b="0" l="15373" r="7023" t="44970"/>
          <a:stretch/>
        </p:blipFill>
        <p:spPr>
          <a:xfrm>
            <a:off x="668800" y="1549900"/>
            <a:ext cx="9722676" cy="53080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Shape 340"/>
          <p:cNvSpPr txBox="1"/>
          <p:nvPr>
            <p:ph type="title"/>
          </p:nvPr>
        </p:nvSpPr>
        <p:spPr>
          <a:xfrm>
            <a:off x="1024125" y="585220"/>
            <a:ext cx="9720000" cy="72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sz="3600"/>
              <a:t>Results of LSTM for word by word:</a:t>
            </a:r>
            <a:endParaRPr sz="3600"/>
          </a:p>
        </p:txBody>
      </p:sp>
      <p:sp>
        <p:nvSpPr>
          <p:cNvPr id="341" name="Shape 341"/>
          <p:cNvSpPr txBox="1"/>
          <p:nvPr>
            <p:ph idx="1" type="body"/>
          </p:nvPr>
        </p:nvSpPr>
        <p:spPr>
          <a:xfrm>
            <a:off x="-75" y="1308225"/>
            <a:ext cx="12192000" cy="5001000"/>
          </a:xfrm>
          <a:prstGeom prst="rect">
            <a:avLst/>
          </a:prstGeom>
        </p:spPr>
        <p:txBody>
          <a:bodyPr anchorCtr="0" anchor="t" bIns="91425" lIns="91425" spcFirstLastPara="1" rIns="91425" wrap="square" tIns="91425">
            <a:noAutofit/>
          </a:bodyPr>
          <a:lstStyle/>
          <a:p>
            <a:pPr indent="0" lvl="0" marL="0">
              <a:spcBef>
                <a:spcPts val="1200"/>
              </a:spcBef>
              <a:spcAft>
                <a:spcPts val="0"/>
              </a:spcAft>
              <a:buNone/>
            </a:pPr>
            <a:r>
              <a:rPr lang="en-US"/>
              <a:t>															Model Accuracy on Modi’s </a:t>
            </a:r>
            <a:r>
              <a:rPr lang="en-US"/>
              <a:t>Speeches</a:t>
            </a:r>
            <a:endParaRPr/>
          </a:p>
          <a:p>
            <a:pPr indent="0" lvl="0" marL="0">
              <a:spcBef>
                <a:spcPts val="1200"/>
              </a:spcBef>
              <a:spcAft>
                <a:spcPts val="0"/>
              </a:spcAft>
              <a:buNone/>
            </a:pPr>
            <a:r>
              <a:rPr lang="en-US"/>
              <a:t> 															after 150 epochs</a:t>
            </a:r>
            <a:endParaRPr/>
          </a:p>
          <a:p>
            <a:pPr indent="0" lvl="0" marL="0">
              <a:spcBef>
                <a:spcPts val="1200"/>
              </a:spcBef>
              <a:spcAft>
                <a:spcPts val="0"/>
              </a:spcAft>
              <a:buNone/>
            </a:pPr>
            <a:r>
              <a:rPr lang="en-US"/>
              <a:t>																	</a:t>
            </a:r>
            <a:endParaRPr/>
          </a:p>
          <a:p>
            <a:pPr indent="0" lvl="0" marL="0">
              <a:spcBef>
                <a:spcPts val="1200"/>
              </a:spcBef>
              <a:spcAft>
                <a:spcPts val="0"/>
              </a:spcAft>
              <a:buNone/>
            </a:pPr>
            <a:r>
              <a:t/>
            </a:r>
            <a:endParaRPr/>
          </a:p>
          <a:p>
            <a:pPr indent="0" lvl="0" marL="0">
              <a:spcBef>
                <a:spcPts val="1200"/>
              </a:spcBef>
              <a:spcAft>
                <a:spcPts val="0"/>
              </a:spcAft>
              <a:buNone/>
            </a:pPr>
            <a:r>
              <a:t/>
            </a:r>
            <a:endParaRPr/>
          </a:p>
          <a:p>
            <a:pPr indent="0" lvl="0" marL="0">
              <a:spcBef>
                <a:spcPts val="1200"/>
              </a:spcBef>
              <a:spcAft>
                <a:spcPts val="0"/>
              </a:spcAft>
              <a:buNone/>
            </a:pPr>
            <a:r>
              <a:t/>
            </a:r>
            <a:endParaRPr/>
          </a:p>
          <a:p>
            <a:pPr indent="0" lvl="0" marL="0">
              <a:spcBef>
                <a:spcPts val="1200"/>
              </a:spcBef>
              <a:spcAft>
                <a:spcPts val="0"/>
              </a:spcAft>
              <a:buNone/>
            </a:pPr>
            <a:r>
              <a:t/>
            </a:r>
            <a:endParaRPr/>
          </a:p>
          <a:p>
            <a:pPr indent="0" lvl="0" marL="0">
              <a:spcBef>
                <a:spcPts val="1200"/>
              </a:spcBef>
              <a:spcAft>
                <a:spcPts val="0"/>
              </a:spcAft>
              <a:buNone/>
            </a:pPr>
            <a:r>
              <a:t/>
            </a:r>
            <a:endParaRPr/>
          </a:p>
          <a:p>
            <a:pPr indent="0" lvl="0" marL="0">
              <a:spcBef>
                <a:spcPts val="1200"/>
              </a:spcBef>
              <a:spcAft>
                <a:spcPts val="0"/>
              </a:spcAft>
              <a:buNone/>
            </a:pPr>
            <a:r>
              <a:rPr lang="en-US"/>
              <a:t>Model Accuracies (Adam VS RMSprop)</a:t>
            </a:r>
            <a:endParaRPr/>
          </a:p>
          <a:p>
            <a:pPr indent="0" lvl="0" marL="0">
              <a:spcBef>
                <a:spcPts val="1200"/>
              </a:spcBef>
              <a:spcAft>
                <a:spcPts val="200"/>
              </a:spcAft>
              <a:buNone/>
            </a:pPr>
            <a:r>
              <a:rPr lang="en-US"/>
              <a:t>for Harry Potter Novel after 120 epochs</a:t>
            </a:r>
            <a:endParaRPr/>
          </a:p>
        </p:txBody>
      </p:sp>
      <p:sp>
        <p:nvSpPr>
          <p:cNvPr id="342" name="Shape 342"/>
          <p:cNvSpPr txBox="1"/>
          <p:nvPr>
            <p:ph idx="12" type="sldNum"/>
          </p:nvPr>
        </p:nvSpPr>
        <p:spPr>
          <a:xfrm>
            <a:off x="10837333" y="6470704"/>
            <a:ext cx="973800" cy="2742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graphicFrame>
        <p:nvGraphicFramePr>
          <p:cNvPr id="343" name="Shape 343"/>
          <p:cNvGraphicFramePr/>
          <p:nvPr/>
        </p:nvGraphicFramePr>
        <p:xfrm>
          <a:off x="417950" y="1470700"/>
          <a:ext cx="3000000" cy="3000000"/>
        </p:xfrm>
        <a:graphic>
          <a:graphicData uri="http://schemas.openxmlformats.org/drawingml/2006/table">
            <a:tbl>
              <a:tblPr>
                <a:noFill/>
                <a:tableStyleId>{40BB1F58-72F2-4CB3-B85F-C36C53EC0DC7}</a:tableStyleId>
              </a:tblPr>
              <a:tblGrid>
                <a:gridCol w="1952625"/>
                <a:gridCol w="1952625"/>
                <a:gridCol w="1952625"/>
              </a:tblGrid>
              <a:tr h="752225">
                <a:tc>
                  <a:txBody>
                    <a:bodyPr>
                      <a:noAutofit/>
                    </a:bodyPr>
                    <a:lstStyle/>
                    <a:p>
                      <a:pPr indent="0" lvl="0" marL="0">
                        <a:spcBef>
                          <a:spcPts val="0"/>
                        </a:spcBef>
                        <a:spcAft>
                          <a:spcPts val="0"/>
                        </a:spcAft>
                        <a:buNone/>
                      </a:pPr>
                      <a:r>
                        <a:rPr b="1" lang="en-US" sz="1800"/>
                        <a:t>Approach / Dataset</a:t>
                      </a:r>
                      <a:endParaRPr b="1" sz="1800"/>
                    </a:p>
                  </a:txBody>
                  <a:tcPr marT="91425" marB="91425" marR="91425" marL="91425">
                    <a:lnL cap="flat" cmpd="sng" w="9525">
                      <a:solidFill>
                        <a:srgbClr val="980000"/>
                      </a:solidFill>
                      <a:prstDash val="solid"/>
                      <a:round/>
                      <a:headEnd len="sm" w="sm" type="none"/>
                      <a:tailEnd len="sm" w="sm" type="none"/>
                    </a:lnL>
                    <a:lnR cap="flat" cmpd="sng" w="9525">
                      <a:solidFill>
                        <a:srgbClr val="980000"/>
                      </a:solidFill>
                      <a:prstDash val="solid"/>
                      <a:round/>
                      <a:headEnd len="sm" w="sm" type="none"/>
                      <a:tailEnd len="sm" w="sm" type="none"/>
                    </a:lnR>
                    <a:lnT cap="flat" cmpd="sng" w="9525">
                      <a:solidFill>
                        <a:srgbClr val="980000"/>
                      </a:solidFill>
                      <a:prstDash val="solid"/>
                      <a:round/>
                      <a:headEnd len="sm" w="sm" type="none"/>
                      <a:tailEnd len="sm" w="sm" type="none"/>
                    </a:lnT>
                    <a:lnB cap="flat" cmpd="sng" w="9525">
                      <a:solidFill>
                        <a:srgbClr val="980000"/>
                      </a:solidFill>
                      <a:prstDash val="solid"/>
                      <a:round/>
                      <a:headEnd len="sm" w="sm" type="none"/>
                      <a:tailEnd len="sm" w="sm" type="none"/>
                    </a:lnB>
                    <a:gradFill>
                      <a:gsLst>
                        <a:gs pos="0">
                          <a:srgbClr val="D4E5F5"/>
                        </a:gs>
                        <a:gs pos="100000">
                          <a:srgbClr val="70A4D5"/>
                        </a:gs>
                      </a:gsLst>
                      <a:path path="circle">
                        <a:fillToRect b="50%" l="50%" r="50%" t="50%"/>
                      </a:path>
                      <a:tileRect/>
                    </a:gradFill>
                  </a:tcPr>
                </a:tc>
                <a:tc>
                  <a:txBody>
                    <a:bodyPr>
                      <a:noAutofit/>
                    </a:bodyPr>
                    <a:lstStyle/>
                    <a:p>
                      <a:pPr indent="0" lvl="0" marL="0">
                        <a:spcBef>
                          <a:spcPts val="0"/>
                        </a:spcBef>
                        <a:spcAft>
                          <a:spcPts val="0"/>
                        </a:spcAft>
                        <a:buNone/>
                      </a:pPr>
                      <a:r>
                        <a:rPr b="1" lang="en-US" sz="1800"/>
                        <a:t>US Speech</a:t>
                      </a:r>
                      <a:endParaRPr b="1" sz="1800"/>
                    </a:p>
                  </a:txBody>
                  <a:tcPr marT="91425" marB="91425" marR="91425" marL="91425">
                    <a:lnL cap="flat" cmpd="sng" w="9525">
                      <a:solidFill>
                        <a:srgbClr val="980000"/>
                      </a:solidFill>
                      <a:prstDash val="solid"/>
                      <a:round/>
                      <a:headEnd len="sm" w="sm" type="none"/>
                      <a:tailEnd len="sm" w="sm" type="none"/>
                    </a:lnL>
                    <a:lnR cap="flat" cmpd="sng" w="9525">
                      <a:solidFill>
                        <a:srgbClr val="980000"/>
                      </a:solidFill>
                      <a:prstDash val="solid"/>
                      <a:round/>
                      <a:headEnd len="sm" w="sm" type="none"/>
                      <a:tailEnd len="sm" w="sm" type="none"/>
                    </a:lnR>
                    <a:lnT cap="flat" cmpd="sng" w="9525">
                      <a:solidFill>
                        <a:srgbClr val="980000"/>
                      </a:solidFill>
                      <a:prstDash val="solid"/>
                      <a:round/>
                      <a:headEnd len="sm" w="sm" type="none"/>
                      <a:tailEnd len="sm" w="sm" type="none"/>
                    </a:lnT>
                    <a:lnB cap="flat" cmpd="sng" w="9525">
                      <a:solidFill>
                        <a:srgbClr val="980000"/>
                      </a:solidFill>
                      <a:prstDash val="solid"/>
                      <a:round/>
                      <a:headEnd len="sm" w="sm" type="none"/>
                      <a:tailEnd len="sm" w="sm" type="none"/>
                    </a:lnB>
                    <a:gradFill>
                      <a:gsLst>
                        <a:gs pos="0">
                          <a:srgbClr val="D4E5F5"/>
                        </a:gs>
                        <a:gs pos="100000">
                          <a:srgbClr val="70A4D5"/>
                        </a:gs>
                      </a:gsLst>
                      <a:path path="circle">
                        <a:fillToRect b="50%" l="50%" r="50%" t="50%"/>
                      </a:path>
                      <a:tileRect/>
                    </a:gradFill>
                  </a:tcPr>
                </a:tc>
                <a:tc>
                  <a:txBody>
                    <a:bodyPr>
                      <a:noAutofit/>
                    </a:bodyPr>
                    <a:lstStyle/>
                    <a:p>
                      <a:pPr indent="0" lvl="0" marL="0">
                        <a:spcBef>
                          <a:spcPts val="0"/>
                        </a:spcBef>
                        <a:spcAft>
                          <a:spcPts val="0"/>
                        </a:spcAft>
                        <a:buNone/>
                      </a:pPr>
                      <a:r>
                        <a:rPr b="1" lang="en-US" sz="1800"/>
                        <a:t>GST Speech</a:t>
                      </a:r>
                      <a:endParaRPr b="1" sz="1800"/>
                    </a:p>
                  </a:txBody>
                  <a:tcPr marT="91425" marB="91425" marR="91425" marL="91425">
                    <a:lnL cap="flat" cmpd="sng" w="9525">
                      <a:solidFill>
                        <a:srgbClr val="980000"/>
                      </a:solidFill>
                      <a:prstDash val="solid"/>
                      <a:round/>
                      <a:headEnd len="sm" w="sm" type="none"/>
                      <a:tailEnd len="sm" w="sm" type="none"/>
                    </a:lnL>
                    <a:lnR cap="flat" cmpd="sng" w="9525">
                      <a:solidFill>
                        <a:srgbClr val="980000"/>
                      </a:solidFill>
                      <a:prstDash val="solid"/>
                      <a:round/>
                      <a:headEnd len="sm" w="sm" type="none"/>
                      <a:tailEnd len="sm" w="sm" type="none"/>
                    </a:lnR>
                    <a:lnT cap="flat" cmpd="sng" w="9525">
                      <a:solidFill>
                        <a:srgbClr val="980000"/>
                      </a:solidFill>
                      <a:prstDash val="solid"/>
                      <a:round/>
                      <a:headEnd len="sm" w="sm" type="none"/>
                      <a:tailEnd len="sm" w="sm" type="none"/>
                    </a:lnT>
                    <a:lnB cap="flat" cmpd="sng" w="9525">
                      <a:solidFill>
                        <a:srgbClr val="980000"/>
                      </a:solidFill>
                      <a:prstDash val="solid"/>
                      <a:round/>
                      <a:headEnd len="sm" w="sm" type="none"/>
                      <a:tailEnd len="sm" w="sm" type="none"/>
                    </a:lnB>
                    <a:gradFill>
                      <a:gsLst>
                        <a:gs pos="0">
                          <a:srgbClr val="D4E5F5"/>
                        </a:gs>
                        <a:gs pos="100000">
                          <a:srgbClr val="70A4D5"/>
                        </a:gs>
                      </a:gsLst>
                      <a:path path="circle">
                        <a:fillToRect b="50%" l="50%" r="50%" t="50%"/>
                      </a:path>
                      <a:tileRect/>
                    </a:gradFill>
                  </a:tcPr>
                </a:tc>
              </a:tr>
              <a:tr h="752225">
                <a:tc>
                  <a:txBody>
                    <a:bodyPr>
                      <a:noAutofit/>
                    </a:bodyPr>
                    <a:lstStyle/>
                    <a:p>
                      <a:pPr indent="0" lvl="0" marL="0">
                        <a:spcBef>
                          <a:spcPts val="0"/>
                        </a:spcBef>
                        <a:spcAft>
                          <a:spcPts val="0"/>
                        </a:spcAft>
                        <a:buNone/>
                      </a:pPr>
                      <a:r>
                        <a:rPr b="1" lang="en-US" sz="1800"/>
                        <a:t>3 Word approach</a:t>
                      </a:r>
                      <a:endParaRPr b="1" sz="1800"/>
                    </a:p>
                  </a:txBody>
                  <a:tcPr marT="91425" marB="91425" marR="91425" marL="91425">
                    <a:lnL cap="flat" cmpd="sng" w="9525">
                      <a:solidFill>
                        <a:srgbClr val="980000"/>
                      </a:solidFill>
                      <a:prstDash val="solid"/>
                      <a:round/>
                      <a:headEnd len="sm" w="sm" type="none"/>
                      <a:tailEnd len="sm" w="sm" type="none"/>
                    </a:lnL>
                    <a:lnR cap="flat" cmpd="sng" w="9525">
                      <a:solidFill>
                        <a:srgbClr val="980000"/>
                      </a:solidFill>
                      <a:prstDash val="solid"/>
                      <a:round/>
                      <a:headEnd len="sm" w="sm" type="none"/>
                      <a:tailEnd len="sm" w="sm" type="none"/>
                    </a:lnR>
                    <a:lnT cap="flat" cmpd="sng" w="9525">
                      <a:solidFill>
                        <a:srgbClr val="980000"/>
                      </a:solidFill>
                      <a:prstDash val="solid"/>
                      <a:round/>
                      <a:headEnd len="sm" w="sm" type="none"/>
                      <a:tailEnd len="sm" w="sm" type="none"/>
                    </a:lnT>
                    <a:lnB cap="flat" cmpd="sng" w="9525">
                      <a:solidFill>
                        <a:srgbClr val="980000"/>
                      </a:solidFill>
                      <a:prstDash val="solid"/>
                      <a:round/>
                      <a:headEnd len="sm" w="sm" type="none"/>
                      <a:tailEnd len="sm" w="sm" type="none"/>
                    </a:lnB>
                    <a:gradFill>
                      <a:gsLst>
                        <a:gs pos="0">
                          <a:srgbClr val="D4E5F5"/>
                        </a:gs>
                        <a:gs pos="100000">
                          <a:srgbClr val="70A4D5"/>
                        </a:gs>
                      </a:gsLst>
                      <a:path path="circle">
                        <a:fillToRect b="50%" l="50%" r="50%" t="50%"/>
                      </a:path>
                      <a:tileRect/>
                    </a:gradFill>
                  </a:tcPr>
                </a:tc>
                <a:tc>
                  <a:txBody>
                    <a:bodyPr>
                      <a:noAutofit/>
                    </a:bodyPr>
                    <a:lstStyle/>
                    <a:p>
                      <a:pPr indent="0" lvl="0" marL="0">
                        <a:spcBef>
                          <a:spcPts val="0"/>
                        </a:spcBef>
                        <a:spcAft>
                          <a:spcPts val="0"/>
                        </a:spcAft>
                        <a:buNone/>
                      </a:pPr>
                      <a:r>
                        <a:rPr b="1" lang="en-US" sz="1800" u="sng">
                          <a:solidFill>
                            <a:srgbClr val="222222"/>
                          </a:solidFill>
                          <a:highlight>
                            <a:srgbClr val="FFFFFF"/>
                          </a:highlight>
                        </a:rPr>
                        <a:t>87.28%</a:t>
                      </a:r>
                      <a:endParaRPr b="1" sz="1800" u="sng"/>
                    </a:p>
                  </a:txBody>
                  <a:tcPr marT="91425" marB="91425" marR="91425" marL="91425">
                    <a:lnL cap="flat" cmpd="sng" w="9525">
                      <a:solidFill>
                        <a:srgbClr val="980000"/>
                      </a:solidFill>
                      <a:prstDash val="solid"/>
                      <a:round/>
                      <a:headEnd len="sm" w="sm" type="none"/>
                      <a:tailEnd len="sm" w="sm" type="none"/>
                    </a:lnL>
                    <a:lnR cap="flat" cmpd="sng" w="9525">
                      <a:solidFill>
                        <a:srgbClr val="980000"/>
                      </a:solidFill>
                      <a:prstDash val="solid"/>
                      <a:round/>
                      <a:headEnd len="sm" w="sm" type="none"/>
                      <a:tailEnd len="sm" w="sm" type="none"/>
                    </a:lnR>
                    <a:lnT cap="flat" cmpd="sng" w="9525">
                      <a:solidFill>
                        <a:srgbClr val="980000"/>
                      </a:solidFill>
                      <a:prstDash val="solid"/>
                      <a:round/>
                      <a:headEnd len="sm" w="sm" type="none"/>
                      <a:tailEnd len="sm" w="sm" type="none"/>
                    </a:lnT>
                    <a:lnB cap="flat" cmpd="sng" w="9525">
                      <a:solidFill>
                        <a:srgbClr val="980000"/>
                      </a:solidFill>
                      <a:prstDash val="solid"/>
                      <a:round/>
                      <a:headEnd len="sm" w="sm" type="none"/>
                      <a:tailEnd len="sm" w="sm" type="none"/>
                    </a:lnB>
                    <a:gradFill>
                      <a:gsLst>
                        <a:gs pos="0">
                          <a:srgbClr val="D4E5F5"/>
                        </a:gs>
                        <a:gs pos="100000">
                          <a:srgbClr val="70A4D5"/>
                        </a:gs>
                      </a:gsLst>
                      <a:path path="circle">
                        <a:fillToRect b="50%" l="50%" r="50%" t="50%"/>
                      </a:path>
                      <a:tileRect/>
                    </a:gradFill>
                  </a:tcPr>
                </a:tc>
                <a:tc>
                  <a:txBody>
                    <a:bodyPr>
                      <a:noAutofit/>
                    </a:bodyPr>
                    <a:lstStyle/>
                    <a:p>
                      <a:pPr indent="0" lvl="0" marL="0">
                        <a:spcBef>
                          <a:spcPts val="0"/>
                        </a:spcBef>
                        <a:spcAft>
                          <a:spcPts val="0"/>
                        </a:spcAft>
                        <a:buNone/>
                      </a:pPr>
                      <a:r>
                        <a:rPr b="1" lang="en-US" sz="1800" u="sng">
                          <a:solidFill>
                            <a:srgbClr val="222222"/>
                          </a:solidFill>
                          <a:highlight>
                            <a:srgbClr val="FFFFFF"/>
                          </a:highlight>
                        </a:rPr>
                        <a:t>80.33%</a:t>
                      </a:r>
                      <a:endParaRPr b="1" sz="1800" u="sng"/>
                    </a:p>
                  </a:txBody>
                  <a:tcPr marT="91425" marB="91425" marR="91425" marL="91425">
                    <a:lnL cap="flat" cmpd="sng" w="9525">
                      <a:solidFill>
                        <a:srgbClr val="980000"/>
                      </a:solidFill>
                      <a:prstDash val="solid"/>
                      <a:round/>
                      <a:headEnd len="sm" w="sm" type="none"/>
                      <a:tailEnd len="sm" w="sm" type="none"/>
                    </a:lnL>
                    <a:lnR cap="flat" cmpd="sng" w="9525">
                      <a:solidFill>
                        <a:srgbClr val="980000"/>
                      </a:solidFill>
                      <a:prstDash val="solid"/>
                      <a:round/>
                      <a:headEnd len="sm" w="sm" type="none"/>
                      <a:tailEnd len="sm" w="sm" type="none"/>
                    </a:lnR>
                    <a:lnT cap="flat" cmpd="sng" w="9525">
                      <a:solidFill>
                        <a:srgbClr val="980000"/>
                      </a:solidFill>
                      <a:prstDash val="solid"/>
                      <a:round/>
                      <a:headEnd len="sm" w="sm" type="none"/>
                      <a:tailEnd len="sm" w="sm" type="none"/>
                    </a:lnT>
                    <a:lnB cap="flat" cmpd="sng" w="9525">
                      <a:solidFill>
                        <a:srgbClr val="980000"/>
                      </a:solidFill>
                      <a:prstDash val="solid"/>
                      <a:round/>
                      <a:headEnd len="sm" w="sm" type="none"/>
                      <a:tailEnd len="sm" w="sm" type="none"/>
                    </a:lnB>
                    <a:gradFill>
                      <a:gsLst>
                        <a:gs pos="0">
                          <a:srgbClr val="D4E5F5"/>
                        </a:gs>
                        <a:gs pos="100000">
                          <a:srgbClr val="70A4D5"/>
                        </a:gs>
                      </a:gsLst>
                      <a:path path="circle">
                        <a:fillToRect b="50%" l="50%" r="50%" t="50%"/>
                      </a:path>
                      <a:tileRect/>
                    </a:gradFill>
                  </a:tcPr>
                </a:tc>
              </a:tr>
              <a:tr h="823825">
                <a:tc>
                  <a:txBody>
                    <a:bodyPr>
                      <a:noAutofit/>
                    </a:bodyPr>
                    <a:lstStyle/>
                    <a:p>
                      <a:pPr indent="0" lvl="0" marL="0">
                        <a:spcBef>
                          <a:spcPts val="0"/>
                        </a:spcBef>
                        <a:spcAft>
                          <a:spcPts val="0"/>
                        </a:spcAft>
                        <a:buNone/>
                      </a:pPr>
                      <a:r>
                        <a:rPr b="1" lang="en-US" sz="1800"/>
                        <a:t>Whole sentence approach</a:t>
                      </a:r>
                      <a:endParaRPr b="1" sz="1800"/>
                    </a:p>
                  </a:txBody>
                  <a:tcPr marT="91425" marB="91425" marR="91425" marL="91425">
                    <a:lnL cap="flat" cmpd="sng" w="9525">
                      <a:solidFill>
                        <a:srgbClr val="980000"/>
                      </a:solidFill>
                      <a:prstDash val="solid"/>
                      <a:round/>
                      <a:headEnd len="sm" w="sm" type="none"/>
                      <a:tailEnd len="sm" w="sm" type="none"/>
                    </a:lnL>
                    <a:lnR cap="flat" cmpd="sng" w="9525">
                      <a:solidFill>
                        <a:srgbClr val="980000"/>
                      </a:solidFill>
                      <a:prstDash val="solid"/>
                      <a:round/>
                      <a:headEnd len="sm" w="sm" type="none"/>
                      <a:tailEnd len="sm" w="sm" type="none"/>
                    </a:lnR>
                    <a:lnT cap="flat" cmpd="sng" w="9525">
                      <a:solidFill>
                        <a:srgbClr val="980000"/>
                      </a:solidFill>
                      <a:prstDash val="solid"/>
                      <a:round/>
                      <a:headEnd len="sm" w="sm" type="none"/>
                      <a:tailEnd len="sm" w="sm" type="none"/>
                    </a:lnT>
                    <a:lnB cap="flat" cmpd="sng" w="9525">
                      <a:solidFill>
                        <a:srgbClr val="980000"/>
                      </a:solidFill>
                      <a:prstDash val="solid"/>
                      <a:round/>
                      <a:headEnd len="sm" w="sm" type="none"/>
                      <a:tailEnd len="sm" w="sm" type="none"/>
                    </a:lnB>
                    <a:gradFill>
                      <a:gsLst>
                        <a:gs pos="0">
                          <a:srgbClr val="D4E5F5"/>
                        </a:gs>
                        <a:gs pos="100000">
                          <a:srgbClr val="70A4D5"/>
                        </a:gs>
                      </a:gsLst>
                      <a:path path="circle">
                        <a:fillToRect b="50%" l="50%" r="50%" t="50%"/>
                      </a:path>
                      <a:tileRect/>
                    </a:gradFill>
                  </a:tcPr>
                </a:tc>
                <a:tc>
                  <a:txBody>
                    <a:bodyPr>
                      <a:noAutofit/>
                    </a:bodyPr>
                    <a:lstStyle/>
                    <a:p>
                      <a:pPr indent="0" lvl="0" marL="0">
                        <a:spcBef>
                          <a:spcPts val="0"/>
                        </a:spcBef>
                        <a:spcAft>
                          <a:spcPts val="0"/>
                        </a:spcAft>
                        <a:buNone/>
                      </a:pPr>
                      <a:r>
                        <a:rPr b="1" lang="en-US" sz="1800" u="sng">
                          <a:solidFill>
                            <a:srgbClr val="222222"/>
                          </a:solidFill>
                          <a:highlight>
                            <a:srgbClr val="FFFFFF"/>
                          </a:highlight>
                        </a:rPr>
                        <a:t> 96.28%</a:t>
                      </a:r>
                      <a:endParaRPr b="1" sz="1800" u="sng"/>
                    </a:p>
                  </a:txBody>
                  <a:tcPr marT="91425" marB="91425" marR="91425" marL="91425">
                    <a:lnL cap="flat" cmpd="sng" w="9525">
                      <a:solidFill>
                        <a:srgbClr val="980000"/>
                      </a:solidFill>
                      <a:prstDash val="solid"/>
                      <a:round/>
                      <a:headEnd len="sm" w="sm" type="none"/>
                      <a:tailEnd len="sm" w="sm" type="none"/>
                    </a:lnL>
                    <a:lnR cap="flat" cmpd="sng" w="9525">
                      <a:solidFill>
                        <a:srgbClr val="980000"/>
                      </a:solidFill>
                      <a:prstDash val="solid"/>
                      <a:round/>
                      <a:headEnd len="sm" w="sm" type="none"/>
                      <a:tailEnd len="sm" w="sm" type="none"/>
                    </a:lnR>
                    <a:lnT cap="flat" cmpd="sng" w="9525">
                      <a:solidFill>
                        <a:srgbClr val="980000"/>
                      </a:solidFill>
                      <a:prstDash val="solid"/>
                      <a:round/>
                      <a:headEnd len="sm" w="sm" type="none"/>
                      <a:tailEnd len="sm" w="sm" type="none"/>
                    </a:lnT>
                    <a:lnB cap="flat" cmpd="sng" w="9525">
                      <a:solidFill>
                        <a:srgbClr val="980000"/>
                      </a:solidFill>
                      <a:prstDash val="solid"/>
                      <a:round/>
                      <a:headEnd len="sm" w="sm" type="none"/>
                      <a:tailEnd len="sm" w="sm" type="none"/>
                    </a:lnB>
                    <a:gradFill>
                      <a:gsLst>
                        <a:gs pos="0">
                          <a:srgbClr val="D4E5F5"/>
                        </a:gs>
                        <a:gs pos="100000">
                          <a:srgbClr val="70A4D5"/>
                        </a:gs>
                      </a:gsLst>
                      <a:path path="circle">
                        <a:fillToRect b="50%" l="50%" r="50%" t="50%"/>
                      </a:path>
                      <a:tileRect/>
                    </a:gradFill>
                  </a:tcPr>
                </a:tc>
                <a:tc>
                  <a:txBody>
                    <a:bodyPr>
                      <a:noAutofit/>
                    </a:bodyPr>
                    <a:lstStyle/>
                    <a:p>
                      <a:pPr indent="0" lvl="0" marL="0">
                        <a:spcBef>
                          <a:spcPts val="0"/>
                        </a:spcBef>
                        <a:spcAft>
                          <a:spcPts val="0"/>
                        </a:spcAft>
                        <a:buNone/>
                      </a:pPr>
                      <a:r>
                        <a:rPr b="1" lang="en-US" sz="1800" u="sng">
                          <a:solidFill>
                            <a:srgbClr val="222222"/>
                          </a:solidFill>
                          <a:highlight>
                            <a:srgbClr val="FFFFFF"/>
                          </a:highlight>
                        </a:rPr>
                        <a:t>95.60%</a:t>
                      </a:r>
                      <a:endParaRPr b="1" sz="1800" u="sng"/>
                    </a:p>
                  </a:txBody>
                  <a:tcPr marT="91425" marB="91425" marR="91425" marL="91425">
                    <a:lnL cap="flat" cmpd="sng" w="9525">
                      <a:solidFill>
                        <a:srgbClr val="980000"/>
                      </a:solidFill>
                      <a:prstDash val="solid"/>
                      <a:round/>
                      <a:headEnd len="sm" w="sm" type="none"/>
                      <a:tailEnd len="sm" w="sm" type="none"/>
                    </a:lnL>
                    <a:lnR cap="flat" cmpd="sng" w="9525">
                      <a:solidFill>
                        <a:srgbClr val="980000"/>
                      </a:solidFill>
                      <a:prstDash val="solid"/>
                      <a:round/>
                      <a:headEnd len="sm" w="sm" type="none"/>
                      <a:tailEnd len="sm" w="sm" type="none"/>
                    </a:lnR>
                    <a:lnT cap="flat" cmpd="sng" w="9525">
                      <a:solidFill>
                        <a:srgbClr val="980000"/>
                      </a:solidFill>
                      <a:prstDash val="solid"/>
                      <a:round/>
                      <a:headEnd len="sm" w="sm" type="none"/>
                      <a:tailEnd len="sm" w="sm" type="none"/>
                    </a:lnT>
                    <a:lnB cap="flat" cmpd="sng" w="9525">
                      <a:solidFill>
                        <a:srgbClr val="980000"/>
                      </a:solidFill>
                      <a:prstDash val="solid"/>
                      <a:round/>
                      <a:headEnd len="sm" w="sm" type="none"/>
                      <a:tailEnd len="sm" w="sm" type="none"/>
                    </a:lnB>
                    <a:gradFill>
                      <a:gsLst>
                        <a:gs pos="0">
                          <a:srgbClr val="D4E5F5"/>
                        </a:gs>
                        <a:gs pos="100000">
                          <a:srgbClr val="70A4D5"/>
                        </a:gs>
                      </a:gsLst>
                      <a:path path="circle">
                        <a:fillToRect b="50%" l="50%" r="50%" t="50%"/>
                      </a:path>
                      <a:tileRect/>
                    </a:gradFill>
                  </a:tcPr>
                </a:tc>
              </a:tr>
            </a:tbl>
          </a:graphicData>
        </a:graphic>
      </p:graphicFrame>
      <p:graphicFrame>
        <p:nvGraphicFramePr>
          <p:cNvPr id="344" name="Shape 344"/>
          <p:cNvGraphicFramePr/>
          <p:nvPr/>
        </p:nvGraphicFramePr>
        <p:xfrm>
          <a:off x="5629925" y="4320300"/>
          <a:ext cx="3000000" cy="3000000"/>
        </p:xfrm>
        <a:graphic>
          <a:graphicData uri="http://schemas.openxmlformats.org/drawingml/2006/table">
            <a:tbl>
              <a:tblPr>
                <a:noFill/>
                <a:tableStyleId>{40BB1F58-72F2-4CB3-B85F-C36C53EC0DC7}</a:tableStyleId>
              </a:tblPr>
              <a:tblGrid>
                <a:gridCol w="1952625"/>
                <a:gridCol w="1952625"/>
                <a:gridCol w="1952625"/>
              </a:tblGrid>
              <a:tr h="1255300">
                <a:tc>
                  <a:txBody>
                    <a:bodyPr>
                      <a:noAutofit/>
                    </a:bodyPr>
                    <a:lstStyle/>
                    <a:p>
                      <a:pPr indent="0" lvl="0" marL="0">
                        <a:spcBef>
                          <a:spcPts val="0"/>
                        </a:spcBef>
                        <a:spcAft>
                          <a:spcPts val="0"/>
                        </a:spcAft>
                        <a:buClr>
                          <a:schemeClr val="dk1"/>
                        </a:buClr>
                        <a:buSzPts val="1100"/>
                        <a:buFont typeface="Arial"/>
                        <a:buNone/>
                      </a:pPr>
                      <a:r>
                        <a:rPr b="1" lang="en-US" sz="1800">
                          <a:solidFill>
                            <a:schemeClr val="dk1"/>
                          </a:solidFill>
                        </a:rPr>
                        <a:t>Approach / Optimizer</a:t>
                      </a:r>
                      <a:endParaRPr b="1" sz="1800"/>
                    </a:p>
                  </a:txBody>
                  <a:tcPr marT="91425" marB="91425" marR="91425" marL="91425">
                    <a:gradFill>
                      <a:gsLst>
                        <a:gs pos="0">
                          <a:srgbClr val="FFF6DB"/>
                        </a:gs>
                        <a:gs pos="100000">
                          <a:srgbClr val="FAD25C"/>
                        </a:gs>
                      </a:gsLst>
                      <a:path path="circle">
                        <a:fillToRect b="50%" l="50%" r="50%" t="50%"/>
                      </a:path>
                      <a:tileRect/>
                    </a:gradFill>
                  </a:tcPr>
                </a:tc>
                <a:tc>
                  <a:txBody>
                    <a:bodyPr>
                      <a:noAutofit/>
                    </a:bodyPr>
                    <a:lstStyle/>
                    <a:p>
                      <a:pPr indent="0" lvl="0" marL="0">
                        <a:spcBef>
                          <a:spcPts val="0"/>
                        </a:spcBef>
                        <a:spcAft>
                          <a:spcPts val="0"/>
                        </a:spcAft>
                        <a:buNone/>
                      </a:pPr>
                      <a:r>
                        <a:rPr b="1" lang="en-US" sz="1800"/>
                        <a:t>Adam</a:t>
                      </a:r>
                      <a:endParaRPr b="1" sz="1800"/>
                    </a:p>
                  </a:txBody>
                  <a:tcPr marT="91425" marB="91425" marR="91425" marL="91425">
                    <a:gradFill>
                      <a:gsLst>
                        <a:gs pos="0">
                          <a:srgbClr val="FFF6DB"/>
                        </a:gs>
                        <a:gs pos="100000">
                          <a:srgbClr val="FAD25C"/>
                        </a:gs>
                      </a:gsLst>
                      <a:path path="circle">
                        <a:fillToRect b="50%" l="50%" r="50%" t="50%"/>
                      </a:path>
                      <a:tileRect/>
                    </a:gradFill>
                  </a:tcPr>
                </a:tc>
                <a:tc>
                  <a:txBody>
                    <a:bodyPr>
                      <a:noAutofit/>
                    </a:bodyPr>
                    <a:lstStyle/>
                    <a:p>
                      <a:pPr indent="0" lvl="0" marL="0">
                        <a:spcBef>
                          <a:spcPts val="0"/>
                        </a:spcBef>
                        <a:spcAft>
                          <a:spcPts val="0"/>
                        </a:spcAft>
                        <a:buNone/>
                      </a:pPr>
                      <a:r>
                        <a:rPr b="1" lang="en-US" sz="1800"/>
                        <a:t>RMSprop</a:t>
                      </a:r>
                      <a:endParaRPr b="1" sz="1800"/>
                    </a:p>
                  </a:txBody>
                  <a:tcPr marT="91425" marB="91425" marR="91425" marL="91425">
                    <a:gradFill>
                      <a:gsLst>
                        <a:gs pos="0">
                          <a:srgbClr val="FFF6DB"/>
                        </a:gs>
                        <a:gs pos="100000">
                          <a:srgbClr val="FAD25C"/>
                        </a:gs>
                      </a:gsLst>
                      <a:path path="circle">
                        <a:fillToRect b="50%" l="50%" r="50%" t="50%"/>
                      </a:path>
                      <a:tileRect/>
                    </a:gradFill>
                  </a:tcPr>
                </a:tc>
              </a:tr>
              <a:tr h="1072975">
                <a:tc>
                  <a:txBody>
                    <a:bodyPr>
                      <a:noAutofit/>
                    </a:bodyPr>
                    <a:lstStyle/>
                    <a:p>
                      <a:pPr indent="0" lvl="0" marL="0">
                        <a:spcBef>
                          <a:spcPts val="0"/>
                        </a:spcBef>
                        <a:spcAft>
                          <a:spcPts val="0"/>
                        </a:spcAft>
                        <a:buNone/>
                      </a:pPr>
                      <a:r>
                        <a:rPr b="1" lang="en-US" sz="1800"/>
                        <a:t>3 Word approach</a:t>
                      </a:r>
                      <a:endParaRPr b="1" sz="1800"/>
                    </a:p>
                  </a:txBody>
                  <a:tcPr marT="91425" marB="91425" marR="91425" marL="91425">
                    <a:gradFill>
                      <a:gsLst>
                        <a:gs pos="0">
                          <a:srgbClr val="FFF6DB"/>
                        </a:gs>
                        <a:gs pos="100000">
                          <a:srgbClr val="FAD25C"/>
                        </a:gs>
                      </a:gsLst>
                      <a:path path="circle">
                        <a:fillToRect b="50%" l="50%" r="50%" t="50%"/>
                      </a:path>
                      <a:tileRect/>
                    </a:gradFill>
                  </a:tcPr>
                </a:tc>
                <a:tc>
                  <a:txBody>
                    <a:bodyPr>
                      <a:noAutofit/>
                    </a:bodyPr>
                    <a:lstStyle/>
                    <a:p>
                      <a:pPr indent="0" lvl="0" marL="0">
                        <a:spcBef>
                          <a:spcPts val="0"/>
                        </a:spcBef>
                        <a:spcAft>
                          <a:spcPts val="0"/>
                        </a:spcAft>
                        <a:buNone/>
                      </a:pPr>
                      <a:r>
                        <a:rPr b="1" lang="en-US" sz="1800" u="sng"/>
                        <a:t>56.44%</a:t>
                      </a:r>
                      <a:endParaRPr b="1" sz="1800" u="sng"/>
                    </a:p>
                  </a:txBody>
                  <a:tcPr marT="91425" marB="91425" marR="91425" marL="91425">
                    <a:gradFill>
                      <a:gsLst>
                        <a:gs pos="0">
                          <a:srgbClr val="FFF6DB"/>
                        </a:gs>
                        <a:gs pos="100000">
                          <a:srgbClr val="FAD25C"/>
                        </a:gs>
                      </a:gsLst>
                      <a:path path="circle">
                        <a:fillToRect b="50%" l="50%" r="50%" t="50%"/>
                      </a:path>
                      <a:tileRect/>
                    </a:gradFill>
                  </a:tcPr>
                </a:tc>
                <a:tc>
                  <a:txBody>
                    <a:bodyPr>
                      <a:noAutofit/>
                    </a:bodyPr>
                    <a:lstStyle/>
                    <a:p>
                      <a:pPr indent="0" lvl="0" marL="0">
                        <a:spcBef>
                          <a:spcPts val="0"/>
                        </a:spcBef>
                        <a:spcAft>
                          <a:spcPts val="0"/>
                        </a:spcAft>
                        <a:buNone/>
                      </a:pPr>
                      <a:r>
                        <a:rPr b="1" lang="en-US" sz="1800" u="sng"/>
                        <a:t>37.74%</a:t>
                      </a:r>
                      <a:endParaRPr b="1" sz="1800" u="sng"/>
                    </a:p>
                  </a:txBody>
                  <a:tcPr marT="91425" marB="91425" marR="91425" marL="91425">
                    <a:gradFill>
                      <a:gsLst>
                        <a:gs pos="0">
                          <a:srgbClr val="FFF6DB"/>
                        </a:gs>
                        <a:gs pos="100000">
                          <a:srgbClr val="FAD25C"/>
                        </a:gs>
                      </a:gsLst>
                      <a:path path="circle">
                        <a:fillToRect b="50%" l="50%" r="50%" t="50%"/>
                      </a:path>
                      <a:tileRect/>
                    </a:gra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1024091" y="163191"/>
            <a:ext cx="9720000" cy="14997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0C0C0C"/>
              </a:buClr>
              <a:buSzPts val="5000"/>
              <a:buFont typeface="Questrial"/>
              <a:buNone/>
            </a:pPr>
            <a:r>
              <a:rPr b="0" i="0" lang="en-US" sz="5000" u="none" cap="none" strike="noStrike">
                <a:solidFill>
                  <a:srgbClr val="0C0C0C"/>
                </a:solidFill>
                <a:latin typeface="Questrial"/>
                <a:ea typeface="Questrial"/>
                <a:cs typeface="Questrial"/>
                <a:sym typeface="Questrial"/>
              </a:rPr>
              <a:t>ABOUT THE PROJECT</a:t>
            </a:r>
            <a:endParaRPr b="0" i="0" sz="5000" u="none" cap="none" strike="noStrike">
              <a:solidFill>
                <a:srgbClr val="0C0C0C"/>
              </a:solidFill>
              <a:latin typeface="Questrial"/>
              <a:ea typeface="Questrial"/>
              <a:cs typeface="Questrial"/>
              <a:sym typeface="Questrial"/>
            </a:endParaRPr>
          </a:p>
        </p:txBody>
      </p:sp>
      <p:sp>
        <p:nvSpPr>
          <p:cNvPr id="112" name="Shape 112"/>
          <p:cNvSpPr txBox="1"/>
          <p:nvPr>
            <p:ph idx="1" type="body"/>
          </p:nvPr>
        </p:nvSpPr>
        <p:spPr>
          <a:xfrm>
            <a:off x="936200" y="1310825"/>
            <a:ext cx="10593900" cy="5434200"/>
          </a:xfrm>
          <a:prstGeom prst="rect">
            <a:avLst/>
          </a:prstGeom>
          <a:noFill/>
          <a:ln>
            <a:noFill/>
          </a:ln>
        </p:spPr>
        <p:txBody>
          <a:bodyPr anchorCtr="0" anchor="t" bIns="45700" lIns="45700" spcFirstLastPara="1" rIns="45700" wrap="square" tIns="45700">
            <a:noAutofit/>
          </a:bodyPr>
          <a:lstStyle/>
          <a:p>
            <a:pPr indent="0" lvl="0" marL="0" marR="0" rtl="0" algn="l">
              <a:lnSpc>
                <a:spcPct val="70000"/>
              </a:lnSpc>
              <a:spcBef>
                <a:spcPts val="0"/>
              </a:spcBef>
              <a:spcAft>
                <a:spcPts val="0"/>
              </a:spcAft>
              <a:buClr>
                <a:schemeClr val="accent1"/>
              </a:buClr>
              <a:buSzPts val="2590"/>
              <a:buFont typeface="Questrial"/>
              <a:buNone/>
            </a:pPr>
            <a:r>
              <a:rPr b="1" i="0" lang="en-US" sz="2590" u="none" cap="none" strike="noStrike">
                <a:solidFill>
                  <a:schemeClr val="dk1"/>
                </a:solidFill>
              </a:rPr>
              <a:t>Project idea:</a:t>
            </a:r>
            <a:r>
              <a:rPr b="0" i="0" lang="en-US" sz="2590" u="none" cap="none" strike="noStrike">
                <a:solidFill>
                  <a:schemeClr val="dk1"/>
                </a:solidFill>
                <a:latin typeface="Questrial"/>
                <a:ea typeface="Questrial"/>
                <a:cs typeface="Questrial"/>
                <a:sym typeface="Questrial"/>
              </a:rPr>
              <a:t> To create a system which, given input as a part of a complete English sentence, can predict the next word in the sentence or generate the next sequence of words using Markov Chains and RNNs. </a:t>
            </a:r>
            <a:endParaRPr b="0" i="0" sz="2590" u="none" cap="none" strike="noStrike">
              <a:solidFill>
                <a:schemeClr val="dk1"/>
              </a:solidFill>
              <a:latin typeface="Questrial"/>
              <a:ea typeface="Questrial"/>
              <a:cs typeface="Questrial"/>
              <a:sym typeface="Questrial"/>
            </a:endParaRPr>
          </a:p>
          <a:p>
            <a:pPr indent="0" lvl="0" marL="0" marR="0" rtl="0" algn="l">
              <a:lnSpc>
                <a:spcPct val="70000"/>
              </a:lnSpc>
              <a:spcBef>
                <a:spcPts val="1400"/>
              </a:spcBef>
              <a:spcAft>
                <a:spcPts val="0"/>
              </a:spcAft>
              <a:buClr>
                <a:schemeClr val="accent1"/>
              </a:buClr>
              <a:buSzPts val="2590"/>
              <a:buFont typeface="Questrial"/>
              <a:buNone/>
            </a:pPr>
            <a:r>
              <a:rPr b="1" i="0" lang="en-US" sz="2590" u="none" cap="none" strike="noStrike">
                <a:solidFill>
                  <a:schemeClr val="dk1"/>
                </a:solidFill>
              </a:rPr>
              <a:t>Why you think this can be turned into a publishable work: </a:t>
            </a:r>
            <a:r>
              <a:rPr b="0" i="0" lang="en-US" sz="2590" u="none" cap="none" strike="noStrike">
                <a:solidFill>
                  <a:schemeClr val="dk1"/>
                </a:solidFill>
                <a:latin typeface="Questrial"/>
                <a:ea typeface="Questrial"/>
                <a:cs typeface="Questrial"/>
                <a:sym typeface="Questrial"/>
              </a:rPr>
              <a:t> </a:t>
            </a:r>
            <a:endParaRPr/>
          </a:p>
          <a:p>
            <a:pPr indent="0" lvl="0" marL="0" marR="0" rtl="0" algn="l">
              <a:lnSpc>
                <a:spcPct val="70000"/>
              </a:lnSpc>
              <a:spcBef>
                <a:spcPts val="1400"/>
              </a:spcBef>
              <a:spcAft>
                <a:spcPts val="0"/>
              </a:spcAft>
              <a:buClr>
                <a:schemeClr val="accent1"/>
              </a:buClr>
              <a:buSzPts val="2590"/>
              <a:buFont typeface="Questrial"/>
              <a:buNone/>
            </a:pPr>
            <a:r>
              <a:rPr b="0" i="0" lang="en-US" sz="2590" u="none" cap="none" strike="noStrike">
                <a:solidFill>
                  <a:schemeClr val="dk1"/>
                </a:solidFill>
                <a:latin typeface="Questrial"/>
                <a:ea typeface="Questrial"/>
                <a:cs typeface="Questrial"/>
                <a:sym typeface="Questrial"/>
              </a:rPr>
              <a:t>This can be turned into a publishable work because analyzing the context of any text for a given situation is done unbiased without any human intervention. Usually this is done character by character but we are doing it word by word , which implies the dependency on previous words is captured than the previous character, which helps in remembering the context better because we train the RNN on the words directly. We will use this model in future to predict musical compositions of a particular singer.(</a:t>
            </a:r>
            <a:r>
              <a:rPr b="0" i="0" lang="en-US" sz="1400" u="none" cap="none" strike="noStrike">
                <a:solidFill>
                  <a:schemeClr val="dk1"/>
                </a:solidFill>
                <a:latin typeface="Questrial"/>
                <a:ea typeface="Questrial"/>
                <a:cs typeface="Questrial"/>
                <a:sym typeface="Questrial"/>
              </a:rPr>
              <a:t>This can be acheived even by training it on </a:t>
            </a:r>
            <a:r>
              <a:rPr lang="en-US" sz="1400"/>
              <a:t>note by note in music as character by character</a:t>
            </a:r>
            <a:r>
              <a:rPr b="0" i="0" lang="en-US" sz="2590" u="none" cap="none" strike="noStrike">
                <a:solidFill>
                  <a:schemeClr val="dk1"/>
                </a:solidFill>
                <a:latin typeface="Questrial"/>
                <a:ea typeface="Questrial"/>
                <a:cs typeface="Questrial"/>
                <a:sym typeface="Questrial"/>
              </a:rPr>
              <a:t>) </a:t>
            </a:r>
            <a:endParaRPr b="0" i="0" sz="2590" u="none" cap="none" strike="noStrike">
              <a:solidFill>
                <a:schemeClr val="dk1"/>
              </a:solidFill>
              <a:latin typeface="Questrial"/>
              <a:ea typeface="Questrial"/>
              <a:cs typeface="Questrial"/>
              <a:sym typeface="Questrial"/>
            </a:endParaRPr>
          </a:p>
          <a:p>
            <a:pPr indent="0" lvl="0" marL="0" marR="0" rtl="0" algn="l">
              <a:lnSpc>
                <a:spcPct val="70000"/>
              </a:lnSpc>
              <a:spcBef>
                <a:spcPts val="1400"/>
              </a:spcBef>
              <a:spcAft>
                <a:spcPts val="0"/>
              </a:spcAft>
              <a:buClr>
                <a:schemeClr val="accent1"/>
              </a:buClr>
              <a:buSzPts val="2590"/>
              <a:buFont typeface="Questrial"/>
              <a:buNone/>
            </a:pPr>
            <a:r>
              <a:t/>
            </a:r>
            <a:endParaRPr b="0" i="0" sz="2590" u="none" cap="none" strike="noStrike">
              <a:solidFill>
                <a:schemeClr val="dk1"/>
              </a:solidFill>
              <a:latin typeface="Questrial"/>
              <a:ea typeface="Questrial"/>
              <a:cs typeface="Questrial"/>
              <a:sym typeface="Questrial"/>
            </a:endParaRPr>
          </a:p>
        </p:txBody>
      </p:sp>
      <p:sp>
        <p:nvSpPr>
          <p:cNvPr id="113" name="Shape 113"/>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1000" u="none" cap="none" strike="noStrike">
                <a:solidFill>
                  <a:srgbClr val="0C0C0C"/>
                </a:solidFill>
                <a:latin typeface="Questrial"/>
                <a:ea typeface="Questrial"/>
                <a:cs typeface="Questrial"/>
                <a:sym typeface="Questrial"/>
              </a:rPr>
              <a:t>UE15CS333 PROJECT (2018 CSE 6TH SEMESTER)</a:t>
            </a:r>
            <a:endParaRPr b="0" i="0" sz="1000" u="none" cap="none" strike="noStrike">
              <a:solidFill>
                <a:srgbClr val="0C0C0C"/>
              </a:solidFill>
              <a:latin typeface="Questrial"/>
              <a:ea typeface="Questrial"/>
              <a:cs typeface="Questrial"/>
              <a:sym typeface="Questrial"/>
            </a:endParaRPr>
          </a:p>
        </p:txBody>
      </p:sp>
      <p:sp>
        <p:nvSpPr>
          <p:cNvPr id="114" name="Shape 114"/>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1000" u="none" cap="none" strike="noStrike">
                <a:solidFill>
                  <a:srgbClr val="0C0C0C"/>
                </a:solidFill>
                <a:latin typeface="Questrial"/>
                <a:ea typeface="Questrial"/>
                <a:cs typeface="Questrial"/>
                <a:sym typeface="Questrial"/>
              </a:rPr>
              <a:t>‹#›</a:t>
            </a:fld>
            <a:endParaRPr b="0" i="0" sz="1000" u="none" cap="none" strike="noStrike">
              <a:solidFill>
                <a:srgbClr val="0C0C0C"/>
              </a:solidFill>
              <a:latin typeface="Questrial"/>
              <a:ea typeface="Questrial"/>
              <a:cs typeface="Questrial"/>
              <a:sym typeface="Quest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Shape 350"/>
          <p:cNvSpPr txBox="1"/>
          <p:nvPr>
            <p:ph type="title"/>
          </p:nvPr>
        </p:nvSpPr>
        <p:spPr>
          <a:xfrm>
            <a:off x="853150" y="2693900"/>
            <a:ext cx="10656300" cy="6549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US" sz="6000"/>
              <a:t>Epochs vs Accuracy/loss :</a:t>
            </a:r>
            <a:endParaRPr sz="6000"/>
          </a:p>
        </p:txBody>
      </p:sp>
      <p:sp>
        <p:nvSpPr>
          <p:cNvPr id="351" name="Shape 351"/>
          <p:cNvSpPr txBox="1"/>
          <p:nvPr>
            <p:ph idx="12" type="sldNum"/>
          </p:nvPr>
        </p:nvSpPr>
        <p:spPr>
          <a:xfrm>
            <a:off x="10837333" y="6470704"/>
            <a:ext cx="973800" cy="2742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Shape 357"/>
          <p:cNvSpPr txBox="1"/>
          <p:nvPr>
            <p:ph type="title"/>
          </p:nvPr>
        </p:nvSpPr>
        <p:spPr>
          <a:xfrm>
            <a:off x="1117325" y="3"/>
            <a:ext cx="9720000" cy="179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3 Word - US Speech</a:t>
            </a:r>
            <a:endParaRPr/>
          </a:p>
        </p:txBody>
      </p:sp>
      <p:sp>
        <p:nvSpPr>
          <p:cNvPr id="358" name="Shape 358"/>
          <p:cNvSpPr txBox="1"/>
          <p:nvPr>
            <p:ph idx="1" type="body"/>
          </p:nvPr>
        </p:nvSpPr>
        <p:spPr>
          <a:xfrm>
            <a:off x="1024128" y="2286000"/>
            <a:ext cx="9720000" cy="4023300"/>
          </a:xfrm>
          <a:prstGeom prst="rect">
            <a:avLst/>
          </a:prstGeom>
        </p:spPr>
        <p:txBody>
          <a:bodyPr anchorCtr="0" anchor="t" bIns="91425" lIns="91425" spcFirstLastPara="1" rIns="91425" wrap="square" tIns="91425">
            <a:noAutofit/>
          </a:bodyPr>
          <a:lstStyle/>
          <a:p>
            <a:pPr indent="0" lvl="0" marL="0">
              <a:spcBef>
                <a:spcPts val="1200"/>
              </a:spcBef>
              <a:spcAft>
                <a:spcPts val="200"/>
              </a:spcAft>
              <a:buNone/>
            </a:pPr>
            <a:r>
              <a:t/>
            </a:r>
            <a:endParaRPr/>
          </a:p>
        </p:txBody>
      </p:sp>
      <p:sp>
        <p:nvSpPr>
          <p:cNvPr id="359" name="Shape 359"/>
          <p:cNvSpPr txBox="1"/>
          <p:nvPr>
            <p:ph idx="12" type="sldNum"/>
          </p:nvPr>
        </p:nvSpPr>
        <p:spPr>
          <a:xfrm>
            <a:off x="10837333" y="6470704"/>
            <a:ext cx="973800" cy="2742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pic>
        <p:nvPicPr>
          <p:cNvPr id="360" name="Shape 360"/>
          <p:cNvPicPr preferRelativeResize="0"/>
          <p:nvPr/>
        </p:nvPicPr>
        <p:blipFill>
          <a:blip r:embed="rId3">
            <a:alphaModFix/>
          </a:blip>
          <a:stretch>
            <a:fillRect/>
          </a:stretch>
        </p:blipFill>
        <p:spPr>
          <a:xfrm>
            <a:off x="0" y="1473900"/>
            <a:ext cx="6098100" cy="5384100"/>
          </a:xfrm>
          <a:prstGeom prst="rect">
            <a:avLst/>
          </a:prstGeom>
          <a:noFill/>
          <a:ln>
            <a:noFill/>
          </a:ln>
        </p:spPr>
      </p:pic>
      <p:pic>
        <p:nvPicPr>
          <p:cNvPr id="361" name="Shape 361"/>
          <p:cNvPicPr preferRelativeResize="0"/>
          <p:nvPr/>
        </p:nvPicPr>
        <p:blipFill>
          <a:blip r:embed="rId4">
            <a:alphaModFix/>
          </a:blip>
          <a:stretch>
            <a:fillRect/>
          </a:stretch>
        </p:blipFill>
        <p:spPr>
          <a:xfrm>
            <a:off x="5832150" y="1473900"/>
            <a:ext cx="6359850" cy="53841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Shape 367"/>
          <p:cNvSpPr txBox="1"/>
          <p:nvPr>
            <p:ph type="title"/>
          </p:nvPr>
        </p:nvSpPr>
        <p:spPr>
          <a:xfrm>
            <a:off x="1024128" y="-9"/>
            <a:ext cx="9720000" cy="14997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US"/>
              <a:t>Sentence - US Speech</a:t>
            </a:r>
            <a:endParaRPr/>
          </a:p>
        </p:txBody>
      </p:sp>
      <p:sp>
        <p:nvSpPr>
          <p:cNvPr id="368" name="Shape 368"/>
          <p:cNvSpPr txBox="1"/>
          <p:nvPr>
            <p:ph idx="1" type="body"/>
          </p:nvPr>
        </p:nvSpPr>
        <p:spPr>
          <a:xfrm>
            <a:off x="0" y="1302925"/>
            <a:ext cx="12192000" cy="5555100"/>
          </a:xfrm>
          <a:prstGeom prst="rect">
            <a:avLst/>
          </a:prstGeom>
        </p:spPr>
        <p:txBody>
          <a:bodyPr anchorCtr="0" anchor="t" bIns="91425" lIns="91425" spcFirstLastPara="1" rIns="91425" wrap="square" tIns="91425">
            <a:noAutofit/>
          </a:bodyPr>
          <a:lstStyle/>
          <a:p>
            <a:pPr indent="0" lvl="0" marL="0">
              <a:spcBef>
                <a:spcPts val="1200"/>
              </a:spcBef>
              <a:spcAft>
                <a:spcPts val="200"/>
              </a:spcAft>
              <a:buNone/>
            </a:pPr>
            <a:r>
              <a:t/>
            </a:r>
            <a:endParaRPr/>
          </a:p>
        </p:txBody>
      </p:sp>
      <p:sp>
        <p:nvSpPr>
          <p:cNvPr id="369" name="Shape 369"/>
          <p:cNvSpPr txBox="1"/>
          <p:nvPr>
            <p:ph idx="12" type="sldNum"/>
          </p:nvPr>
        </p:nvSpPr>
        <p:spPr>
          <a:xfrm>
            <a:off x="10837333" y="6470704"/>
            <a:ext cx="973800" cy="2742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pic>
        <p:nvPicPr>
          <p:cNvPr id="370" name="Shape 370"/>
          <p:cNvPicPr preferRelativeResize="0"/>
          <p:nvPr/>
        </p:nvPicPr>
        <p:blipFill>
          <a:blip r:embed="rId3">
            <a:alphaModFix/>
          </a:blip>
          <a:stretch>
            <a:fillRect/>
          </a:stretch>
        </p:blipFill>
        <p:spPr>
          <a:xfrm>
            <a:off x="0" y="1302925"/>
            <a:ext cx="6231100" cy="5686425"/>
          </a:xfrm>
          <a:prstGeom prst="rect">
            <a:avLst/>
          </a:prstGeom>
          <a:noFill/>
          <a:ln>
            <a:noFill/>
          </a:ln>
        </p:spPr>
      </p:pic>
      <p:pic>
        <p:nvPicPr>
          <p:cNvPr id="371" name="Shape 371"/>
          <p:cNvPicPr preferRelativeResize="0"/>
          <p:nvPr/>
        </p:nvPicPr>
        <p:blipFill>
          <a:blip r:embed="rId4">
            <a:alphaModFix/>
          </a:blip>
          <a:stretch>
            <a:fillRect/>
          </a:stretch>
        </p:blipFill>
        <p:spPr>
          <a:xfrm>
            <a:off x="6003125" y="1237275"/>
            <a:ext cx="6060126" cy="56864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Shape 377"/>
          <p:cNvSpPr txBox="1"/>
          <p:nvPr>
            <p:ph type="title"/>
          </p:nvPr>
        </p:nvSpPr>
        <p:spPr>
          <a:xfrm>
            <a:off x="1024128" y="585216"/>
            <a:ext cx="9720000" cy="1499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8" name="Shape 378"/>
          <p:cNvSpPr txBox="1"/>
          <p:nvPr>
            <p:ph idx="12" type="sldNum"/>
          </p:nvPr>
        </p:nvSpPr>
        <p:spPr>
          <a:xfrm>
            <a:off x="10837333" y="6470704"/>
            <a:ext cx="973800" cy="2742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pic>
        <p:nvPicPr>
          <p:cNvPr id="379" name="Shape 379" title="Predictions on 3 Word Model for US Speech"/>
          <p:cNvPicPr preferRelativeResize="0"/>
          <p:nvPr/>
        </p:nvPicPr>
        <p:blipFill rotWithShape="1">
          <a:blip r:embed="rId3">
            <a:alphaModFix/>
          </a:blip>
          <a:srcRect b="42336" l="0" r="0" t="0"/>
          <a:stretch/>
        </p:blipFill>
        <p:spPr>
          <a:xfrm>
            <a:off x="-14300" y="0"/>
            <a:ext cx="12192001" cy="2632675"/>
          </a:xfrm>
          <a:prstGeom prst="rect">
            <a:avLst/>
          </a:prstGeom>
          <a:noFill/>
          <a:ln>
            <a:noFill/>
          </a:ln>
        </p:spPr>
      </p:pic>
      <p:pic>
        <p:nvPicPr>
          <p:cNvPr id="380" name="Shape 380"/>
          <p:cNvPicPr preferRelativeResize="0"/>
          <p:nvPr/>
        </p:nvPicPr>
        <p:blipFill rotWithShape="1">
          <a:blip r:embed="rId4">
            <a:alphaModFix/>
          </a:blip>
          <a:srcRect b="41954" l="0" r="0" t="0"/>
          <a:stretch/>
        </p:blipFill>
        <p:spPr>
          <a:xfrm>
            <a:off x="0" y="3266634"/>
            <a:ext cx="12192001" cy="2727575"/>
          </a:xfrm>
          <a:prstGeom prst="rect">
            <a:avLst/>
          </a:prstGeom>
          <a:noFill/>
          <a:ln>
            <a:noFill/>
          </a:ln>
        </p:spPr>
      </p:pic>
      <p:sp>
        <p:nvSpPr>
          <p:cNvPr id="381" name="Shape 381"/>
          <p:cNvSpPr txBox="1"/>
          <p:nvPr/>
        </p:nvSpPr>
        <p:spPr>
          <a:xfrm>
            <a:off x="1187950" y="2736800"/>
            <a:ext cx="9787500" cy="425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i="1" lang="en-US" sz="2000"/>
              <a:t>Fig: Predictions on 3 Word Model for US Speech</a:t>
            </a:r>
            <a:endParaRPr i="1" sz="2000"/>
          </a:p>
        </p:txBody>
      </p:sp>
      <p:sp>
        <p:nvSpPr>
          <p:cNvPr id="382" name="Shape 382"/>
          <p:cNvSpPr txBox="1"/>
          <p:nvPr/>
        </p:nvSpPr>
        <p:spPr>
          <a:xfrm>
            <a:off x="1202250" y="5756725"/>
            <a:ext cx="9787500" cy="425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i="1" lang="en-US" sz="2000"/>
              <a:t>Fig: Predictions on Sentence Model for US Speech</a:t>
            </a:r>
            <a:endParaRPr i="1" sz="2000"/>
          </a:p>
        </p:txBody>
      </p:sp>
      <p:sp>
        <p:nvSpPr>
          <p:cNvPr id="383" name="Shape 383"/>
          <p:cNvSpPr txBox="1"/>
          <p:nvPr/>
        </p:nvSpPr>
        <p:spPr>
          <a:xfrm>
            <a:off x="33700" y="6250725"/>
            <a:ext cx="12096000" cy="918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US" sz="1800"/>
              <a:t>We see that both the models have pretty much given  a meaningful set of words as output. But the seentence approach is close the actual data but the three word trade off looks very meaningful too. </a:t>
            </a:r>
            <a:endParaRPr b="1" sz="1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Shape 389"/>
          <p:cNvSpPr txBox="1"/>
          <p:nvPr>
            <p:ph type="title"/>
          </p:nvPr>
        </p:nvSpPr>
        <p:spPr>
          <a:xfrm>
            <a:off x="1024128" y="-9"/>
            <a:ext cx="9720000" cy="149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3 Word</a:t>
            </a:r>
            <a:r>
              <a:rPr lang="en-US"/>
              <a:t> - GST</a:t>
            </a:r>
            <a:endParaRPr/>
          </a:p>
        </p:txBody>
      </p:sp>
      <p:sp>
        <p:nvSpPr>
          <p:cNvPr id="390" name="Shape 390"/>
          <p:cNvSpPr txBox="1"/>
          <p:nvPr>
            <p:ph idx="1" type="body"/>
          </p:nvPr>
        </p:nvSpPr>
        <p:spPr>
          <a:xfrm>
            <a:off x="0" y="1302925"/>
            <a:ext cx="12192000" cy="5555100"/>
          </a:xfrm>
          <a:prstGeom prst="rect">
            <a:avLst/>
          </a:prstGeom>
        </p:spPr>
        <p:txBody>
          <a:bodyPr anchorCtr="0" anchor="t" bIns="91425" lIns="91425" spcFirstLastPara="1" rIns="91425" wrap="square" tIns="91425">
            <a:noAutofit/>
          </a:bodyPr>
          <a:lstStyle/>
          <a:p>
            <a:pPr indent="0" lvl="0" marL="0" rtl="0">
              <a:spcBef>
                <a:spcPts val="1200"/>
              </a:spcBef>
              <a:spcAft>
                <a:spcPts val="200"/>
              </a:spcAft>
              <a:buNone/>
            </a:pPr>
            <a:r>
              <a:t/>
            </a:r>
            <a:endParaRPr/>
          </a:p>
        </p:txBody>
      </p:sp>
      <p:sp>
        <p:nvSpPr>
          <p:cNvPr id="391" name="Shape 391"/>
          <p:cNvSpPr txBox="1"/>
          <p:nvPr>
            <p:ph idx="12" type="sldNum"/>
          </p:nvPr>
        </p:nvSpPr>
        <p:spPr>
          <a:xfrm>
            <a:off x="10837333" y="6470704"/>
            <a:ext cx="973800" cy="274200"/>
          </a:xfrm>
          <a:prstGeom prst="rect">
            <a:avLst/>
          </a:prstGeom>
        </p:spPr>
        <p:txBody>
          <a:bodyPr anchorCtr="0" anchor="ctr"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n-US"/>
              <a:t>‹#›</a:t>
            </a:fld>
            <a:endParaRPr/>
          </a:p>
        </p:txBody>
      </p:sp>
      <p:pic>
        <p:nvPicPr>
          <p:cNvPr id="392" name="Shape 392"/>
          <p:cNvPicPr preferRelativeResize="0"/>
          <p:nvPr/>
        </p:nvPicPr>
        <p:blipFill>
          <a:blip r:embed="rId3">
            <a:alphaModFix/>
          </a:blip>
          <a:stretch>
            <a:fillRect/>
          </a:stretch>
        </p:blipFill>
        <p:spPr>
          <a:xfrm>
            <a:off x="0" y="1237250"/>
            <a:ext cx="6041124" cy="5686425"/>
          </a:xfrm>
          <a:prstGeom prst="rect">
            <a:avLst/>
          </a:prstGeom>
          <a:noFill/>
          <a:ln>
            <a:noFill/>
          </a:ln>
        </p:spPr>
      </p:pic>
      <p:pic>
        <p:nvPicPr>
          <p:cNvPr id="393" name="Shape 393"/>
          <p:cNvPicPr preferRelativeResize="0"/>
          <p:nvPr/>
        </p:nvPicPr>
        <p:blipFill>
          <a:blip r:embed="rId4">
            <a:alphaModFix/>
          </a:blip>
          <a:stretch>
            <a:fillRect/>
          </a:stretch>
        </p:blipFill>
        <p:spPr>
          <a:xfrm>
            <a:off x="0" y="1237250"/>
            <a:ext cx="6212100" cy="5686425"/>
          </a:xfrm>
          <a:prstGeom prst="rect">
            <a:avLst/>
          </a:prstGeom>
          <a:noFill/>
          <a:ln>
            <a:noFill/>
          </a:ln>
        </p:spPr>
      </p:pic>
      <p:pic>
        <p:nvPicPr>
          <p:cNvPr id="394" name="Shape 394"/>
          <p:cNvPicPr preferRelativeResize="0"/>
          <p:nvPr/>
        </p:nvPicPr>
        <p:blipFill>
          <a:blip r:embed="rId5">
            <a:alphaModFix/>
          </a:blip>
          <a:stretch>
            <a:fillRect/>
          </a:stretch>
        </p:blipFill>
        <p:spPr>
          <a:xfrm>
            <a:off x="5888200" y="1237263"/>
            <a:ext cx="6303800" cy="56864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Shape 400"/>
          <p:cNvSpPr txBox="1"/>
          <p:nvPr>
            <p:ph type="title"/>
          </p:nvPr>
        </p:nvSpPr>
        <p:spPr>
          <a:xfrm>
            <a:off x="1024128" y="-9"/>
            <a:ext cx="9720000" cy="149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Sentence - GST</a:t>
            </a:r>
            <a:endParaRPr/>
          </a:p>
        </p:txBody>
      </p:sp>
      <p:sp>
        <p:nvSpPr>
          <p:cNvPr id="401" name="Shape 401"/>
          <p:cNvSpPr txBox="1"/>
          <p:nvPr>
            <p:ph idx="1" type="body"/>
          </p:nvPr>
        </p:nvSpPr>
        <p:spPr>
          <a:xfrm>
            <a:off x="0" y="1302925"/>
            <a:ext cx="12192000" cy="5555100"/>
          </a:xfrm>
          <a:prstGeom prst="rect">
            <a:avLst/>
          </a:prstGeom>
        </p:spPr>
        <p:txBody>
          <a:bodyPr anchorCtr="0" anchor="t" bIns="91425" lIns="91425" spcFirstLastPara="1" rIns="91425" wrap="square" tIns="91425">
            <a:noAutofit/>
          </a:bodyPr>
          <a:lstStyle/>
          <a:p>
            <a:pPr indent="0" lvl="0" marL="0" rtl="0">
              <a:spcBef>
                <a:spcPts val="1200"/>
              </a:spcBef>
              <a:spcAft>
                <a:spcPts val="200"/>
              </a:spcAft>
              <a:buNone/>
            </a:pPr>
            <a:r>
              <a:t/>
            </a:r>
            <a:endParaRPr/>
          </a:p>
        </p:txBody>
      </p:sp>
      <p:sp>
        <p:nvSpPr>
          <p:cNvPr id="402" name="Shape 402"/>
          <p:cNvSpPr txBox="1"/>
          <p:nvPr>
            <p:ph idx="12" type="sldNum"/>
          </p:nvPr>
        </p:nvSpPr>
        <p:spPr>
          <a:xfrm>
            <a:off x="10837333" y="6470704"/>
            <a:ext cx="973800" cy="274200"/>
          </a:xfrm>
          <a:prstGeom prst="rect">
            <a:avLst/>
          </a:prstGeom>
        </p:spPr>
        <p:txBody>
          <a:bodyPr anchorCtr="0" anchor="ctr"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n-US"/>
              <a:t>‹#›</a:t>
            </a:fld>
            <a:endParaRPr/>
          </a:p>
        </p:txBody>
      </p:sp>
      <p:pic>
        <p:nvPicPr>
          <p:cNvPr id="403" name="Shape 403"/>
          <p:cNvPicPr preferRelativeResize="0"/>
          <p:nvPr/>
        </p:nvPicPr>
        <p:blipFill>
          <a:blip r:embed="rId3">
            <a:alphaModFix/>
          </a:blip>
          <a:stretch>
            <a:fillRect/>
          </a:stretch>
        </p:blipFill>
        <p:spPr>
          <a:xfrm>
            <a:off x="0" y="1237275"/>
            <a:ext cx="6250100" cy="5686425"/>
          </a:xfrm>
          <a:prstGeom prst="rect">
            <a:avLst/>
          </a:prstGeom>
          <a:noFill/>
          <a:ln>
            <a:noFill/>
          </a:ln>
        </p:spPr>
      </p:pic>
      <p:pic>
        <p:nvPicPr>
          <p:cNvPr id="404" name="Shape 404"/>
          <p:cNvPicPr preferRelativeResize="0"/>
          <p:nvPr/>
        </p:nvPicPr>
        <p:blipFill>
          <a:blip r:embed="rId4">
            <a:alphaModFix/>
          </a:blip>
          <a:stretch>
            <a:fillRect/>
          </a:stretch>
        </p:blipFill>
        <p:spPr>
          <a:xfrm>
            <a:off x="5941900" y="1237263"/>
            <a:ext cx="6250100" cy="56864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Shape 410"/>
          <p:cNvSpPr txBox="1"/>
          <p:nvPr>
            <p:ph idx="12" type="sldNum"/>
          </p:nvPr>
        </p:nvSpPr>
        <p:spPr>
          <a:xfrm>
            <a:off x="10823033" y="6341029"/>
            <a:ext cx="973800" cy="2742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pic>
        <p:nvPicPr>
          <p:cNvPr id="411" name="Shape 411"/>
          <p:cNvPicPr preferRelativeResize="0"/>
          <p:nvPr/>
        </p:nvPicPr>
        <p:blipFill>
          <a:blip r:embed="rId3">
            <a:alphaModFix/>
          </a:blip>
          <a:stretch>
            <a:fillRect/>
          </a:stretch>
        </p:blipFill>
        <p:spPr>
          <a:xfrm>
            <a:off x="0" y="0"/>
            <a:ext cx="12191999" cy="2632725"/>
          </a:xfrm>
          <a:prstGeom prst="rect">
            <a:avLst/>
          </a:prstGeom>
          <a:noFill/>
          <a:ln>
            <a:noFill/>
          </a:ln>
        </p:spPr>
      </p:pic>
      <p:pic>
        <p:nvPicPr>
          <p:cNvPr id="412" name="Shape 412"/>
          <p:cNvPicPr preferRelativeResize="0"/>
          <p:nvPr/>
        </p:nvPicPr>
        <p:blipFill>
          <a:blip r:embed="rId4">
            <a:alphaModFix/>
          </a:blip>
          <a:stretch>
            <a:fillRect/>
          </a:stretch>
        </p:blipFill>
        <p:spPr>
          <a:xfrm>
            <a:off x="-14300" y="3058425"/>
            <a:ext cx="12192001" cy="2632725"/>
          </a:xfrm>
          <a:prstGeom prst="rect">
            <a:avLst/>
          </a:prstGeom>
          <a:noFill/>
          <a:ln>
            <a:noFill/>
          </a:ln>
        </p:spPr>
      </p:pic>
      <p:sp>
        <p:nvSpPr>
          <p:cNvPr id="413" name="Shape 413"/>
          <p:cNvSpPr txBox="1"/>
          <p:nvPr/>
        </p:nvSpPr>
        <p:spPr>
          <a:xfrm>
            <a:off x="1187950" y="2550750"/>
            <a:ext cx="97875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US" sz="2000"/>
              <a:t>Fig: Predictions on 3 Word Model for Speech on GST</a:t>
            </a:r>
            <a:endParaRPr i="1" sz="2000"/>
          </a:p>
        </p:txBody>
      </p:sp>
      <p:sp>
        <p:nvSpPr>
          <p:cNvPr id="414" name="Shape 414"/>
          <p:cNvSpPr txBox="1"/>
          <p:nvPr/>
        </p:nvSpPr>
        <p:spPr>
          <a:xfrm>
            <a:off x="1187950" y="5561463"/>
            <a:ext cx="97875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US" sz="2000"/>
              <a:t>Fig: Predictions on Sentence Model for Speech on GST</a:t>
            </a:r>
            <a:endParaRPr i="1" sz="2000"/>
          </a:p>
        </p:txBody>
      </p:sp>
      <p:sp>
        <p:nvSpPr>
          <p:cNvPr id="415" name="Shape 415"/>
          <p:cNvSpPr txBox="1"/>
          <p:nvPr/>
        </p:nvSpPr>
        <p:spPr>
          <a:xfrm>
            <a:off x="-14300" y="6019125"/>
            <a:ext cx="12192000" cy="918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n-US" sz="1800">
                <a:solidFill>
                  <a:schemeClr val="dk1"/>
                </a:solidFill>
              </a:rPr>
              <a:t>Even here , w</a:t>
            </a:r>
            <a:r>
              <a:rPr b="1" lang="en-US" sz="1800">
                <a:solidFill>
                  <a:schemeClr val="dk1"/>
                </a:solidFill>
              </a:rPr>
              <a:t>e see that both the models have pretty much given  a meaningful set of words as output. But the seentence approach is close the actual data but the three word trade off looks very meaningful too.</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Shape 421"/>
          <p:cNvSpPr txBox="1"/>
          <p:nvPr>
            <p:ph type="title"/>
          </p:nvPr>
        </p:nvSpPr>
        <p:spPr>
          <a:xfrm>
            <a:off x="1007075" y="585225"/>
            <a:ext cx="11104800" cy="572700"/>
          </a:xfrm>
          <a:prstGeom prst="rect">
            <a:avLst/>
          </a:prstGeom>
        </p:spPr>
        <p:txBody>
          <a:bodyPr anchorCtr="0" anchor="ctr" bIns="91425" lIns="91425" spcFirstLastPara="1" rIns="91425" wrap="square" tIns="91425">
            <a:noAutofit/>
          </a:bodyPr>
          <a:lstStyle/>
          <a:p>
            <a:pPr indent="457200" lvl="0" marL="0">
              <a:spcBef>
                <a:spcPts val="0"/>
              </a:spcBef>
              <a:spcAft>
                <a:spcPts val="0"/>
              </a:spcAft>
              <a:buNone/>
            </a:pPr>
            <a:r>
              <a:rPr lang="en-US" sz="3600"/>
              <a:t>RMSprop V/s Adam for Harry Potter Novel </a:t>
            </a:r>
            <a:endParaRPr sz="3600"/>
          </a:p>
        </p:txBody>
      </p:sp>
      <p:sp>
        <p:nvSpPr>
          <p:cNvPr id="422" name="Shape 422"/>
          <p:cNvSpPr txBox="1"/>
          <p:nvPr>
            <p:ph idx="1" type="body"/>
          </p:nvPr>
        </p:nvSpPr>
        <p:spPr>
          <a:xfrm>
            <a:off x="930875" y="1397925"/>
            <a:ext cx="9813300" cy="4911300"/>
          </a:xfrm>
          <a:prstGeom prst="rect">
            <a:avLst/>
          </a:prstGeom>
        </p:spPr>
        <p:txBody>
          <a:bodyPr anchorCtr="0" anchor="t" bIns="91425" lIns="91425" spcFirstLastPara="1" rIns="91425" wrap="square" tIns="91425">
            <a:noAutofit/>
          </a:bodyPr>
          <a:lstStyle/>
          <a:p>
            <a:pPr indent="457200" lvl="0" marL="0">
              <a:spcBef>
                <a:spcPts val="1200"/>
              </a:spcBef>
              <a:spcAft>
                <a:spcPts val="200"/>
              </a:spcAft>
              <a:buNone/>
            </a:pPr>
            <a:r>
              <a:rPr lang="en-US"/>
              <a:t>RMSprop optimization fetched an best accuracy of 37.74% </a:t>
            </a:r>
            <a:endParaRPr/>
          </a:p>
        </p:txBody>
      </p:sp>
      <p:sp>
        <p:nvSpPr>
          <p:cNvPr id="423" name="Shape 423"/>
          <p:cNvSpPr txBox="1"/>
          <p:nvPr>
            <p:ph idx="12" type="sldNum"/>
          </p:nvPr>
        </p:nvSpPr>
        <p:spPr>
          <a:xfrm>
            <a:off x="10837333" y="6470704"/>
            <a:ext cx="973800" cy="2742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pic>
        <p:nvPicPr>
          <p:cNvPr id="424" name="Shape 424"/>
          <p:cNvPicPr preferRelativeResize="0"/>
          <p:nvPr/>
        </p:nvPicPr>
        <p:blipFill>
          <a:blip r:embed="rId3">
            <a:alphaModFix/>
          </a:blip>
          <a:stretch>
            <a:fillRect/>
          </a:stretch>
        </p:blipFill>
        <p:spPr>
          <a:xfrm>
            <a:off x="0" y="2503397"/>
            <a:ext cx="5628304" cy="4354600"/>
          </a:xfrm>
          <a:prstGeom prst="rect">
            <a:avLst/>
          </a:prstGeom>
          <a:noFill/>
          <a:ln>
            <a:noFill/>
          </a:ln>
        </p:spPr>
      </p:pic>
      <p:pic>
        <p:nvPicPr>
          <p:cNvPr id="425" name="Shape 425"/>
          <p:cNvPicPr preferRelativeResize="0"/>
          <p:nvPr/>
        </p:nvPicPr>
        <p:blipFill>
          <a:blip r:embed="rId4">
            <a:alphaModFix/>
          </a:blip>
          <a:stretch>
            <a:fillRect/>
          </a:stretch>
        </p:blipFill>
        <p:spPr>
          <a:xfrm>
            <a:off x="6016950" y="2721600"/>
            <a:ext cx="5499475" cy="40233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Shape 431"/>
          <p:cNvSpPr txBox="1"/>
          <p:nvPr>
            <p:ph idx="1" type="body"/>
          </p:nvPr>
        </p:nvSpPr>
        <p:spPr>
          <a:xfrm>
            <a:off x="1024125" y="1171700"/>
            <a:ext cx="9720000" cy="5137500"/>
          </a:xfrm>
          <a:prstGeom prst="rect">
            <a:avLst/>
          </a:prstGeom>
        </p:spPr>
        <p:txBody>
          <a:bodyPr anchorCtr="0" anchor="t" bIns="91425" lIns="91425" spcFirstLastPara="1" rIns="91425" wrap="square" tIns="91425">
            <a:noAutofit/>
          </a:bodyPr>
          <a:lstStyle/>
          <a:p>
            <a:pPr indent="0" lvl="0" marL="0">
              <a:spcBef>
                <a:spcPts val="1200"/>
              </a:spcBef>
              <a:spcAft>
                <a:spcPts val="200"/>
              </a:spcAft>
              <a:buNone/>
            </a:pPr>
            <a:r>
              <a:rPr lang="en-US"/>
              <a:t>Adam fetched an accuracy of 56.44%, which even has a better validation accuracy when compared to RMSprop</a:t>
            </a:r>
            <a:endParaRPr/>
          </a:p>
        </p:txBody>
      </p:sp>
      <p:sp>
        <p:nvSpPr>
          <p:cNvPr id="432" name="Shape 432"/>
          <p:cNvSpPr txBox="1"/>
          <p:nvPr>
            <p:ph idx="12" type="sldNum"/>
          </p:nvPr>
        </p:nvSpPr>
        <p:spPr>
          <a:xfrm>
            <a:off x="10837333" y="6470704"/>
            <a:ext cx="973800" cy="2742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pic>
        <p:nvPicPr>
          <p:cNvPr id="433" name="Shape 433"/>
          <p:cNvPicPr preferRelativeResize="0"/>
          <p:nvPr/>
        </p:nvPicPr>
        <p:blipFill>
          <a:blip r:embed="rId3">
            <a:alphaModFix/>
          </a:blip>
          <a:stretch>
            <a:fillRect/>
          </a:stretch>
        </p:blipFill>
        <p:spPr>
          <a:xfrm>
            <a:off x="560100" y="2326491"/>
            <a:ext cx="5553374" cy="4144205"/>
          </a:xfrm>
          <a:prstGeom prst="rect">
            <a:avLst/>
          </a:prstGeom>
          <a:noFill/>
          <a:ln>
            <a:noFill/>
          </a:ln>
        </p:spPr>
      </p:pic>
      <p:pic>
        <p:nvPicPr>
          <p:cNvPr id="434" name="Shape 434"/>
          <p:cNvPicPr preferRelativeResize="0"/>
          <p:nvPr/>
        </p:nvPicPr>
        <p:blipFill>
          <a:blip r:embed="rId4">
            <a:alphaModFix/>
          </a:blip>
          <a:stretch>
            <a:fillRect/>
          </a:stretch>
        </p:blipFill>
        <p:spPr>
          <a:xfrm>
            <a:off x="6257750" y="2326484"/>
            <a:ext cx="5553374" cy="41442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Shape 440"/>
          <p:cNvSpPr txBox="1"/>
          <p:nvPr>
            <p:ph idx="1" type="body"/>
          </p:nvPr>
        </p:nvSpPr>
        <p:spPr>
          <a:xfrm>
            <a:off x="245425" y="5393025"/>
            <a:ext cx="9720000" cy="1351800"/>
          </a:xfrm>
          <a:prstGeom prst="rect">
            <a:avLst/>
          </a:prstGeom>
        </p:spPr>
        <p:txBody>
          <a:bodyPr anchorCtr="0" anchor="t" bIns="91425" lIns="91425" spcFirstLastPara="1" rIns="91425" wrap="square" tIns="91425">
            <a:noAutofit/>
          </a:bodyPr>
          <a:lstStyle/>
          <a:p>
            <a:pPr indent="0" lvl="0" marL="0">
              <a:spcBef>
                <a:spcPts val="1200"/>
              </a:spcBef>
              <a:spcAft>
                <a:spcPts val="200"/>
              </a:spcAft>
              <a:buNone/>
            </a:pPr>
            <a:r>
              <a:rPr b="1" lang="en-US"/>
              <a:t>We can see clearly that adam optimization performed well than RMSprop which has repeated words, than adam which actually produced a paragraph with enough sense</a:t>
            </a:r>
            <a:endParaRPr b="1"/>
          </a:p>
        </p:txBody>
      </p:sp>
      <p:sp>
        <p:nvSpPr>
          <p:cNvPr id="441" name="Shape 441"/>
          <p:cNvSpPr txBox="1"/>
          <p:nvPr>
            <p:ph idx="12" type="sldNum"/>
          </p:nvPr>
        </p:nvSpPr>
        <p:spPr>
          <a:xfrm>
            <a:off x="10837333" y="6470704"/>
            <a:ext cx="973800" cy="2742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pic>
        <p:nvPicPr>
          <p:cNvPr id="442" name="Shape 442"/>
          <p:cNvPicPr preferRelativeResize="0"/>
          <p:nvPr/>
        </p:nvPicPr>
        <p:blipFill>
          <a:blip r:embed="rId3">
            <a:alphaModFix/>
          </a:blip>
          <a:stretch>
            <a:fillRect/>
          </a:stretch>
        </p:blipFill>
        <p:spPr>
          <a:xfrm>
            <a:off x="0" y="2727723"/>
            <a:ext cx="12192000" cy="2151525"/>
          </a:xfrm>
          <a:prstGeom prst="rect">
            <a:avLst/>
          </a:prstGeom>
          <a:noFill/>
          <a:ln>
            <a:noFill/>
          </a:ln>
        </p:spPr>
      </p:pic>
      <p:pic>
        <p:nvPicPr>
          <p:cNvPr id="443" name="Shape 443"/>
          <p:cNvPicPr preferRelativeResize="0"/>
          <p:nvPr/>
        </p:nvPicPr>
        <p:blipFill rotWithShape="1">
          <a:blip r:embed="rId4">
            <a:alphaModFix/>
          </a:blip>
          <a:srcRect b="23140" l="19498" r="7444" t="54980"/>
          <a:stretch/>
        </p:blipFill>
        <p:spPr>
          <a:xfrm>
            <a:off x="0" y="0"/>
            <a:ext cx="12192001" cy="2151525"/>
          </a:xfrm>
          <a:prstGeom prst="rect">
            <a:avLst/>
          </a:prstGeom>
          <a:noFill/>
          <a:ln>
            <a:noFill/>
          </a:ln>
        </p:spPr>
      </p:pic>
      <p:sp>
        <p:nvSpPr>
          <p:cNvPr id="444" name="Shape 444"/>
          <p:cNvSpPr txBox="1"/>
          <p:nvPr/>
        </p:nvSpPr>
        <p:spPr>
          <a:xfrm>
            <a:off x="1001225" y="2134613"/>
            <a:ext cx="9836100" cy="491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i="1" lang="en-US" sz="1800"/>
              <a:t>FIG: Test Outputs on Harry Potter Novel using RMSprop optimizer</a:t>
            </a:r>
            <a:endParaRPr i="1" sz="1800"/>
          </a:p>
        </p:txBody>
      </p:sp>
      <p:sp>
        <p:nvSpPr>
          <p:cNvPr id="445" name="Shape 445"/>
          <p:cNvSpPr txBox="1"/>
          <p:nvPr/>
        </p:nvSpPr>
        <p:spPr>
          <a:xfrm>
            <a:off x="1262175" y="4980650"/>
            <a:ext cx="9057600" cy="491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Clr>
                <a:schemeClr val="dk1"/>
              </a:buClr>
              <a:buSzPts val="1100"/>
              <a:buFont typeface="Arial"/>
              <a:buNone/>
            </a:pPr>
            <a:r>
              <a:rPr i="1" lang="en-US" sz="1800">
                <a:solidFill>
                  <a:schemeClr val="dk1"/>
                </a:solidFill>
              </a:rPr>
              <a:t>FIG: Test Outputs on Harry Potter Novel using Adam optimizer</a:t>
            </a:r>
            <a:endParaRPr i="1"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1644524" y="170975"/>
            <a:ext cx="10334700" cy="5544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0C0C0C"/>
              </a:buClr>
              <a:buSzPts val="4500"/>
              <a:buFont typeface="Questrial"/>
              <a:buNone/>
            </a:pPr>
            <a:r>
              <a:rPr b="0" i="0" lang="en-US" sz="3600" u="none" cap="none" strike="noStrike">
                <a:solidFill>
                  <a:srgbClr val="0C0C0C"/>
                </a:solidFill>
                <a:latin typeface="Questrial"/>
                <a:ea typeface="Questrial"/>
                <a:cs typeface="Questrial"/>
                <a:sym typeface="Questrial"/>
              </a:rPr>
              <a:t>LITERATURE SURVEY AND EXISTING WORK</a:t>
            </a:r>
            <a:r>
              <a:rPr b="0" i="0" lang="en-US" sz="4500" u="none" cap="none" strike="noStrike">
                <a:solidFill>
                  <a:srgbClr val="0C0C0C"/>
                </a:solidFill>
                <a:latin typeface="Questrial"/>
                <a:ea typeface="Questrial"/>
                <a:cs typeface="Questrial"/>
                <a:sym typeface="Questrial"/>
              </a:rPr>
              <a:t> </a:t>
            </a:r>
            <a:endParaRPr b="0" i="0" sz="4500" u="none" cap="none" strike="noStrike">
              <a:solidFill>
                <a:srgbClr val="0C0C0C"/>
              </a:solidFill>
              <a:latin typeface="Questrial"/>
              <a:ea typeface="Questrial"/>
              <a:cs typeface="Questrial"/>
              <a:sym typeface="Questrial"/>
            </a:endParaRPr>
          </a:p>
        </p:txBody>
      </p:sp>
      <p:graphicFrame>
        <p:nvGraphicFramePr>
          <p:cNvPr id="120" name="Shape 120"/>
          <p:cNvGraphicFramePr/>
          <p:nvPr/>
        </p:nvGraphicFramePr>
        <p:xfrm>
          <a:off x="384308" y="838600"/>
          <a:ext cx="3000000" cy="3000000"/>
        </p:xfrm>
        <a:graphic>
          <a:graphicData uri="http://schemas.openxmlformats.org/drawingml/2006/table">
            <a:tbl>
              <a:tblPr bandRow="1" firstRow="1">
                <a:noFill/>
                <a:tableStyleId>{9EE089CB-25E6-4CE3-A92C-5EF643658F09}</a:tableStyleId>
              </a:tblPr>
              <a:tblGrid>
                <a:gridCol w="883850"/>
                <a:gridCol w="7432875"/>
                <a:gridCol w="3490975"/>
              </a:tblGrid>
              <a:tr h="520600">
                <a:tc>
                  <a:txBody>
                    <a:bodyPr>
                      <a:noAutofit/>
                    </a:bodyPr>
                    <a:lstStyle/>
                    <a:p>
                      <a:pPr indent="0" lvl="0" marL="0" marR="0" rtl="0" algn="l">
                        <a:spcBef>
                          <a:spcPts val="0"/>
                        </a:spcBef>
                        <a:spcAft>
                          <a:spcPts val="0"/>
                        </a:spcAft>
                        <a:buNone/>
                      </a:pPr>
                      <a:r>
                        <a:rPr lang="en-US" sz="1800" u="none" cap="none" strike="noStrike"/>
                        <a:t>Serial No</a:t>
                      </a:r>
                      <a:endParaRPr sz="1800"/>
                    </a:p>
                  </a:txBody>
                  <a:tcPr marT="45725" marB="45725" marR="91450" marL="91450"/>
                </a:tc>
                <a:tc>
                  <a:txBody>
                    <a:bodyPr>
                      <a:noAutofit/>
                    </a:bodyPr>
                    <a:lstStyle/>
                    <a:p>
                      <a:pPr indent="0" lvl="0" marL="0" marR="0" rtl="0" algn="l">
                        <a:spcBef>
                          <a:spcPts val="0"/>
                        </a:spcBef>
                        <a:spcAft>
                          <a:spcPts val="0"/>
                        </a:spcAft>
                        <a:buNone/>
                      </a:pPr>
                      <a:r>
                        <a:rPr lang="en-US" sz="1800"/>
                        <a:t>Title, author, web</a:t>
                      </a:r>
                      <a:r>
                        <a:rPr lang="en-US" sz="1800"/>
                        <a:t> URL (if any) </a:t>
                      </a:r>
                      <a:endParaRPr sz="1800"/>
                    </a:p>
                  </a:txBody>
                  <a:tcPr marT="45725" marB="45725" marR="91450" marL="91450"/>
                </a:tc>
                <a:tc>
                  <a:txBody>
                    <a:bodyPr>
                      <a:noAutofit/>
                    </a:bodyPr>
                    <a:lstStyle/>
                    <a:p>
                      <a:pPr indent="0" lvl="0" marL="0" marR="0" rtl="0" algn="l">
                        <a:spcBef>
                          <a:spcPts val="0"/>
                        </a:spcBef>
                        <a:spcAft>
                          <a:spcPts val="0"/>
                        </a:spcAft>
                        <a:buNone/>
                      </a:pPr>
                      <a:r>
                        <a:rPr lang="en-US" sz="1800"/>
                        <a:t>What was useful as a reference</a:t>
                      </a:r>
                      <a:endParaRPr sz="1800"/>
                    </a:p>
                  </a:txBody>
                  <a:tcPr marT="45725" marB="45725" marR="91450" marL="91450"/>
                </a:tc>
              </a:tr>
              <a:tr h="520600">
                <a:tc>
                  <a:txBody>
                    <a:bodyPr>
                      <a:noAutofit/>
                    </a:bodyPr>
                    <a:lstStyle/>
                    <a:p>
                      <a:pPr indent="0" lvl="0" marL="0" marR="0" rtl="0" algn="l">
                        <a:spcBef>
                          <a:spcPts val="0"/>
                        </a:spcBef>
                        <a:spcAft>
                          <a:spcPts val="0"/>
                        </a:spcAft>
                        <a:buNone/>
                      </a:pPr>
                      <a:r>
                        <a:rPr lang="en-US" sz="1800"/>
                        <a:t>1</a:t>
                      </a:r>
                      <a:endParaRPr sz="1800"/>
                    </a:p>
                  </a:txBody>
                  <a:tcPr marT="45725" marB="45725" marR="91450" marL="91450"/>
                </a:tc>
                <a:tc>
                  <a:txBody>
                    <a:bodyPr>
                      <a:noAutofit/>
                    </a:bodyPr>
                    <a:lstStyle/>
                    <a:p>
                      <a:pPr indent="0" lvl="0" marL="0" marR="0" rtl="0" algn="l">
                        <a:spcBef>
                          <a:spcPts val="0"/>
                        </a:spcBef>
                        <a:spcAft>
                          <a:spcPts val="0"/>
                        </a:spcAft>
                        <a:buNone/>
                      </a:pPr>
                      <a:r>
                        <a:rPr lang="en-US" sz="1800" u="sng">
                          <a:solidFill>
                            <a:schemeClr val="hlink"/>
                          </a:solidFill>
                          <a:hlinkClick r:id="rId3"/>
                        </a:rPr>
                        <a:t>https://en.wikipedia.org/wiki/Language_model</a:t>
                      </a:r>
                      <a:r>
                        <a:rPr lang="en-US" sz="1800"/>
                        <a:t> </a:t>
                      </a:r>
                      <a:endParaRPr sz="1800"/>
                    </a:p>
                  </a:txBody>
                  <a:tcPr marT="45725" marB="45725" marR="91450" marL="91450"/>
                </a:tc>
                <a:tc>
                  <a:txBody>
                    <a:bodyPr>
                      <a:noAutofit/>
                    </a:bodyPr>
                    <a:lstStyle/>
                    <a:p>
                      <a:pPr indent="0" lvl="0" marL="0" marR="0" rtl="0" algn="l">
                        <a:spcBef>
                          <a:spcPts val="0"/>
                        </a:spcBef>
                        <a:spcAft>
                          <a:spcPts val="0"/>
                        </a:spcAft>
                        <a:buNone/>
                      </a:pPr>
                      <a:r>
                        <a:rPr lang="en-US" sz="1800"/>
                        <a:t>We came to know what language models are exactly</a:t>
                      </a:r>
                      <a:endParaRPr sz="1800"/>
                    </a:p>
                  </a:txBody>
                  <a:tcPr marT="45725" marB="45725" marR="91450" marL="91450"/>
                </a:tc>
              </a:tr>
              <a:tr h="297275">
                <a:tc>
                  <a:txBody>
                    <a:bodyPr>
                      <a:noAutofit/>
                    </a:bodyPr>
                    <a:lstStyle/>
                    <a:p>
                      <a:pPr indent="0" lvl="0" marL="0" marR="0" rtl="0" algn="l">
                        <a:spcBef>
                          <a:spcPts val="0"/>
                        </a:spcBef>
                        <a:spcAft>
                          <a:spcPts val="0"/>
                        </a:spcAft>
                        <a:buNone/>
                      </a:pPr>
                      <a:r>
                        <a:rPr lang="en-US" sz="1800"/>
                        <a:t>2</a:t>
                      </a:r>
                      <a:endParaRPr sz="1800"/>
                    </a:p>
                  </a:txBody>
                  <a:tcPr marT="45725" marB="45725" marR="91450" marL="91450"/>
                </a:tc>
                <a:tc>
                  <a:txBody>
                    <a:bodyPr>
                      <a:noAutofit/>
                    </a:bodyPr>
                    <a:lstStyle/>
                    <a:p>
                      <a:pPr indent="0" lvl="0" marL="0" marR="0" rtl="0" algn="l">
                        <a:spcBef>
                          <a:spcPts val="0"/>
                        </a:spcBef>
                        <a:spcAft>
                          <a:spcPts val="0"/>
                        </a:spcAft>
                        <a:buNone/>
                      </a:pPr>
                      <a:r>
                        <a:rPr lang="en-US" sz="1800" u="sng">
                          <a:solidFill>
                            <a:schemeClr val="hlink"/>
                          </a:solidFill>
                          <a:hlinkClick r:id="rId4"/>
                        </a:rPr>
                        <a:t>https://en.wikipedia.org/wiki/Markov_property</a:t>
                      </a:r>
                      <a:r>
                        <a:rPr lang="en-US" sz="1800"/>
                        <a:t> </a:t>
                      </a:r>
                      <a:endParaRPr sz="1800"/>
                    </a:p>
                  </a:txBody>
                  <a:tcPr marT="45725" marB="45725" marR="91450" marL="91450"/>
                </a:tc>
                <a:tc>
                  <a:txBody>
                    <a:bodyPr>
                      <a:noAutofit/>
                    </a:bodyPr>
                    <a:lstStyle/>
                    <a:p>
                      <a:pPr indent="0" lvl="0" marL="0" marR="0" rtl="0" algn="l">
                        <a:spcBef>
                          <a:spcPts val="0"/>
                        </a:spcBef>
                        <a:spcAft>
                          <a:spcPts val="0"/>
                        </a:spcAft>
                        <a:buNone/>
                      </a:pPr>
                      <a:r>
                        <a:rPr lang="en-US" sz="1800"/>
                        <a:t>Markovian</a:t>
                      </a:r>
                      <a:r>
                        <a:rPr lang="en-US" sz="1800"/>
                        <a:t> property</a:t>
                      </a:r>
                      <a:endParaRPr sz="1800"/>
                    </a:p>
                  </a:txBody>
                  <a:tcPr marT="45725" marB="45725" marR="91450" marL="91450"/>
                </a:tc>
              </a:tr>
              <a:tr h="297275">
                <a:tc>
                  <a:txBody>
                    <a:bodyPr>
                      <a:noAutofit/>
                    </a:bodyPr>
                    <a:lstStyle/>
                    <a:p>
                      <a:pPr indent="0" lvl="0" marL="0" marR="0" rtl="0" algn="l">
                        <a:spcBef>
                          <a:spcPts val="0"/>
                        </a:spcBef>
                        <a:spcAft>
                          <a:spcPts val="0"/>
                        </a:spcAft>
                        <a:buNone/>
                      </a:pPr>
                      <a:r>
                        <a:rPr lang="en-US" sz="1800"/>
                        <a:t>3</a:t>
                      </a:r>
                      <a:endParaRPr sz="1800"/>
                    </a:p>
                  </a:txBody>
                  <a:tcPr marT="45725" marB="45725" marR="91450" marL="91450"/>
                </a:tc>
                <a:tc>
                  <a:txBody>
                    <a:bodyPr>
                      <a:noAutofit/>
                    </a:bodyPr>
                    <a:lstStyle/>
                    <a:p>
                      <a:pPr indent="0" lvl="0" marL="0" marR="0" rtl="0" algn="l">
                        <a:spcBef>
                          <a:spcPts val="0"/>
                        </a:spcBef>
                        <a:spcAft>
                          <a:spcPts val="0"/>
                        </a:spcAft>
                        <a:buNone/>
                      </a:pPr>
                      <a:r>
                        <a:rPr lang="en-US" sz="1800" u="sng">
                          <a:solidFill>
                            <a:schemeClr val="hlink"/>
                          </a:solidFill>
                          <a:hlinkClick r:id="rId5"/>
                        </a:rPr>
                        <a:t>https://en.wikipedia.org/wiki/Markov_chain</a:t>
                      </a:r>
                      <a:r>
                        <a:rPr lang="en-US" sz="1800"/>
                        <a:t> </a:t>
                      </a:r>
                      <a:endParaRPr sz="1800"/>
                    </a:p>
                  </a:txBody>
                  <a:tcPr marT="45725" marB="45725" marR="91450" marL="91450"/>
                </a:tc>
                <a:tc>
                  <a:txBody>
                    <a:bodyPr>
                      <a:noAutofit/>
                    </a:bodyPr>
                    <a:lstStyle/>
                    <a:p>
                      <a:pPr indent="0" lvl="0" marL="0" marR="0" rtl="0" algn="l">
                        <a:spcBef>
                          <a:spcPts val="0"/>
                        </a:spcBef>
                        <a:spcAft>
                          <a:spcPts val="0"/>
                        </a:spcAft>
                        <a:buNone/>
                      </a:pPr>
                      <a:r>
                        <a:rPr lang="en-US" sz="1800"/>
                        <a:t>Markov chains</a:t>
                      </a:r>
                      <a:endParaRPr sz="1800"/>
                    </a:p>
                  </a:txBody>
                  <a:tcPr marT="45725" marB="45725" marR="91450" marL="91450"/>
                </a:tc>
              </a:tr>
              <a:tr h="297275">
                <a:tc>
                  <a:txBody>
                    <a:bodyPr>
                      <a:noAutofit/>
                    </a:bodyPr>
                    <a:lstStyle/>
                    <a:p>
                      <a:pPr indent="0" lvl="0" marL="0" marR="0" rtl="0" algn="l">
                        <a:spcBef>
                          <a:spcPts val="0"/>
                        </a:spcBef>
                        <a:spcAft>
                          <a:spcPts val="0"/>
                        </a:spcAft>
                        <a:buNone/>
                      </a:pPr>
                      <a:r>
                        <a:rPr lang="en-US" sz="1800"/>
                        <a:t>4</a:t>
                      </a:r>
                      <a:endParaRPr sz="1800"/>
                    </a:p>
                  </a:txBody>
                  <a:tcPr marT="45725" marB="45725" marR="91450" marL="91450"/>
                </a:tc>
                <a:tc>
                  <a:txBody>
                    <a:bodyPr>
                      <a:noAutofit/>
                    </a:bodyPr>
                    <a:lstStyle/>
                    <a:p>
                      <a:pPr indent="0" lvl="0" marL="0" marR="0" rtl="0" algn="l">
                        <a:spcBef>
                          <a:spcPts val="0"/>
                        </a:spcBef>
                        <a:spcAft>
                          <a:spcPts val="0"/>
                        </a:spcAft>
                        <a:buNone/>
                      </a:pPr>
                      <a:r>
                        <a:rPr lang="en-US" sz="1800" u="sng">
                          <a:solidFill>
                            <a:schemeClr val="hlink"/>
                          </a:solidFill>
                          <a:hlinkClick r:id="rId6"/>
                        </a:rPr>
                        <a:t>https://en.wikipedia.org/wiki/Recurrent_neural_network</a:t>
                      </a:r>
                      <a:r>
                        <a:rPr lang="en-US" sz="1800"/>
                        <a:t> </a:t>
                      </a:r>
                      <a:endParaRPr sz="1800"/>
                    </a:p>
                  </a:txBody>
                  <a:tcPr marT="45725" marB="45725" marR="91450" marL="91450"/>
                </a:tc>
                <a:tc>
                  <a:txBody>
                    <a:bodyPr>
                      <a:noAutofit/>
                    </a:bodyPr>
                    <a:lstStyle/>
                    <a:p>
                      <a:pPr indent="0" lvl="0" marL="0" marR="0" rtl="0" algn="l">
                        <a:spcBef>
                          <a:spcPts val="0"/>
                        </a:spcBef>
                        <a:spcAft>
                          <a:spcPts val="0"/>
                        </a:spcAft>
                        <a:buNone/>
                      </a:pPr>
                      <a:r>
                        <a:rPr lang="en-US" sz="1800"/>
                        <a:t>RNN</a:t>
                      </a:r>
                      <a:r>
                        <a:rPr lang="en-US" sz="1800"/>
                        <a:t> basics</a:t>
                      </a:r>
                      <a:endParaRPr sz="1800"/>
                    </a:p>
                  </a:txBody>
                  <a:tcPr marT="45725" marB="45725" marR="91450" marL="91450"/>
                </a:tc>
              </a:tr>
              <a:tr h="743925">
                <a:tc>
                  <a:txBody>
                    <a:bodyPr>
                      <a:noAutofit/>
                    </a:bodyPr>
                    <a:lstStyle/>
                    <a:p>
                      <a:pPr indent="0" lvl="0" marL="0" marR="0" rtl="0" algn="l">
                        <a:spcBef>
                          <a:spcPts val="0"/>
                        </a:spcBef>
                        <a:spcAft>
                          <a:spcPts val="0"/>
                        </a:spcAft>
                        <a:buNone/>
                      </a:pPr>
                      <a:r>
                        <a:rPr lang="en-US" sz="1800"/>
                        <a:t>5</a:t>
                      </a:r>
                      <a:endParaRPr sz="1800"/>
                    </a:p>
                  </a:txBody>
                  <a:tcPr marT="45725" marB="45725" marR="91450" marL="91450"/>
                </a:tc>
                <a:tc>
                  <a:txBody>
                    <a:bodyPr>
                      <a:noAutofit/>
                    </a:bodyPr>
                    <a:lstStyle/>
                    <a:p>
                      <a:pPr indent="0" lvl="0" marL="0" marR="0" rtl="0" algn="l">
                        <a:spcBef>
                          <a:spcPts val="0"/>
                        </a:spcBef>
                        <a:spcAft>
                          <a:spcPts val="0"/>
                        </a:spcAft>
                        <a:buNone/>
                      </a:pPr>
                      <a:r>
                        <a:rPr lang="en-US" sz="1800"/>
                        <a:t>Bengio, Yoshua, Simard, Patrice, and Frasconi, Paolo. Learning long-term dependencies with gradient descent is difficult. Neural Networks, IEEE Transactions on, 5(2):157–166, 1994.</a:t>
                      </a:r>
                      <a:endParaRPr sz="1800"/>
                    </a:p>
                  </a:txBody>
                  <a:tcPr marT="45725" marB="45725" marR="91450" marL="91450"/>
                </a:tc>
                <a:tc>
                  <a:txBody>
                    <a:bodyPr>
                      <a:noAutofit/>
                    </a:bodyPr>
                    <a:lstStyle/>
                    <a:p>
                      <a:pPr indent="0" lvl="0" marL="0" marR="0" rtl="0" algn="l">
                        <a:spcBef>
                          <a:spcPts val="0"/>
                        </a:spcBef>
                        <a:spcAft>
                          <a:spcPts val="0"/>
                        </a:spcAft>
                        <a:buNone/>
                      </a:pPr>
                      <a:r>
                        <a:rPr lang="en-US" sz="1800"/>
                        <a:t>Short</a:t>
                      </a:r>
                      <a:r>
                        <a:rPr lang="en-US" sz="1800"/>
                        <a:t> term memory to train gradient descent</a:t>
                      </a:r>
                      <a:endParaRPr sz="1800"/>
                    </a:p>
                  </a:txBody>
                  <a:tcPr marT="45725" marB="45725" marR="91450" marL="91450"/>
                </a:tc>
              </a:tr>
              <a:tr h="743925">
                <a:tc>
                  <a:txBody>
                    <a:bodyPr>
                      <a:noAutofit/>
                    </a:bodyPr>
                    <a:lstStyle/>
                    <a:p>
                      <a:pPr indent="0" lvl="0" marL="0" marR="0" rtl="0" algn="l">
                        <a:spcBef>
                          <a:spcPts val="0"/>
                        </a:spcBef>
                        <a:spcAft>
                          <a:spcPts val="0"/>
                        </a:spcAft>
                        <a:buNone/>
                      </a:pPr>
                      <a:r>
                        <a:rPr lang="en-US" sz="1800"/>
                        <a:t>6</a:t>
                      </a:r>
                      <a:endParaRPr sz="1800"/>
                    </a:p>
                  </a:txBody>
                  <a:tcPr marT="45725" marB="45725" marR="91450" marL="91450"/>
                </a:tc>
                <a:tc>
                  <a:txBody>
                    <a:bodyPr>
                      <a:noAutofit/>
                    </a:bodyPr>
                    <a:lstStyle/>
                    <a:p>
                      <a:pPr indent="0" lvl="0" marL="0" marR="0" rtl="0" algn="l">
                        <a:spcBef>
                          <a:spcPts val="0"/>
                        </a:spcBef>
                        <a:spcAft>
                          <a:spcPts val="0"/>
                        </a:spcAft>
                        <a:buNone/>
                      </a:pPr>
                      <a:r>
                        <a:rPr lang="en-US" sz="1800"/>
                        <a:t>Dauphin, Yann N, de Vries, Harm, Chung, Junyoung, and Bengio, Yoshua. Rmsprop and equilibrated adaptive learning rates for non-convex optimization. arXiv preprint arXiv:1502.04390, 2015.</a:t>
                      </a:r>
                      <a:endParaRPr sz="1800"/>
                    </a:p>
                  </a:txBody>
                  <a:tcPr marT="45725" marB="45725" marR="91450" marL="91450"/>
                </a:tc>
                <a:tc>
                  <a:txBody>
                    <a:bodyPr>
                      <a:noAutofit/>
                    </a:bodyPr>
                    <a:lstStyle/>
                    <a:p>
                      <a:pPr indent="0" lvl="0" marL="0" marR="0" rtl="0" algn="l">
                        <a:spcBef>
                          <a:spcPts val="0"/>
                        </a:spcBef>
                        <a:spcAft>
                          <a:spcPts val="0"/>
                        </a:spcAft>
                        <a:buNone/>
                      </a:pPr>
                      <a:r>
                        <a:rPr lang="en-US" sz="1800"/>
                        <a:t>Rmsprop</a:t>
                      </a:r>
                      <a:r>
                        <a:rPr lang="en-US" sz="1800"/>
                        <a:t> optimization though we used adam </a:t>
                      </a:r>
                      <a:endParaRPr sz="1800"/>
                    </a:p>
                  </a:txBody>
                  <a:tcPr marT="45725" marB="45725" marR="91450" marL="91450"/>
                </a:tc>
              </a:tr>
              <a:tr h="520600">
                <a:tc>
                  <a:txBody>
                    <a:bodyPr>
                      <a:noAutofit/>
                    </a:bodyPr>
                    <a:lstStyle/>
                    <a:p>
                      <a:pPr indent="0" lvl="0" marL="0" marR="0" rtl="0" algn="l">
                        <a:spcBef>
                          <a:spcPts val="0"/>
                        </a:spcBef>
                        <a:spcAft>
                          <a:spcPts val="0"/>
                        </a:spcAft>
                        <a:buNone/>
                      </a:pPr>
                      <a:r>
                        <a:rPr lang="en-US" sz="1800"/>
                        <a:t>7</a:t>
                      </a:r>
                      <a:endParaRPr sz="1800"/>
                    </a:p>
                  </a:txBody>
                  <a:tcPr marT="45725" marB="45725" marR="91450" marL="91450"/>
                </a:tc>
                <a:tc>
                  <a:txBody>
                    <a:bodyPr>
                      <a:noAutofit/>
                    </a:bodyPr>
                    <a:lstStyle/>
                    <a:p>
                      <a:pPr indent="0" lvl="0" marL="0" marR="0" rtl="0" algn="l">
                        <a:spcBef>
                          <a:spcPts val="0"/>
                        </a:spcBef>
                        <a:spcAft>
                          <a:spcPts val="0"/>
                        </a:spcAft>
                        <a:buNone/>
                      </a:pPr>
                      <a:r>
                        <a:rPr lang="en-US" sz="1800"/>
                        <a:t>Graves, Alex. Generating sequences with recurrent neural networks. arXiv preprint arXiv:1308.0850, 2013.</a:t>
                      </a:r>
                      <a:endParaRPr sz="1800"/>
                    </a:p>
                  </a:txBody>
                  <a:tcPr marT="45725" marB="45725" marR="91450" marL="91450"/>
                </a:tc>
                <a:tc>
                  <a:txBody>
                    <a:bodyPr>
                      <a:noAutofit/>
                    </a:bodyPr>
                    <a:lstStyle/>
                    <a:p>
                      <a:pPr indent="0" lvl="0" marL="0" marR="0" rtl="0" algn="l">
                        <a:spcBef>
                          <a:spcPts val="0"/>
                        </a:spcBef>
                        <a:spcAft>
                          <a:spcPts val="0"/>
                        </a:spcAft>
                        <a:buNone/>
                      </a:pPr>
                      <a:r>
                        <a:rPr lang="en-US" sz="1800"/>
                        <a:t>Basic</a:t>
                      </a:r>
                      <a:r>
                        <a:rPr lang="en-US" sz="1800"/>
                        <a:t> idea on how to generate sequences</a:t>
                      </a:r>
                      <a:endParaRPr sz="1800"/>
                    </a:p>
                  </a:txBody>
                  <a:tcPr marT="45725" marB="45725" marR="91450" marL="91450"/>
                </a:tc>
              </a:tr>
              <a:tr h="520600">
                <a:tc>
                  <a:txBody>
                    <a:bodyPr>
                      <a:noAutofit/>
                    </a:bodyPr>
                    <a:lstStyle/>
                    <a:p>
                      <a:pPr indent="0" lvl="0" marL="0" marR="0" rtl="0" algn="l">
                        <a:spcBef>
                          <a:spcPts val="0"/>
                        </a:spcBef>
                        <a:spcAft>
                          <a:spcPts val="0"/>
                        </a:spcAft>
                        <a:buNone/>
                      </a:pPr>
                      <a:r>
                        <a:rPr lang="en-US" sz="1800"/>
                        <a:t>8</a:t>
                      </a:r>
                      <a:endParaRPr sz="1800"/>
                    </a:p>
                  </a:txBody>
                  <a:tcPr marT="45725" marB="45725" marR="91450" marL="91450"/>
                </a:tc>
                <a:tc>
                  <a:txBody>
                    <a:bodyPr>
                      <a:noAutofit/>
                    </a:bodyPr>
                    <a:lstStyle/>
                    <a:p>
                      <a:pPr indent="0" lvl="0" marL="0" marR="0" rtl="0" algn="l">
                        <a:spcBef>
                          <a:spcPts val="0"/>
                        </a:spcBef>
                        <a:spcAft>
                          <a:spcPts val="0"/>
                        </a:spcAft>
                        <a:buNone/>
                      </a:pPr>
                      <a:r>
                        <a:rPr lang="en-US" sz="1800"/>
                        <a:t>http://cs229.stanford.edu/proj2015/054_report.pdf</a:t>
                      </a:r>
                      <a:endParaRPr sz="1800"/>
                    </a:p>
                  </a:txBody>
                  <a:tcPr marT="45725" marB="45725" marR="91450" marL="91450"/>
                </a:tc>
                <a:tc>
                  <a:txBody>
                    <a:bodyPr>
                      <a:noAutofit/>
                    </a:bodyPr>
                    <a:lstStyle/>
                    <a:p>
                      <a:pPr indent="0" lvl="0" marL="0" marR="0" rtl="0" algn="l">
                        <a:spcBef>
                          <a:spcPts val="0"/>
                        </a:spcBef>
                        <a:spcAft>
                          <a:spcPts val="0"/>
                        </a:spcAft>
                        <a:buNone/>
                      </a:pPr>
                      <a:r>
                        <a:rPr lang="en-US" sz="1800"/>
                        <a:t>Adam optimization</a:t>
                      </a:r>
                      <a:r>
                        <a:rPr lang="en-US" sz="1800"/>
                        <a:t> and normalizations</a:t>
                      </a:r>
                      <a:endParaRPr sz="1800"/>
                    </a:p>
                  </a:txBody>
                  <a:tcPr marT="45725" marB="45725" marR="91450" marL="91450"/>
                </a:tc>
              </a:tr>
            </a:tbl>
          </a:graphicData>
        </a:graphic>
      </p:graphicFrame>
      <p:sp>
        <p:nvSpPr>
          <p:cNvPr id="121" name="Shape 121"/>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1000" u="none" cap="none" strike="noStrike">
                <a:solidFill>
                  <a:srgbClr val="0C0C0C"/>
                </a:solidFill>
                <a:latin typeface="Questrial"/>
                <a:ea typeface="Questrial"/>
                <a:cs typeface="Questrial"/>
                <a:sym typeface="Questrial"/>
              </a:rPr>
              <a:t>UE15CS333 PROJECT (2018 CSE 6TH SEMESTER)</a:t>
            </a:r>
            <a:endParaRPr b="0" i="0" sz="1000" u="none" cap="none" strike="noStrike">
              <a:solidFill>
                <a:srgbClr val="0C0C0C"/>
              </a:solidFill>
              <a:latin typeface="Questrial"/>
              <a:ea typeface="Questrial"/>
              <a:cs typeface="Questrial"/>
              <a:sym typeface="Questrial"/>
            </a:endParaRPr>
          </a:p>
        </p:txBody>
      </p:sp>
      <p:sp>
        <p:nvSpPr>
          <p:cNvPr id="122" name="Shape 122"/>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1000" u="none" cap="none" strike="noStrike">
                <a:solidFill>
                  <a:srgbClr val="0C0C0C"/>
                </a:solidFill>
                <a:latin typeface="Questrial"/>
                <a:ea typeface="Questrial"/>
                <a:cs typeface="Questrial"/>
                <a:sym typeface="Questrial"/>
              </a:rPr>
              <a:t>‹#›</a:t>
            </a:fld>
            <a:endParaRPr b="0" i="0" sz="1000" u="none" cap="none" strike="noStrike">
              <a:solidFill>
                <a:srgbClr val="0C0C0C"/>
              </a:solidFill>
              <a:latin typeface="Questrial"/>
              <a:ea typeface="Questrial"/>
              <a:cs typeface="Questrial"/>
              <a:sym typeface="Quest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Shape 451"/>
          <p:cNvSpPr txBox="1"/>
          <p:nvPr>
            <p:ph type="title"/>
          </p:nvPr>
        </p:nvSpPr>
        <p:spPr>
          <a:xfrm>
            <a:off x="1024128" y="585216"/>
            <a:ext cx="9720000" cy="1499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Markov Chains V/s RNN</a:t>
            </a:r>
            <a:endParaRPr/>
          </a:p>
        </p:txBody>
      </p:sp>
      <p:sp>
        <p:nvSpPr>
          <p:cNvPr id="452" name="Shape 452"/>
          <p:cNvSpPr txBox="1"/>
          <p:nvPr>
            <p:ph idx="1" type="body"/>
          </p:nvPr>
        </p:nvSpPr>
        <p:spPr>
          <a:xfrm>
            <a:off x="1024128" y="2286000"/>
            <a:ext cx="9720000" cy="4023300"/>
          </a:xfrm>
          <a:prstGeom prst="rect">
            <a:avLst/>
          </a:prstGeom>
        </p:spPr>
        <p:txBody>
          <a:bodyPr anchorCtr="0" anchor="t" bIns="91425" lIns="91425" spcFirstLastPara="1" rIns="91425" wrap="square" tIns="91425">
            <a:noAutofit/>
          </a:bodyPr>
          <a:lstStyle/>
          <a:p>
            <a:pPr indent="-368300" lvl="0" marL="457200" rtl="0">
              <a:lnSpc>
                <a:spcPct val="100000"/>
              </a:lnSpc>
              <a:spcBef>
                <a:spcPts val="0"/>
              </a:spcBef>
              <a:spcAft>
                <a:spcPts val="0"/>
              </a:spcAft>
              <a:buClr>
                <a:schemeClr val="dk1"/>
              </a:buClr>
              <a:buSzPts val="2200"/>
              <a:buFont typeface="Noto Sans Symbols"/>
              <a:buChar char="●"/>
            </a:pPr>
            <a:r>
              <a:rPr lang="en-US">
                <a:latin typeface="Utopia-Regular"/>
                <a:ea typeface="Utopia-Regular"/>
                <a:cs typeface="Utopia-Regular"/>
                <a:sym typeface="Utopia-Regular"/>
              </a:rPr>
              <a:t>The RNN is more accurate than the n-gram model because it can retain more history than just the previous 2 tokens and using word vectors instead of discrete tokens for each word allows it to generalize and make predictions from similar words, not just exact matches.</a:t>
            </a:r>
            <a:endParaRPr>
              <a:latin typeface="Utopia-Regular"/>
              <a:ea typeface="Utopia-Regular"/>
              <a:cs typeface="Utopia-Regular"/>
              <a:sym typeface="Utopia-Regular"/>
            </a:endParaRPr>
          </a:p>
          <a:p>
            <a:pPr indent="0" lvl="0" marL="0" rtl="0">
              <a:lnSpc>
                <a:spcPct val="100000"/>
              </a:lnSpc>
              <a:spcBef>
                <a:spcPts val="0"/>
              </a:spcBef>
              <a:spcAft>
                <a:spcPts val="0"/>
              </a:spcAft>
              <a:buNone/>
            </a:pPr>
            <a:r>
              <a:t/>
            </a:r>
            <a:endParaRPr>
              <a:latin typeface="Utopia-Regular"/>
              <a:ea typeface="Utopia-Regular"/>
              <a:cs typeface="Utopia-Regular"/>
              <a:sym typeface="Utopia-Regular"/>
            </a:endParaRPr>
          </a:p>
          <a:p>
            <a:pPr indent="0" lvl="0" marL="0" rtl="0">
              <a:lnSpc>
                <a:spcPct val="100000"/>
              </a:lnSpc>
              <a:spcBef>
                <a:spcPts val="0"/>
              </a:spcBef>
              <a:spcAft>
                <a:spcPts val="0"/>
              </a:spcAft>
              <a:buNone/>
            </a:pPr>
            <a:r>
              <a:t/>
            </a:r>
            <a:endParaRPr>
              <a:latin typeface="Utopia-Regular"/>
              <a:ea typeface="Utopia-Regular"/>
              <a:cs typeface="Utopia-Regular"/>
              <a:sym typeface="Utopia-Regular"/>
            </a:endParaRPr>
          </a:p>
          <a:p>
            <a:pPr indent="0" lvl="0" marL="0" rtl="0">
              <a:lnSpc>
                <a:spcPct val="100000"/>
              </a:lnSpc>
              <a:spcBef>
                <a:spcPts val="0"/>
              </a:spcBef>
              <a:spcAft>
                <a:spcPts val="0"/>
              </a:spcAft>
              <a:buNone/>
            </a:pPr>
            <a:r>
              <a:t/>
            </a:r>
            <a:endParaRPr>
              <a:latin typeface="Utopia-Regular"/>
              <a:ea typeface="Utopia-Regular"/>
              <a:cs typeface="Utopia-Regular"/>
              <a:sym typeface="Utopia-Regular"/>
            </a:endParaRPr>
          </a:p>
          <a:p>
            <a:pPr indent="-368300" lvl="0" marL="457200" rtl="0">
              <a:lnSpc>
                <a:spcPct val="100000"/>
              </a:lnSpc>
              <a:spcBef>
                <a:spcPts val="0"/>
              </a:spcBef>
              <a:spcAft>
                <a:spcPts val="0"/>
              </a:spcAft>
              <a:buClr>
                <a:schemeClr val="dk1"/>
              </a:buClr>
              <a:buSzPts val="2200"/>
              <a:buFont typeface="Noto Sans Symbols"/>
              <a:buChar char="●"/>
            </a:pPr>
            <a:r>
              <a:rPr lang="en-US">
                <a:latin typeface="Utopia-Regular"/>
                <a:ea typeface="Utopia-Regular"/>
                <a:cs typeface="Utopia-Regular"/>
                <a:sym typeface="Utopia-Regular"/>
              </a:rPr>
              <a:t>The RNN takes longer to train (e.g. 8 hours vs 8 seconds, about 4000x longer), but would easily be able to fit into memory for applications like phone text entry - it also performs word predictions a bit slower than the n-gram, but not enough to be noticeable to an end-user.</a:t>
            </a:r>
            <a:endParaRPr>
              <a:latin typeface="Utopia-Regular"/>
              <a:ea typeface="Utopia-Regular"/>
              <a:cs typeface="Utopia-Regular"/>
              <a:sym typeface="Utopia-Regular"/>
            </a:endParaRPr>
          </a:p>
          <a:p>
            <a:pPr indent="0" lvl="0" marL="0" rtl="0">
              <a:lnSpc>
                <a:spcPct val="100000"/>
              </a:lnSpc>
              <a:spcBef>
                <a:spcPts val="0"/>
              </a:spcBef>
              <a:spcAft>
                <a:spcPts val="0"/>
              </a:spcAft>
              <a:buNone/>
            </a:pPr>
            <a:r>
              <a:t/>
            </a:r>
            <a:endParaRPr sz="1800">
              <a:latin typeface="Utopia-Regular"/>
              <a:ea typeface="Utopia-Regular"/>
              <a:cs typeface="Utopia-Regular"/>
              <a:sym typeface="Utopia-Regular"/>
            </a:endParaRPr>
          </a:p>
        </p:txBody>
      </p:sp>
      <p:sp>
        <p:nvSpPr>
          <p:cNvPr id="453" name="Shape 453"/>
          <p:cNvSpPr txBox="1"/>
          <p:nvPr>
            <p:ph idx="12" type="sldNum"/>
          </p:nvPr>
        </p:nvSpPr>
        <p:spPr>
          <a:xfrm>
            <a:off x="10837333" y="6470704"/>
            <a:ext cx="973800" cy="2742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Shape 459"/>
          <p:cNvSpPr txBox="1"/>
          <p:nvPr>
            <p:ph type="title"/>
          </p:nvPr>
        </p:nvSpPr>
        <p:spPr>
          <a:xfrm>
            <a:off x="1024128" y="585216"/>
            <a:ext cx="9720000" cy="14997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US"/>
              <a:t>Character by Character V/s Word by Word LSTM</a:t>
            </a:r>
            <a:endParaRPr/>
          </a:p>
        </p:txBody>
      </p:sp>
      <p:sp>
        <p:nvSpPr>
          <p:cNvPr id="460" name="Shape 460"/>
          <p:cNvSpPr txBox="1"/>
          <p:nvPr>
            <p:ph idx="1" type="body"/>
          </p:nvPr>
        </p:nvSpPr>
        <p:spPr>
          <a:xfrm>
            <a:off x="1024128" y="2286000"/>
            <a:ext cx="9720000" cy="4023300"/>
          </a:xfrm>
          <a:prstGeom prst="rect">
            <a:avLst/>
          </a:prstGeom>
        </p:spPr>
        <p:txBody>
          <a:bodyPr anchorCtr="0" anchor="t" bIns="91425" lIns="91425" spcFirstLastPara="1" rIns="91425" wrap="square" tIns="91425">
            <a:noAutofit/>
          </a:bodyPr>
          <a:lstStyle/>
          <a:p>
            <a:pPr indent="-368300" lvl="0" marL="457200" rtl="0">
              <a:spcBef>
                <a:spcPts val="1200"/>
              </a:spcBef>
              <a:spcAft>
                <a:spcPts val="0"/>
              </a:spcAft>
              <a:buSzPts val="2200"/>
              <a:buAutoNum type="arabicPeriod"/>
            </a:pPr>
            <a:r>
              <a:rPr lang="en-US"/>
              <a:t>As</a:t>
            </a:r>
            <a:r>
              <a:rPr lang="en-US"/>
              <a:t> we can see that the outputs of word by word model were very very better than character by character. </a:t>
            </a:r>
            <a:endParaRPr/>
          </a:p>
          <a:p>
            <a:pPr indent="0" lvl="0" marL="0" rtl="0">
              <a:spcBef>
                <a:spcPts val="1200"/>
              </a:spcBef>
              <a:spcAft>
                <a:spcPts val="0"/>
              </a:spcAft>
              <a:buNone/>
            </a:pPr>
            <a:r>
              <a:t/>
            </a:r>
            <a:endParaRPr/>
          </a:p>
          <a:p>
            <a:pPr indent="-368300" lvl="0" marL="457200" rtl="0">
              <a:spcBef>
                <a:spcPts val="1200"/>
              </a:spcBef>
              <a:spcAft>
                <a:spcPts val="0"/>
              </a:spcAft>
              <a:buSzPts val="2200"/>
              <a:buAutoNum type="arabicPeriod"/>
            </a:pPr>
            <a:r>
              <a:rPr lang="en-US"/>
              <a:t> And the training time is also less for the word by word model.</a:t>
            </a:r>
            <a:endParaRPr/>
          </a:p>
          <a:p>
            <a:pPr indent="0" lvl="0" marL="0" rtl="0">
              <a:spcBef>
                <a:spcPts val="1200"/>
              </a:spcBef>
              <a:spcAft>
                <a:spcPts val="0"/>
              </a:spcAft>
              <a:buNone/>
            </a:pPr>
            <a:r>
              <a:t/>
            </a:r>
            <a:endParaRPr/>
          </a:p>
          <a:p>
            <a:pPr indent="0" lvl="0" marL="0" rtl="0">
              <a:spcBef>
                <a:spcPts val="1200"/>
              </a:spcBef>
              <a:spcAft>
                <a:spcPts val="0"/>
              </a:spcAft>
              <a:buNone/>
            </a:pPr>
            <a:r>
              <a:t/>
            </a:r>
            <a:endParaRPr/>
          </a:p>
          <a:p>
            <a:pPr indent="-368300" lvl="0" marL="457200" rtl="0">
              <a:spcBef>
                <a:spcPts val="1200"/>
              </a:spcBef>
              <a:spcAft>
                <a:spcPts val="0"/>
              </a:spcAft>
              <a:buSzPts val="2200"/>
              <a:buAutoNum type="arabicPeriod"/>
            </a:pPr>
            <a:r>
              <a:rPr lang="en-US"/>
              <a:t>The two tradeoffs that is the sentence and the three word approaches in word by word models were compared in the previous slides accordingly to the dataset.  </a:t>
            </a:r>
            <a:endParaRPr/>
          </a:p>
        </p:txBody>
      </p:sp>
      <p:sp>
        <p:nvSpPr>
          <p:cNvPr id="461" name="Shape 461"/>
          <p:cNvSpPr txBox="1"/>
          <p:nvPr>
            <p:ph idx="12" type="sldNum"/>
          </p:nvPr>
        </p:nvSpPr>
        <p:spPr>
          <a:xfrm>
            <a:off x="10837333" y="6470704"/>
            <a:ext cx="973800" cy="2742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Shape 467"/>
          <p:cNvSpPr txBox="1"/>
          <p:nvPr>
            <p:ph type="title"/>
          </p:nvPr>
        </p:nvSpPr>
        <p:spPr>
          <a:xfrm>
            <a:off x="1024128" y="585216"/>
            <a:ext cx="9720000" cy="1499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Training Times </a:t>
            </a:r>
            <a:endParaRPr/>
          </a:p>
        </p:txBody>
      </p:sp>
      <p:sp>
        <p:nvSpPr>
          <p:cNvPr id="468" name="Shape 468"/>
          <p:cNvSpPr txBox="1"/>
          <p:nvPr>
            <p:ph idx="1" type="body"/>
          </p:nvPr>
        </p:nvSpPr>
        <p:spPr>
          <a:xfrm>
            <a:off x="1024128" y="2286000"/>
            <a:ext cx="9720000" cy="4023300"/>
          </a:xfrm>
          <a:prstGeom prst="rect">
            <a:avLst/>
          </a:prstGeom>
        </p:spPr>
        <p:txBody>
          <a:bodyPr anchorCtr="0" anchor="t" bIns="91425" lIns="91425" spcFirstLastPara="1" rIns="91425" wrap="square" tIns="91425">
            <a:noAutofit/>
          </a:bodyPr>
          <a:lstStyle/>
          <a:p>
            <a:pPr indent="0" lvl="0" marL="0">
              <a:spcBef>
                <a:spcPts val="1200"/>
              </a:spcBef>
              <a:spcAft>
                <a:spcPts val="200"/>
              </a:spcAft>
              <a:buNone/>
            </a:pPr>
            <a:r>
              <a:t/>
            </a:r>
            <a:endParaRPr/>
          </a:p>
        </p:txBody>
      </p:sp>
      <p:sp>
        <p:nvSpPr>
          <p:cNvPr id="469" name="Shape 469"/>
          <p:cNvSpPr txBox="1"/>
          <p:nvPr>
            <p:ph idx="12" type="sldNum"/>
          </p:nvPr>
        </p:nvSpPr>
        <p:spPr>
          <a:xfrm>
            <a:off x="10837333" y="6470704"/>
            <a:ext cx="973800" cy="2742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graphicFrame>
        <p:nvGraphicFramePr>
          <p:cNvPr id="470" name="Shape 470"/>
          <p:cNvGraphicFramePr/>
          <p:nvPr/>
        </p:nvGraphicFramePr>
        <p:xfrm>
          <a:off x="600600" y="1986825"/>
          <a:ext cx="3000000" cy="3000000"/>
        </p:xfrm>
        <a:graphic>
          <a:graphicData uri="http://schemas.openxmlformats.org/drawingml/2006/table">
            <a:tbl>
              <a:tblPr>
                <a:noFill/>
                <a:tableStyleId>{40BB1F58-72F2-4CB3-B85F-C36C53EC0DC7}</a:tableStyleId>
              </a:tblPr>
              <a:tblGrid>
                <a:gridCol w="3522350"/>
                <a:gridCol w="3522350"/>
                <a:gridCol w="3522350"/>
              </a:tblGrid>
              <a:tr h="633750">
                <a:tc>
                  <a:txBody>
                    <a:bodyPr>
                      <a:noAutofit/>
                    </a:bodyPr>
                    <a:lstStyle/>
                    <a:p>
                      <a:pPr indent="0" lvl="0" marL="0">
                        <a:spcBef>
                          <a:spcPts val="0"/>
                        </a:spcBef>
                        <a:spcAft>
                          <a:spcPts val="0"/>
                        </a:spcAft>
                        <a:buNone/>
                      </a:pPr>
                      <a:r>
                        <a:rPr b="1" lang="en-US">
                          <a:solidFill>
                            <a:srgbClr val="D9D9D9"/>
                          </a:solidFill>
                        </a:rPr>
                        <a:t>Dataset/Approach</a:t>
                      </a:r>
                      <a:endParaRPr b="1">
                        <a:solidFill>
                          <a:srgbClr val="D9D9D9"/>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gradFill>
                      <a:gsLst>
                        <a:gs pos="0">
                          <a:srgbClr val="1077D2"/>
                        </a:gs>
                        <a:gs pos="100000">
                          <a:srgbClr val="093153"/>
                        </a:gs>
                      </a:gsLst>
                      <a:lin ang="5400012" scaled="0"/>
                    </a:gradFill>
                  </a:tcPr>
                </a:tc>
                <a:tc>
                  <a:txBody>
                    <a:bodyPr>
                      <a:noAutofit/>
                    </a:bodyPr>
                    <a:lstStyle/>
                    <a:p>
                      <a:pPr indent="0" lvl="0" marL="0">
                        <a:spcBef>
                          <a:spcPts val="0"/>
                        </a:spcBef>
                        <a:spcAft>
                          <a:spcPts val="0"/>
                        </a:spcAft>
                        <a:buNone/>
                      </a:pPr>
                      <a:r>
                        <a:rPr b="1" lang="en-US">
                          <a:solidFill>
                            <a:srgbClr val="D9D9D9"/>
                          </a:solidFill>
                        </a:rPr>
                        <a:t>3 word</a:t>
                      </a:r>
                      <a:endParaRPr b="1">
                        <a:solidFill>
                          <a:srgbClr val="D9D9D9"/>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gradFill>
                      <a:gsLst>
                        <a:gs pos="0">
                          <a:srgbClr val="1077D2"/>
                        </a:gs>
                        <a:gs pos="100000">
                          <a:srgbClr val="093153"/>
                        </a:gs>
                      </a:gsLst>
                      <a:lin ang="5400012" scaled="0"/>
                    </a:gradFill>
                  </a:tcPr>
                </a:tc>
                <a:tc>
                  <a:txBody>
                    <a:bodyPr>
                      <a:noAutofit/>
                    </a:bodyPr>
                    <a:lstStyle/>
                    <a:p>
                      <a:pPr indent="0" lvl="0" marL="0">
                        <a:spcBef>
                          <a:spcPts val="0"/>
                        </a:spcBef>
                        <a:spcAft>
                          <a:spcPts val="0"/>
                        </a:spcAft>
                        <a:buNone/>
                      </a:pPr>
                      <a:r>
                        <a:rPr b="1" lang="en-US">
                          <a:solidFill>
                            <a:srgbClr val="D9D9D9"/>
                          </a:solidFill>
                        </a:rPr>
                        <a:t>Full sentence</a:t>
                      </a:r>
                      <a:endParaRPr b="1">
                        <a:solidFill>
                          <a:srgbClr val="D9D9D9"/>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gradFill>
                      <a:gsLst>
                        <a:gs pos="0">
                          <a:srgbClr val="1077D2"/>
                        </a:gs>
                        <a:gs pos="100000">
                          <a:srgbClr val="093153"/>
                        </a:gs>
                      </a:gsLst>
                      <a:lin ang="5400012" scaled="0"/>
                    </a:gradFill>
                  </a:tcPr>
                </a:tc>
              </a:tr>
              <a:tr h="633750">
                <a:tc>
                  <a:txBody>
                    <a:bodyPr>
                      <a:noAutofit/>
                    </a:bodyPr>
                    <a:lstStyle/>
                    <a:p>
                      <a:pPr indent="0" lvl="0" marL="0">
                        <a:spcBef>
                          <a:spcPts val="0"/>
                        </a:spcBef>
                        <a:spcAft>
                          <a:spcPts val="0"/>
                        </a:spcAft>
                        <a:buNone/>
                      </a:pPr>
                      <a:r>
                        <a:rPr b="1" lang="en-US">
                          <a:solidFill>
                            <a:srgbClr val="D9D9D9"/>
                          </a:solidFill>
                        </a:rPr>
                        <a:t>US Speech</a:t>
                      </a:r>
                      <a:endParaRPr b="1">
                        <a:solidFill>
                          <a:srgbClr val="D9D9D9"/>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gradFill>
                      <a:gsLst>
                        <a:gs pos="0">
                          <a:srgbClr val="1077D2"/>
                        </a:gs>
                        <a:gs pos="100000">
                          <a:srgbClr val="093153"/>
                        </a:gs>
                      </a:gsLst>
                      <a:lin ang="5400012" scaled="0"/>
                    </a:gradFill>
                  </a:tcPr>
                </a:tc>
                <a:tc>
                  <a:txBody>
                    <a:bodyPr>
                      <a:noAutofit/>
                    </a:bodyPr>
                    <a:lstStyle/>
                    <a:p>
                      <a:pPr indent="0" lvl="0" marL="0">
                        <a:spcBef>
                          <a:spcPts val="0"/>
                        </a:spcBef>
                        <a:spcAft>
                          <a:spcPts val="0"/>
                        </a:spcAft>
                        <a:buNone/>
                      </a:pPr>
                      <a:r>
                        <a:rPr b="1" lang="en-US">
                          <a:solidFill>
                            <a:srgbClr val="D9D9D9"/>
                          </a:solidFill>
                        </a:rPr>
                        <a:t>2 secs/epoch (GEFORCE 920M)</a:t>
                      </a:r>
                      <a:endParaRPr b="1">
                        <a:solidFill>
                          <a:srgbClr val="D9D9D9"/>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gradFill>
                      <a:gsLst>
                        <a:gs pos="0">
                          <a:srgbClr val="1077D2"/>
                        </a:gs>
                        <a:gs pos="100000">
                          <a:srgbClr val="093153"/>
                        </a:gs>
                      </a:gsLst>
                      <a:lin ang="5400012" scaled="0"/>
                    </a:gradFill>
                  </a:tcPr>
                </a:tc>
                <a:tc>
                  <a:txBody>
                    <a:bodyPr>
                      <a:noAutofit/>
                    </a:bodyPr>
                    <a:lstStyle/>
                    <a:p>
                      <a:pPr indent="0" lvl="0" marL="0">
                        <a:spcBef>
                          <a:spcPts val="0"/>
                        </a:spcBef>
                        <a:spcAft>
                          <a:spcPts val="0"/>
                        </a:spcAft>
                        <a:buNone/>
                      </a:pPr>
                      <a:r>
                        <a:rPr b="1" lang="en-US">
                          <a:solidFill>
                            <a:srgbClr val="D9D9D9"/>
                          </a:solidFill>
                        </a:rPr>
                        <a:t>6 secs/epoch (GEFORCE 920M)</a:t>
                      </a:r>
                      <a:endParaRPr b="1">
                        <a:solidFill>
                          <a:srgbClr val="D9D9D9"/>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gradFill>
                      <a:gsLst>
                        <a:gs pos="0">
                          <a:srgbClr val="1077D2"/>
                        </a:gs>
                        <a:gs pos="100000">
                          <a:srgbClr val="093153"/>
                        </a:gs>
                      </a:gsLst>
                      <a:lin ang="5400012" scaled="0"/>
                    </a:gradFill>
                  </a:tcPr>
                </a:tc>
              </a:tr>
              <a:tr h="633750">
                <a:tc>
                  <a:txBody>
                    <a:bodyPr>
                      <a:noAutofit/>
                    </a:bodyPr>
                    <a:lstStyle/>
                    <a:p>
                      <a:pPr indent="0" lvl="0" marL="0">
                        <a:spcBef>
                          <a:spcPts val="0"/>
                        </a:spcBef>
                        <a:spcAft>
                          <a:spcPts val="0"/>
                        </a:spcAft>
                        <a:buNone/>
                      </a:pPr>
                      <a:r>
                        <a:rPr b="1" lang="en-US">
                          <a:solidFill>
                            <a:srgbClr val="D9D9D9"/>
                          </a:solidFill>
                        </a:rPr>
                        <a:t>GST Speech</a:t>
                      </a:r>
                      <a:endParaRPr b="1">
                        <a:solidFill>
                          <a:srgbClr val="D9D9D9"/>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gradFill>
                      <a:gsLst>
                        <a:gs pos="0">
                          <a:srgbClr val="1077D2"/>
                        </a:gs>
                        <a:gs pos="100000">
                          <a:srgbClr val="093153"/>
                        </a:gs>
                      </a:gsLst>
                      <a:lin ang="5400012" scaled="0"/>
                    </a:gradFill>
                  </a:tcPr>
                </a:tc>
                <a:tc>
                  <a:txBody>
                    <a:bodyPr>
                      <a:noAutofit/>
                    </a:bodyPr>
                    <a:lstStyle/>
                    <a:p>
                      <a:pPr indent="0" lvl="0" marL="0">
                        <a:spcBef>
                          <a:spcPts val="0"/>
                        </a:spcBef>
                        <a:spcAft>
                          <a:spcPts val="0"/>
                        </a:spcAft>
                        <a:buNone/>
                      </a:pPr>
                      <a:r>
                        <a:rPr b="1" lang="en-US">
                          <a:solidFill>
                            <a:srgbClr val="D9D9D9"/>
                          </a:solidFill>
                        </a:rPr>
                        <a:t>~3 secs/epoch(GEFORCE 920M)</a:t>
                      </a:r>
                      <a:endParaRPr b="1">
                        <a:solidFill>
                          <a:srgbClr val="D9D9D9"/>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gradFill>
                      <a:gsLst>
                        <a:gs pos="0">
                          <a:srgbClr val="1077D2"/>
                        </a:gs>
                        <a:gs pos="100000">
                          <a:srgbClr val="093153"/>
                        </a:gs>
                      </a:gsLst>
                      <a:lin ang="5400012" scaled="0"/>
                    </a:gradFill>
                  </a:tcPr>
                </a:tc>
                <a:tc>
                  <a:txBody>
                    <a:bodyPr>
                      <a:noAutofit/>
                    </a:bodyPr>
                    <a:lstStyle/>
                    <a:p>
                      <a:pPr indent="0" lvl="0" marL="0">
                        <a:spcBef>
                          <a:spcPts val="0"/>
                        </a:spcBef>
                        <a:spcAft>
                          <a:spcPts val="0"/>
                        </a:spcAft>
                        <a:buNone/>
                      </a:pPr>
                      <a:r>
                        <a:rPr b="1" lang="en-US">
                          <a:solidFill>
                            <a:srgbClr val="D9D9D9"/>
                          </a:solidFill>
                        </a:rPr>
                        <a:t>18 secs/epoch(GEFORCE 920 M)</a:t>
                      </a:r>
                      <a:endParaRPr b="1">
                        <a:solidFill>
                          <a:srgbClr val="D9D9D9"/>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gradFill>
                      <a:gsLst>
                        <a:gs pos="0">
                          <a:srgbClr val="1077D2"/>
                        </a:gs>
                        <a:gs pos="100000">
                          <a:srgbClr val="093153"/>
                        </a:gs>
                      </a:gsLst>
                      <a:lin ang="5400012" scaled="0"/>
                    </a:gradFill>
                  </a:tcPr>
                </a:tc>
              </a:tr>
            </a:tbl>
          </a:graphicData>
        </a:graphic>
      </p:graphicFrame>
      <p:graphicFrame>
        <p:nvGraphicFramePr>
          <p:cNvPr id="471" name="Shape 471"/>
          <p:cNvGraphicFramePr/>
          <p:nvPr/>
        </p:nvGraphicFramePr>
        <p:xfrm>
          <a:off x="535850" y="4629675"/>
          <a:ext cx="3000000" cy="3000000"/>
        </p:xfrm>
        <a:graphic>
          <a:graphicData uri="http://schemas.openxmlformats.org/drawingml/2006/table">
            <a:tbl>
              <a:tblPr>
                <a:noFill/>
                <a:tableStyleId>{40BB1F58-72F2-4CB3-B85F-C36C53EC0DC7}</a:tableStyleId>
              </a:tblPr>
              <a:tblGrid>
                <a:gridCol w="3522350"/>
                <a:gridCol w="3522350"/>
                <a:gridCol w="3522350"/>
              </a:tblGrid>
              <a:tr h="749850">
                <a:tc>
                  <a:txBody>
                    <a:bodyPr>
                      <a:noAutofit/>
                    </a:bodyPr>
                    <a:lstStyle/>
                    <a:p>
                      <a:pPr indent="0" lvl="0" marL="0">
                        <a:spcBef>
                          <a:spcPts val="0"/>
                        </a:spcBef>
                        <a:spcAft>
                          <a:spcPts val="0"/>
                        </a:spcAft>
                        <a:buNone/>
                      </a:pPr>
                      <a:r>
                        <a:rPr b="1" lang="en-US">
                          <a:solidFill>
                            <a:srgbClr val="D9D9D9"/>
                          </a:solidFill>
                        </a:rPr>
                        <a:t>Dataset/Approach</a:t>
                      </a:r>
                      <a:endParaRPr b="1">
                        <a:solidFill>
                          <a:srgbClr val="D9D9D9"/>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gradFill>
                      <a:gsLst>
                        <a:gs pos="0">
                          <a:srgbClr val="DB0000"/>
                        </a:gs>
                        <a:gs pos="100000">
                          <a:srgbClr val="540303"/>
                        </a:gs>
                      </a:gsLst>
                      <a:path path="circle">
                        <a:fillToRect b="50%" l="50%" r="50%" t="50%"/>
                      </a:path>
                      <a:tileRect/>
                    </a:gradFill>
                  </a:tcPr>
                </a:tc>
                <a:tc>
                  <a:txBody>
                    <a:bodyPr>
                      <a:noAutofit/>
                    </a:bodyPr>
                    <a:lstStyle/>
                    <a:p>
                      <a:pPr indent="0" lvl="0" marL="0">
                        <a:spcBef>
                          <a:spcPts val="0"/>
                        </a:spcBef>
                        <a:spcAft>
                          <a:spcPts val="0"/>
                        </a:spcAft>
                        <a:buNone/>
                      </a:pPr>
                      <a:r>
                        <a:rPr b="1" lang="en-US">
                          <a:solidFill>
                            <a:srgbClr val="D9D9D9"/>
                          </a:solidFill>
                        </a:rPr>
                        <a:t>3 word/Adam </a:t>
                      </a:r>
                      <a:endParaRPr b="1">
                        <a:solidFill>
                          <a:srgbClr val="D9D9D9"/>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gradFill>
                      <a:gsLst>
                        <a:gs pos="0">
                          <a:srgbClr val="DB0000"/>
                        </a:gs>
                        <a:gs pos="100000">
                          <a:srgbClr val="540303"/>
                        </a:gs>
                      </a:gsLst>
                      <a:path path="circle">
                        <a:fillToRect b="50%" l="50%" r="50%" t="50%"/>
                      </a:path>
                      <a:tileRect/>
                    </a:gradFill>
                  </a:tcPr>
                </a:tc>
                <a:tc>
                  <a:txBody>
                    <a:bodyPr>
                      <a:noAutofit/>
                    </a:bodyPr>
                    <a:lstStyle/>
                    <a:p>
                      <a:pPr indent="0" lvl="0" marL="0">
                        <a:spcBef>
                          <a:spcPts val="0"/>
                        </a:spcBef>
                        <a:spcAft>
                          <a:spcPts val="0"/>
                        </a:spcAft>
                        <a:buNone/>
                      </a:pPr>
                      <a:r>
                        <a:rPr b="1" lang="en-US">
                          <a:solidFill>
                            <a:srgbClr val="D9D9D9"/>
                          </a:solidFill>
                        </a:rPr>
                        <a:t>3 word/RmsProp</a:t>
                      </a:r>
                      <a:endParaRPr b="1">
                        <a:solidFill>
                          <a:srgbClr val="D9D9D9"/>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gradFill>
                      <a:gsLst>
                        <a:gs pos="0">
                          <a:srgbClr val="DB0000"/>
                        </a:gs>
                        <a:gs pos="100000">
                          <a:srgbClr val="540303"/>
                        </a:gs>
                      </a:gsLst>
                      <a:path path="circle">
                        <a:fillToRect b="50%" l="50%" r="50%" t="50%"/>
                      </a:path>
                      <a:tileRect/>
                    </a:gradFill>
                  </a:tcPr>
                </a:tc>
              </a:tr>
              <a:tr h="749850">
                <a:tc>
                  <a:txBody>
                    <a:bodyPr>
                      <a:noAutofit/>
                    </a:bodyPr>
                    <a:lstStyle/>
                    <a:p>
                      <a:pPr indent="0" lvl="0" marL="0">
                        <a:spcBef>
                          <a:spcPts val="0"/>
                        </a:spcBef>
                        <a:spcAft>
                          <a:spcPts val="0"/>
                        </a:spcAft>
                        <a:buNone/>
                      </a:pPr>
                      <a:r>
                        <a:rPr b="1" lang="en-US">
                          <a:solidFill>
                            <a:srgbClr val="D9D9D9"/>
                          </a:solidFill>
                        </a:rPr>
                        <a:t>HarryPotter</a:t>
                      </a:r>
                      <a:endParaRPr b="1">
                        <a:solidFill>
                          <a:srgbClr val="D9D9D9"/>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gradFill>
                      <a:gsLst>
                        <a:gs pos="0">
                          <a:srgbClr val="DB0000"/>
                        </a:gs>
                        <a:gs pos="100000">
                          <a:srgbClr val="540303"/>
                        </a:gs>
                      </a:gsLst>
                      <a:path path="circle">
                        <a:fillToRect b="50%" l="50%" r="50%" t="50%"/>
                      </a:path>
                      <a:tileRect/>
                    </a:gradFill>
                  </a:tcPr>
                </a:tc>
                <a:tc>
                  <a:txBody>
                    <a:bodyPr>
                      <a:noAutofit/>
                    </a:bodyPr>
                    <a:lstStyle/>
                    <a:p>
                      <a:pPr indent="0" lvl="0" marL="0">
                        <a:spcBef>
                          <a:spcPts val="0"/>
                        </a:spcBef>
                        <a:spcAft>
                          <a:spcPts val="0"/>
                        </a:spcAft>
                        <a:buNone/>
                      </a:pPr>
                      <a:r>
                        <a:rPr b="1" lang="en-US">
                          <a:solidFill>
                            <a:srgbClr val="D9D9D9"/>
                          </a:solidFill>
                        </a:rPr>
                        <a:t>250 secs/epoch </a:t>
                      </a:r>
                      <a:r>
                        <a:rPr b="1" lang="en-US">
                          <a:solidFill>
                            <a:srgbClr val="D9D9D9"/>
                          </a:solidFill>
                        </a:rPr>
                        <a:t>(GEFORCE 860M)</a:t>
                      </a:r>
                      <a:endParaRPr b="1">
                        <a:solidFill>
                          <a:srgbClr val="D9D9D9"/>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gradFill>
                      <a:gsLst>
                        <a:gs pos="0">
                          <a:srgbClr val="DB0000"/>
                        </a:gs>
                        <a:gs pos="100000">
                          <a:srgbClr val="540303"/>
                        </a:gs>
                      </a:gsLst>
                      <a:path path="circle">
                        <a:fillToRect b="50%" l="50%" r="50%" t="50%"/>
                      </a:path>
                      <a:tileRect/>
                    </a:gradFill>
                  </a:tcPr>
                </a:tc>
                <a:tc>
                  <a:txBody>
                    <a:bodyPr>
                      <a:noAutofit/>
                    </a:bodyPr>
                    <a:lstStyle/>
                    <a:p>
                      <a:pPr indent="0" lvl="0" marL="0">
                        <a:spcBef>
                          <a:spcPts val="0"/>
                        </a:spcBef>
                        <a:spcAft>
                          <a:spcPts val="0"/>
                        </a:spcAft>
                        <a:buNone/>
                      </a:pPr>
                      <a:r>
                        <a:rPr b="1" lang="en-US">
                          <a:solidFill>
                            <a:srgbClr val="D9D9D9"/>
                          </a:solidFill>
                        </a:rPr>
                        <a:t>194 secs/epoch (GEFORCE 860M)</a:t>
                      </a:r>
                      <a:endParaRPr b="1">
                        <a:solidFill>
                          <a:srgbClr val="D9D9D9"/>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gradFill>
                      <a:gsLst>
                        <a:gs pos="0">
                          <a:srgbClr val="DB0000"/>
                        </a:gs>
                        <a:gs pos="100000">
                          <a:srgbClr val="540303"/>
                        </a:gs>
                      </a:gsLst>
                      <a:path path="circle">
                        <a:fillToRect b="50%" l="50%" r="50%" t="50%"/>
                      </a:path>
                      <a:tileRect/>
                    </a:grad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Shape 476"/>
          <p:cNvSpPr txBox="1"/>
          <p:nvPr>
            <p:ph type="title"/>
          </p:nvPr>
        </p:nvSpPr>
        <p:spPr>
          <a:xfrm>
            <a:off x="1024127" y="585216"/>
            <a:ext cx="10664289" cy="474958"/>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0C0C0C"/>
              </a:buClr>
              <a:buSzPts val="4500"/>
              <a:buFont typeface="Questrial"/>
              <a:buNone/>
            </a:pPr>
            <a:r>
              <a:rPr b="0" i="0" lang="en-US" sz="3600" u="none" cap="none" strike="noStrike">
                <a:solidFill>
                  <a:srgbClr val="0C0C0C"/>
                </a:solidFill>
                <a:latin typeface="Questrial"/>
                <a:ea typeface="Questrial"/>
                <a:cs typeface="Questrial"/>
                <a:sym typeface="Questrial"/>
              </a:rPr>
              <a:t>MILESTONES</a:t>
            </a:r>
            <a:endParaRPr b="0" i="0" sz="3600" u="none" cap="none" strike="noStrike">
              <a:solidFill>
                <a:srgbClr val="0C0C0C"/>
              </a:solidFill>
              <a:latin typeface="Questrial"/>
              <a:ea typeface="Questrial"/>
              <a:cs typeface="Questrial"/>
              <a:sym typeface="Questrial"/>
            </a:endParaRPr>
          </a:p>
        </p:txBody>
      </p:sp>
      <p:graphicFrame>
        <p:nvGraphicFramePr>
          <p:cNvPr id="477" name="Shape 477"/>
          <p:cNvGraphicFramePr/>
          <p:nvPr/>
        </p:nvGraphicFramePr>
        <p:xfrm>
          <a:off x="0" y="1060174"/>
          <a:ext cx="3000000" cy="3000000"/>
        </p:xfrm>
        <a:graphic>
          <a:graphicData uri="http://schemas.openxmlformats.org/drawingml/2006/table">
            <a:tbl>
              <a:tblPr bandRow="1" firstRow="1">
                <a:noFill/>
                <a:tableStyleId>{9EE089CB-25E6-4CE3-A92C-5EF643658F09}</a:tableStyleId>
              </a:tblPr>
              <a:tblGrid>
                <a:gridCol w="1219175"/>
                <a:gridCol w="4069575"/>
                <a:gridCol w="2001800"/>
                <a:gridCol w="4897925"/>
              </a:tblGrid>
              <a:tr h="533750">
                <a:tc>
                  <a:txBody>
                    <a:bodyPr>
                      <a:noAutofit/>
                    </a:bodyPr>
                    <a:lstStyle/>
                    <a:p>
                      <a:pPr indent="0" lvl="0" marL="0" marR="0" rtl="0" algn="l">
                        <a:spcBef>
                          <a:spcPts val="0"/>
                        </a:spcBef>
                        <a:spcAft>
                          <a:spcPts val="0"/>
                        </a:spcAft>
                        <a:buNone/>
                      </a:pPr>
                      <a:r>
                        <a:rPr lang="en-US" sz="1800"/>
                        <a:t>Serial no </a:t>
                      </a:r>
                      <a:endParaRPr sz="1800"/>
                    </a:p>
                  </a:txBody>
                  <a:tcPr marT="45725" marB="45725" marR="91450" marL="91450"/>
                </a:tc>
                <a:tc>
                  <a:txBody>
                    <a:bodyPr>
                      <a:noAutofit/>
                    </a:bodyPr>
                    <a:lstStyle/>
                    <a:p>
                      <a:pPr indent="0" lvl="0" marL="0" marR="0" rtl="0" algn="l">
                        <a:spcBef>
                          <a:spcPts val="0"/>
                        </a:spcBef>
                        <a:spcAft>
                          <a:spcPts val="0"/>
                        </a:spcAft>
                        <a:buNone/>
                      </a:pPr>
                      <a:r>
                        <a:rPr lang="en-US" sz="1800"/>
                        <a:t>Milestone description</a:t>
                      </a:r>
                      <a:endParaRPr sz="1800"/>
                    </a:p>
                  </a:txBody>
                  <a:tcPr marT="45725" marB="45725" marR="91450" marL="91450"/>
                </a:tc>
                <a:tc>
                  <a:txBody>
                    <a:bodyPr>
                      <a:noAutofit/>
                    </a:bodyPr>
                    <a:lstStyle/>
                    <a:p>
                      <a:pPr indent="0" lvl="0" marL="0" marR="0" rtl="0" algn="l">
                        <a:spcBef>
                          <a:spcPts val="0"/>
                        </a:spcBef>
                        <a:spcAft>
                          <a:spcPts val="0"/>
                        </a:spcAft>
                        <a:buNone/>
                      </a:pPr>
                      <a:r>
                        <a:rPr lang="en-US" sz="1800"/>
                        <a:t>Status (% complete) </a:t>
                      </a:r>
                      <a:endParaRPr sz="1800"/>
                    </a:p>
                  </a:txBody>
                  <a:tcPr marT="45725" marB="45725" marR="91450" marL="91450"/>
                </a:tc>
                <a:tc>
                  <a:txBody>
                    <a:bodyPr>
                      <a:noAutofit/>
                    </a:bodyPr>
                    <a:lstStyle/>
                    <a:p>
                      <a:pPr indent="0" lvl="0" marL="0" marR="0" rtl="0" algn="l">
                        <a:spcBef>
                          <a:spcPts val="0"/>
                        </a:spcBef>
                        <a:spcAft>
                          <a:spcPts val="0"/>
                        </a:spcAft>
                        <a:buNone/>
                      </a:pPr>
                      <a:r>
                        <a:rPr lang="en-US" sz="1800"/>
                        <a:t>Comments</a:t>
                      </a:r>
                      <a:endParaRPr sz="1800"/>
                    </a:p>
                  </a:txBody>
                  <a:tcPr marT="45725" marB="45725" marR="91450" marL="91450"/>
                </a:tc>
              </a:tr>
              <a:tr h="305000">
                <a:tc>
                  <a:txBody>
                    <a:bodyPr>
                      <a:noAutofit/>
                    </a:bodyPr>
                    <a:lstStyle/>
                    <a:p>
                      <a:pPr indent="0" lvl="0" marL="0" marR="0" rtl="0" algn="l">
                        <a:spcBef>
                          <a:spcPts val="0"/>
                        </a:spcBef>
                        <a:spcAft>
                          <a:spcPts val="0"/>
                        </a:spcAft>
                        <a:buNone/>
                      </a:pPr>
                      <a:r>
                        <a:rPr lang="en-US" sz="1800"/>
                        <a:t>1</a:t>
                      </a:r>
                      <a:endParaRPr sz="1800"/>
                    </a:p>
                  </a:txBody>
                  <a:tcPr marT="45725" marB="45725" marR="91450" marL="91450"/>
                </a:tc>
                <a:tc>
                  <a:txBody>
                    <a:bodyPr>
                      <a:noAutofit/>
                    </a:bodyPr>
                    <a:lstStyle/>
                    <a:p>
                      <a:pPr indent="0" lvl="0" marL="0" marR="0" rtl="0" algn="l">
                        <a:spcBef>
                          <a:spcPts val="0"/>
                        </a:spcBef>
                        <a:spcAft>
                          <a:spcPts val="0"/>
                        </a:spcAft>
                        <a:buNone/>
                      </a:pPr>
                      <a:r>
                        <a:rPr lang="en-US" sz="1800"/>
                        <a:t>Markov</a:t>
                      </a:r>
                      <a:r>
                        <a:rPr lang="en-US" sz="1800"/>
                        <a:t> Chain</a:t>
                      </a:r>
                      <a:endParaRPr sz="1800"/>
                    </a:p>
                  </a:txBody>
                  <a:tcPr marT="45725" marB="45725" marR="91450" marL="91450"/>
                </a:tc>
                <a:tc>
                  <a:txBody>
                    <a:bodyPr>
                      <a:noAutofit/>
                    </a:bodyPr>
                    <a:lstStyle/>
                    <a:p>
                      <a:pPr indent="0" lvl="0" marL="0" marR="0" rtl="0" algn="l">
                        <a:spcBef>
                          <a:spcPts val="0"/>
                        </a:spcBef>
                        <a:spcAft>
                          <a:spcPts val="0"/>
                        </a:spcAft>
                        <a:buNone/>
                      </a:pPr>
                      <a:r>
                        <a:rPr lang="en-US" sz="1800"/>
                        <a:t>100%</a:t>
                      </a:r>
                      <a:endParaRPr sz="1800"/>
                    </a:p>
                  </a:txBody>
                  <a:tcPr marT="45725" marB="45725" marR="91450" marL="91450"/>
                </a:tc>
                <a:tc>
                  <a:txBody>
                    <a:bodyPr>
                      <a:noAutofit/>
                    </a:bodyPr>
                    <a:lstStyle/>
                    <a:p>
                      <a:pPr indent="0" lvl="0" marL="0" marR="0" rtl="0" algn="l">
                        <a:spcBef>
                          <a:spcPts val="0"/>
                        </a:spcBef>
                        <a:spcAft>
                          <a:spcPts val="0"/>
                        </a:spcAft>
                        <a:buNone/>
                      </a:pPr>
                      <a:r>
                        <a:rPr lang="en-US" sz="1800"/>
                        <a:t>Was easy to implement</a:t>
                      </a:r>
                      <a:endParaRPr sz="1800"/>
                    </a:p>
                  </a:txBody>
                  <a:tcPr marT="45725" marB="45725" marR="91450" marL="91450"/>
                </a:tc>
              </a:tr>
              <a:tr h="538800">
                <a:tc>
                  <a:txBody>
                    <a:bodyPr>
                      <a:noAutofit/>
                    </a:bodyPr>
                    <a:lstStyle/>
                    <a:p>
                      <a:pPr indent="0" lvl="0" marL="0" marR="0" rtl="0" algn="l">
                        <a:spcBef>
                          <a:spcPts val="0"/>
                        </a:spcBef>
                        <a:spcAft>
                          <a:spcPts val="0"/>
                        </a:spcAft>
                        <a:buNone/>
                      </a:pPr>
                      <a:r>
                        <a:rPr lang="en-US" sz="1800"/>
                        <a:t>2</a:t>
                      </a:r>
                      <a:endParaRPr sz="1800"/>
                    </a:p>
                  </a:txBody>
                  <a:tcPr marT="45725" marB="45725" marR="91450" marL="91450"/>
                </a:tc>
                <a:tc>
                  <a:txBody>
                    <a:bodyPr>
                      <a:noAutofit/>
                    </a:bodyPr>
                    <a:lstStyle/>
                    <a:p>
                      <a:pPr indent="0" lvl="0" marL="0" marR="0" rtl="0" algn="l">
                        <a:spcBef>
                          <a:spcPts val="0"/>
                        </a:spcBef>
                        <a:spcAft>
                          <a:spcPts val="0"/>
                        </a:spcAft>
                        <a:buNone/>
                      </a:pPr>
                      <a:r>
                        <a:rPr lang="en-US" sz="1800"/>
                        <a:t>Integrating SQL databases to Markov chain</a:t>
                      </a:r>
                      <a:endParaRPr sz="1800"/>
                    </a:p>
                  </a:txBody>
                  <a:tcPr marT="45725" marB="45725" marR="91450" marL="91450"/>
                </a:tc>
                <a:tc>
                  <a:txBody>
                    <a:bodyPr>
                      <a:noAutofit/>
                    </a:bodyPr>
                    <a:lstStyle/>
                    <a:p>
                      <a:pPr indent="0" lvl="0" marL="0" marR="0" rtl="0" algn="l">
                        <a:spcBef>
                          <a:spcPts val="0"/>
                        </a:spcBef>
                        <a:spcAft>
                          <a:spcPts val="0"/>
                        </a:spcAft>
                        <a:buNone/>
                      </a:pPr>
                      <a:r>
                        <a:rPr lang="en-US" sz="1800"/>
                        <a:t>100%</a:t>
                      </a:r>
                      <a:endParaRPr sz="1800"/>
                    </a:p>
                  </a:txBody>
                  <a:tcPr marT="45725" marB="45725" marR="91450" marL="91450"/>
                </a:tc>
                <a:tc>
                  <a:txBody>
                    <a:bodyPr>
                      <a:noAutofit/>
                    </a:bodyPr>
                    <a:lstStyle/>
                    <a:p>
                      <a:pPr indent="0" lvl="0" marL="0" marR="0" rtl="0" algn="l">
                        <a:spcBef>
                          <a:spcPts val="0"/>
                        </a:spcBef>
                        <a:spcAft>
                          <a:spcPts val="0"/>
                        </a:spcAft>
                        <a:buNone/>
                      </a:pPr>
                      <a:r>
                        <a:rPr lang="en-US" sz="1800"/>
                        <a:t>Was a little tough to maintain the .db files but querying was very fast</a:t>
                      </a:r>
                      <a:endParaRPr sz="1800"/>
                    </a:p>
                  </a:txBody>
                  <a:tcPr marT="45725" marB="45725" marR="91450" marL="91450"/>
                </a:tc>
              </a:tr>
              <a:tr h="533750">
                <a:tc>
                  <a:txBody>
                    <a:bodyPr>
                      <a:noAutofit/>
                    </a:bodyPr>
                    <a:lstStyle/>
                    <a:p>
                      <a:pPr indent="0" lvl="0" marL="0" marR="0" rtl="0" algn="l">
                        <a:spcBef>
                          <a:spcPts val="0"/>
                        </a:spcBef>
                        <a:spcAft>
                          <a:spcPts val="0"/>
                        </a:spcAft>
                        <a:buNone/>
                      </a:pPr>
                      <a:r>
                        <a:rPr lang="en-US" sz="1800"/>
                        <a:t>3</a:t>
                      </a:r>
                      <a:endParaRPr sz="1800"/>
                    </a:p>
                  </a:txBody>
                  <a:tcPr marT="45725" marB="45725" marR="91450" marL="91450"/>
                </a:tc>
                <a:tc>
                  <a:txBody>
                    <a:bodyPr>
                      <a:noAutofit/>
                    </a:bodyPr>
                    <a:lstStyle/>
                    <a:p>
                      <a:pPr indent="0" lvl="0" marL="0" marR="0" rtl="0" algn="l">
                        <a:spcBef>
                          <a:spcPts val="0"/>
                        </a:spcBef>
                        <a:spcAft>
                          <a:spcPts val="0"/>
                        </a:spcAft>
                        <a:buNone/>
                      </a:pPr>
                      <a:r>
                        <a:rPr lang="en-US" sz="1800"/>
                        <a:t>Writing</a:t>
                      </a:r>
                      <a:r>
                        <a:rPr lang="en-US" sz="1800"/>
                        <a:t> a simple LSTM network </a:t>
                      </a:r>
                      <a:endParaRPr/>
                    </a:p>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rPr lang="en-US" sz="1800"/>
                        <a:t>100%</a:t>
                      </a:r>
                      <a:endParaRPr sz="1800"/>
                    </a:p>
                  </a:txBody>
                  <a:tcPr marT="45725" marB="45725" marR="91450" marL="91450"/>
                </a:tc>
                <a:tc>
                  <a:txBody>
                    <a:bodyPr>
                      <a:noAutofit/>
                    </a:bodyPr>
                    <a:lstStyle/>
                    <a:p>
                      <a:pPr indent="0" lvl="0" marL="0" marR="0" rtl="0" algn="l">
                        <a:spcBef>
                          <a:spcPts val="0"/>
                        </a:spcBef>
                        <a:spcAft>
                          <a:spcPts val="0"/>
                        </a:spcAft>
                        <a:buNone/>
                      </a:pPr>
                      <a:r>
                        <a:rPr lang="en-US" sz="1800"/>
                        <a:t>Initial results were bad </a:t>
                      </a:r>
                      <a:endParaRPr sz="1800"/>
                    </a:p>
                  </a:txBody>
                  <a:tcPr marT="45725" marB="45725" marR="91450" marL="91450"/>
                </a:tc>
              </a:tr>
              <a:tr h="991250">
                <a:tc>
                  <a:txBody>
                    <a:bodyPr>
                      <a:noAutofit/>
                    </a:bodyPr>
                    <a:lstStyle/>
                    <a:p>
                      <a:pPr indent="0" lvl="0" marL="0" marR="0" rtl="0" algn="l">
                        <a:spcBef>
                          <a:spcPts val="0"/>
                        </a:spcBef>
                        <a:spcAft>
                          <a:spcPts val="0"/>
                        </a:spcAft>
                        <a:buNone/>
                      </a:pPr>
                      <a:r>
                        <a:rPr lang="en-US" sz="1800"/>
                        <a:t>4</a:t>
                      </a:r>
                      <a:endParaRPr sz="1800"/>
                    </a:p>
                  </a:txBody>
                  <a:tcPr marT="45725" marB="45725" marR="91450" marL="91450"/>
                </a:tc>
                <a:tc>
                  <a:txBody>
                    <a:bodyPr>
                      <a:noAutofit/>
                    </a:bodyPr>
                    <a:lstStyle/>
                    <a:p>
                      <a:pPr indent="0" lvl="0" marL="0" marR="0" rtl="0" algn="l">
                        <a:spcBef>
                          <a:spcPts val="0"/>
                        </a:spcBef>
                        <a:spcAft>
                          <a:spcPts val="0"/>
                        </a:spcAft>
                        <a:buNone/>
                      </a:pPr>
                      <a:r>
                        <a:rPr lang="en-US" sz="1800"/>
                        <a:t>Fine tuning the</a:t>
                      </a:r>
                      <a:r>
                        <a:rPr lang="en-US" sz="1800"/>
                        <a:t> network </a:t>
                      </a:r>
                      <a:endParaRPr sz="1800"/>
                    </a:p>
                  </a:txBody>
                  <a:tcPr marT="45725" marB="45725" marR="91450" marL="91450"/>
                </a:tc>
                <a:tc>
                  <a:txBody>
                    <a:bodyPr>
                      <a:noAutofit/>
                    </a:bodyPr>
                    <a:lstStyle/>
                    <a:p>
                      <a:pPr indent="0" lvl="0" marL="0" marR="0" rtl="0" algn="l">
                        <a:spcBef>
                          <a:spcPts val="0"/>
                        </a:spcBef>
                        <a:spcAft>
                          <a:spcPts val="0"/>
                        </a:spcAft>
                        <a:buNone/>
                      </a:pPr>
                      <a:r>
                        <a:rPr lang="en-US" sz="1800"/>
                        <a:t>80% </a:t>
                      </a:r>
                      <a:endParaRPr sz="1800"/>
                    </a:p>
                  </a:txBody>
                  <a:tcPr marT="45725" marB="45725" marR="91450" marL="91450"/>
                </a:tc>
                <a:tc>
                  <a:txBody>
                    <a:bodyPr>
                      <a:noAutofit/>
                    </a:bodyPr>
                    <a:lstStyle/>
                    <a:p>
                      <a:pPr indent="0" lvl="0" marL="0" marR="0" rtl="0" algn="l">
                        <a:spcBef>
                          <a:spcPts val="0"/>
                        </a:spcBef>
                        <a:spcAft>
                          <a:spcPts val="0"/>
                        </a:spcAft>
                        <a:buNone/>
                      </a:pPr>
                      <a:r>
                        <a:rPr lang="en-US" sz="1800"/>
                        <a:t>We could get accuracy above 90% for NM speech but validation accuracy is less around 15%. If no validation set is</a:t>
                      </a:r>
                      <a:r>
                        <a:rPr lang="en-US" sz="1800"/>
                        <a:t> given then the results are very good .</a:t>
                      </a:r>
                      <a:endParaRPr sz="1800"/>
                    </a:p>
                  </a:txBody>
                  <a:tcPr marT="45725" marB="45725" marR="91450" marL="91450"/>
                </a:tc>
              </a:tr>
              <a:tr h="538800">
                <a:tc>
                  <a:txBody>
                    <a:bodyPr>
                      <a:noAutofit/>
                    </a:bodyPr>
                    <a:lstStyle/>
                    <a:p>
                      <a:pPr indent="0" lvl="0" marL="0" marR="0" rtl="0" algn="l">
                        <a:spcBef>
                          <a:spcPts val="0"/>
                        </a:spcBef>
                        <a:spcAft>
                          <a:spcPts val="0"/>
                        </a:spcAft>
                        <a:buNone/>
                      </a:pPr>
                      <a:r>
                        <a:rPr lang="en-US" sz="1800"/>
                        <a:t>5</a:t>
                      </a:r>
                      <a:endParaRPr sz="1800"/>
                    </a:p>
                  </a:txBody>
                  <a:tcPr marT="45725" marB="45725" marR="91450" marL="91450"/>
                </a:tc>
                <a:tc>
                  <a:txBody>
                    <a:bodyPr>
                      <a:noAutofit/>
                    </a:bodyPr>
                    <a:lstStyle/>
                    <a:p>
                      <a:pPr indent="0" lvl="0" marL="0" marR="0" rtl="0" algn="l">
                        <a:spcBef>
                          <a:spcPts val="0"/>
                        </a:spcBef>
                        <a:spcAft>
                          <a:spcPts val="0"/>
                        </a:spcAft>
                        <a:buNone/>
                      </a:pPr>
                      <a:r>
                        <a:rPr lang="en-US" sz="1800"/>
                        <a:t>Have to train the network over large text</a:t>
                      </a:r>
                      <a:r>
                        <a:rPr lang="en-US" sz="1800"/>
                        <a:t> like novels</a:t>
                      </a:r>
                      <a:endParaRPr sz="1800"/>
                    </a:p>
                  </a:txBody>
                  <a:tcPr marT="45725" marB="45725" marR="91450" marL="91450"/>
                </a:tc>
                <a:tc>
                  <a:txBody>
                    <a:bodyPr>
                      <a:noAutofit/>
                    </a:bodyPr>
                    <a:lstStyle/>
                    <a:p>
                      <a:pPr indent="0" lvl="0" marL="0" marR="0" rtl="0" algn="l">
                        <a:spcBef>
                          <a:spcPts val="0"/>
                        </a:spcBef>
                        <a:spcAft>
                          <a:spcPts val="0"/>
                        </a:spcAft>
                        <a:buNone/>
                      </a:pPr>
                      <a:r>
                        <a:rPr lang="en-US" sz="1800"/>
                        <a:t>100%</a:t>
                      </a:r>
                      <a:endParaRPr sz="1800"/>
                    </a:p>
                  </a:txBody>
                  <a:tcPr marT="45725" marB="45725" marR="91450" marL="91450"/>
                </a:tc>
                <a:tc>
                  <a:txBody>
                    <a:bodyPr>
                      <a:noAutofit/>
                    </a:bodyPr>
                    <a:lstStyle/>
                    <a:p>
                      <a:pPr indent="0" lvl="0" marL="0" marR="0" rtl="0" algn="l">
                        <a:spcBef>
                          <a:spcPts val="0"/>
                        </a:spcBef>
                        <a:spcAft>
                          <a:spcPts val="0"/>
                        </a:spcAft>
                        <a:buNone/>
                      </a:pPr>
                      <a:r>
                        <a:rPr lang="en-US" sz="1800"/>
                        <a:t>We got around 60-70 % accuracy which has to be improved</a:t>
                      </a:r>
                      <a:endParaRPr sz="1800"/>
                    </a:p>
                  </a:txBody>
                  <a:tcPr marT="45725" marB="45725" marR="91450" marL="91450"/>
                </a:tc>
              </a:tr>
              <a:tr h="533750">
                <a:tc>
                  <a:txBody>
                    <a:bodyPr>
                      <a:noAutofit/>
                    </a:bodyPr>
                    <a:lstStyle/>
                    <a:p>
                      <a:pPr indent="0" lvl="0" marL="0" marR="0" rtl="0" algn="l">
                        <a:spcBef>
                          <a:spcPts val="0"/>
                        </a:spcBef>
                        <a:spcAft>
                          <a:spcPts val="0"/>
                        </a:spcAft>
                        <a:buNone/>
                      </a:pPr>
                      <a:r>
                        <a:rPr lang="en-US" sz="1800"/>
                        <a:t>6</a:t>
                      </a:r>
                      <a:endParaRPr sz="1800"/>
                    </a:p>
                  </a:txBody>
                  <a:tcPr marT="45725" marB="45725" marR="91450" marL="91450"/>
                </a:tc>
                <a:tc>
                  <a:txBody>
                    <a:bodyPr>
                      <a:noAutofit/>
                    </a:bodyPr>
                    <a:lstStyle/>
                    <a:p>
                      <a:pPr indent="0" lvl="0" marL="0" marR="0" rtl="0" algn="l">
                        <a:spcBef>
                          <a:spcPts val="0"/>
                        </a:spcBef>
                        <a:spcAft>
                          <a:spcPts val="0"/>
                        </a:spcAft>
                        <a:buNone/>
                      </a:pPr>
                      <a:r>
                        <a:rPr lang="en-US" sz="1800"/>
                        <a:t>Fine tuning for large text </a:t>
                      </a:r>
                      <a:endParaRPr sz="1800"/>
                    </a:p>
                  </a:txBody>
                  <a:tcPr marT="45725" marB="45725" marR="91450" marL="91450"/>
                </a:tc>
                <a:tc>
                  <a:txBody>
                    <a:bodyPr>
                      <a:noAutofit/>
                    </a:bodyPr>
                    <a:lstStyle/>
                    <a:p>
                      <a:pPr indent="0" lvl="0" marL="0" marR="0" rtl="0" algn="l">
                        <a:spcBef>
                          <a:spcPts val="0"/>
                        </a:spcBef>
                        <a:spcAft>
                          <a:spcPts val="0"/>
                        </a:spcAft>
                        <a:buNone/>
                      </a:pPr>
                      <a:r>
                        <a:rPr lang="en-US" sz="1800"/>
                        <a:t>8</a:t>
                      </a:r>
                      <a:r>
                        <a:rPr lang="en-US" sz="1800"/>
                        <a:t>0%</a:t>
                      </a:r>
                      <a:endParaRPr sz="1800"/>
                    </a:p>
                  </a:txBody>
                  <a:tcPr marT="45725" marB="45725" marR="91450" marL="91450"/>
                </a:tc>
                <a:tc>
                  <a:txBody>
                    <a:bodyPr>
                      <a:noAutofit/>
                    </a:bodyPr>
                    <a:lstStyle/>
                    <a:p>
                      <a:pPr indent="0" lvl="0" marL="0" marR="0" rtl="0" algn="l">
                        <a:spcBef>
                          <a:spcPts val="0"/>
                        </a:spcBef>
                        <a:spcAft>
                          <a:spcPts val="0"/>
                        </a:spcAft>
                        <a:buNone/>
                      </a:pPr>
                      <a:r>
                        <a:rPr lang="en-US" sz="1800"/>
                        <a:t>Still figuring out on the optimizers other than adam to improve the accuracy</a:t>
                      </a:r>
                      <a:endParaRPr sz="1800"/>
                    </a:p>
                  </a:txBody>
                  <a:tcPr marT="45725" marB="45725" marR="91450" marL="91450"/>
                </a:tc>
              </a:tr>
              <a:tr h="305000">
                <a:tc>
                  <a:txBody>
                    <a:bodyPr>
                      <a:noAutofit/>
                    </a:bodyPr>
                    <a:lstStyle/>
                    <a:p>
                      <a:pPr indent="0" lvl="0" marL="0" marR="0" rtl="0" algn="l">
                        <a:spcBef>
                          <a:spcPts val="0"/>
                        </a:spcBef>
                        <a:spcAft>
                          <a:spcPts val="0"/>
                        </a:spcAft>
                        <a:buNone/>
                      </a:pPr>
                      <a:r>
                        <a:rPr lang="en-US" sz="1800"/>
                        <a:t>7</a:t>
                      </a:r>
                      <a:endParaRPr sz="1800"/>
                    </a:p>
                  </a:txBody>
                  <a:tcPr marT="45725" marB="45725" marR="91450" marL="91450"/>
                </a:tc>
                <a:tc>
                  <a:txBody>
                    <a:bodyPr>
                      <a:noAutofit/>
                    </a:bodyPr>
                    <a:lstStyle/>
                    <a:p>
                      <a:pPr indent="0" lvl="0" marL="0" marR="0" rtl="0" algn="l">
                        <a:spcBef>
                          <a:spcPts val="0"/>
                        </a:spcBef>
                        <a:spcAft>
                          <a:spcPts val="0"/>
                        </a:spcAft>
                        <a:buNone/>
                      </a:pPr>
                      <a:r>
                        <a:rPr lang="en-US" sz="1800"/>
                        <a:t>Dataset for Music compostions</a:t>
                      </a:r>
                      <a:endParaRPr sz="1800"/>
                    </a:p>
                  </a:txBody>
                  <a:tcPr marT="45725" marB="45725" marR="91450" marL="91450"/>
                </a:tc>
                <a:tc>
                  <a:txBody>
                    <a:bodyPr>
                      <a:noAutofit/>
                    </a:bodyPr>
                    <a:lstStyle/>
                    <a:p>
                      <a:pPr indent="0" lvl="0" marL="0" marR="0" rtl="0" algn="l">
                        <a:spcBef>
                          <a:spcPts val="0"/>
                        </a:spcBef>
                        <a:spcAft>
                          <a:spcPts val="0"/>
                        </a:spcAft>
                        <a:buNone/>
                      </a:pPr>
                      <a:r>
                        <a:rPr lang="en-US" sz="1800"/>
                        <a:t>-</a:t>
                      </a:r>
                      <a:endParaRPr sz="1800"/>
                    </a:p>
                  </a:txBody>
                  <a:tcPr marT="45725" marB="45725" marR="91450" marL="91450"/>
                </a:tc>
                <a:tc>
                  <a:txBody>
                    <a:bodyPr>
                      <a:noAutofit/>
                    </a:bodyPr>
                    <a:lstStyle/>
                    <a:p>
                      <a:pPr indent="0" lvl="0" marL="0" marR="0" rtl="0" algn="l">
                        <a:spcBef>
                          <a:spcPts val="0"/>
                        </a:spcBef>
                        <a:spcAft>
                          <a:spcPts val="0"/>
                        </a:spcAft>
                        <a:buNone/>
                      </a:pPr>
                      <a:r>
                        <a:rPr lang="en-US" sz="1800"/>
                        <a:t>Further Work</a:t>
                      </a:r>
                      <a:endParaRPr sz="1800"/>
                    </a:p>
                  </a:txBody>
                  <a:tcPr marT="45725" marB="45725" marR="91450" marL="91450"/>
                </a:tc>
              </a:tr>
              <a:tr h="305000">
                <a:tc>
                  <a:txBody>
                    <a:bodyPr>
                      <a:noAutofit/>
                    </a:bodyPr>
                    <a:lstStyle/>
                    <a:p>
                      <a:pPr indent="0" lvl="0" marL="0" marR="0" rtl="0" algn="l">
                        <a:spcBef>
                          <a:spcPts val="0"/>
                        </a:spcBef>
                        <a:spcAft>
                          <a:spcPts val="0"/>
                        </a:spcAft>
                        <a:buNone/>
                      </a:pPr>
                      <a:r>
                        <a:rPr lang="en-US" sz="1800"/>
                        <a:t>8</a:t>
                      </a:r>
                      <a:endParaRPr sz="1800"/>
                    </a:p>
                  </a:txBody>
                  <a:tcPr marT="45725" marB="45725" marR="91450" marL="91450"/>
                </a:tc>
                <a:tc>
                  <a:txBody>
                    <a:bodyPr>
                      <a:noAutofit/>
                    </a:bodyPr>
                    <a:lstStyle/>
                    <a:p>
                      <a:pPr indent="0" lvl="0" marL="0" marR="0" rtl="0" algn="l">
                        <a:spcBef>
                          <a:spcPts val="0"/>
                        </a:spcBef>
                        <a:spcAft>
                          <a:spcPts val="0"/>
                        </a:spcAft>
                        <a:buNone/>
                      </a:pPr>
                      <a:r>
                        <a:rPr lang="en-US" sz="1800"/>
                        <a:t>Creating the application for keyboard and music generation -</a:t>
                      </a:r>
                      <a:endParaRPr sz="1800"/>
                    </a:p>
                  </a:txBody>
                  <a:tcPr marT="45725" marB="45725" marR="91450" marL="91450"/>
                </a:tc>
                <a:tc>
                  <a:txBody>
                    <a:bodyPr>
                      <a:noAutofit/>
                    </a:bodyPr>
                    <a:lstStyle/>
                    <a:p>
                      <a:pPr indent="0" lvl="0" marL="0" marR="0" rtl="0" algn="l">
                        <a:spcBef>
                          <a:spcPts val="0"/>
                        </a:spcBef>
                        <a:spcAft>
                          <a:spcPts val="0"/>
                        </a:spcAft>
                        <a:buNone/>
                      </a:pPr>
                      <a:r>
                        <a:rPr lang="en-US" sz="1800"/>
                        <a:t>-</a:t>
                      </a:r>
                      <a:endParaRPr sz="1800"/>
                    </a:p>
                  </a:txBody>
                  <a:tcPr marT="45725" marB="45725" marR="91450" marL="91450"/>
                </a:tc>
                <a:tc>
                  <a:txBody>
                    <a:bodyPr>
                      <a:noAutofit/>
                    </a:bodyPr>
                    <a:lstStyle/>
                    <a:p>
                      <a:pPr indent="0" lvl="0" marL="0" marR="0" rtl="0" algn="l">
                        <a:spcBef>
                          <a:spcPts val="0"/>
                        </a:spcBef>
                        <a:spcAft>
                          <a:spcPts val="0"/>
                        </a:spcAft>
                        <a:buNone/>
                      </a:pPr>
                      <a:r>
                        <a:rPr lang="en-US" sz="1800"/>
                        <a:t>Further work</a:t>
                      </a:r>
                      <a:endParaRPr sz="1800"/>
                    </a:p>
                  </a:txBody>
                  <a:tcPr marT="45725" marB="45725" marR="91450" marL="91450"/>
                </a:tc>
              </a:tr>
              <a:tr h="305000">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bl>
          </a:graphicData>
        </a:graphic>
      </p:graphicFrame>
      <p:sp>
        <p:nvSpPr>
          <p:cNvPr id="478" name="Shape 478"/>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1000" cap="none">
                <a:solidFill>
                  <a:srgbClr val="0C0C0C"/>
                </a:solidFill>
                <a:latin typeface="Questrial"/>
                <a:ea typeface="Questrial"/>
                <a:cs typeface="Questrial"/>
                <a:sym typeface="Questrial"/>
              </a:rPr>
              <a:t>UE15CS333 PROJECT (2018 CSE 6TH SEMESTER)</a:t>
            </a:r>
            <a:endParaRPr sz="1000" cap="none">
              <a:solidFill>
                <a:srgbClr val="0C0C0C"/>
              </a:solidFill>
              <a:latin typeface="Questrial"/>
              <a:ea typeface="Questrial"/>
              <a:cs typeface="Questrial"/>
              <a:sym typeface="Questrial"/>
            </a:endParaRPr>
          </a:p>
        </p:txBody>
      </p:sp>
      <p:sp>
        <p:nvSpPr>
          <p:cNvPr id="479" name="Shape 479"/>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000">
                <a:solidFill>
                  <a:srgbClr val="0C0C0C"/>
                </a:solidFill>
                <a:latin typeface="Questrial"/>
                <a:ea typeface="Questrial"/>
                <a:cs typeface="Questrial"/>
                <a:sym typeface="Questrial"/>
              </a:rPr>
              <a:t>‹#›</a:t>
            </a:fld>
            <a:endParaRPr sz="1000">
              <a:solidFill>
                <a:srgbClr val="0C0C0C"/>
              </a:solidFill>
              <a:latin typeface="Questrial"/>
              <a:ea typeface="Questrial"/>
              <a:cs typeface="Questrial"/>
              <a:sym typeface="Quest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Shape 48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0C0C0C"/>
              </a:buClr>
              <a:buSzPts val="5000"/>
              <a:buFont typeface="Questrial"/>
              <a:buNone/>
            </a:pPr>
            <a:r>
              <a:rPr b="0" i="0" lang="en-US" sz="5000" u="none" cap="none" strike="noStrike">
                <a:solidFill>
                  <a:srgbClr val="0C0C0C"/>
                </a:solidFill>
                <a:latin typeface="Questrial"/>
                <a:ea typeface="Questrial"/>
                <a:cs typeface="Questrial"/>
                <a:sym typeface="Questrial"/>
              </a:rPr>
              <a:t>TOP CHALLENGES UNRESOLVED SO FAR </a:t>
            </a:r>
            <a:endParaRPr b="0" i="0" sz="5000" u="none" cap="none" strike="noStrike">
              <a:solidFill>
                <a:srgbClr val="0C0C0C"/>
              </a:solidFill>
              <a:latin typeface="Questrial"/>
              <a:ea typeface="Questrial"/>
              <a:cs typeface="Questrial"/>
              <a:sym typeface="Questrial"/>
            </a:endParaRPr>
          </a:p>
        </p:txBody>
      </p:sp>
      <p:sp>
        <p:nvSpPr>
          <p:cNvPr id="485" name="Shape 485"/>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Autofit/>
          </a:bodyPr>
          <a:lstStyle/>
          <a:p>
            <a:pPr indent="-514350" lvl="0" marL="514350" marR="0" rtl="0" algn="l">
              <a:lnSpc>
                <a:spcPct val="90000"/>
              </a:lnSpc>
              <a:spcBef>
                <a:spcPts val="0"/>
              </a:spcBef>
              <a:spcAft>
                <a:spcPts val="0"/>
              </a:spcAft>
              <a:buClr>
                <a:schemeClr val="accent1"/>
              </a:buClr>
              <a:buSzPts val="2800"/>
              <a:buFont typeface="Questrial"/>
              <a:buAutoNum type="arabicPeriod"/>
            </a:pPr>
            <a:r>
              <a:rPr b="0" i="0" lang="en-US" sz="2800" u="none" cap="none" strike="noStrike">
                <a:solidFill>
                  <a:schemeClr val="dk1"/>
                </a:solidFill>
                <a:latin typeface="Questrial"/>
                <a:ea typeface="Questrial"/>
                <a:cs typeface="Questrial"/>
                <a:sym typeface="Questrial"/>
              </a:rPr>
              <a:t>Achieving accuracy above 75% over the large text corpus </a:t>
            </a:r>
            <a:endParaRPr b="0" i="0" sz="2800" u="none" cap="none" strike="noStrike">
              <a:solidFill>
                <a:schemeClr val="dk1"/>
              </a:solidFill>
              <a:latin typeface="Questrial"/>
              <a:ea typeface="Questrial"/>
              <a:cs typeface="Questrial"/>
              <a:sym typeface="Questrial"/>
            </a:endParaRPr>
          </a:p>
          <a:p>
            <a:pPr indent="-336550" lvl="0" marL="514350" marR="0" rtl="0" algn="l">
              <a:lnSpc>
                <a:spcPct val="90000"/>
              </a:lnSpc>
              <a:spcBef>
                <a:spcPts val="1400"/>
              </a:spcBef>
              <a:spcAft>
                <a:spcPts val="0"/>
              </a:spcAft>
              <a:buClr>
                <a:schemeClr val="accent1"/>
              </a:buClr>
              <a:buSzPts val="2800"/>
              <a:buFont typeface="Questrial"/>
              <a:buNone/>
            </a:pPr>
            <a:r>
              <a:t/>
            </a:r>
            <a:endParaRPr b="0" i="0" sz="2800" u="none" cap="none" strike="noStrike">
              <a:solidFill>
                <a:schemeClr val="dk1"/>
              </a:solidFill>
              <a:latin typeface="Questrial"/>
              <a:ea typeface="Questrial"/>
              <a:cs typeface="Questrial"/>
              <a:sym typeface="Questrial"/>
            </a:endParaRPr>
          </a:p>
          <a:p>
            <a:pPr indent="-514350" lvl="0" marL="514350" marR="0" rtl="0" algn="l">
              <a:lnSpc>
                <a:spcPct val="90000"/>
              </a:lnSpc>
              <a:spcBef>
                <a:spcPts val="1400"/>
              </a:spcBef>
              <a:spcAft>
                <a:spcPts val="0"/>
              </a:spcAft>
              <a:buClr>
                <a:schemeClr val="accent1"/>
              </a:buClr>
              <a:buSzPts val="2800"/>
              <a:buFont typeface="Questrial"/>
              <a:buAutoNum type="arabicPeriod"/>
            </a:pPr>
            <a:r>
              <a:rPr b="0" i="0" lang="en-US" sz="2800" u="none" cap="none" strike="noStrike">
                <a:solidFill>
                  <a:schemeClr val="dk1"/>
                </a:solidFill>
                <a:latin typeface="Questrial"/>
                <a:ea typeface="Questrial"/>
                <a:cs typeface="Questrial"/>
                <a:sym typeface="Questrial"/>
              </a:rPr>
              <a:t>Improving validation accuracy above </a:t>
            </a:r>
            <a:r>
              <a:rPr lang="en-US" sz="2800"/>
              <a:t>3</a:t>
            </a:r>
            <a:r>
              <a:rPr b="0" i="0" lang="en-US" sz="2800" u="none" cap="none" strike="noStrike">
                <a:solidFill>
                  <a:schemeClr val="dk1"/>
                </a:solidFill>
                <a:latin typeface="Questrial"/>
                <a:ea typeface="Questrial"/>
                <a:cs typeface="Questrial"/>
                <a:sym typeface="Questrial"/>
              </a:rPr>
              <a:t>0 % for small text corpus </a:t>
            </a:r>
            <a:endParaRPr b="0" i="0" sz="2800" u="none" cap="none" strike="noStrike">
              <a:solidFill>
                <a:schemeClr val="dk1"/>
              </a:solidFill>
              <a:latin typeface="Questrial"/>
              <a:ea typeface="Questrial"/>
              <a:cs typeface="Questrial"/>
              <a:sym typeface="Questrial"/>
            </a:endParaRPr>
          </a:p>
          <a:p>
            <a:pPr indent="-336550" lvl="0" marL="514350" marR="0" rtl="0" algn="l">
              <a:lnSpc>
                <a:spcPct val="90000"/>
              </a:lnSpc>
              <a:spcBef>
                <a:spcPts val="1400"/>
              </a:spcBef>
              <a:spcAft>
                <a:spcPts val="0"/>
              </a:spcAft>
              <a:buClr>
                <a:schemeClr val="accent1"/>
              </a:buClr>
              <a:buSzPts val="2800"/>
              <a:buFont typeface="Questrial"/>
              <a:buNone/>
            </a:pPr>
            <a:r>
              <a:t/>
            </a:r>
            <a:endParaRPr b="0" i="0" sz="2800" u="none" cap="none" strike="noStrike">
              <a:solidFill>
                <a:schemeClr val="dk1"/>
              </a:solidFill>
              <a:latin typeface="Questrial"/>
              <a:ea typeface="Questrial"/>
              <a:cs typeface="Questrial"/>
              <a:sym typeface="Questrial"/>
            </a:endParaRPr>
          </a:p>
          <a:p>
            <a:pPr indent="-514350" lvl="0" marL="514350" marR="0" rtl="0" algn="l">
              <a:lnSpc>
                <a:spcPct val="90000"/>
              </a:lnSpc>
              <a:spcBef>
                <a:spcPts val="1400"/>
              </a:spcBef>
              <a:spcAft>
                <a:spcPts val="0"/>
              </a:spcAft>
              <a:buClr>
                <a:schemeClr val="accent1"/>
              </a:buClr>
              <a:buSzPts val="2800"/>
              <a:buFont typeface="Questrial"/>
              <a:buAutoNum type="arabicPeriod"/>
            </a:pPr>
            <a:r>
              <a:rPr b="0" i="0" lang="en-US" sz="2800" u="none" cap="none" strike="noStrike">
                <a:solidFill>
                  <a:schemeClr val="dk1"/>
                </a:solidFill>
                <a:latin typeface="Questrial"/>
                <a:ea typeface="Questrial"/>
                <a:cs typeface="Questrial"/>
                <a:sym typeface="Questrial"/>
              </a:rPr>
              <a:t>Training time isn’t reduced less than 260 sec per epoch on different batch sizes for large text corpus</a:t>
            </a:r>
            <a:endParaRPr b="0" i="0" sz="2800" u="none" cap="none" strike="noStrike">
              <a:solidFill>
                <a:schemeClr val="dk1"/>
              </a:solidFill>
              <a:latin typeface="Questrial"/>
              <a:ea typeface="Questrial"/>
              <a:cs typeface="Questrial"/>
              <a:sym typeface="Questrial"/>
            </a:endParaRPr>
          </a:p>
          <a:p>
            <a:pPr indent="-336550" lvl="0" marL="514350" marR="0" rtl="0" algn="l">
              <a:lnSpc>
                <a:spcPct val="90000"/>
              </a:lnSpc>
              <a:spcBef>
                <a:spcPts val="1400"/>
              </a:spcBef>
              <a:spcAft>
                <a:spcPts val="0"/>
              </a:spcAft>
              <a:buClr>
                <a:schemeClr val="accent1"/>
              </a:buClr>
              <a:buSzPts val="2800"/>
              <a:buFont typeface="Questrial"/>
              <a:buNone/>
            </a:pPr>
            <a:r>
              <a:t/>
            </a:r>
            <a:endParaRPr b="0" i="0" sz="2800" u="none" cap="none" strike="noStrike">
              <a:solidFill>
                <a:schemeClr val="dk1"/>
              </a:solidFill>
              <a:latin typeface="Questrial"/>
              <a:ea typeface="Questrial"/>
              <a:cs typeface="Questrial"/>
              <a:sym typeface="Questrial"/>
            </a:endParaRPr>
          </a:p>
        </p:txBody>
      </p:sp>
      <p:sp>
        <p:nvSpPr>
          <p:cNvPr id="486" name="Shape 486"/>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1000" cap="none">
                <a:solidFill>
                  <a:srgbClr val="0C0C0C"/>
                </a:solidFill>
                <a:latin typeface="Questrial"/>
                <a:ea typeface="Questrial"/>
                <a:cs typeface="Questrial"/>
                <a:sym typeface="Questrial"/>
              </a:rPr>
              <a:t>UE15CS333 PROJECT (2018 CSE 6TH SEMESTER)</a:t>
            </a:r>
            <a:endParaRPr sz="1000" cap="none">
              <a:solidFill>
                <a:srgbClr val="0C0C0C"/>
              </a:solidFill>
              <a:latin typeface="Questrial"/>
              <a:ea typeface="Questrial"/>
              <a:cs typeface="Questrial"/>
              <a:sym typeface="Questrial"/>
            </a:endParaRPr>
          </a:p>
        </p:txBody>
      </p:sp>
      <p:sp>
        <p:nvSpPr>
          <p:cNvPr id="487" name="Shape 487"/>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000">
                <a:solidFill>
                  <a:srgbClr val="0C0C0C"/>
                </a:solidFill>
                <a:latin typeface="Questrial"/>
                <a:ea typeface="Questrial"/>
                <a:cs typeface="Questrial"/>
                <a:sym typeface="Questrial"/>
              </a:rPr>
              <a:t>‹#›</a:t>
            </a:fld>
            <a:endParaRPr sz="1000">
              <a:solidFill>
                <a:srgbClr val="0C0C0C"/>
              </a:solidFill>
              <a:latin typeface="Questrial"/>
              <a:ea typeface="Questrial"/>
              <a:cs typeface="Questrial"/>
              <a:sym typeface="Quest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Shape 49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0C0C0C"/>
              </a:buClr>
              <a:buSzPts val="5000"/>
              <a:buFont typeface="Questrial"/>
              <a:buNone/>
            </a:pPr>
            <a:r>
              <a:rPr b="0" i="0" lang="en-US" sz="5000" u="none" cap="none" strike="noStrike">
                <a:solidFill>
                  <a:srgbClr val="0C0C0C"/>
                </a:solidFill>
                <a:latin typeface="Questrial"/>
                <a:ea typeface="Questrial"/>
                <a:cs typeface="Questrial"/>
                <a:sym typeface="Questrial"/>
              </a:rPr>
              <a:t>OUR GOING FORWARD PLAN (OPTIONAL) </a:t>
            </a:r>
            <a:endParaRPr b="0" i="0" sz="5000" u="none" cap="none" strike="noStrike">
              <a:solidFill>
                <a:srgbClr val="0C0C0C"/>
              </a:solidFill>
              <a:latin typeface="Questrial"/>
              <a:ea typeface="Questrial"/>
              <a:cs typeface="Questrial"/>
              <a:sym typeface="Questrial"/>
            </a:endParaRPr>
          </a:p>
        </p:txBody>
      </p:sp>
      <p:sp>
        <p:nvSpPr>
          <p:cNvPr id="493" name="Shape 493"/>
          <p:cNvSpPr txBox="1"/>
          <p:nvPr>
            <p:ph idx="1" type="body"/>
          </p:nvPr>
        </p:nvSpPr>
        <p:spPr>
          <a:xfrm>
            <a:off x="1106575" y="2286000"/>
            <a:ext cx="9637500" cy="4572000"/>
          </a:xfrm>
          <a:prstGeom prst="rect">
            <a:avLst/>
          </a:prstGeom>
          <a:noFill/>
          <a:ln>
            <a:noFill/>
          </a:ln>
        </p:spPr>
        <p:txBody>
          <a:bodyPr anchorCtr="0" anchor="t" bIns="45700" lIns="45700" spcFirstLastPara="1" rIns="45700" wrap="square" tIns="45700">
            <a:noAutofit/>
          </a:bodyPr>
          <a:lstStyle/>
          <a:p>
            <a:pPr indent="-457200" lvl="0" marL="457200" marR="0" rtl="0" algn="l">
              <a:lnSpc>
                <a:spcPct val="90000"/>
              </a:lnSpc>
              <a:spcBef>
                <a:spcPts val="0"/>
              </a:spcBef>
              <a:spcAft>
                <a:spcPts val="0"/>
              </a:spcAft>
              <a:buClr>
                <a:schemeClr val="accent1"/>
              </a:buClr>
              <a:buSzPts val="2800"/>
              <a:buFont typeface="Questrial"/>
              <a:buAutoNum type="arabicPeriod"/>
            </a:pPr>
            <a:r>
              <a:rPr b="0" i="0" lang="en-US" sz="2800" u="none" cap="none" strike="noStrike">
                <a:solidFill>
                  <a:schemeClr val="dk1"/>
                </a:solidFill>
                <a:latin typeface="Questrial"/>
                <a:ea typeface="Questrial"/>
                <a:cs typeface="Questrial"/>
                <a:sym typeface="Questrial"/>
              </a:rPr>
              <a:t>Step 1 : </a:t>
            </a:r>
            <a:r>
              <a:rPr lang="en-US" sz="2800"/>
              <a:t>Creating better architectures to attain better validation accuracy </a:t>
            </a:r>
            <a:endParaRPr/>
          </a:p>
          <a:p>
            <a:pPr indent="0" lvl="0" marL="0" marR="0" rtl="0" algn="l">
              <a:lnSpc>
                <a:spcPct val="90000"/>
              </a:lnSpc>
              <a:spcBef>
                <a:spcPts val="0"/>
              </a:spcBef>
              <a:spcAft>
                <a:spcPts val="0"/>
              </a:spcAft>
              <a:buNone/>
            </a:pPr>
            <a:r>
              <a:t/>
            </a:r>
            <a:endParaRPr sz="2800"/>
          </a:p>
          <a:p>
            <a:pPr indent="-457200" lvl="0" marL="457200" marR="0" rtl="0" algn="l">
              <a:lnSpc>
                <a:spcPct val="90000"/>
              </a:lnSpc>
              <a:spcBef>
                <a:spcPts val="0"/>
              </a:spcBef>
              <a:spcAft>
                <a:spcPts val="0"/>
              </a:spcAft>
              <a:buClr>
                <a:schemeClr val="accent1"/>
              </a:buClr>
              <a:buSzPts val="2800"/>
              <a:buFont typeface="Questrial"/>
              <a:buAutoNum type="arabicPeriod"/>
            </a:pPr>
            <a:r>
              <a:rPr b="0" i="0" lang="en-US" sz="2800" u="none" cap="none" strike="noStrike">
                <a:solidFill>
                  <a:schemeClr val="dk1"/>
                </a:solidFill>
                <a:latin typeface="Questrial"/>
                <a:ea typeface="Questrial"/>
                <a:cs typeface="Questrial"/>
                <a:sym typeface="Questrial"/>
              </a:rPr>
              <a:t>Step 2 : </a:t>
            </a:r>
            <a:r>
              <a:rPr lang="en-US" sz="2800"/>
              <a:t>Making an keyboard application to android phones and </a:t>
            </a:r>
            <a:r>
              <a:rPr lang="en-US" sz="2800"/>
              <a:t>Survey with people on how good this application is performing with their phones.</a:t>
            </a:r>
            <a:endParaRPr/>
          </a:p>
          <a:p>
            <a:pPr indent="-457200" lvl="0" marL="457200" marR="0" rtl="0" algn="l">
              <a:lnSpc>
                <a:spcPct val="90000"/>
              </a:lnSpc>
              <a:spcBef>
                <a:spcPts val="1400"/>
              </a:spcBef>
              <a:spcAft>
                <a:spcPts val="0"/>
              </a:spcAft>
              <a:buClr>
                <a:schemeClr val="accent1"/>
              </a:buClr>
              <a:buSzPts val="2800"/>
              <a:buFont typeface="Questrial"/>
              <a:buAutoNum type="arabicPeriod"/>
            </a:pPr>
            <a:r>
              <a:rPr b="0" i="0" lang="en-US" sz="2800" u="none" cap="none" strike="noStrike">
                <a:solidFill>
                  <a:schemeClr val="dk1"/>
                </a:solidFill>
                <a:latin typeface="Questrial"/>
                <a:ea typeface="Questrial"/>
                <a:cs typeface="Questrial"/>
                <a:sym typeface="Questrial"/>
              </a:rPr>
              <a:t>Step 3: Training the architecture on musical compostions of a particular singer and try to gen</a:t>
            </a:r>
            <a:r>
              <a:rPr lang="en-US" sz="2800"/>
              <a:t>erate predictive musical notes which can uniquely represent his compositions.</a:t>
            </a:r>
            <a:r>
              <a:rPr b="0" i="0" lang="en-US" sz="2800" u="none" cap="none" strike="noStrike">
                <a:solidFill>
                  <a:schemeClr val="dk1"/>
                </a:solidFill>
                <a:latin typeface="Questrial"/>
                <a:ea typeface="Questrial"/>
                <a:cs typeface="Questrial"/>
                <a:sym typeface="Questrial"/>
              </a:rPr>
              <a:t> </a:t>
            </a:r>
            <a:endParaRPr sz="2800"/>
          </a:p>
        </p:txBody>
      </p:sp>
      <p:sp>
        <p:nvSpPr>
          <p:cNvPr id="494" name="Shape 494"/>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1000" cap="none">
                <a:solidFill>
                  <a:srgbClr val="0C0C0C"/>
                </a:solidFill>
                <a:latin typeface="Questrial"/>
                <a:ea typeface="Questrial"/>
                <a:cs typeface="Questrial"/>
                <a:sym typeface="Questrial"/>
              </a:rPr>
              <a:t>UE15CS333 PROJECT (2018 CSE 6TH SEMESTER)</a:t>
            </a:r>
            <a:endParaRPr sz="1000" cap="none">
              <a:solidFill>
                <a:srgbClr val="0C0C0C"/>
              </a:solidFill>
              <a:latin typeface="Questrial"/>
              <a:ea typeface="Questrial"/>
              <a:cs typeface="Questrial"/>
              <a:sym typeface="Questrial"/>
            </a:endParaRPr>
          </a:p>
        </p:txBody>
      </p:sp>
      <p:sp>
        <p:nvSpPr>
          <p:cNvPr id="495" name="Shape 495"/>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000">
                <a:solidFill>
                  <a:srgbClr val="0C0C0C"/>
                </a:solidFill>
                <a:latin typeface="Questrial"/>
                <a:ea typeface="Questrial"/>
                <a:cs typeface="Questrial"/>
                <a:sym typeface="Questrial"/>
              </a:rPr>
              <a:t>‹#›</a:t>
            </a:fld>
            <a:endParaRPr sz="1000">
              <a:solidFill>
                <a:srgbClr val="0C0C0C"/>
              </a:solidFill>
              <a:latin typeface="Questrial"/>
              <a:ea typeface="Questrial"/>
              <a:cs typeface="Questrial"/>
              <a:sym typeface="Quest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Shape 50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0C0C0C"/>
              </a:buClr>
              <a:buSzPts val="5000"/>
              <a:buFont typeface="Questrial"/>
              <a:buNone/>
            </a:pPr>
            <a:r>
              <a:rPr b="0" i="0" lang="en-US" sz="5000" u="none" cap="none" strike="noStrike">
                <a:solidFill>
                  <a:srgbClr val="0C0C0C"/>
                </a:solidFill>
                <a:latin typeface="Questrial"/>
                <a:ea typeface="Questrial"/>
                <a:cs typeface="Questrial"/>
                <a:sym typeface="Questrial"/>
              </a:rPr>
              <a:t>OUR TOP THREE LEARNING IN THIS PROJECT  </a:t>
            </a:r>
            <a:endParaRPr b="0" i="0" sz="5000" u="none" cap="none" strike="noStrike">
              <a:solidFill>
                <a:srgbClr val="0C0C0C"/>
              </a:solidFill>
              <a:latin typeface="Questrial"/>
              <a:ea typeface="Questrial"/>
              <a:cs typeface="Questrial"/>
              <a:sym typeface="Questrial"/>
            </a:endParaRPr>
          </a:p>
        </p:txBody>
      </p:sp>
      <p:sp>
        <p:nvSpPr>
          <p:cNvPr id="502" name="Shape 502"/>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Autofit/>
          </a:bodyPr>
          <a:lstStyle/>
          <a:p>
            <a:pPr indent="-457200" lvl="0" marL="457200" marR="0" rtl="0" algn="l">
              <a:lnSpc>
                <a:spcPct val="90000"/>
              </a:lnSpc>
              <a:spcBef>
                <a:spcPts val="0"/>
              </a:spcBef>
              <a:spcAft>
                <a:spcPts val="0"/>
              </a:spcAft>
              <a:buClr>
                <a:schemeClr val="accent1"/>
              </a:buClr>
              <a:buSzPts val="2200"/>
              <a:buFont typeface="Questrial"/>
              <a:buAutoNum type="arabicPeriod"/>
            </a:pPr>
            <a:r>
              <a:rPr b="0" i="0" lang="en-US" sz="2200" u="none" cap="none" strike="noStrike">
                <a:solidFill>
                  <a:schemeClr val="dk1"/>
                </a:solidFill>
                <a:latin typeface="Questrial"/>
                <a:ea typeface="Questrial"/>
                <a:cs typeface="Questrial"/>
                <a:sym typeface="Questrial"/>
              </a:rPr>
              <a:t>Learning # 1 : LSTM property to remember se</a:t>
            </a:r>
            <a:r>
              <a:rPr lang="en-US"/>
              <a:t>quences and and produce the next output . This helped us a lot in creating better architectures.		</a:t>
            </a:r>
            <a:endParaRPr/>
          </a:p>
          <a:p>
            <a:pPr indent="-317500" lvl="0" marL="457200" marR="0" rtl="0" algn="l">
              <a:lnSpc>
                <a:spcPct val="90000"/>
              </a:lnSpc>
              <a:spcBef>
                <a:spcPts val="1400"/>
              </a:spcBef>
              <a:spcAft>
                <a:spcPts val="0"/>
              </a:spcAft>
              <a:buClr>
                <a:schemeClr val="accent1"/>
              </a:buClr>
              <a:buSzPts val="2200"/>
              <a:buFont typeface="Questrial"/>
              <a:buNone/>
            </a:pPr>
            <a:r>
              <a:t/>
            </a:r>
            <a:endParaRPr b="0" i="0" sz="2200" u="none" cap="none" strike="noStrike">
              <a:solidFill>
                <a:schemeClr val="dk1"/>
              </a:solidFill>
              <a:latin typeface="Questrial"/>
              <a:ea typeface="Questrial"/>
              <a:cs typeface="Questrial"/>
              <a:sym typeface="Questrial"/>
            </a:endParaRPr>
          </a:p>
          <a:p>
            <a:pPr indent="-457200" lvl="0" marL="457200" marR="0" rtl="0" algn="l">
              <a:lnSpc>
                <a:spcPct val="90000"/>
              </a:lnSpc>
              <a:spcBef>
                <a:spcPts val="1400"/>
              </a:spcBef>
              <a:spcAft>
                <a:spcPts val="0"/>
              </a:spcAft>
              <a:buClr>
                <a:schemeClr val="accent1"/>
              </a:buClr>
              <a:buSzPts val="2200"/>
              <a:buFont typeface="Questrial"/>
              <a:buAutoNum type="arabicPeriod"/>
            </a:pPr>
            <a:r>
              <a:rPr b="0" i="0" lang="en-US" sz="2200" u="none" cap="none" strike="noStrike">
                <a:solidFill>
                  <a:schemeClr val="dk1"/>
                </a:solidFill>
                <a:latin typeface="Questrial"/>
                <a:ea typeface="Questrial"/>
                <a:cs typeface="Questrial"/>
                <a:sym typeface="Questrial"/>
              </a:rPr>
              <a:t>Learning # 2 : Markov </a:t>
            </a:r>
            <a:r>
              <a:rPr lang="en-US"/>
              <a:t>Chains to predict sequences with their unique property.</a:t>
            </a:r>
            <a:endParaRPr/>
          </a:p>
          <a:p>
            <a:pPr indent="-317500" lvl="0" marL="457200" marR="0" rtl="0" algn="l">
              <a:lnSpc>
                <a:spcPct val="90000"/>
              </a:lnSpc>
              <a:spcBef>
                <a:spcPts val="1400"/>
              </a:spcBef>
              <a:spcAft>
                <a:spcPts val="0"/>
              </a:spcAft>
              <a:buClr>
                <a:schemeClr val="accent1"/>
              </a:buClr>
              <a:buSzPts val="2200"/>
              <a:buFont typeface="Questrial"/>
              <a:buNone/>
            </a:pPr>
            <a:r>
              <a:t/>
            </a:r>
            <a:endParaRPr b="0" i="0" sz="2200" u="none" cap="none" strike="noStrike">
              <a:solidFill>
                <a:schemeClr val="dk1"/>
              </a:solidFill>
              <a:latin typeface="Questrial"/>
              <a:ea typeface="Questrial"/>
              <a:cs typeface="Questrial"/>
              <a:sym typeface="Questrial"/>
            </a:endParaRPr>
          </a:p>
          <a:p>
            <a:pPr indent="-457200" lvl="0" marL="457200" marR="0" rtl="0" algn="l">
              <a:lnSpc>
                <a:spcPct val="90000"/>
              </a:lnSpc>
              <a:spcBef>
                <a:spcPts val="1400"/>
              </a:spcBef>
              <a:spcAft>
                <a:spcPts val="0"/>
              </a:spcAft>
              <a:buClr>
                <a:schemeClr val="accent1"/>
              </a:buClr>
              <a:buSzPts val="2200"/>
              <a:buFont typeface="Questrial"/>
              <a:buAutoNum type="arabicPeriod"/>
            </a:pPr>
            <a:r>
              <a:rPr b="0" i="0" lang="en-US" sz="2200" u="none" cap="none" strike="noStrike">
                <a:solidFill>
                  <a:schemeClr val="dk1"/>
                </a:solidFill>
                <a:latin typeface="Questrial"/>
                <a:ea typeface="Questrial"/>
                <a:cs typeface="Questrial"/>
                <a:sym typeface="Questrial"/>
              </a:rPr>
              <a:t>Learning # 3 : Working with different libraries like nltk , keras ,tensorflow, matplotlib </a:t>
            </a:r>
            <a:r>
              <a:rPr lang="en-US"/>
              <a:t>…</a:t>
            </a:r>
            <a:r>
              <a:rPr b="0" i="0" lang="en-US" sz="2200" u="none" cap="none" strike="noStrike">
                <a:solidFill>
                  <a:schemeClr val="dk1"/>
                </a:solidFill>
                <a:latin typeface="Questrial"/>
                <a:ea typeface="Questrial"/>
                <a:cs typeface="Questrial"/>
                <a:sym typeface="Questrial"/>
              </a:rPr>
              <a:t>.</a:t>
            </a:r>
            <a:endParaRPr b="0" i="0" sz="2200" u="none" cap="none" strike="noStrike">
              <a:solidFill>
                <a:schemeClr val="dk1"/>
              </a:solidFill>
              <a:latin typeface="Questrial"/>
              <a:ea typeface="Questrial"/>
              <a:cs typeface="Questrial"/>
              <a:sym typeface="Questrial"/>
            </a:endParaRPr>
          </a:p>
        </p:txBody>
      </p:sp>
      <p:sp>
        <p:nvSpPr>
          <p:cNvPr id="503" name="Shape 503"/>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1000" cap="none">
                <a:solidFill>
                  <a:srgbClr val="0C0C0C"/>
                </a:solidFill>
                <a:latin typeface="Questrial"/>
                <a:ea typeface="Questrial"/>
                <a:cs typeface="Questrial"/>
                <a:sym typeface="Questrial"/>
              </a:rPr>
              <a:t>UE15CS333 PROJECT (2018 CSE 6TH SEMESTER)</a:t>
            </a:r>
            <a:endParaRPr sz="1000" cap="none">
              <a:solidFill>
                <a:srgbClr val="0C0C0C"/>
              </a:solidFill>
              <a:latin typeface="Questrial"/>
              <a:ea typeface="Questrial"/>
              <a:cs typeface="Questrial"/>
              <a:sym typeface="Questrial"/>
            </a:endParaRPr>
          </a:p>
        </p:txBody>
      </p:sp>
      <p:sp>
        <p:nvSpPr>
          <p:cNvPr id="504" name="Shape 504"/>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000">
                <a:solidFill>
                  <a:srgbClr val="0C0C0C"/>
                </a:solidFill>
                <a:latin typeface="Questrial"/>
                <a:ea typeface="Questrial"/>
                <a:cs typeface="Questrial"/>
                <a:sym typeface="Questrial"/>
              </a:rPr>
              <a:t>‹#›</a:t>
            </a:fld>
            <a:endParaRPr sz="1000">
              <a:solidFill>
                <a:srgbClr val="0C0C0C"/>
              </a:solidFill>
              <a:latin typeface="Questrial"/>
              <a:ea typeface="Questrial"/>
              <a:cs typeface="Questrial"/>
              <a:sym typeface="Quest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1086925" y="335025"/>
            <a:ext cx="10267800" cy="10839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0C0C0C"/>
              </a:buClr>
              <a:buSzPts val="5000"/>
              <a:buFont typeface="Questrial"/>
              <a:buNone/>
            </a:pPr>
            <a:r>
              <a:rPr b="0" i="0" lang="en-US" sz="3000" u="none" cap="none" strike="noStrike">
                <a:solidFill>
                  <a:srgbClr val="0C0C0C"/>
                </a:solidFill>
                <a:latin typeface="Questrial"/>
                <a:ea typeface="Questrial"/>
                <a:cs typeface="Questrial"/>
                <a:sym typeface="Questrial"/>
              </a:rPr>
              <a:t>DATASET SOURCE AND PREPROCESSING DONE</a:t>
            </a:r>
            <a:endParaRPr b="0" i="0" sz="3000" u="none" cap="none" strike="noStrike">
              <a:solidFill>
                <a:srgbClr val="0C0C0C"/>
              </a:solidFill>
              <a:latin typeface="Questrial"/>
              <a:ea typeface="Questrial"/>
              <a:cs typeface="Questrial"/>
              <a:sym typeface="Questrial"/>
            </a:endParaRPr>
          </a:p>
        </p:txBody>
      </p:sp>
      <p:sp>
        <p:nvSpPr>
          <p:cNvPr id="128" name="Shape 128"/>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1000" u="none" cap="none" strike="noStrike">
                <a:solidFill>
                  <a:srgbClr val="0C0C0C"/>
                </a:solidFill>
                <a:latin typeface="Questrial"/>
                <a:ea typeface="Questrial"/>
                <a:cs typeface="Questrial"/>
                <a:sym typeface="Questrial"/>
              </a:rPr>
              <a:t>UE15CS333 PROJECT (2018 CSE 6TH SEMESTER)</a:t>
            </a:r>
            <a:endParaRPr b="0" i="0" sz="1000" u="none" cap="none" strike="noStrike">
              <a:solidFill>
                <a:srgbClr val="0C0C0C"/>
              </a:solidFill>
              <a:latin typeface="Questrial"/>
              <a:ea typeface="Questrial"/>
              <a:cs typeface="Questrial"/>
              <a:sym typeface="Questrial"/>
            </a:endParaRPr>
          </a:p>
        </p:txBody>
      </p:sp>
      <p:sp>
        <p:nvSpPr>
          <p:cNvPr id="129" name="Shape 129"/>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1000" u="none" cap="none" strike="noStrike">
                <a:solidFill>
                  <a:srgbClr val="0C0C0C"/>
                </a:solidFill>
                <a:latin typeface="Questrial"/>
                <a:ea typeface="Questrial"/>
                <a:cs typeface="Questrial"/>
                <a:sym typeface="Questrial"/>
              </a:rPr>
              <a:t>‹#›</a:t>
            </a:fld>
            <a:endParaRPr b="0" i="0" sz="1000" u="none" cap="none" strike="noStrike">
              <a:solidFill>
                <a:srgbClr val="0C0C0C"/>
              </a:solidFill>
              <a:latin typeface="Questrial"/>
              <a:ea typeface="Questrial"/>
              <a:cs typeface="Questrial"/>
              <a:sym typeface="Questrial"/>
            </a:endParaRPr>
          </a:p>
        </p:txBody>
      </p:sp>
      <p:sp>
        <p:nvSpPr>
          <p:cNvPr id="130" name="Shape 130"/>
          <p:cNvSpPr txBox="1"/>
          <p:nvPr>
            <p:ph idx="1" type="body"/>
          </p:nvPr>
        </p:nvSpPr>
        <p:spPr>
          <a:xfrm>
            <a:off x="670025" y="1574713"/>
            <a:ext cx="10925700" cy="4734300"/>
          </a:xfrm>
          <a:prstGeom prst="rect">
            <a:avLst/>
          </a:prstGeom>
          <a:noFill/>
          <a:ln>
            <a:noFill/>
          </a:ln>
        </p:spPr>
        <p:txBody>
          <a:bodyPr anchorCtr="0" anchor="t" bIns="45700" lIns="45700" spcFirstLastPara="1" rIns="45700" wrap="square" tIns="45700">
            <a:noAutofit/>
          </a:bodyPr>
          <a:lstStyle/>
          <a:p>
            <a:pPr indent="-501396" lvl="0" marL="457200" marR="0" rtl="0" algn="l">
              <a:lnSpc>
                <a:spcPct val="70000"/>
              </a:lnSpc>
              <a:spcBef>
                <a:spcPts val="0"/>
              </a:spcBef>
              <a:spcAft>
                <a:spcPts val="0"/>
              </a:spcAft>
              <a:buClr>
                <a:schemeClr val="accent1"/>
              </a:buClr>
              <a:buSzPts val="2400"/>
              <a:buFont typeface="Questrial"/>
              <a:buAutoNum type="arabicPeriod"/>
            </a:pPr>
            <a:r>
              <a:rPr b="0" i="0" lang="en-US" sz="2400" u="none" cap="none" strike="noStrike">
                <a:solidFill>
                  <a:schemeClr val="dk1"/>
                </a:solidFill>
                <a:latin typeface="Questrial"/>
                <a:ea typeface="Questrial"/>
                <a:cs typeface="Questrial"/>
                <a:sym typeface="Questrial"/>
              </a:rPr>
              <a:t>Dataset source : </a:t>
            </a:r>
            <a:endParaRPr sz="2400"/>
          </a:p>
          <a:p>
            <a:pPr indent="-521017" lvl="1" marL="630936" marR="0" rtl="0" algn="l">
              <a:lnSpc>
                <a:spcPct val="70000"/>
              </a:lnSpc>
              <a:spcBef>
                <a:spcPts val="400"/>
              </a:spcBef>
              <a:spcAft>
                <a:spcPts val="0"/>
              </a:spcAft>
              <a:buClr>
                <a:schemeClr val="accent1"/>
              </a:buClr>
              <a:buSzPts val="2400"/>
              <a:buFont typeface="Questrial"/>
              <a:buChar char="•"/>
            </a:pPr>
            <a:r>
              <a:rPr b="0" i="0" lang="en-US" sz="2400" u="none" cap="none" strike="noStrike">
                <a:solidFill>
                  <a:schemeClr val="dk1"/>
                </a:solidFill>
                <a:latin typeface="Questrial"/>
                <a:ea typeface="Questrial"/>
                <a:cs typeface="Questrial"/>
                <a:sym typeface="Questrial"/>
              </a:rPr>
              <a:t>For markov chains :</a:t>
            </a:r>
            <a:endParaRPr sz="2400"/>
          </a:p>
          <a:p>
            <a:pPr indent="-540702" lvl="2" marL="813816" marR="0" rtl="0" algn="l">
              <a:lnSpc>
                <a:spcPct val="70000"/>
              </a:lnSpc>
              <a:spcBef>
                <a:spcPts val="600"/>
              </a:spcBef>
              <a:spcAft>
                <a:spcPts val="0"/>
              </a:spcAft>
              <a:buClr>
                <a:schemeClr val="accent1"/>
              </a:buClr>
              <a:buSzPts val="2400"/>
              <a:buFont typeface="Questrial"/>
              <a:buAutoNum type="arabicPeriod"/>
            </a:pPr>
            <a:r>
              <a:rPr b="0" i="0" lang="en-US" sz="2400" u="sng" cap="none" strike="noStrike">
                <a:solidFill>
                  <a:schemeClr val="hlink"/>
                </a:solidFill>
                <a:latin typeface="Questrial"/>
                <a:ea typeface="Questrial"/>
                <a:cs typeface="Questrial"/>
                <a:sym typeface="Questrial"/>
                <a:hlinkClick r:id="rId3"/>
              </a:rPr>
              <a:t>Corpus of Contemporary American English (COCA)</a:t>
            </a:r>
            <a:r>
              <a:rPr b="0" i="0" lang="en-US" sz="2400" u="none" cap="none" strike="noStrike">
                <a:solidFill>
                  <a:schemeClr val="dk1"/>
                </a:solidFill>
                <a:latin typeface="Questrial"/>
                <a:ea typeface="Questrial"/>
                <a:cs typeface="Questrial"/>
                <a:sym typeface="Questrial"/>
              </a:rPr>
              <a:t> from </a:t>
            </a:r>
            <a:r>
              <a:rPr b="0" i="0" lang="en-US" sz="2400" u="sng" cap="none" strike="noStrike">
                <a:solidFill>
                  <a:schemeClr val="hlink"/>
                </a:solidFill>
                <a:latin typeface="Questrial"/>
                <a:ea typeface="Questrial"/>
                <a:cs typeface="Questrial"/>
                <a:sym typeface="Questrial"/>
                <a:hlinkClick r:id="rId4"/>
              </a:rPr>
              <a:t>here</a:t>
            </a:r>
            <a:endParaRPr sz="2400"/>
          </a:p>
          <a:p>
            <a:pPr indent="0" lvl="0" marL="914400" marR="0" rtl="0" algn="l">
              <a:lnSpc>
                <a:spcPct val="70000"/>
              </a:lnSpc>
              <a:spcBef>
                <a:spcPts val="600"/>
              </a:spcBef>
              <a:spcAft>
                <a:spcPts val="0"/>
              </a:spcAft>
              <a:buNone/>
            </a:pPr>
            <a:r>
              <a:t/>
            </a:r>
            <a:endParaRPr sz="2400"/>
          </a:p>
          <a:p>
            <a:pPr indent="-162560" lvl="5" marL="914400" rtl="0" algn="just">
              <a:lnSpc>
                <a:spcPct val="107916"/>
              </a:lnSpc>
              <a:spcBef>
                <a:spcPts val="0"/>
              </a:spcBef>
              <a:spcAft>
                <a:spcPts val="0"/>
              </a:spcAft>
              <a:buClr>
                <a:schemeClr val="dk1"/>
              </a:buClr>
              <a:buSzPts val="1800"/>
              <a:buFont typeface="Noto Sans Symbols"/>
              <a:buChar char="•"/>
            </a:pPr>
            <a:r>
              <a:rPr lang="en-US" sz="1800">
                <a:latin typeface="Calibri"/>
                <a:ea typeface="Calibri"/>
                <a:cs typeface="Calibri"/>
                <a:sym typeface="Calibri"/>
              </a:rPr>
              <a:t>About Dataset: The Corpus of Contemporary American English (COCA) is the largest freely-available corpus of English, and the only large and balanced corpus of American English.</a:t>
            </a:r>
            <a:endParaRPr sz="1800">
              <a:latin typeface="Calibri"/>
              <a:ea typeface="Calibri"/>
              <a:cs typeface="Calibri"/>
              <a:sym typeface="Calibri"/>
            </a:endParaRPr>
          </a:p>
          <a:p>
            <a:pPr indent="-162560" lvl="5" marL="914400" rtl="0" algn="just">
              <a:lnSpc>
                <a:spcPct val="107916"/>
              </a:lnSpc>
              <a:spcBef>
                <a:spcPts val="0"/>
              </a:spcBef>
              <a:spcAft>
                <a:spcPts val="0"/>
              </a:spcAft>
              <a:buClr>
                <a:schemeClr val="dk1"/>
              </a:buClr>
              <a:buSzPts val="1800"/>
              <a:buFont typeface="Noto Sans Symbols"/>
              <a:buChar char="•"/>
            </a:pPr>
            <a:r>
              <a:rPr lang="en-US" sz="1800">
                <a:latin typeface="Calibri"/>
                <a:ea typeface="Calibri"/>
                <a:cs typeface="Calibri"/>
                <a:sym typeface="Calibri"/>
              </a:rPr>
              <a:t>Attributes: We will be using a subset of COCA mainly from </a:t>
            </a:r>
            <a:r>
              <a:rPr lang="en-US" sz="1800" u="sng">
                <a:solidFill>
                  <a:srgbClr val="0563C1"/>
                </a:solidFill>
                <a:latin typeface="Calibri"/>
                <a:ea typeface="Calibri"/>
                <a:cs typeface="Calibri"/>
                <a:sym typeface="Calibri"/>
                <a:hlinkClick r:id="rId5"/>
              </a:rPr>
              <a:t>here</a:t>
            </a:r>
            <a:r>
              <a:rPr lang="en-US" sz="1800">
                <a:latin typeface="Calibri"/>
                <a:ea typeface="Calibri"/>
                <a:cs typeface="Calibri"/>
                <a:sym typeface="Calibri"/>
              </a:rPr>
              <a:t>. Hence, we will be using two, three, four and five-gram inputs to train the model each time.</a:t>
            </a:r>
            <a:endParaRPr sz="1800">
              <a:latin typeface="Calibri"/>
              <a:ea typeface="Calibri"/>
              <a:cs typeface="Calibri"/>
              <a:sym typeface="Calibri"/>
            </a:endParaRPr>
          </a:p>
          <a:p>
            <a:pPr indent="-162560" lvl="5" marL="914400" rtl="0" algn="just">
              <a:lnSpc>
                <a:spcPct val="107916"/>
              </a:lnSpc>
              <a:spcBef>
                <a:spcPts val="0"/>
              </a:spcBef>
              <a:spcAft>
                <a:spcPts val="0"/>
              </a:spcAft>
              <a:buClr>
                <a:schemeClr val="dk1"/>
              </a:buClr>
              <a:buSzPts val="1800"/>
              <a:buFont typeface="Noto Sans Symbols"/>
              <a:buChar char="•"/>
            </a:pPr>
            <a:r>
              <a:rPr lang="en-US" sz="1800">
                <a:latin typeface="Calibri"/>
                <a:ea typeface="Calibri"/>
                <a:cs typeface="Calibri"/>
                <a:sym typeface="Calibri"/>
              </a:rPr>
              <a:t>Instance count: Each of the n-gram datasets contains the following number of n-grams:</a:t>
            </a:r>
            <a:endParaRPr sz="1800">
              <a:latin typeface="Calibri"/>
              <a:ea typeface="Calibri"/>
              <a:cs typeface="Calibri"/>
              <a:sym typeface="Calibri"/>
            </a:endParaRPr>
          </a:p>
          <a:p>
            <a:pPr indent="-162559" lvl="6" marL="1060704" rtl="0" algn="just">
              <a:lnSpc>
                <a:spcPct val="107916"/>
              </a:lnSpc>
              <a:spcBef>
                <a:spcPts val="0"/>
              </a:spcBef>
              <a:spcAft>
                <a:spcPts val="0"/>
              </a:spcAft>
              <a:buClr>
                <a:schemeClr val="dk1"/>
              </a:buClr>
              <a:buSzPts val="1800"/>
              <a:buFont typeface="Courier New"/>
              <a:buChar char="•"/>
            </a:pPr>
            <a:r>
              <a:rPr lang="en-US" sz="1800">
                <a:latin typeface="Calibri"/>
                <a:ea typeface="Calibri"/>
                <a:cs typeface="Calibri"/>
                <a:sym typeface="Calibri"/>
              </a:rPr>
              <a:t>2-gram: 1,020,386</a:t>
            </a:r>
            <a:endParaRPr sz="1800">
              <a:latin typeface="Calibri"/>
              <a:ea typeface="Calibri"/>
              <a:cs typeface="Calibri"/>
              <a:sym typeface="Calibri"/>
            </a:endParaRPr>
          </a:p>
          <a:p>
            <a:pPr indent="-162559" lvl="6" marL="1060704" rtl="0" algn="just">
              <a:lnSpc>
                <a:spcPct val="107916"/>
              </a:lnSpc>
              <a:spcBef>
                <a:spcPts val="0"/>
              </a:spcBef>
              <a:spcAft>
                <a:spcPts val="0"/>
              </a:spcAft>
              <a:buClr>
                <a:schemeClr val="dk1"/>
              </a:buClr>
              <a:buSzPts val="1800"/>
              <a:buFont typeface="Courier New"/>
              <a:buChar char="•"/>
            </a:pPr>
            <a:r>
              <a:rPr lang="en-US" sz="1800">
                <a:latin typeface="Calibri"/>
                <a:ea typeface="Calibri"/>
                <a:cs typeface="Calibri"/>
                <a:sym typeface="Calibri"/>
              </a:rPr>
              <a:t>3-gram: 1,020,010</a:t>
            </a:r>
            <a:endParaRPr sz="1800">
              <a:latin typeface="Calibri"/>
              <a:ea typeface="Calibri"/>
              <a:cs typeface="Calibri"/>
              <a:sym typeface="Calibri"/>
            </a:endParaRPr>
          </a:p>
          <a:p>
            <a:pPr indent="-162559" lvl="6" marL="1060704" rtl="0" algn="just">
              <a:lnSpc>
                <a:spcPct val="107916"/>
              </a:lnSpc>
              <a:spcBef>
                <a:spcPts val="0"/>
              </a:spcBef>
              <a:spcAft>
                <a:spcPts val="0"/>
              </a:spcAft>
              <a:buClr>
                <a:schemeClr val="dk1"/>
              </a:buClr>
              <a:buSzPts val="1800"/>
              <a:buFont typeface="Courier New"/>
              <a:buChar char="•"/>
            </a:pPr>
            <a:r>
              <a:rPr lang="en-US" sz="1800">
                <a:latin typeface="Calibri"/>
                <a:ea typeface="Calibri"/>
                <a:cs typeface="Calibri"/>
                <a:sym typeface="Calibri"/>
              </a:rPr>
              <a:t>4-gram: 1,034,308</a:t>
            </a:r>
            <a:endParaRPr sz="1800">
              <a:latin typeface="Calibri"/>
              <a:ea typeface="Calibri"/>
              <a:cs typeface="Calibri"/>
              <a:sym typeface="Calibri"/>
            </a:endParaRPr>
          </a:p>
          <a:p>
            <a:pPr indent="-162559" lvl="6" marL="1060704" rtl="0" algn="just">
              <a:lnSpc>
                <a:spcPct val="107916"/>
              </a:lnSpc>
              <a:spcBef>
                <a:spcPts val="0"/>
              </a:spcBef>
              <a:spcAft>
                <a:spcPts val="0"/>
              </a:spcAft>
              <a:buClr>
                <a:schemeClr val="dk1"/>
              </a:buClr>
              <a:buSzPts val="1800"/>
              <a:buFont typeface="Courier New"/>
              <a:buChar char="•"/>
            </a:pPr>
            <a:r>
              <a:rPr lang="en-US" sz="1800">
                <a:latin typeface="Calibri"/>
                <a:ea typeface="Calibri"/>
                <a:cs typeface="Calibri"/>
                <a:sym typeface="Calibri"/>
              </a:rPr>
              <a:t>5-gram: 1,044,269</a:t>
            </a:r>
            <a:endParaRPr sz="1800">
              <a:latin typeface="Calibri"/>
              <a:ea typeface="Calibri"/>
              <a:cs typeface="Calibri"/>
              <a:sym typeface="Calibri"/>
            </a:endParaRPr>
          </a:p>
          <a:p>
            <a:pPr indent="-162560" lvl="5" marL="914400" marR="0" rtl="0" algn="l">
              <a:lnSpc>
                <a:spcPct val="70000"/>
              </a:lnSpc>
              <a:spcBef>
                <a:spcPts val="600"/>
              </a:spcBef>
              <a:spcAft>
                <a:spcPts val="0"/>
              </a:spcAft>
              <a:buClr>
                <a:schemeClr val="accent1"/>
              </a:buClr>
              <a:buSzPts val="1800"/>
              <a:buFont typeface="Questrial"/>
              <a:buChar char="•"/>
            </a:pPr>
            <a:r>
              <a:rPr lang="en-US" sz="1800">
                <a:latin typeface="Calibri"/>
                <a:ea typeface="Calibri"/>
                <a:cs typeface="Calibri"/>
                <a:sym typeface="Calibri"/>
              </a:rPr>
              <a:t>This was the primary dataset for testing the goodness of fit for every other dataset as it was exhaustive. We also trained using this dataset for next-word prediction as well as generating text.</a:t>
            </a:r>
            <a:r>
              <a:rPr b="0" i="0" lang="en-US" sz="1800" u="none" cap="none" strike="noStrike">
                <a:solidFill>
                  <a:schemeClr val="dk1"/>
                </a:solidFill>
                <a:latin typeface="Questrial"/>
                <a:ea typeface="Questrial"/>
                <a:cs typeface="Questrial"/>
                <a:sym typeface="Questrial"/>
              </a:rPr>
              <a:t>  </a:t>
            </a:r>
            <a:endParaRPr sz="1800"/>
          </a:p>
          <a:p>
            <a:pPr indent="0" lvl="0" marL="914400" marR="0" rtl="0" algn="l">
              <a:lnSpc>
                <a:spcPct val="70000"/>
              </a:lnSpc>
              <a:spcBef>
                <a:spcPts val="600"/>
              </a:spcBef>
              <a:spcAft>
                <a:spcPts val="0"/>
              </a:spcAft>
              <a:buNone/>
            </a:pPr>
            <a:r>
              <a:t/>
            </a:r>
            <a:endParaRPr b="0" i="0" sz="2400" u="none" cap="none" strike="noStrike">
              <a:solidFill>
                <a:schemeClr val="dk1"/>
              </a:solidFill>
              <a:latin typeface="Questrial"/>
              <a:ea typeface="Questrial"/>
              <a:cs typeface="Questrial"/>
              <a:sym typeface="Quest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1024125" y="585225"/>
            <a:ext cx="225900" cy="121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solidFill>
                  <a:srgbClr val="FFFFFF"/>
                </a:solidFill>
              </a:rPr>
              <a:t>a</a:t>
            </a:r>
            <a:endParaRPr>
              <a:solidFill>
                <a:srgbClr val="FFFFFF"/>
              </a:solidFill>
            </a:endParaRPr>
          </a:p>
        </p:txBody>
      </p:sp>
      <p:sp>
        <p:nvSpPr>
          <p:cNvPr id="137" name="Shape 137"/>
          <p:cNvSpPr txBox="1"/>
          <p:nvPr>
            <p:ph idx="1" type="body"/>
          </p:nvPr>
        </p:nvSpPr>
        <p:spPr>
          <a:xfrm>
            <a:off x="1374600" y="-113900"/>
            <a:ext cx="9904800" cy="4206000"/>
          </a:xfrm>
          <a:prstGeom prst="rect">
            <a:avLst/>
          </a:prstGeom>
        </p:spPr>
        <p:txBody>
          <a:bodyPr anchorCtr="0" anchor="t" bIns="91425" lIns="91425" spcFirstLastPara="1" rIns="91425" wrap="square" tIns="91425">
            <a:noAutofit/>
          </a:bodyPr>
          <a:lstStyle/>
          <a:p>
            <a:pPr indent="0" lvl="0" marL="914400" rtl="0">
              <a:lnSpc>
                <a:spcPct val="70000"/>
              </a:lnSpc>
              <a:spcBef>
                <a:spcPts val="600"/>
              </a:spcBef>
              <a:spcAft>
                <a:spcPts val="0"/>
              </a:spcAft>
              <a:buNone/>
            </a:pPr>
            <a:r>
              <a:t/>
            </a:r>
            <a:endParaRPr/>
          </a:p>
          <a:p>
            <a:pPr indent="-540702" lvl="2" marL="813816" rtl="0">
              <a:lnSpc>
                <a:spcPct val="70000"/>
              </a:lnSpc>
              <a:spcBef>
                <a:spcPts val="600"/>
              </a:spcBef>
              <a:spcAft>
                <a:spcPts val="0"/>
              </a:spcAft>
              <a:buSzPts val="2400"/>
              <a:buFont typeface="Questrial"/>
              <a:buAutoNum type="arabicPeriod"/>
            </a:pPr>
            <a:r>
              <a:rPr lang="en-US" sz="3000" u="sng">
                <a:solidFill>
                  <a:schemeClr val="hlink"/>
                </a:solidFill>
                <a:hlinkClick r:id="rId3"/>
              </a:rPr>
              <a:t>Wikipedia Corpus</a:t>
            </a:r>
            <a:r>
              <a:rPr lang="en-US" sz="3000"/>
              <a:t> </a:t>
            </a:r>
            <a:r>
              <a:rPr lang="en-US" sz="2400"/>
              <a:t> </a:t>
            </a:r>
            <a:endParaRPr sz="2400"/>
          </a:p>
          <a:p>
            <a:pPr indent="-200660" lvl="5" marL="914400" rtl="0" algn="just">
              <a:lnSpc>
                <a:spcPct val="107916"/>
              </a:lnSpc>
              <a:spcBef>
                <a:spcPts val="0"/>
              </a:spcBef>
              <a:spcAft>
                <a:spcPts val="0"/>
              </a:spcAft>
              <a:buClr>
                <a:schemeClr val="dk1"/>
              </a:buClr>
              <a:buSzPts val="2400"/>
              <a:buChar char="•"/>
            </a:pPr>
            <a:r>
              <a:rPr lang="en-US" sz="2400">
                <a:latin typeface="Calibri"/>
                <a:ea typeface="Calibri"/>
                <a:cs typeface="Calibri"/>
                <a:sym typeface="Calibri"/>
              </a:rPr>
              <a:t>About dataset: This corpus contains the full text of </a:t>
            </a:r>
            <a:r>
              <a:rPr lang="en-US" sz="2400">
                <a:uFill>
                  <a:noFill/>
                </a:uFill>
                <a:latin typeface="Calibri"/>
                <a:ea typeface="Calibri"/>
                <a:cs typeface="Calibri"/>
                <a:sym typeface="Calibri"/>
                <a:hlinkClick r:id="rId4"/>
              </a:rPr>
              <a:t>Wikipedia</a:t>
            </a:r>
            <a:r>
              <a:rPr lang="en-US" sz="2400">
                <a:latin typeface="Calibri"/>
                <a:ea typeface="Calibri"/>
                <a:cs typeface="Calibri"/>
                <a:sym typeface="Calibri"/>
              </a:rPr>
              <a:t>, and it contains 1.9 billion words in more than 4.4 million articles.</a:t>
            </a:r>
            <a:endParaRPr sz="2400">
              <a:latin typeface="Calibri"/>
              <a:ea typeface="Calibri"/>
              <a:cs typeface="Calibri"/>
              <a:sym typeface="Calibri"/>
            </a:endParaRPr>
          </a:p>
          <a:p>
            <a:pPr indent="-162560" lvl="5" marL="914400" rtl="0" algn="just">
              <a:lnSpc>
                <a:spcPct val="107916"/>
              </a:lnSpc>
              <a:spcBef>
                <a:spcPts val="0"/>
              </a:spcBef>
              <a:spcAft>
                <a:spcPts val="0"/>
              </a:spcAft>
              <a:buClr>
                <a:schemeClr val="dk1"/>
              </a:buClr>
              <a:buSzPts val="1800"/>
              <a:buChar char="•"/>
            </a:pPr>
            <a:r>
              <a:rPr lang="en-US" sz="2400">
                <a:latin typeface="Calibri"/>
                <a:ea typeface="Calibri"/>
                <a:cs typeface="Calibri"/>
                <a:sym typeface="Calibri"/>
              </a:rPr>
              <a:t>Attributes: Wikipedia Corpus contains Wikipedia pages scraped and dumped into text files. Since it is only for testing, we used random articles with a total of 2286765 words</a:t>
            </a:r>
            <a:r>
              <a:rPr lang="en-US" sz="1800">
                <a:latin typeface="Calibri"/>
                <a:ea typeface="Calibri"/>
                <a:cs typeface="Calibri"/>
                <a:sym typeface="Calibri"/>
              </a:rPr>
              <a:t>.</a:t>
            </a:r>
            <a:endParaRPr sz="1800"/>
          </a:p>
          <a:p>
            <a:pPr indent="-559117" lvl="1" marL="630936" rtl="0">
              <a:lnSpc>
                <a:spcPct val="70000"/>
              </a:lnSpc>
              <a:spcBef>
                <a:spcPts val="600"/>
              </a:spcBef>
              <a:spcAft>
                <a:spcPts val="0"/>
              </a:spcAft>
              <a:buSzPts val="3000"/>
              <a:buFont typeface="Questrial"/>
              <a:buAutoNum type="arabicPeriod"/>
            </a:pPr>
            <a:r>
              <a:rPr lang="en-US" sz="3000"/>
              <a:t>RNN and LSTM:</a:t>
            </a:r>
            <a:endParaRPr sz="3000"/>
          </a:p>
          <a:p>
            <a:pPr indent="-540702" lvl="2" marL="813816" rtl="0">
              <a:lnSpc>
                <a:spcPct val="70000"/>
              </a:lnSpc>
              <a:spcBef>
                <a:spcPts val="600"/>
              </a:spcBef>
              <a:spcAft>
                <a:spcPts val="0"/>
              </a:spcAft>
              <a:buSzPts val="2400"/>
              <a:buFont typeface="Questrial"/>
              <a:buAutoNum type="arabicPeriod"/>
            </a:pPr>
            <a:r>
              <a:rPr lang="en-US" sz="2600" u="sng">
                <a:solidFill>
                  <a:schemeClr val="hlink"/>
                </a:solidFill>
                <a:hlinkClick r:id="rId5"/>
              </a:rPr>
              <a:t>Narendra Modi speech in US</a:t>
            </a:r>
            <a:r>
              <a:rPr lang="en-US" sz="2600"/>
              <a:t> </a:t>
            </a:r>
            <a:r>
              <a:rPr lang="en-US" sz="3000"/>
              <a:t>:</a:t>
            </a:r>
            <a:r>
              <a:rPr lang="en-US" sz="2400"/>
              <a:t> This has around 1000+ lines and is taken from a news website</a:t>
            </a:r>
            <a:endParaRPr sz="2400"/>
          </a:p>
          <a:p>
            <a:pPr indent="-540702" lvl="2" marL="813816" rtl="0">
              <a:lnSpc>
                <a:spcPct val="70000"/>
              </a:lnSpc>
              <a:spcBef>
                <a:spcPts val="600"/>
              </a:spcBef>
              <a:spcAft>
                <a:spcPts val="0"/>
              </a:spcAft>
              <a:buSzPts val="2400"/>
              <a:buFont typeface="Questrial"/>
              <a:buAutoNum type="arabicPeriod"/>
            </a:pPr>
            <a:r>
              <a:rPr lang="en-US" sz="2600" u="sng">
                <a:solidFill>
                  <a:schemeClr val="hlink"/>
                </a:solidFill>
                <a:hlinkClick r:id="rId6"/>
              </a:rPr>
              <a:t>Narendra Modi speech on gst</a:t>
            </a:r>
            <a:r>
              <a:rPr lang="en-US" sz="2600"/>
              <a:t>:</a:t>
            </a:r>
            <a:r>
              <a:rPr lang="en-US" sz="2400"/>
              <a:t> This has around 2500+ lines and is also taken from a blog on web.</a:t>
            </a:r>
            <a:endParaRPr sz="2400"/>
          </a:p>
          <a:p>
            <a:pPr indent="-540702" lvl="2" marL="813816" rtl="0">
              <a:lnSpc>
                <a:spcPct val="70000"/>
              </a:lnSpc>
              <a:spcBef>
                <a:spcPts val="600"/>
              </a:spcBef>
              <a:spcAft>
                <a:spcPts val="0"/>
              </a:spcAft>
              <a:buSzPts val="2400"/>
              <a:buFont typeface="Questrial"/>
              <a:buAutoNum type="arabicPeriod"/>
            </a:pPr>
            <a:r>
              <a:rPr lang="en-US" sz="2600" u="sng">
                <a:solidFill>
                  <a:schemeClr val="hlink"/>
                </a:solidFill>
                <a:hlinkClick r:id="rId7"/>
              </a:rPr>
              <a:t>Harry Potter Novel</a:t>
            </a:r>
            <a:r>
              <a:rPr lang="en-US" sz="2600"/>
              <a:t> : </a:t>
            </a:r>
            <a:r>
              <a:rPr lang="en-US" sz="2400"/>
              <a:t>It is the first book of the Harry potter series with has around 7000 lines and is has around 57 distinct words.</a:t>
            </a:r>
            <a:endParaRPr sz="2400"/>
          </a:p>
          <a:p>
            <a:pPr indent="0" lvl="0" marL="0">
              <a:spcBef>
                <a:spcPts val="1200"/>
              </a:spcBef>
              <a:spcAft>
                <a:spcPts val="200"/>
              </a:spcAft>
              <a:buNone/>
            </a:pPr>
            <a:r>
              <a:t/>
            </a:r>
            <a:endParaRPr/>
          </a:p>
        </p:txBody>
      </p:sp>
      <p:sp>
        <p:nvSpPr>
          <p:cNvPr id="138" name="Shape 138"/>
          <p:cNvSpPr txBox="1"/>
          <p:nvPr>
            <p:ph idx="12" type="sldNum"/>
          </p:nvPr>
        </p:nvSpPr>
        <p:spPr>
          <a:xfrm>
            <a:off x="10837333" y="6470704"/>
            <a:ext cx="973800" cy="2742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1024125" y="585225"/>
            <a:ext cx="10374300" cy="5658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rgbClr val="0C0C0C"/>
              </a:buClr>
              <a:buSzPts val="5000"/>
              <a:buFont typeface="Questrial"/>
              <a:buNone/>
            </a:pPr>
            <a:r>
              <a:rPr lang="en-US" sz="3000"/>
              <a:t>DATASET SOURCE AND PREPROCESSING DONE(Cont.)</a:t>
            </a:r>
            <a:endParaRPr/>
          </a:p>
        </p:txBody>
      </p:sp>
      <p:sp>
        <p:nvSpPr>
          <p:cNvPr id="145" name="Shape 145"/>
          <p:cNvSpPr txBox="1"/>
          <p:nvPr>
            <p:ph idx="1" type="body"/>
          </p:nvPr>
        </p:nvSpPr>
        <p:spPr>
          <a:xfrm>
            <a:off x="796150" y="1151025"/>
            <a:ext cx="11395800" cy="5490000"/>
          </a:xfrm>
          <a:prstGeom prst="rect">
            <a:avLst/>
          </a:prstGeom>
        </p:spPr>
        <p:txBody>
          <a:bodyPr anchorCtr="0" anchor="t" bIns="91425" lIns="91425" spcFirstLastPara="1" rIns="91425" wrap="square" tIns="91425">
            <a:noAutofit/>
          </a:bodyPr>
          <a:lstStyle/>
          <a:p>
            <a:pPr indent="-463296" lvl="0" marL="457200" rtl="0">
              <a:lnSpc>
                <a:spcPct val="70000"/>
              </a:lnSpc>
              <a:spcBef>
                <a:spcPts val="1600"/>
              </a:spcBef>
              <a:spcAft>
                <a:spcPts val="0"/>
              </a:spcAft>
              <a:buSzPts val="1800"/>
              <a:buAutoNum type="arabicPeriod"/>
            </a:pPr>
            <a:r>
              <a:rPr lang="en-US" sz="2400"/>
              <a:t>Pre-processing steps performed</a:t>
            </a:r>
            <a:r>
              <a:rPr lang="en-US" sz="1800"/>
              <a:t> </a:t>
            </a:r>
            <a:endParaRPr sz="1800"/>
          </a:p>
          <a:p>
            <a:pPr indent="-482917" lvl="1" marL="630936" rtl="0">
              <a:lnSpc>
                <a:spcPct val="70000"/>
              </a:lnSpc>
              <a:spcBef>
                <a:spcPts val="400"/>
              </a:spcBef>
              <a:spcAft>
                <a:spcPts val="0"/>
              </a:spcAft>
              <a:buSzPts val="1800"/>
              <a:buFont typeface="Questrial"/>
              <a:buAutoNum type="arabicPeriod"/>
            </a:pPr>
            <a:r>
              <a:rPr lang="en-US"/>
              <a:t>Wikipedia Corpus:</a:t>
            </a:r>
            <a:endParaRPr/>
          </a:p>
          <a:p>
            <a:pPr indent="-182562" lvl="5" marL="914400" rtl="0">
              <a:lnSpc>
                <a:spcPct val="70000"/>
              </a:lnSpc>
              <a:spcBef>
                <a:spcPts val="600"/>
              </a:spcBef>
              <a:spcAft>
                <a:spcPts val="0"/>
              </a:spcAft>
              <a:buSzPts val="1800"/>
              <a:buChar char="•"/>
            </a:pPr>
            <a:r>
              <a:rPr lang="en-US" sz="1800"/>
              <a:t>Read all the lines of the input file.</a:t>
            </a:r>
            <a:endParaRPr sz="1800"/>
          </a:p>
          <a:p>
            <a:pPr indent="-182562" lvl="5" marL="914400" rtl="0">
              <a:lnSpc>
                <a:spcPct val="70000"/>
              </a:lnSpc>
              <a:spcBef>
                <a:spcPts val="600"/>
              </a:spcBef>
              <a:spcAft>
                <a:spcPts val="0"/>
              </a:spcAft>
              <a:buSzPts val="1800"/>
              <a:buChar char="•"/>
            </a:pPr>
            <a:r>
              <a:rPr lang="en-US" sz="1800"/>
              <a:t>Remove all unwanted characters and punctuations.</a:t>
            </a:r>
            <a:endParaRPr sz="1800"/>
          </a:p>
          <a:p>
            <a:pPr indent="-182562" lvl="5" marL="914400" rtl="0">
              <a:lnSpc>
                <a:spcPct val="70000"/>
              </a:lnSpc>
              <a:spcBef>
                <a:spcPts val="600"/>
              </a:spcBef>
              <a:spcAft>
                <a:spcPts val="0"/>
              </a:spcAft>
              <a:buSzPts val="1800"/>
              <a:buChar char="•"/>
            </a:pPr>
            <a:r>
              <a:rPr lang="en-US" sz="1800"/>
              <a:t>Remove lines with very few words.</a:t>
            </a:r>
            <a:endParaRPr sz="1800"/>
          </a:p>
          <a:p>
            <a:pPr indent="-182562" lvl="5" marL="914400" rtl="0">
              <a:lnSpc>
                <a:spcPct val="70000"/>
              </a:lnSpc>
              <a:spcBef>
                <a:spcPts val="600"/>
              </a:spcBef>
              <a:spcAft>
                <a:spcPts val="0"/>
              </a:spcAft>
              <a:buSzPts val="1800"/>
              <a:buChar char="•"/>
            </a:pPr>
            <a:r>
              <a:rPr lang="en-US" sz="1800"/>
              <a:t>Convert everything to lower-case.</a:t>
            </a:r>
            <a:endParaRPr sz="1800"/>
          </a:p>
          <a:p>
            <a:pPr indent="-182562" lvl="5" marL="914400" rtl="0">
              <a:lnSpc>
                <a:spcPct val="70000"/>
              </a:lnSpc>
              <a:spcBef>
                <a:spcPts val="600"/>
              </a:spcBef>
              <a:spcAft>
                <a:spcPts val="0"/>
              </a:spcAft>
              <a:buSzPts val="1800"/>
              <a:buChar char="•"/>
            </a:pPr>
            <a:r>
              <a:rPr lang="en-US" sz="1800"/>
              <a:t>Run a sliding window on the words</a:t>
            </a:r>
            <a:endParaRPr sz="1800"/>
          </a:p>
          <a:p>
            <a:pPr indent="-388302" lvl="2" marL="813816" rtl="0">
              <a:lnSpc>
                <a:spcPct val="70000"/>
              </a:lnSpc>
              <a:spcBef>
                <a:spcPts val="600"/>
              </a:spcBef>
              <a:spcAft>
                <a:spcPts val="0"/>
              </a:spcAft>
              <a:buClr>
                <a:schemeClr val="accent1"/>
              </a:buClr>
              <a:buSzPts val="1085"/>
              <a:buFont typeface="Questrial"/>
              <a:buNone/>
            </a:pPr>
            <a:r>
              <a:t/>
            </a:r>
            <a:endParaRPr sz="1800"/>
          </a:p>
          <a:p>
            <a:pPr indent="-482917" lvl="1" marL="630936" rtl="0">
              <a:lnSpc>
                <a:spcPct val="70000"/>
              </a:lnSpc>
              <a:spcBef>
                <a:spcPts val="600"/>
              </a:spcBef>
              <a:spcAft>
                <a:spcPts val="0"/>
              </a:spcAft>
              <a:buSzPts val="1800"/>
              <a:buFont typeface="Questrial"/>
              <a:buAutoNum type="arabicPeriod"/>
            </a:pPr>
            <a:r>
              <a:rPr lang="en-US"/>
              <a:t>Narendra Modi Speeches:</a:t>
            </a:r>
            <a:endParaRPr/>
          </a:p>
          <a:p>
            <a:pPr indent="-502602" lvl="2" marL="813816" rtl="0">
              <a:lnSpc>
                <a:spcPct val="70000"/>
              </a:lnSpc>
              <a:spcBef>
                <a:spcPts val="600"/>
              </a:spcBef>
              <a:spcAft>
                <a:spcPts val="0"/>
              </a:spcAft>
              <a:buSzPts val="1800"/>
              <a:buChar char="•"/>
            </a:pPr>
            <a:r>
              <a:rPr lang="en-US" sz="1800"/>
              <a:t>Same as for Wikipedia but further,</a:t>
            </a:r>
            <a:endParaRPr sz="1800"/>
          </a:p>
          <a:p>
            <a:pPr indent="-502602" lvl="3" marL="960120" rtl="0">
              <a:lnSpc>
                <a:spcPct val="70000"/>
              </a:lnSpc>
              <a:spcBef>
                <a:spcPts val="600"/>
              </a:spcBef>
              <a:spcAft>
                <a:spcPts val="0"/>
              </a:spcAft>
              <a:buSzPts val="1800"/>
              <a:buChar char="•"/>
            </a:pPr>
            <a:r>
              <a:rPr lang="en-US" sz="1800"/>
              <a:t>Distinct number of words are found</a:t>
            </a:r>
            <a:endParaRPr sz="1800"/>
          </a:p>
          <a:p>
            <a:pPr indent="-502602" lvl="3" marL="960120" rtl="0">
              <a:lnSpc>
                <a:spcPct val="70000"/>
              </a:lnSpc>
              <a:spcBef>
                <a:spcPts val="600"/>
              </a:spcBef>
              <a:spcAft>
                <a:spcPts val="0"/>
              </a:spcAft>
              <a:buSzPts val="1800"/>
              <a:buChar char="•"/>
            </a:pPr>
            <a:r>
              <a:rPr lang="en-US" sz="1800"/>
              <a:t>All words are represented as numbers</a:t>
            </a:r>
            <a:endParaRPr sz="1800"/>
          </a:p>
          <a:p>
            <a:pPr indent="-502602" lvl="3" marL="960120" rtl="0">
              <a:lnSpc>
                <a:spcPct val="70000"/>
              </a:lnSpc>
              <a:spcBef>
                <a:spcPts val="600"/>
              </a:spcBef>
              <a:spcAft>
                <a:spcPts val="0"/>
              </a:spcAft>
              <a:buSzPts val="1800"/>
              <a:buChar char="•"/>
            </a:pPr>
            <a:r>
              <a:rPr lang="en-US" sz="1800"/>
              <a:t>All sentences are represented as a sequence of numbers</a:t>
            </a:r>
            <a:endParaRPr sz="1800"/>
          </a:p>
          <a:p>
            <a:pPr indent="-502602" lvl="3" marL="960120" rtl="0">
              <a:lnSpc>
                <a:spcPct val="70000"/>
              </a:lnSpc>
              <a:spcBef>
                <a:spcPts val="600"/>
              </a:spcBef>
              <a:spcAft>
                <a:spcPts val="0"/>
              </a:spcAft>
              <a:buSzPts val="1800"/>
              <a:buChar char="•"/>
            </a:pPr>
            <a:r>
              <a:rPr lang="en-US" sz="1800"/>
              <a:t>All the sequences are padded to the largest sequence size wth zeroes</a:t>
            </a:r>
            <a:endParaRPr sz="1800"/>
          </a:p>
        </p:txBody>
      </p:sp>
      <p:sp>
        <p:nvSpPr>
          <p:cNvPr id="146" name="Shape 146"/>
          <p:cNvSpPr txBox="1"/>
          <p:nvPr>
            <p:ph idx="12" type="sldNum"/>
          </p:nvPr>
        </p:nvSpPr>
        <p:spPr>
          <a:xfrm>
            <a:off x="10837333" y="6470704"/>
            <a:ext cx="973800" cy="2742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918978" y="2828366"/>
            <a:ext cx="9720000" cy="1499700"/>
          </a:xfrm>
          <a:prstGeom prst="rect">
            <a:avLst/>
          </a:prstGeom>
        </p:spPr>
        <p:txBody>
          <a:bodyPr anchorCtr="0" anchor="ctr" bIns="91425" lIns="91425" spcFirstLastPara="1" rIns="91425" wrap="square" tIns="91425">
            <a:noAutofit/>
          </a:bodyPr>
          <a:lstStyle/>
          <a:p>
            <a:pPr indent="457200" lvl="0" marL="1828800">
              <a:spcBef>
                <a:spcPts val="0"/>
              </a:spcBef>
              <a:spcAft>
                <a:spcPts val="0"/>
              </a:spcAft>
              <a:buNone/>
            </a:pPr>
            <a:r>
              <a:rPr lang="en-US"/>
              <a:t>MARKOV CHAINS</a:t>
            </a:r>
            <a:endParaRPr/>
          </a:p>
        </p:txBody>
      </p:sp>
      <p:sp>
        <p:nvSpPr>
          <p:cNvPr id="153" name="Shape 153"/>
          <p:cNvSpPr txBox="1"/>
          <p:nvPr>
            <p:ph idx="1" type="body"/>
          </p:nvPr>
        </p:nvSpPr>
        <p:spPr>
          <a:xfrm>
            <a:off x="1024128" y="2286000"/>
            <a:ext cx="9720000" cy="4023300"/>
          </a:xfrm>
          <a:prstGeom prst="rect">
            <a:avLst/>
          </a:prstGeom>
        </p:spPr>
        <p:txBody>
          <a:bodyPr anchorCtr="0" anchor="t" bIns="91425" lIns="91425" spcFirstLastPara="1" rIns="91425" wrap="square" tIns="91425">
            <a:noAutofit/>
          </a:bodyPr>
          <a:lstStyle/>
          <a:p>
            <a:pPr indent="0" lvl="0" marL="0">
              <a:spcBef>
                <a:spcPts val="1200"/>
              </a:spcBef>
              <a:spcAft>
                <a:spcPts val="200"/>
              </a:spcAft>
              <a:buNone/>
            </a:pPr>
            <a:r>
              <a:t/>
            </a:r>
            <a:endParaRPr/>
          </a:p>
        </p:txBody>
      </p:sp>
      <p:sp>
        <p:nvSpPr>
          <p:cNvPr id="154" name="Shape 154"/>
          <p:cNvSpPr txBox="1"/>
          <p:nvPr>
            <p:ph idx="12" type="sldNum"/>
          </p:nvPr>
        </p:nvSpPr>
        <p:spPr>
          <a:xfrm>
            <a:off x="10837333" y="6470704"/>
            <a:ext cx="973800" cy="2742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1024125" y="585222"/>
            <a:ext cx="9549900" cy="10032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0C0C0C"/>
              </a:buClr>
              <a:buSzPts val="5000"/>
              <a:buFont typeface="Questrial"/>
              <a:buNone/>
            </a:pPr>
            <a:r>
              <a:rPr b="0" i="0" lang="en-US" sz="3600" u="none" cap="none" strike="noStrike">
                <a:solidFill>
                  <a:srgbClr val="0C0C0C"/>
                </a:solidFill>
                <a:latin typeface="Questrial"/>
                <a:ea typeface="Questrial"/>
                <a:cs typeface="Questrial"/>
                <a:sym typeface="Questrial"/>
              </a:rPr>
              <a:t>HIGH LEVEL DESIGN OF OUR IMPLEMENTATION </a:t>
            </a:r>
            <a:endParaRPr b="0" i="0" sz="3600" u="none" cap="none" strike="noStrike">
              <a:solidFill>
                <a:srgbClr val="0C0C0C"/>
              </a:solidFill>
              <a:latin typeface="Questrial"/>
              <a:ea typeface="Questrial"/>
              <a:cs typeface="Questrial"/>
              <a:sym typeface="Questrial"/>
            </a:endParaRPr>
          </a:p>
        </p:txBody>
      </p:sp>
      <p:sp>
        <p:nvSpPr>
          <p:cNvPr id="160" name="Shape 160"/>
          <p:cNvSpPr txBox="1"/>
          <p:nvPr>
            <p:ph idx="1" type="body"/>
          </p:nvPr>
        </p:nvSpPr>
        <p:spPr>
          <a:xfrm>
            <a:off x="1024128" y="1796603"/>
            <a:ext cx="9720073" cy="4023360"/>
          </a:xfrm>
          <a:prstGeom prst="rect">
            <a:avLst/>
          </a:prstGeom>
          <a:noFill/>
          <a:ln>
            <a:noFill/>
          </a:ln>
        </p:spPr>
        <p:txBody>
          <a:bodyPr anchorCtr="0" anchor="t" bIns="45700" lIns="45700" spcFirstLastPara="1" rIns="45700" wrap="square" tIns="45700">
            <a:noAutofit/>
          </a:bodyPr>
          <a:lstStyle/>
          <a:p>
            <a:pPr indent="-91440" lvl="0" marL="91440" marR="0" rtl="0" algn="l">
              <a:lnSpc>
                <a:spcPct val="90000"/>
              </a:lnSpc>
              <a:spcBef>
                <a:spcPts val="0"/>
              </a:spcBef>
              <a:spcAft>
                <a:spcPts val="0"/>
              </a:spcAft>
              <a:buClr>
                <a:schemeClr val="accent1"/>
              </a:buClr>
              <a:buSzPts val="2200"/>
              <a:buFont typeface="Questrial"/>
              <a:buChar char=" "/>
            </a:pPr>
            <a:r>
              <a:rPr b="1" i="0" lang="en-US" sz="2200" u="none" cap="none" strike="noStrike">
                <a:solidFill>
                  <a:schemeClr val="dk1"/>
                </a:solidFill>
              </a:rPr>
              <a:t>MARKOV CHAIN APPROACH:</a:t>
            </a:r>
            <a:endParaRPr b="1"/>
          </a:p>
          <a:p>
            <a:pPr indent="-137159" lvl="1" marL="265176" marR="0" rtl="0" algn="l">
              <a:lnSpc>
                <a:spcPct val="90000"/>
              </a:lnSpc>
              <a:spcBef>
                <a:spcPts val="400"/>
              </a:spcBef>
              <a:spcAft>
                <a:spcPts val="0"/>
              </a:spcAft>
              <a:buClr>
                <a:schemeClr val="accent1"/>
              </a:buClr>
              <a:buSzPts val="1800"/>
              <a:buFont typeface="Noto Sans Symbols"/>
              <a:buChar char="•"/>
            </a:pPr>
            <a:r>
              <a:rPr b="0" i="0" lang="en-US" sz="1800" u="none" cap="none" strike="noStrike">
                <a:solidFill>
                  <a:schemeClr val="dk1"/>
                </a:solidFill>
                <a:latin typeface="Questrial"/>
                <a:ea typeface="Questrial"/>
                <a:cs typeface="Questrial"/>
                <a:sym typeface="Questrial"/>
              </a:rPr>
              <a:t>We create the training set by creating (n-gram , n+1 word , count ) pairs and save these pairs in the SQL database</a:t>
            </a:r>
            <a:endParaRPr/>
          </a:p>
          <a:p>
            <a:pPr indent="-137159" lvl="1" marL="265176" marR="0" rtl="0" algn="l">
              <a:lnSpc>
                <a:spcPct val="90000"/>
              </a:lnSpc>
              <a:spcBef>
                <a:spcPts val="600"/>
              </a:spcBef>
              <a:spcAft>
                <a:spcPts val="0"/>
              </a:spcAft>
              <a:buClr>
                <a:schemeClr val="accent1"/>
              </a:buClr>
              <a:buSzPts val="1800"/>
              <a:buFont typeface="Noto Sans Symbols"/>
              <a:buChar char="•"/>
            </a:pPr>
            <a:r>
              <a:rPr b="0" i="0" lang="en-US" sz="1800" u="none" cap="none" strike="noStrike">
                <a:solidFill>
                  <a:schemeClr val="dk1"/>
                </a:solidFill>
                <a:latin typeface="Questrial"/>
                <a:ea typeface="Questrial"/>
                <a:cs typeface="Questrial"/>
                <a:sym typeface="Questrial"/>
              </a:rPr>
              <a:t>Then as said in pre-processing we also use the Wikipedia corpus, run. A sliding window and save the input,output pairs , which can also be used as training dataset but we are just using to test our model</a:t>
            </a:r>
            <a:endParaRPr/>
          </a:p>
          <a:p>
            <a:pPr indent="-137159" lvl="1" marL="265176" marR="0" rtl="0" algn="l">
              <a:lnSpc>
                <a:spcPct val="90000"/>
              </a:lnSpc>
              <a:spcBef>
                <a:spcPts val="600"/>
              </a:spcBef>
              <a:spcAft>
                <a:spcPts val="0"/>
              </a:spcAft>
              <a:buClr>
                <a:schemeClr val="accent1"/>
              </a:buClr>
              <a:buSzPts val="1800"/>
              <a:buFont typeface="Noto Sans Symbols"/>
              <a:buChar char="•"/>
            </a:pPr>
            <a:r>
              <a:rPr b="0" i="0" lang="en-US" sz="1800" u="none" cap="none" strike="noStrike">
                <a:solidFill>
                  <a:schemeClr val="dk1"/>
                </a:solidFill>
                <a:latin typeface="Questrial"/>
                <a:ea typeface="Questrial"/>
                <a:cs typeface="Questrial"/>
                <a:sym typeface="Questrial"/>
              </a:rPr>
              <a:t>So , in order to predict the next word , we give a simple SQL query to the database and return an ordered dictionary of word , count pairs which the client.py file will help us calculate the probability(if needed).</a:t>
            </a:r>
            <a:endParaRPr/>
          </a:p>
          <a:p>
            <a:pPr indent="-137159" lvl="1" marL="265176" marR="0" rtl="0" algn="l">
              <a:lnSpc>
                <a:spcPct val="90000"/>
              </a:lnSpc>
              <a:spcBef>
                <a:spcPts val="600"/>
              </a:spcBef>
              <a:spcAft>
                <a:spcPts val="0"/>
              </a:spcAft>
              <a:buClr>
                <a:schemeClr val="accent1"/>
              </a:buClr>
              <a:buSzPts val="1800"/>
              <a:buFont typeface="Noto Sans Symbols"/>
              <a:buChar char="•"/>
            </a:pPr>
            <a:r>
              <a:rPr b="0" i="0" lang="en-US" sz="1800" u="none" cap="none" strike="noStrike">
                <a:solidFill>
                  <a:schemeClr val="dk1"/>
                </a:solidFill>
                <a:latin typeface="Questrial"/>
                <a:ea typeface="Questrial"/>
                <a:cs typeface="Questrial"/>
                <a:sym typeface="Questrial"/>
              </a:rPr>
              <a:t>We have used the databse approach just because , it is very fast compared to vanilla lists , and practically impossible when the size of the text moves into GBs.</a:t>
            </a:r>
            <a:endParaRPr b="0" i="0" sz="1800" u="none" cap="none" strike="noStrike">
              <a:solidFill>
                <a:schemeClr val="dk1"/>
              </a:solidFill>
              <a:latin typeface="Questrial"/>
              <a:ea typeface="Questrial"/>
              <a:cs typeface="Questrial"/>
              <a:sym typeface="Questrial"/>
            </a:endParaRPr>
          </a:p>
        </p:txBody>
      </p:sp>
      <p:sp>
        <p:nvSpPr>
          <p:cNvPr id="161" name="Shape 161"/>
          <p:cNvSpPr txBox="1"/>
          <p:nvPr/>
        </p:nvSpPr>
        <p:spPr>
          <a:xfrm>
            <a:off x="1024128" y="5819963"/>
            <a:ext cx="947240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Questrial"/>
                <a:ea typeface="Questrial"/>
                <a:cs typeface="Questrial"/>
                <a:sym typeface="Questrial"/>
              </a:rPr>
              <a:t>Note </a:t>
            </a:r>
            <a:r>
              <a:rPr b="0" i="0" lang="en-US" sz="1800" u="none" cap="none" strike="noStrike">
                <a:solidFill>
                  <a:schemeClr val="dk1"/>
                </a:solidFill>
                <a:latin typeface="Questrial"/>
                <a:ea typeface="Questrial"/>
                <a:cs typeface="Questrial"/>
                <a:sym typeface="Questrial"/>
              </a:rPr>
              <a:t>: Both the dataset and latest jupyter notebook ( python 3.0) have to be submitted for evaluation</a:t>
            </a:r>
            <a:endParaRPr sz="1800">
              <a:solidFill>
                <a:schemeClr val="dk1"/>
              </a:solidFill>
              <a:latin typeface="Questrial"/>
              <a:ea typeface="Questrial"/>
              <a:cs typeface="Questrial"/>
              <a:sym typeface="Questrial"/>
            </a:endParaRPr>
          </a:p>
        </p:txBody>
      </p:sp>
      <p:sp>
        <p:nvSpPr>
          <p:cNvPr id="162" name="Shape 162"/>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1000" cap="none">
                <a:solidFill>
                  <a:srgbClr val="0C0C0C"/>
                </a:solidFill>
                <a:latin typeface="Questrial"/>
                <a:ea typeface="Questrial"/>
                <a:cs typeface="Questrial"/>
                <a:sym typeface="Questrial"/>
              </a:rPr>
              <a:t>UE15CS333 PROJECT (2018 CSE 6TH SEMESTER)</a:t>
            </a:r>
            <a:endParaRPr sz="1000" cap="none">
              <a:solidFill>
                <a:srgbClr val="0C0C0C"/>
              </a:solidFill>
              <a:latin typeface="Questrial"/>
              <a:ea typeface="Questrial"/>
              <a:cs typeface="Questrial"/>
              <a:sym typeface="Questrial"/>
            </a:endParaRPr>
          </a:p>
        </p:txBody>
      </p:sp>
      <p:sp>
        <p:nvSpPr>
          <p:cNvPr id="163" name="Shape 163"/>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000">
                <a:solidFill>
                  <a:srgbClr val="0C0C0C"/>
                </a:solidFill>
                <a:latin typeface="Questrial"/>
                <a:ea typeface="Questrial"/>
                <a:cs typeface="Questrial"/>
                <a:sym typeface="Questrial"/>
              </a:rPr>
              <a:t>‹#›</a:t>
            </a:fld>
            <a:endParaRPr sz="1000">
              <a:solidFill>
                <a:srgbClr val="0C0C0C"/>
              </a:solidFill>
              <a:latin typeface="Questrial"/>
              <a:ea typeface="Questrial"/>
              <a:cs typeface="Questrial"/>
              <a:sym typeface="Questrial"/>
            </a:endParaRPr>
          </a:p>
        </p:txBody>
      </p:sp>
      <p:pic>
        <p:nvPicPr>
          <p:cNvPr descr="Image result for markov chains" id="164" name="Shape 164"/>
          <p:cNvPicPr preferRelativeResize="0"/>
          <p:nvPr/>
        </p:nvPicPr>
        <p:blipFill rotWithShape="1">
          <a:blip r:embed="rId3">
            <a:alphaModFix/>
          </a:blip>
          <a:srcRect b="0" l="0" r="0" t="0"/>
          <a:stretch/>
        </p:blipFill>
        <p:spPr>
          <a:xfrm>
            <a:off x="8301420" y="4931399"/>
            <a:ext cx="2796209" cy="100333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ntegral">
  <a:themeElements>
    <a:clrScheme name="Integral">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