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3.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7"/>
  </p:notesMasterIdLst>
  <p:sldIdLst>
    <p:sldId id="274" r:id="rId2"/>
    <p:sldId id="259" r:id="rId3"/>
    <p:sldId id="260" r:id="rId4"/>
    <p:sldId id="271" r:id="rId5"/>
    <p:sldId id="262" r:id="rId6"/>
    <p:sldId id="278" r:id="rId7"/>
    <p:sldId id="264" r:id="rId8"/>
    <p:sldId id="275" r:id="rId9"/>
    <p:sldId id="277" r:id="rId10"/>
    <p:sldId id="269" r:id="rId11"/>
    <p:sldId id="279" r:id="rId12"/>
    <p:sldId id="280" r:id="rId13"/>
    <p:sldId id="281" r:id="rId14"/>
    <p:sldId id="282" r:id="rId15"/>
    <p:sldId id="27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2CF8"/>
    <a:srgbClr val="EC38CA"/>
    <a:srgbClr val="9823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546745-A387-4295-81B5-B6508B1BF70E}" v="5" dt="2022-12-18T07:25:30.374"/>
    <p1510:client id="{979824FD-9681-4769-9856-6185A6E830E9}" v="145" dt="2022-12-19T03:53:57.728"/>
    <p1510:client id="{A98AB042-9679-47FA-9C67-FE106F2AB45B}" v="87" dt="2022-12-22T12:38:09.869"/>
    <p1510:client id="{E72B4851-0602-4C48-8FF7-02F8D8AE3ECA}" v="43" dt="2023-01-09T04:07:49.9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362"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6A7D30-17F9-4D3E-BA57-741F584AA1E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579A840B-63E0-4407-BD40-D72FB33E37FB}">
      <dgm:prSet phldrT="[Text]" custT="1"/>
      <dgm:spPr/>
      <dgm:t>
        <a:bodyPr/>
        <a:lstStyle/>
        <a:p>
          <a:r>
            <a:rPr lang="en-US" sz="1600" b="1" dirty="0"/>
            <a:t>Admin View</a:t>
          </a:r>
        </a:p>
      </dgm:t>
    </dgm:pt>
    <dgm:pt modelId="{A30DADA1-90A9-4615-A3B7-E9EF42EE62B9}" type="parTrans" cxnId="{095ECF44-4C66-4F7B-970D-31899AF9C30B}">
      <dgm:prSet/>
      <dgm:spPr/>
      <dgm:t>
        <a:bodyPr/>
        <a:lstStyle/>
        <a:p>
          <a:endParaRPr lang="en-US"/>
        </a:p>
      </dgm:t>
    </dgm:pt>
    <dgm:pt modelId="{C8A25661-75C0-40D0-8CFE-59203D004C04}" type="sibTrans" cxnId="{095ECF44-4C66-4F7B-970D-31899AF9C30B}">
      <dgm:prSet/>
      <dgm:spPr/>
      <dgm:t>
        <a:bodyPr/>
        <a:lstStyle/>
        <a:p>
          <a:endParaRPr lang="en-US"/>
        </a:p>
      </dgm:t>
    </dgm:pt>
    <dgm:pt modelId="{B16AF3FA-80F3-4263-8595-84240CA9EDD4}">
      <dgm:prSet phldrT="[Text]" custT="1"/>
      <dgm:spPr/>
      <dgm:t>
        <a:bodyPr/>
        <a:lstStyle/>
        <a:p>
          <a:r>
            <a:rPr lang="en-US" sz="1500" dirty="0"/>
            <a:t>Can add Doctors</a:t>
          </a:r>
        </a:p>
      </dgm:t>
    </dgm:pt>
    <dgm:pt modelId="{8B6D944E-4BB7-441F-A143-727D7AF26EFE}" type="parTrans" cxnId="{140BFC40-36C7-4A79-B60C-D5B7839327D6}">
      <dgm:prSet/>
      <dgm:spPr/>
      <dgm:t>
        <a:bodyPr/>
        <a:lstStyle/>
        <a:p>
          <a:endParaRPr lang="en-US"/>
        </a:p>
      </dgm:t>
    </dgm:pt>
    <dgm:pt modelId="{3341792C-C1E5-46DD-9C73-D13FDE264A17}" type="sibTrans" cxnId="{140BFC40-36C7-4A79-B60C-D5B7839327D6}">
      <dgm:prSet/>
      <dgm:spPr/>
      <dgm:t>
        <a:bodyPr/>
        <a:lstStyle/>
        <a:p>
          <a:endParaRPr lang="en-US"/>
        </a:p>
      </dgm:t>
    </dgm:pt>
    <dgm:pt modelId="{3AE7195F-2084-4288-AD61-47AC59328112}">
      <dgm:prSet phldrT="[Text]" custT="1"/>
      <dgm:spPr/>
      <dgm:t>
        <a:bodyPr/>
        <a:lstStyle/>
        <a:p>
          <a:r>
            <a:rPr lang="en-US" sz="1600" b="1" dirty="0"/>
            <a:t>Doctor  View</a:t>
          </a:r>
        </a:p>
      </dgm:t>
    </dgm:pt>
    <dgm:pt modelId="{02016EA8-173B-4D5C-94E9-AA87BC8CA291}" type="parTrans" cxnId="{FEFB5635-6C78-4FD8-8A24-10DE30F4A36B}">
      <dgm:prSet/>
      <dgm:spPr/>
      <dgm:t>
        <a:bodyPr/>
        <a:lstStyle/>
        <a:p>
          <a:endParaRPr lang="en-US"/>
        </a:p>
      </dgm:t>
    </dgm:pt>
    <dgm:pt modelId="{E85D0D5E-11D7-40EA-8FA4-BE872F4C4653}" type="sibTrans" cxnId="{FEFB5635-6C78-4FD8-8A24-10DE30F4A36B}">
      <dgm:prSet/>
      <dgm:spPr/>
      <dgm:t>
        <a:bodyPr/>
        <a:lstStyle/>
        <a:p>
          <a:endParaRPr lang="en-US"/>
        </a:p>
      </dgm:t>
    </dgm:pt>
    <dgm:pt modelId="{81FF05F6-8B9E-402A-95C8-0AD8BE909A35}">
      <dgm:prSet phldrT="[Text]" custT="1"/>
      <dgm:spPr/>
      <dgm:t>
        <a:bodyPr/>
        <a:lstStyle/>
        <a:p>
          <a:r>
            <a:rPr lang="en-US" sz="1500" dirty="0"/>
            <a:t>View all appointments</a:t>
          </a:r>
        </a:p>
      </dgm:t>
    </dgm:pt>
    <dgm:pt modelId="{452216E1-D1BA-40C7-98F6-DB22EC3F3D41}" type="parTrans" cxnId="{4127EDC2-370F-42A6-A23E-4FE691F61EA5}">
      <dgm:prSet/>
      <dgm:spPr/>
      <dgm:t>
        <a:bodyPr/>
        <a:lstStyle/>
        <a:p>
          <a:endParaRPr lang="en-US"/>
        </a:p>
      </dgm:t>
    </dgm:pt>
    <dgm:pt modelId="{CD4BE8A4-6EDF-4181-AAC9-4A23FE8542F9}" type="sibTrans" cxnId="{4127EDC2-370F-42A6-A23E-4FE691F61EA5}">
      <dgm:prSet/>
      <dgm:spPr/>
      <dgm:t>
        <a:bodyPr/>
        <a:lstStyle/>
        <a:p>
          <a:endParaRPr lang="en-US"/>
        </a:p>
      </dgm:t>
    </dgm:pt>
    <dgm:pt modelId="{6C7C1478-3D28-4CFB-995E-8BED73C00C66}">
      <dgm:prSet phldrT="[Text]" custT="1"/>
      <dgm:spPr/>
      <dgm:t>
        <a:bodyPr/>
        <a:lstStyle/>
        <a:p>
          <a:r>
            <a:rPr lang="en-US" sz="1600" b="1" dirty="0"/>
            <a:t>Patient View</a:t>
          </a:r>
        </a:p>
      </dgm:t>
    </dgm:pt>
    <dgm:pt modelId="{1260CF18-F32A-4EB2-B6BA-752C09434E55}" type="parTrans" cxnId="{70729525-83F2-48B3-A498-07EE03098E82}">
      <dgm:prSet/>
      <dgm:spPr/>
      <dgm:t>
        <a:bodyPr/>
        <a:lstStyle/>
        <a:p>
          <a:endParaRPr lang="en-US"/>
        </a:p>
      </dgm:t>
    </dgm:pt>
    <dgm:pt modelId="{E83B54D7-CF20-4D85-9B80-5E926E688F3C}" type="sibTrans" cxnId="{70729525-83F2-48B3-A498-07EE03098E82}">
      <dgm:prSet/>
      <dgm:spPr/>
      <dgm:t>
        <a:bodyPr/>
        <a:lstStyle/>
        <a:p>
          <a:endParaRPr lang="en-US"/>
        </a:p>
      </dgm:t>
    </dgm:pt>
    <dgm:pt modelId="{2952854F-A94D-45E0-99C7-6DB980093C12}">
      <dgm:prSet phldrT="[Text]" custT="1"/>
      <dgm:spPr/>
      <dgm:t>
        <a:bodyPr/>
        <a:lstStyle/>
        <a:p>
          <a:r>
            <a:rPr lang="en-US" sz="1500" dirty="0"/>
            <a:t>Can book appointments</a:t>
          </a:r>
        </a:p>
      </dgm:t>
    </dgm:pt>
    <dgm:pt modelId="{3E002022-258A-4705-B451-76B2C6C054C5}" type="parTrans" cxnId="{2D427514-F0DE-4E0C-9413-1176D997C5C1}">
      <dgm:prSet/>
      <dgm:spPr/>
      <dgm:t>
        <a:bodyPr/>
        <a:lstStyle/>
        <a:p>
          <a:endParaRPr lang="en-US"/>
        </a:p>
      </dgm:t>
    </dgm:pt>
    <dgm:pt modelId="{EE16E335-1C83-4711-A9B5-6C5BA8C45D94}" type="sibTrans" cxnId="{2D427514-F0DE-4E0C-9413-1176D997C5C1}">
      <dgm:prSet/>
      <dgm:spPr/>
      <dgm:t>
        <a:bodyPr/>
        <a:lstStyle/>
        <a:p>
          <a:endParaRPr lang="en-US"/>
        </a:p>
      </dgm:t>
    </dgm:pt>
    <dgm:pt modelId="{B9657BC1-28A7-463B-89DB-46DD09C135E1}">
      <dgm:prSet phldrT="[Text]" custT="1"/>
      <dgm:spPr/>
      <dgm:t>
        <a:bodyPr/>
        <a:lstStyle/>
        <a:p>
          <a:r>
            <a:rPr lang="en-US" sz="1500" dirty="0"/>
            <a:t>View all appointments</a:t>
          </a:r>
        </a:p>
      </dgm:t>
    </dgm:pt>
    <dgm:pt modelId="{3C7C9371-139C-4EFA-B001-181938A82A84}" type="parTrans" cxnId="{21D22373-975B-4D12-8B43-AA55043E000B}">
      <dgm:prSet/>
      <dgm:spPr/>
      <dgm:t>
        <a:bodyPr/>
        <a:lstStyle/>
        <a:p>
          <a:endParaRPr lang="en-US"/>
        </a:p>
      </dgm:t>
    </dgm:pt>
    <dgm:pt modelId="{58A1B321-73CE-48DD-BD67-4098B15C170F}" type="sibTrans" cxnId="{21D22373-975B-4D12-8B43-AA55043E000B}">
      <dgm:prSet/>
      <dgm:spPr/>
      <dgm:t>
        <a:bodyPr/>
        <a:lstStyle/>
        <a:p>
          <a:endParaRPr lang="en-US"/>
        </a:p>
      </dgm:t>
    </dgm:pt>
    <dgm:pt modelId="{10F3E1F9-CF6D-4B36-A6A0-3844F45945D7}">
      <dgm:prSet phldrT="[Text]" custT="1"/>
      <dgm:spPr/>
      <dgm:t>
        <a:bodyPr/>
        <a:lstStyle/>
        <a:p>
          <a:r>
            <a:rPr lang="en-US" sz="1500" dirty="0"/>
            <a:t>Can add Specialists</a:t>
          </a:r>
        </a:p>
      </dgm:t>
    </dgm:pt>
    <dgm:pt modelId="{46DCAAF3-0B01-407B-8921-1200179B48BB}" type="parTrans" cxnId="{1F91A36B-5952-4C9A-872A-001609B13F8F}">
      <dgm:prSet/>
      <dgm:spPr/>
      <dgm:t>
        <a:bodyPr/>
        <a:lstStyle/>
        <a:p>
          <a:endParaRPr lang="en-US"/>
        </a:p>
      </dgm:t>
    </dgm:pt>
    <dgm:pt modelId="{8978925D-3710-4F63-9830-83DB71478064}" type="sibTrans" cxnId="{1F91A36B-5952-4C9A-872A-001609B13F8F}">
      <dgm:prSet/>
      <dgm:spPr/>
      <dgm:t>
        <a:bodyPr/>
        <a:lstStyle/>
        <a:p>
          <a:endParaRPr lang="en-US"/>
        </a:p>
      </dgm:t>
    </dgm:pt>
    <dgm:pt modelId="{E46A900C-152D-4B3D-BFF6-AC4730F9D89B}">
      <dgm:prSet phldrT="[Text]" custT="1"/>
      <dgm:spPr/>
      <dgm:t>
        <a:bodyPr/>
        <a:lstStyle/>
        <a:p>
          <a:r>
            <a:rPr lang="en-US" sz="1500" dirty="0"/>
            <a:t>Can manage the database</a:t>
          </a:r>
        </a:p>
      </dgm:t>
    </dgm:pt>
    <dgm:pt modelId="{6647FE21-2FC2-485C-B519-72FADB075BAB}" type="parTrans" cxnId="{33B04220-ED47-4D26-A053-36E516C9A73A}">
      <dgm:prSet/>
      <dgm:spPr/>
      <dgm:t>
        <a:bodyPr/>
        <a:lstStyle/>
        <a:p>
          <a:endParaRPr lang="en-US"/>
        </a:p>
      </dgm:t>
    </dgm:pt>
    <dgm:pt modelId="{677AA12E-E120-4BAD-8575-0A44287E73AF}" type="sibTrans" cxnId="{33B04220-ED47-4D26-A053-36E516C9A73A}">
      <dgm:prSet/>
      <dgm:spPr/>
      <dgm:t>
        <a:bodyPr/>
        <a:lstStyle/>
        <a:p>
          <a:endParaRPr lang="en-US"/>
        </a:p>
      </dgm:t>
    </dgm:pt>
    <dgm:pt modelId="{3F8729A7-3C1E-4730-AB4A-718E14801934}">
      <dgm:prSet phldrT="[Text]" custT="1"/>
      <dgm:spPr/>
      <dgm:t>
        <a:bodyPr/>
        <a:lstStyle/>
        <a:p>
          <a:r>
            <a:rPr lang="en-US" sz="1500" dirty="0"/>
            <a:t>Add comments to patients</a:t>
          </a:r>
        </a:p>
      </dgm:t>
    </dgm:pt>
    <dgm:pt modelId="{5E6FAC90-A51F-4FF3-959B-0AC8DFA6BF42}" type="parTrans" cxnId="{A4D186B1-F4DB-44A5-824D-F472A0AB5DC2}">
      <dgm:prSet/>
      <dgm:spPr/>
      <dgm:t>
        <a:bodyPr/>
        <a:lstStyle/>
        <a:p>
          <a:endParaRPr lang="en-US"/>
        </a:p>
      </dgm:t>
    </dgm:pt>
    <dgm:pt modelId="{C87C8669-21B0-447C-9B2C-4D2AD5A70C21}" type="sibTrans" cxnId="{A4D186B1-F4DB-44A5-824D-F472A0AB5DC2}">
      <dgm:prSet/>
      <dgm:spPr/>
      <dgm:t>
        <a:bodyPr/>
        <a:lstStyle/>
        <a:p>
          <a:endParaRPr lang="en-US"/>
        </a:p>
      </dgm:t>
    </dgm:pt>
    <dgm:pt modelId="{FF5C29A5-650F-463F-A4F0-B8A29A7D419B}">
      <dgm:prSet phldrT="[Text]" custT="1"/>
      <dgm:spPr/>
      <dgm:t>
        <a:bodyPr/>
        <a:lstStyle/>
        <a:p>
          <a:r>
            <a:rPr lang="en-US" sz="1500" dirty="0"/>
            <a:t>Edit profile details</a:t>
          </a:r>
        </a:p>
      </dgm:t>
    </dgm:pt>
    <dgm:pt modelId="{21B7BDAA-20E7-49F6-8BED-3F6DB2CB5098}" type="parTrans" cxnId="{B4A8050D-6874-4851-9935-B1537126A4A3}">
      <dgm:prSet/>
      <dgm:spPr/>
      <dgm:t>
        <a:bodyPr/>
        <a:lstStyle/>
        <a:p>
          <a:endParaRPr lang="en-US"/>
        </a:p>
      </dgm:t>
    </dgm:pt>
    <dgm:pt modelId="{A579B58A-08D9-4A5A-945D-B70C5D2908AA}" type="sibTrans" cxnId="{B4A8050D-6874-4851-9935-B1537126A4A3}">
      <dgm:prSet/>
      <dgm:spPr/>
      <dgm:t>
        <a:bodyPr/>
        <a:lstStyle/>
        <a:p>
          <a:endParaRPr lang="en-US"/>
        </a:p>
      </dgm:t>
    </dgm:pt>
    <dgm:pt modelId="{B4E9150A-FCFB-454F-9116-73687DE4D164}">
      <dgm:prSet phldrT="[Text]" custT="1"/>
      <dgm:spPr/>
      <dgm:t>
        <a:bodyPr/>
        <a:lstStyle/>
        <a:p>
          <a:endParaRPr lang="en-US" sz="1500" dirty="0"/>
        </a:p>
      </dgm:t>
    </dgm:pt>
    <dgm:pt modelId="{7467CFF6-7DCB-4383-8D2A-4E90B37A5E91}" type="parTrans" cxnId="{A63D9317-51A0-44DB-A62F-97E13ADC9745}">
      <dgm:prSet/>
      <dgm:spPr/>
      <dgm:t>
        <a:bodyPr/>
        <a:lstStyle/>
        <a:p>
          <a:endParaRPr lang="en-US"/>
        </a:p>
      </dgm:t>
    </dgm:pt>
    <dgm:pt modelId="{E082B93B-60DE-4686-90E7-C6AFF7F4267D}" type="sibTrans" cxnId="{A63D9317-51A0-44DB-A62F-97E13ADC9745}">
      <dgm:prSet/>
      <dgm:spPr/>
      <dgm:t>
        <a:bodyPr/>
        <a:lstStyle/>
        <a:p>
          <a:endParaRPr lang="en-US"/>
        </a:p>
      </dgm:t>
    </dgm:pt>
    <dgm:pt modelId="{A267291B-0F6D-4FB6-B0B2-F644A07FDA32}">
      <dgm:prSet phldrT="[Text]" custT="1"/>
      <dgm:spPr/>
      <dgm:t>
        <a:bodyPr/>
        <a:lstStyle/>
        <a:p>
          <a:r>
            <a:rPr lang="en-US" sz="1500" dirty="0"/>
            <a:t>Can view doctors and patients</a:t>
          </a:r>
        </a:p>
      </dgm:t>
    </dgm:pt>
    <dgm:pt modelId="{5A944440-586F-4094-96A0-1751DA609DFB}" type="parTrans" cxnId="{84549BEC-5389-4E32-A239-687C3B602029}">
      <dgm:prSet/>
      <dgm:spPr/>
      <dgm:t>
        <a:bodyPr/>
        <a:lstStyle/>
        <a:p>
          <a:endParaRPr lang="en-US"/>
        </a:p>
      </dgm:t>
    </dgm:pt>
    <dgm:pt modelId="{93E88242-E7B8-4AEC-8EAA-DECDF5185B11}" type="sibTrans" cxnId="{84549BEC-5389-4E32-A239-687C3B602029}">
      <dgm:prSet/>
      <dgm:spPr/>
      <dgm:t>
        <a:bodyPr/>
        <a:lstStyle/>
        <a:p>
          <a:endParaRPr lang="en-US"/>
        </a:p>
      </dgm:t>
    </dgm:pt>
    <dgm:pt modelId="{D8070094-B772-4F97-BD85-D2A28F45FBE5}">
      <dgm:prSet phldrT="[Text]" custT="1"/>
      <dgm:spPr/>
      <dgm:t>
        <a:bodyPr/>
        <a:lstStyle/>
        <a:p>
          <a:r>
            <a:rPr lang="en-US" sz="1600" b="1" dirty="0"/>
            <a:t>Login and Registration</a:t>
          </a:r>
        </a:p>
      </dgm:t>
    </dgm:pt>
    <dgm:pt modelId="{7FA9B5AD-28DB-4A9F-9929-D827CF944DDD}" type="parTrans" cxnId="{D098884E-3DB1-4E90-946F-064EF9BADC26}">
      <dgm:prSet/>
      <dgm:spPr/>
      <dgm:t>
        <a:bodyPr/>
        <a:lstStyle/>
        <a:p>
          <a:endParaRPr lang="en-US"/>
        </a:p>
      </dgm:t>
    </dgm:pt>
    <dgm:pt modelId="{7954ADC0-B1FB-4119-B2C2-AC410AF24381}" type="sibTrans" cxnId="{D098884E-3DB1-4E90-946F-064EF9BADC26}">
      <dgm:prSet/>
      <dgm:spPr/>
      <dgm:t>
        <a:bodyPr/>
        <a:lstStyle/>
        <a:p>
          <a:endParaRPr lang="en-US"/>
        </a:p>
      </dgm:t>
    </dgm:pt>
    <dgm:pt modelId="{749BBDBD-0C85-4DF2-AC1C-60266F695AEB}">
      <dgm:prSet phldrT="[Text]" custT="1"/>
      <dgm:spPr/>
      <dgm:t>
        <a:bodyPr/>
        <a:lstStyle/>
        <a:p>
          <a:r>
            <a:rPr lang="en-US" sz="1500" dirty="0"/>
            <a:t>Doctors, patient and Admin login page</a:t>
          </a:r>
        </a:p>
      </dgm:t>
    </dgm:pt>
    <dgm:pt modelId="{429F1130-1EA5-4D1B-9BA5-015897971F6D}" type="parTrans" cxnId="{93F49890-9BA6-477B-9139-71B3991CFD59}">
      <dgm:prSet/>
      <dgm:spPr/>
      <dgm:t>
        <a:bodyPr/>
        <a:lstStyle/>
        <a:p>
          <a:endParaRPr lang="en-US"/>
        </a:p>
      </dgm:t>
    </dgm:pt>
    <dgm:pt modelId="{323C7163-8AC6-4041-80D4-8F3C909153B9}" type="sibTrans" cxnId="{93F49890-9BA6-477B-9139-71B3991CFD59}">
      <dgm:prSet/>
      <dgm:spPr/>
      <dgm:t>
        <a:bodyPr/>
        <a:lstStyle/>
        <a:p>
          <a:endParaRPr lang="en-US"/>
        </a:p>
      </dgm:t>
    </dgm:pt>
    <dgm:pt modelId="{457464FD-AE6F-4E26-A2AD-D88F762AC7B4}">
      <dgm:prSet phldrT="[Text]" custT="1"/>
      <dgm:spPr/>
      <dgm:t>
        <a:bodyPr/>
        <a:lstStyle/>
        <a:p>
          <a:r>
            <a:rPr lang="en-US" sz="1500" dirty="0"/>
            <a:t>Patient registration page</a:t>
          </a:r>
        </a:p>
      </dgm:t>
    </dgm:pt>
    <dgm:pt modelId="{7E3D6F8C-92F7-43B7-B9D8-5B6D10BED5B6}" type="parTrans" cxnId="{1FE36A50-5081-4424-8007-2A57C34A9954}">
      <dgm:prSet/>
      <dgm:spPr/>
      <dgm:t>
        <a:bodyPr/>
        <a:lstStyle/>
        <a:p>
          <a:endParaRPr lang="en-US"/>
        </a:p>
      </dgm:t>
    </dgm:pt>
    <dgm:pt modelId="{58EF582F-3286-4159-8799-E0834E3241C8}" type="sibTrans" cxnId="{1FE36A50-5081-4424-8007-2A57C34A9954}">
      <dgm:prSet/>
      <dgm:spPr/>
      <dgm:t>
        <a:bodyPr/>
        <a:lstStyle/>
        <a:p>
          <a:endParaRPr lang="en-US"/>
        </a:p>
      </dgm:t>
    </dgm:pt>
    <dgm:pt modelId="{8F85E473-25BE-4509-B214-B5E65AF179ED}" type="pres">
      <dgm:prSet presAssocID="{3A6A7D30-17F9-4D3E-BA57-741F584AA1E1}" presName="Name0" presStyleCnt="0">
        <dgm:presLayoutVars>
          <dgm:dir/>
          <dgm:resizeHandles val="exact"/>
        </dgm:presLayoutVars>
      </dgm:prSet>
      <dgm:spPr/>
    </dgm:pt>
    <dgm:pt modelId="{9107B562-A810-4844-9FC2-83FB03EA9997}" type="pres">
      <dgm:prSet presAssocID="{579A840B-63E0-4407-BD40-D72FB33E37FB}" presName="node" presStyleLbl="node1" presStyleIdx="0" presStyleCnt="4" custLinFactNeighborX="-8633" custLinFactNeighborY="0">
        <dgm:presLayoutVars>
          <dgm:bulletEnabled val="1"/>
        </dgm:presLayoutVars>
      </dgm:prSet>
      <dgm:spPr/>
    </dgm:pt>
    <dgm:pt modelId="{FE503E4C-B007-417C-9211-FC7EABD6D839}" type="pres">
      <dgm:prSet presAssocID="{C8A25661-75C0-40D0-8CFE-59203D004C04}" presName="sibTrans" presStyleCnt="0"/>
      <dgm:spPr/>
    </dgm:pt>
    <dgm:pt modelId="{5C6C5129-7E0A-4683-927D-1B537C5CA31E}" type="pres">
      <dgm:prSet presAssocID="{3AE7195F-2084-4288-AD61-47AC59328112}" presName="node" presStyleLbl="node1" presStyleIdx="1" presStyleCnt="4" custLinFactNeighborX="-2917" custLinFactNeighborY="910">
        <dgm:presLayoutVars>
          <dgm:bulletEnabled val="1"/>
        </dgm:presLayoutVars>
      </dgm:prSet>
      <dgm:spPr/>
    </dgm:pt>
    <dgm:pt modelId="{8CB40ADE-AC78-4DD5-92CA-D9B41E462EC8}" type="pres">
      <dgm:prSet presAssocID="{E85D0D5E-11D7-40EA-8FA4-BE872F4C4653}" presName="sibTrans" presStyleCnt="0"/>
      <dgm:spPr/>
    </dgm:pt>
    <dgm:pt modelId="{610FE0C8-8FC7-49C2-B5D3-1819D6868DA6}" type="pres">
      <dgm:prSet presAssocID="{6C7C1478-3D28-4CFB-995E-8BED73C00C66}" presName="node" presStyleLbl="node1" presStyleIdx="2" presStyleCnt="4" custLinFactNeighborX="110">
        <dgm:presLayoutVars>
          <dgm:bulletEnabled val="1"/>
        </dgm:presLayoutVars>
      </dgm:prSet>
      <dgm:spPr/>
    </dgm:pt>
    <dgm:pt modelId="{267DD170-FA3B-4D8B-924B-4793C281AECB}" type="pres">
      <dgm:prSet presAssocID="{E83B54D7-CF20-4D85-9B80-5E926E688F3C}" presName="sibTrans" presStyleCnt="0"/>
      <dgm:spPr/>
    </dgm:pt>
    <dgm:pt modelId="{C2EBEAF6-41FA-47A0-9560-DD593420C756}" type="pres">
      <dgm:prSet presAssocID="{D8070094-B772-4F97-BD85-D2A28F45FBE5}" presName="node" presStyleLbl="node1" presStyleIdx="3" presStyleCnt="4">
        <dgm:presLayoutVars>
          <dgm:bulletEnabled val="1"/>
        </dgm:presLayoutVars>
      </dgm:prSet>
      <dgm:spPr/>
    </dgm:pt>
  </dgm:ptLst>
  <dgm:cxnLst>
    <dgm:cxn modelId="{EB91FE01-D11E-4273-91A1-573378400A7E}" type="presOf" srcId="{D8070094-B772-4F97-BD85-D2A28F45FBE5}" destId="{C2EBEAF6-41FA-47A0-9560-DD593420C756}" srcOrd="0" destOrd="0" presId="urn:microsoft.com/office/officeart/2005/8/layout/hList6"/>
    <dgm:cxn modelId="{C069F302-6EA9-484E-9CF2-5CB57DA6AF9E}" type="presOf" srcId="{3A6A7D30-17F9-4D3E-BA57-741F584AA1E1}" destId="{8F85E473-25BE-4509-B214-B5E65AF179ED}" srcOrd="0" destOrd="0" presId="urn:microsoft.com/office/officeart/2005/8/layout/hList6"/>
    <dgm:cxn modelId="{B4A8050D-6874-4851-9935-B1537126A4A3}" srcId="{3AE7195F-2084-4288-AD61-47AC59328112}" destId="{FF5C29A5-650F-463F-A4F0-B8A29A7D419B}" srcOrd="2" destOrd="0" parTransId="{21B7BDAA-20E7-49F6-8BED-3F6DB2CB5098}" sibTransId="{A579B58A-08D9-4A5A-945D-B70C5D2908AA}"/>
    <dgm:cxn modelId="{2D427514-F0DE-4E0C-9413-1176D997C5C1}" srcId="{6C7C1478-3D28-4CFB-995E-8BED73C00C66}" destId="{2952854F-A94D-45E0-99C7-6DB980093C12}" srcOrd="0" destOrd="0" parTransId="{3E002022-258A-4705-B451-76B2C6C054C5}" sibTransId="{EE16E335-1C83-4711-A9B5-6C5BA8C45D94}"/>
    <dgm:cxn modelId="{A63D9317-51A0-44DB-A62F-97E13ADC9745}" srcId="{579A840B-63E0-4407-BD40-D72FB33E37FB}" destId="{B4E9150A-FCFB-454F-9116-73687DE4D164}" srcOrd="4" destOrd="0" parTransId="{7467CFF6-7DCB-4383-8D2A-4E90B37A5E91}" sibTransId="{E082B93B-60DE-4686-90E7-C6AFF7F4267D}"/>
    <dgm:cxn modelId="{35ED0B18-6DFA-4575-A54C-6177935A146B}" type="presOf" srcId="{B9657BC1-28A7-463B-89DB-46DD09C135E1}" destId="{610FE0C8-8FC7-49C2-B5D3-1819D6868DA6}" srcOrd="0" destOrd="2" presId="urn:microsoft.com/office/officeart/2005/8/layout/hList6"/>
    <dgm:cxn modelId="{33B04220-ED47-4D26-A053-36E516C9A73A}" srcId="{579A840B-63E0-4407-BD40-D72FB33E37FB}" destId="{E46A900C-152D-4B3D-BFF6-AC4730F9D89B}" srcOrd="2" destOrd="0" parTransId="{6647FE21-2FC2-485C-B519-72FADB075BAB}" sibTransId="{677AA12E-E120-4BAD-8575-0A44287E73AF}"/>
    <dgm:cxn modelId="{B3D28224-AFBE-43DA-9614-3CEAC29541FF}" type="presOf" srcId="{3AE7195F-2084-4288-AD61-47AC59328112}" destId="{5C6C5129-7E0A-4683-927D-1B537C5CA31E}" srcOrd="0" destOrd="0" presId="urn:microsoft.com/office/officeart/2005/8/layout/hList6"/>
    <dgm:cxn modelId="{70729525-83F2-48B3-A498-07EE03098E82}" srcId="{3A6A7D30-17F9-4D3E-BA57-741F584AA1E1}" destId="{6C7C1478-3D28-4CFB-995E-8BED73C00C66}" srcOrd="2" destOrd="0" parTransId="{1260CF18-F32A-4EB2-B6BA-752C09434E55}" sibTransId="{E83B54D7-CF20-4D85-9B80-5E926E688F3C}"/>
    <dgm:cxn modelId="{9C37C22F-55CB-41FD-91F3-1BFCD84CD36D}" type="presOf" srcId="{FF5C29A5-650F-463F-A4F0-B8A29A7D419B}" destId="{5C6C5129-7E0A-4683-927D-1B537C5CA31E}" srcOrd="0" destOrd="3" presId="urn:microsoft.com/office/officeart/2005/8/layout/hList6"/>
    <dgm:cxn modelId="{FEFB5635-6C78-4FD8-8A24-10DE30F4A36B}" srcId="{3A6A7D30-17F9-4D3E-BA57-741F584AA1E1}" destId="{3AE7195F-2084-4288-AD61-47AC59328112}" srcOrd="1" destOrd="0" parTransId="{02016EA8-173B-4D5C-94E9-AA87BC8CA291}" sibTransId="{E85D0D5E-11D7-40EA-8FA4-BE872F4C4653}"/>
    <dgm:cxn modelId="{140BFC40-36C7-4A79-B60C-D5B7839327D6}" srcId="{579A840B-63E0-4407-BD40-D72FB33E37FB}" destId="{B16AF3FA-80F3-4263-8595-84240CA9EDD4}" srcOrd="0" destOrd="0" parTransId="{8B6D944E-4BB7-441F-A143-727D7AF26EFE}" sibTransId="{3341792C-C1E5-46DD-9C73-D13FDE264A17}"/>
    <dgm:cxn modelId="{095ECF44-4C66-4F7B-970D-31899AF9C30B}" srcId="{3A6A7D30-17F9-4D3E-BA57-741F584AA1E1}" destId="{579A840B-63E0-4407-BD40-D72FB33E37FB}" srcOrd="0" destOrd="0" parTransId="{A30DADA1-90A9-4615-A3B7-E9EF42EE62B9}" sibTransId="{C8A25661-75C0-40D0-8CFE-59203D004C04}"/>
    <dgm:cxn modelId="{1F91A36B-5952-4C9A-872A-001609B13F8F}" srcId="{579A840B-63E0-4407-BD40-D72FB33E37FB}" destId="{10F3E1F9-CF6D-4B36-A6A0-3844F45945D7}" srcOrd="1" destOrd="0" parTransId="{46DCAAF3-0B01-407B-8921-1200179B48BB}" sibTransId="{8978925D-3710-4F63-9830-83DB71478064}"/>
    <dgm:cxn modelId="{D098884E-3DB1-4E90-946F-064EF9BADC26}" srcId="{3A6A7D30-17F9-4D3E-BA57-741F584AA1E1}" destId="{D8070094-B772-4F97-BD85-D2A28F45FBE5}" srcOrd="3" destOrd="0" parTransId="{7FA9B5AD-28DB-4A9F-9929-D827CF944DDD}" sibTransId="{7954ADC0-B1FB-4119-B2C2-AC410AF24381}"/>
    <dgm:cxn modelId="{1FE36A50-5081-4424-8007-2A57C34A9954}" srcId="{D8070094-B772-4F97-BD85-D2A28F45FBE5}" destId="{457464FD-AE6F-4E26-A2AD-D88F762AC7B4}" srcOrd="1" destOrd="0" parTransId="{7E3D6F8C-92F7-43B7-B9D8-5B6D10BED5B6}" sibTransId="{58EF582F-3286-4159-8799-E0834E3241C8}"/>
    <dgm:cxn modelId="{21D22373-975B-4D12-8B43-AA55043E000B}" srcId="{6C7C1478-3D28-4CFB-995E-8BED73C00C66}" destId="{B9657BC1-28A7-463B-89DB-46DD09C135E1}" srcOrd="1" destOrd="0" parTransId="{3C7C9371-139C-4EFA-B001-181938A82A84}" sibTransId="{58A1B321-73CE-48DD-BD67-4098B15C170F}"/>
    <dgm:cxn modelId="{5F74285A-088D-4363-B27C-51F5B64CB55E}" type="presOf" srcId="{81FF05F6-8B9E-402A-95C8-0AD8BE909A35}" destId="{5C6C5129-7E0A-4683-927D-1B537C5CA31E}" srcOrd="0" destOrd="1" presId="urn:microsoft.com/office/officeart/2005/8/layout/hList6"/>
    <dgm:cxn modelId="{C95D2D83-A9FA-4F0D-977A-56487ADAF897}" type="presOf" srcId="{457464FD-AE6F-4E26-A2AD-D88F762AC7B4}" destId="{C2EBEAF6-41FA-47A0-9560-DD593420C756}" srcOrd="0" destOrd="2" presId="urn:microsoft.com/office/officeart/2005/8/layout/hList6"/>
    <dgm:cxn modelId="{FACD0388-D80B-4197-84C3-BB9D1D8C9008}" type="presOf" srcId="{6C7C1478-3D28-4CFB-995E-8BED73C00C66}" destId="{610FE0C8-8FC7-49C2-B5D3-1819D6868DA6}" srcOrd="0" destOrd="0" presId="urn:microsoft.com/office/officeart/2005/8/layout/hList6"/>
    <dgm:cxn modelId="{93F49890-9BA6-477B-9139-71B3991CFD59}" srcId="{D8070094-B772-4F97-BD85-D2A28F45FBE5}" destId="{749BBDBD-0C85-4DF2-AC1C-60266F695AEB}" srcOrd="0" destOrd="0" parTransId="{429F1130-1EA5-4D1B-9BA5-015897971F6D}" sibTransId="{323C7163-8AC6-4041-80D4-8F3C909153B9}"/>
    <dgm:cxn modelId="{A4D186B1-F4DB-44A5-824D-F472A0AB5DC2}" srcId="{3AE7195F-2084-4288-AD61-47AC59328112}" destId="{3F8729A7-3C1E-4730-AB4A-718E14801934}" srcOrd="1" destOrd="0" parTransId="{5E6FAC90-A51F-4FF3-959B-0AC8DFA6BF42}" sibTransId="{C87C8669-21B0-447C-9B2C-4D2AD5A70C21}"/>
    <dgm:cxn modelId="{3790CCBC-6CCB-4E7A-ABCA-F7D924D6A028}" type="presOf" srcId="{579A840B-63E0-4407-BD40-D72FB33E37FB}" destId="{9107B562-A810-4844-9FC2-83FB03EA9997}" srcOrd="0" destOrd="0" presId="urn:microsoft.com/office/officeart/2005/8/layout/hList6"/>
    <dgm:cxn modelId="{4127EDC2-370F-42A6-A23E-4FE691F61EA5}" srcId="{3AE7195F-2084-4288-AD61-47AC59328112}" destId="{81FF05F6-8B9E-402A-95C8-0AD8BE909A35}" srcOrd="0" destOrd="0" parTransId="{452216E1-D1BA-40C7-98F6-DB22EC3F3D41}" sibTransId="{CD4BE8A4-6EDF-4181-AAC9-4A23FE8542F9}"/>
    <dgm:cxn modelId="{F65509CF-350F-42A1-AE1F-BFB82D7FB067}" type="presOf" srcId="{3F8729A7-3C1E-4730-AB4A-718E14801934}" destId="{5C6C5129-7E0A-4683-927D-1B537C5CA31E}" srcOrd="0" destOrd="2" presId="urn:microsoft.com/office/officeart/2005/8/layout/hList6"/>
    <dgm:cxn modelId="{240318DA-9B0D-4523-BE33-07F1CF21827A}" type="presOf" srcId="{10F3E1F9-CF6D-4B36-A6A0-3844F45945D7}" destId="{9107B562-A810-4844-9FC2-83FB03EA9997}" srcOrd="0" destOrd="2" presId="urn:microsoft.com/office/officeart/2005/8/layout/hList6"/>
    <dgm:cxn modelId="{1AF331DA-5333-4EC8-BBBA-079389F4F094}" type="presOf" srcId="{2952854F-A94D-45E0-99C7-6DB980093C12}" destId="{610FE0C8-8FC7-49C2-B5D3-1819D6868DA6}" srcOrd="0" destOrd="1" presId="urn:microsoft.com/office/officeart/2005/8/layout/hList6"/>
    <dgm:cxn modelId="{CC17ECDD-E6FA-4918-9113-2F10457E6CCF}" type="presOf" srcId="{B16AF3FA-80F3-4263-8595-84240CA9EDD4}" destId="{9107B562-A810-4844-9FC2-83FB03EA9997}" srcOrd="0" destOrd="1" presId="urn:microsoft.com/office/officeart/2005/8/layout/hList6"/>
    <dgm:cxn modelId="{00CD08E2-B2C3-47A0-B6EC-511C188955C4}" type="presOf" srcId="{A267291B-0F6D-4FB6-B0B2-F644A07FDA32}" destId="{9107B562-A810-4844-9FC2-83FB03EA9997}" srcOrd="0" destOrd="4" presId="urn:microsoft.com/office/officeart/2005/8/layout/hList6"/>
    <dgm:cxn modelId="{84549BEC-5389-4E32-A239-687C3B602029}" srcId="{579A840B-63E0-4407-BD40-D72FB33E37FB}" destId="{A267291B-0F6D-4FB6-B0B2-F644A07FDA32}" srcOrd="3" destOrd="0" parTransId="{5A944440-586F-4094-96A0-1751DA609DFB}" sibTransId="{93E88242-E7B8-4AEC-8EAA-DECDF5185B11}"/>
    <dgm:cxn modelId="{DD613EF0-8CF2-4887-81A2-95E37A775DFB}" type="presOf" srcId="{E46A900C-152D-4B3D-BFF6-AC4730F9D89B}" destId="{9107B562-A810-4844-9FC2-83FB03EA9997}" srcOrd="0" destOrd="3" presId="urn:microsoft.com/office/officeart/2005/8/layout/hList6"/>
    <dgm:cxn modelId="{1B4547F5-CBDF-41C9-BCDB-6E9AB586A7D8}" type="presOf" srcId="{B4E9150A-FCFB-454F-9116-73687DE4D164}" destId="{9107B562-A810-4844-9FC2-83FB03EA9997}" srcOrd="0" destOrd="5" presId="urn:microsoft.com/office/officeart/2005/8/layout/hList6"/>
    <dgm:cxn modelId="{EB335CFC-CD11-4E9F-93BF-2FD296FB4FD9}" type="presOf" srcId="{749BBDBD-0C85-4DF2-AC1C-60266F695AEB}" destId="{C2EBEAF6-41FA-47A0-9560-DD593420C756}" srcOrd="0" destOrd="1" presId="urn:microsoft.com/office/officeart/2005/8/layout/hList6"/>
    <dgm:cxn modelId="{167C7873-4621-4581-93B0-B52538827C76}" type="presParOf" srcId="{8F85E473-25BE-4509-B214-B5E65AF179ED}" destId="{9107B562-A810-4844-9FC2-83FB03EA9997}" srcOrd="0" destOrd="0" presId="urn:microsoft.com/office/officeart/2005/8/layout/hList6"/>
    <dgm:cxn modelId="{CF9FC7AA-06E6-4C5C-B765-A452DDAD6F4F}" type="presParOf" srcId="{8F85E473-25BE-4509-B214-B5E65AF179ED}" destId="{FE503E4C-B007-417C-9211-FC7EABD6D839}" srcOrd="1" destOrd="0" presId="urn:microsoft.com/office/officeart/2005/8/layout/hList6"/>
    <dgm:cxn modelId="{6C8CFA1E-7CF6-4F75-9B2B-321F017C09DF}" type="presParOf" srcId="{8F85E473-25BE-4509-B214-B5E65AF179ED}" destId="{5C6C5129-7E0A-4683-927D-1B537C5CA31E}" srcOrd="2" destOrd="0" presId="urn:microsoft.com/office/officeart/2005/8/layout/hList6"/>
    <dgm:cxn modelId="{8EE6FA7D-6620-40B2-A69B-BE04DA1ED999}" type="presParOf" srcId="{8F85E473-25BE-4509-B214-B5E65AF179ED}" destId="{8CB40ADE-AC78-4DD5-92CA-D9B41E462EC8}" srcOrd="3" destOrd="0" presId="urn:microsoft.com/office/officeart/2005/8/layout/hList6"/>
    <dgm:cxn modelId="{72C4D33D-8325-49DE-8194-B96318AB5283}" type="presParOf" srcId="{8F85E473-25BE-4509-B214-B5E65AF179ED}" destId="{610FE0C8-8FC7-49C2-B5D3-1819D6868DA6}" srcOrd="4" destOrd="0" presId="urn:microsoft.com/office/officeart/2005/8/layout/hList6"/>
    <dgm:cxn modelId="{E638B6F3-6608-4ADA-BD89-EE9B14782E09}" type="presParOf" srcId="{8F85E473-25BE-4509-B214-B5E65AF179ED}" destId="{267DD170-FA3B-4D8B-924B-4793C281AECB}" srcOrd="5" destOrd="0" presId="urn:microsoft.com/office/officeart/2005/8/layout/hList6"/>
    <dgm:cxn modelId="{F4F74F99-7AC0-42E4-BC6E-4CA7C9FC6414}" type="presParOf" srcId="{8F85E473-25BE-4509-B214-B5E65AF179ED}" destId="{C2EBEAF6-41FA-47A0-9560-DD593420C756}"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7B562-A810-4844-9FC2-83FB03EA9997}">
      <dsp:nvSpPr>
        <dsp:cNvPr id="0" name=""/>
        <dsp:cNvSpPr/>
      </dsp:nvSpPr>
      <dsp:spPr>
        <a:xfrm rot="16200000">
          <a:off x="-872121" y="872121"/>
          <a:ext cx="3579159" cy="1834916"/>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t" anchorCtr="0">
          <a:noAutofit/>
        </a:bodyPr>
        <a:lstStyle/>
        <a:p>
          <a:pPr marL="0" lvl="0" indent="0" algn="l" defTabSz="711200">
            <a:lnSpc>
              <a:spcPct val="90000"/>
            </a:lnSpc>
            <a:spcBef>
              <a:spcPct val="0"/>
            </a:spcBef>
            <a:spcAft>
              <a:spcPct val="35000"/>
            </a:spcAft>
            <a:buNone/>
          </a:pPr>
          <a:r>
            <a:rPr lang="en-US" sz="1600" b="1" kern="1200" dirty="0"/>
            <a:t>Admin View</a:t>
          </a:r>
        </a:p>
        <a:p>
          <a:pPr marL="114300" lvl="1" indent="-114300" algn="l" defTabSz="666750">
            <a:lnSpc>
              <a:spcPct val="90000"/>
            </a:lnSpc>
            <a:spcBef>
              <a:spcPct val="0"/>
            </a:spcBef>
            <a:spcAft>
              <a:spcPct val="15000"/>
            </a:spcAft>
            <a:buChar char="•"/>
          </a:pPr>
          <a:r>
            <a:rPr lang="en-US" sz="1500" kern="1200" dirty="0"/>
            <a:t>Can add Doctors</a:t>
          </a:r>
        </a:p>
        <a:p>
          <a:pPr marL="114300" lvl="1" indent="-114300" algn="l" defTabSz="666750">
            <a:lnSpc>
              <a:spcPct val="90000"/>
            </a:lnSpc>
            <a:spcBef>
              <a:spcPct val="0"/>
            </a:spcBef>
            <a:spcAft>
              <a:spcPct val="15000"/>
            </a:spcAft>
            <a:buChar char="•"/>
          </a:pPr>
          <a:r>
            <a:rPr lang="en-US" sz="1500" kern="1200" dirty="0"/>
            <a:t>Can add Specialists</a:t>
          </a:r>
        </a:p>
        <a:p>
          <a:pPr marL="114300" lvl="1" indent="-114300" algn="l" defTabSz="666750">
            <a:lnSpc>
              <a:spcPct val="90000"/>
            </a:lnSpc>
            <a:spcBef>
              <a:spcPct val="0"/>
            </a:spcBef>
            <a:spcAft>
              <a:spcPct val="15000"/>
            </a:spcAft>
            <a:buChar char="•"/>
          </a:pPr>
          <a:r>
            <a:rPr lang="en-US" sz="1500" kern="1200" dirty="0"/>
            <a:t>Can manage the database</a:t>
          </a:r>
        </a:p>
        <a:p>
          <a:pPr marL="114300" lvl="1" indent="-114300" algn="l" defTabSz="666750">
            <a:lnSpc>
              <a:spcPct val="90000"/>
            </a:lnSpc>
            <a:spcBef>
              <a:spcPct val="0"/>
            </a:spcBef>
            <a:spcAft>
              <a:spcPct val="15000"/>
            </a:spcAft>
            <a:buChar char="•"/>
          </a:pPr>
          <a:r>
            <a:rPr lang="en-US" sz="1500" kern="1200" dirty="0"/>
            <a:t>Can view doctors and patients</a:t>
          </a:r>
        </a:p>
        <a:p>
          <a:pPr marL="114300" lvl="1" indent="-114300" algn="l" defTabSz="666750">
            <a:lnSpc>
              <a:spcPct val="90000"/>
            </a:lnSpc>
            <a:spcBef>
              <a:spcPct val="0"/>
            </a:spcBef>
            <a:spcAft>
              <a:spcPct val="15000"/>
            </a:spcAft>
            <a:buChar char="•"/>
          </a:pPr>
          <a:endParaRPr lang="en-US" sz="1500" kern="1200" dirty="0"/>
        </a:p>
      </dsp:txBody>
      <dsp:txXfrm rot="5400000">
        <a:off x="0" y="715832"/>
        <a:ext cx="1834916" cy="2147495"/>
      </dsp:txXfrm>
    </dsp:sp>
    <dsp:sp modelId="{5C6C5129-7E0A-4683-927D-1B537C5CA31E}">
      <dsp:nvSpPr>
        <dsp:cNvPr id="0" name=""/>
        <dsp:cNvSpPr/>
      </dsp:nvSpPr>
      <dsp:spPr>
        <a:xfrm rot="16200000">
          <a:off x="1098269" y="872121"/>
          <a:ext cx="3579159" cy="1834916"/>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t" anchorCtr="0">
          <a:noAutofit/>
        </a:bodyPr>
        <a:lstStyle/>
        <a:p>
          <a:pPr marL="0" lvl="0" indent="0" algn="l" defTabSz="711200">
            <a:lnSpc>
              <a:spcPct val="90000"/>
            </a:lnSpc>
            <a:spcBef>
              <a:spcPct val="0"/>
            </a:spcBef>
            <a:spcAft>
              <a:spcPct val="35000"/>
            </a:spcAft>
            <a:buNone/>
          </a:pPr>
          <a:r>
            <a:rPr lang="en-US" sz="1600" b="1" kern="1200" dirty="0"/>
            <a:t>Doctor  View</a:t>
          </a:r>
        </a:p>
        <a:p>
          <a:pPr marL="114300" lvl="1" indent="-114300" algn="l" defTabSz="666750">
            <a:lnSpc>
              <a:spcPct val="90000"/>
            </a:lnSpc>
            <a:spcBef>
              <a:spcPct val="0"/>
            </a:spcBef>
            <a:spcAft>
              <a:spcPct val="15000"/>
            </a:spcAft>
            <a:buChar char="•"/>
          </a:pPr>
          <a:r>
            <a:rPr lang="en-US" sz="1500" kern="1200" dirty="0"/>
            <a:t>View all appointments</a:t>
          </a:r>
        </a:p>
        <a:p>
          <a:pPr marL="114300" lvl="1" indent="-114300" algn="l" defTabSz="666750">
            <a:lnSpc>
              <a:spcPct val="90000"/>
            </a:lnSpc>
            <a:spcBef>
              <a:spcPct val="0"/>
            </a:spcBef>
            <a:spcAft>
              <a:spcPct val="15000"/>
            </a:spcAft>
            <a:buChar char="•"/>
          </a:pPr>
          <a:r>
            <a:rPr lang="en-US" sz="1500" kern="1200" dirty="0"/>
            <a:t>Add comments to patients</a:t>
          </a:r>
        </a:p>
        <a:p>
          <a:pPr marL="114300" lvl="1" indent="-114300" algn="l" defTabSz="666750">
            <a:lnSpc>
              <a:spcPct val="90000"/>
            </a:lnSpc>
            <a:spcBef>
              <a:spcPct val="0"/>
            </a:spcBef>
            <a:spcAft>
              <a:spcPct val="15000"/>
            </a:spcAft>
            <a:buChar char="•"/>
          </a:pPr>
          <a:r>
            <a:rPr lang="en-US" sz="1500" kern="1200" dirty="0"/>
            <a:t>Edit profile details</a:t>
          </a:r>
        </a:p>
      </dsp:txBody>
      <dsp:txXfrm rot="5400000">
        <a:off x="1970390" y="715832"/>
        <a:ext cx="1834916" cy="2147495"/>
      </dsp:txXfrm>
    </dsp:sp>
    <dsp:sp modelId="{610FE0C8-8FC7-49C2-B5D3-1819D6868DA6}">
      <dsp:nvSpPr>
        <dsp:cNvPr id="0" name=""/>
        <dsp:cNvSpPr/>
      </dsp:nvSpPr>
      <dsp:spPr>
        <a:xfrm rot="16200000">
          <a:off x="3074970" y="872121"/>
          <a:ext cx="3579159" cy="1834916"/>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t" anchorCtr="0">
          <a:noAutofit/>
        </a:bodyPr>
        <a:lstStyle/>
        <a:p>
          <a:pPr marL="0" lvl="0" indent="0" algn="l" defTabSz="711200">
            <a:lnSpc>
              <a:spcPct val="90000"/>
            </a:lnSpc>
            <a:spcBef>
              <a:spcPct val="0"/>
            </a:spcBef>
            <a:spcAft>
              <a:spcPct val="35000"/>
            </a:spcAft>
            <a:buNone/>
          </a:pPr>
          <a:r>
            <a:rPr lang="en-US" sz="1600" b="1" kern="1200" dirty="0"/>
            <a:t>Patient View</a:t>
          </a:r>
        </a:p>
        <a:p>
          <a:pPr marL="114300" lvl="1" indent="-114300" algn="l" defTabSz="666750">
            <a:lnSpc>
              <a:spcPct val="90000"/>
            </a:lnSpc>
            <a:spcBef>
              <a:spcPct val="0"/>
            </a:spcBef>
            <a:spcAft>
              <a:spcPct val="15000"/>
            </a:spcAft>
            <a:buChar char="•"/>
          </a:pPr>
          <a:r>
            <a:rPr lang="en-US" sz="1500" kern="1200" dirty="0"/>
            <a:t>Can book appointments</a:t>
          </a:r>
        </a:p>
        <a:p>
          <a:pPr marL="114300" lvl="1" indent="-114300" algn="l" defTabSz="666750">
            <a:lnSpc>
              <a:spcPct val="90000"/>
            </a:lnSpc>
            <a:spcBef>
              <a:spcPct val="0"/>
            </a:spcBef>
            <a:spcAft>
              <a:spcPct val="15000"/>
            </a:spcAft>
            <a:buChar char="•"/>
          </a:pPr>
          <a:r>
            <a:rPr lang="en-US" sz="1500" kern="1200" dirty="0"/>
            <a:t>View all appointments</a:t>
          </a:r>
        </a:p>
      </dsp:txBody>
      <dsp:txXfrm rot="5400000">
        <a:off x="3947091" y="715832"/>
        <a:ext cx="1834916" cy="2147495"/>
      </dsp:txXfrm>
    </dsp:sp>
    <dsp:sp modelId="{C2EBEAF6-41FA-47A0-9560-DD593420C756}">
      <dsp:nvSpPr>
        <dsp:cNvPr id="0" name=""/>
        <dsp:cNvSpPr/>
      </dsp:nvSpPr>
      <dsp:spPr>
        <a:xfrm rot="16200000">
          <a:off x="5047354" y="872121"/>
          <a:ext cx="3579159" cy="1834916"/>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t" anchorCtr="0">
          <a:noAutofit/>
        </a:bodyPr>
        <a:lstStyle/>
        <a:p>
          <a:pPr marL="0" lvl="0" indent="0" algn="l" defTabSz="711200">
            <a:lnSpc>
              <a:spcPct val="90000"/>
            </a:lnSpc>
            <a:spcBef>
              <a:spcPct val="0"/>
            </a:spcBef>
            <a:spcAft>
              <a:spcPct val="35000"/>
            </a:spcAft>
            <a:buNone/>
          </a:pPr>
          <a:r>
            <a:rPr lang="en-US" sz="1600" b="1" kern="1200" dirty="0"/>
            <a:t>Login and Registration</a:t>
          </a:r>
        </a:p>
        <a:p>
          <a:pPr marL="114300" lvl="1" indent="-114300" algn="l" defTabSz="666750">
            <a:lnSpc>
              <a:spcPct val="90000"/>
            </a:lnSpc>
            <a:spcBef>
              <a:spcPct val="0"/>
            </a:spcBef>
            <a:spcAft>
              <a:spcPct val="15000"/>
            </a:spcAft>
            <a:buChar char="•"/>
          </a:pPr>
          <a:r>
            <a:rPr lang="en-US" sz="1500" kern="1200" dirty="0"/>
            <a:t>Doctors, patient and Admin login page</a:t>
          </a:r>
        </a:p>
        <a:p>
          <a:pPr marL="114300" lvl="1" indent="-114300" algn="l" defTabSz="666750">
            <a:lnSpc>
              <a:spcPct val="90000"/>
            </a:lnSpc>
            <a:spcBef>
              <a:spcPct val="0"/>
            </a:spcBef>
            <a:spcAft>
              <a:spcPct val="15000"/>
            </a:spcAft>
            <a:buChar char="•"/>
          </a:pPr>
          <a:r>
            <a:rPr lang="en-US" sz="1500" kern="1200" dirty="0"/>
            <a:t>Patient registration page</a:t>
          </a:r>
        </a:p>
      </dsp:txBody>
      <dsp:txXfrm rot="5400000">
        <a:off x="5919475" y="715832"/>
        <a:ext cx="1834916" cy="2147495"/>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9839D6-41C5-464E-A53B-8460775665DF}" type="datetimeFigureOut">
              <a:rPr lang="en-US" smtClean="0"/>
              <a:pPr/>
              <a:t>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663277-7D61-408C-883B-658DB6BD6E6C}" type="slidenum">
              <a:rPr lang="en-US" smtClean="0"/>
              <a:pPr/>
              <a:t>‹#›</a:t>
            </a:fld>
            <a:endParaRPr lang="en-US"/>
          </a:p>
        </p:txBody>
      </p:sp>
    </p:spTree>
    <p:extLst>
      <p:ext uri="{BB962C8B-B14F-4D97-AF65-F5344CB8AC3E}">
        <p14:creationId xmlns:p14="http://schemas.microsoft.com/office/powerpoint/2010/main" val="668736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87691F27-BC4B-4CD3-AC67-787B4DC0BD81}" type="datetime1">
              <a:rPr lang="en-US" smtClean="0"/>
              <a:pPr/>
              <a:t>1/8/2023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E932993-8BC0-4078-8270-A95B6B4D0690}" type="slidenum">
              <a:rPr lang="en-US" smtClean="0"/>
              <a:pPr/>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a:t>Click to edit Master title style</a:t>
            </a:r>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9D8EA5-7FC8-429C-9E80-269882A8E2DA}" type="datetime1">
              <a:rPr lang="en-US" smtClean="0"/>
              <a:pPr/>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32993-8BC0-4078-8270-A95B6B4D0690}" type="slidenum">
              <a:rPr lang="en-US" smtClean="0"/>
              <a:pPr/>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a:solidFill>
                    <a:schemeClr val="tx2">
                      <a:lumMod val="60000"/>
                      <a:lumOff val="40000"/>
                    </a:schemeClr>
                  </a:solidFill>
                  <a:latin typeface="Wingdings" pitchFamily="2" charset="2"/>
                </a:rPr>
                <a:t></a:t>
              </a: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B28304-9349-4792-A545-463EC5FC82EA}" type="datetime1">
              <a:rPr lang="en-US" smtClean="0"/>
              <a:pPr/>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32993-8BC0-4078-8270-A95B6B4D0690}" type="slidenum">
              <a:rPr lang="en-US" smtClean="0"/>
              <a:pPr/>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a:solidFill>
                    <a:schemeClr val="tx2">
                      <a:lumMod val="60000"/>
                      <a:lumOff val="40000"/>
                    </a:schemeClr>
                  </a:solidFill>
                  <a:latin typeface="Wingdings" pitchFamily="2" charset="2"/>
                </a:rPr>
                <a:t></a:t>
              </a: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AE59A-1694-497A-8796-E103FEB24070}" type="datetime1">
              <a:rPr lang="en-US" smtClean="0"/>
              <a:pPr/>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32993-8BC0-4078-8270-A95B6B4D0690}" type="slidenum">
              <a:rPr lang="en-US" smtClean="0"/>
              <a:pPr/>
              <a:t>‹#›</a:t>
            </a:fld>
            <a:endParaRPr lang="en-US"/>
          </a:p>
        </p:txBody>
      </p:sp>
      <p:sp>
        <p:nvSpPr>
          <p:cNvPr id="11" name="Title 10"/>
          <p:cNvSpPr>
            <a:spLocks noGrp="1"/>
          </p:cNvSpPr>
          <p:nvPr>
            <p:ph type="title"/>
          </p:nvPr>
        </p:nvSpPr>
        <p:spPr/>
        <p:txBody>
          <a:bodyPr/>
          <a:lstStyle/>
          <a:p>
            <a:r>
              <a:rPr lang="en-US"/>
              <a:t>Click to edit Master title style</a:t>
            </a:r>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a:solidFill>
                    <a:schemeClr val="tx2">
                      <a:lumMod val="60000"/>
                      <a:lumOff val="40000"/>
                    </a:schemeClr>
                  </a:solidFill>
                  <a:latin typeface="Wingdings" pitchFamily="2" charset="2"/>
                </a:rPr>
                <a:t></a:t>
              </a: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a:solidFill>
                    <a:schemeClr val="tx2">
                      <a:lumMod val="60000"/>
                      <a:lumOff val="40000"/>
                    </a:schemeClr>
                  </a:solidFill>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63CC0-CDB6-4873-BA0E-E0C67661ABB8}" type="datetime1">
              <a:rPr lang="en-US" smtClean="0"/>
              <a:pPr/>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32993-8BC0-4078-8270-A95B6B4D069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C0A1ED5-B071-4C2E-8EF1-514007834149}" type="datetime1">
              <a:rPr lang="en-US" smtClean="0"/>
              <a:pPr/>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32993-8BC0-4078-8270-A95B6B4D0690}" type="slidenum">
              <a:rPr lang="en-US" smtClean="0"/>
              <a:pPr/>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a:t>Click to edit Master title style</a:t>
            </a:r>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4"/>
          </p:nvPr>
        </p:nvSpPr>
        <p:spPr>
          <a:xfrm>
            <a:off x="4645151"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465043-2608-4FCE-93B5-3176AC7C2EF7}" type="datetime1">
              <a:rPr lang="en-US" smtClean="0"/>
              <a:pPr/>
              <a:t>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932993-8BC0-4078-8270-A95B6B4D0690}" type="slidenum">
              <a:rPr lang="en-US" smtClean="0"/>
              <a:pPr/>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a:solidFill>
                    <a:schemeClr val="tx2">
                      <a:lumMod val="60000"/>
                      <a:lumOff val="40000"/>
                    </a:schemeClr>
                  </a:solidFill>
                  <a:latin typeface="Wingdings" pitchFamily="2" charset="2"/>
                </a:rPr>
                <a:t></a:t>
              </a: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042D36-80F0-4343-8884-A40B46EE76D1}" type="datetime1">
              <a:rPr lang="en-US" smtClean="0"/>
              <a:pPr/>
              <a:t>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932993-8BC0-4078-8270-A95B6B4D0690}" type="slidenum">
              <a:rPr lang="en-US" smtClean="0"/>
              <a:pPr/>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AA266-B83D-490E-992C-8868F77AC893}" type="datetime1">
              <a:rPr lang="en-US" smtClean="0"/>
              <a:pPr/>
              <a:t>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932993-8BC0-4078-8270-A95B6B4D06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a:t>Click to edit Master title style</a:t>
            </a:r>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698C5-D2CC-4598-9E1F-A6E546BEEBD8}" type="datetime1">
              <a:rPr lang="en-US" smtClean="0"/>
              <a:pPr/>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32993-8BC0-4078-8270-A95B6B4D069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a:t>Click to edit Master title style</a:t>
            </a:r>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096A4A-6F54-4220-AA93-6C453F436C9A}" type="datetime1">
              <a:rPr lang="en-US" smtClean="0"/>
              <a:pPr/>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32993-8BC0-4078-8270-A95B6B4D069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CF5A472C-1BD7-4BF9-A9C3-369C3BF7BEFF}" type="datetime1">
              <a:rPr lang="en-US" smtClean="0"/>
              <a:pPr/>
              <a:t>1/8/2023</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EE932993-8BC0-4078-8270-A95B6B4D069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ctr" defTabSz="914400" rtl="0" eaLnBrk="1" latinLnBrk="0" hangingPunct="1">
        <a:spcBef>
          <a:spcPct val="0"/>
        </a:spcBef>
        <a:buNone/>
        <a:defRPr sz="5400" kern="1200">
          <a:solidFill>
            <a:srgbClr val="C0000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932993-8BC0-4078-8270-A95B6B4D0690}" type="slidenum">
              <a:rPr lang="en-US" smtClean="0"/>
              <a:pPr/>
              <a:t>1</a:t>
            </a:fld>
            <a:endParaRPr lang="en-US"/>
          </a:p>
        </p:txBody>
      </p:sp>
      <p:sp>
        <p:nvSpPr>
          <p:cNvPr id="5" name="Rectangle 4"/>
          <p:cNvSpPr/>
          <p:nvPr/>
        </p:nvSpPr>
        <p:spPr>
          <a:xfrm>
            <a:off x="0" y="0"/>
            <a:ext cx="9144000" cy="523220"/>
          </a:xfrm>
          <a:prstGeom prst="rect">
            <a:avLst/>
          </a:prstGeom>
          <a:solidFill>
            <a:schemeClr val="accent3">
              <a:lumMod val="40000"/>
              <a:lumOff val="60000"/>
            </a:schemeClr>
          </a:solidFill>
          <a:ln>
            <a:solidFill>
              <a:schemeClr val="accent3"/>
            </a:solidFill>
          </a:ln>
        </p:spPr>
        <p:txBody>
          <a:bodyPr wrap="square" lIns="91440" tIns="45720" rIns="91440" bIns="45720" anchor="t">
            <a:spAutoFit/>
          </a:bodyPr>
          <a:lstStyle/>
          <a:p>
            <a:pPr algn="ctr"/>
            <a:r>
              <a:rPr lang="en-US" sz="2800" b="1" i="1" cap="all" dirty="0">
                <a:ln w="9000" cmpd="sng">
                  <a:solidFill>
                    <a:srgbClr val="877F6C">
                      <a:shade val="50000"/>
                      <a:satMod val="120000"/>
                    </a:srgb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DOCTOR PATIENT APPOINTMENT</a:t>
            </a:r>
          </a:p>
        </p:txBody>
      </p:sp>
      <p:sp>
        <p:nvSpPr>
          <p:cNvPr id="7" name="Rectangle 6"/>
          <p:cNvSpPr/>
          <p:nvPr/>
        </p:nvSpPr>
        <p:spPr>
          <a:xfrm>
            <a:off x="1285852" y="1000108"/>
            <a:ext cx="6193362" cy="707886"/>
          </a:xfrm>
          <a:prstGeom prst="rect">
            <a:avLst/>
          </a:prstGeom>
          <a:noFill/>
        </p:spPr>
        <p:txBody>
          <a:bodyPr wrap="square" lIns="91440" tIns="45720" rIns="91440" bIns="45720">
            <a:spAutoFit/>
          </a:bodyPr>
          <a:lstStyle/>
          <a:p>
            <a:pPr algn="ctr"/>
            <a:r>
              <a:rPr lang="en-IN" sz="4000" b="1">
                <a:ln w="17780" cmpd="sng">
                  <a:solidFill>
                    <a:schemeClr val="accent1">
                      <a:tint val="3000"/>
                    </a:schemeClr>
                  </a:solidFill>
                  <a:prstDash val="solid"/>
                  <a:miter lim="800000"/>
                </a:ln>
                <a:solidFill>
                  <a:schemeClr val="accent6">
                    <a:lumMod val="50000"/>
                  </a:schemeClr>
                </a:solidFill>
                <a:effectLst>
                  <a:outerShdw blurRad="55000" dist="50800" dir="5400000" algn="tl">
                    <a:srgbClr val="000000">
                      <a:alpha val="33000"/>
                    </a:srgbClr>
                  </a:outerShdw>
                </a:effectLst>
                <a:latin typeface="Times New Roman" pitchFamily="18" charset="0"/>
                <a:cs typeface="Times New Roman" pitchFamily="18" charset="0"/>
              </a:rPr>
              <a:t>Project Presentation </a:t>
            </a:r>
            <a:endParaRPr lang="en-US" sz="4000" b="1" cap="none" spc="0">
              <a:ln w="17780" cmpd="sng">
                <a:solidFill>
                  <a:schemeClr val="accent1">
                    <a:tint val="3000"/>
                  </a:schemeClr>
                </a:solidFill>
                <a:prstDash val="solid"/>
                <a:miter lim="800000"/>
              </a:ln>
              <a:solidFill>
                <a:schemeClr val="accent6">
                  <a:lumMod val="50000"/>
                </a:schemeClr>
              </a:solidFill>
              <a:effectLst>
                <a:outerShdw blurRad="55000" dist="50800" dir="5400000" algn="tl">
                  <a:srgbClr val="000000">
                    <a:alpha val="33000"/>
                  </a:srgbClr>
                </a:outerShdw>
              </a:effectLst>
              <a:latin typeface="Times New Roman" pitchFamily="18" charset="0"/>
              <a:cs typeface="Times New Roman" pitchFamily="18" charset="0"/>
            </a:endParaRPr>
          </a:p>
        </p:txBody>
      </p:sp>
      <p:sp>
        <p:nvSpPr>
          <p:cNvPr id="8" name="TextBox 7"/>
          <p:cNvSpPr txBox="1"/>
          <p:nvPr/>
        </p:nvSpPr>
        <p:spPr>
          <a:xfrm>
            <a:off x="310567" y="3532850"/>
            <a:ext cx="4071966" cy="861198"/>
          </a:xfrm>
          <a:prstGeom prst="rect">
            <a:avLst/>
          </a:prstGeom>
          <a:noFill/>
        </p:spPr>
        <p:txBody>
          <a:bodyPr wrap="square" lIns="91440" tIns="45720" rIns="91440" bIns="45720" rtlCol="0" anchor="t">
            <a:spAutoFit/>
          </a:bodyPr>
          <a:lstStyle/>
          <a:p>
            <a:pPr algn="ctr"/>
            <a:r>
              <a:rPr lang="en-IN" sz="1600" b="1" dirty="0">
                <a:latin typeface="Times New Roman"/>
                <a:cs typeface="Times New Roman"/>
              </a:rPr>
              <a:t>Submitted by:</a:t>
            </a:r>
          </a:p>
          <a:p>
            <a:pPr algn="ctr"/>
            <a:endParaRPr lang="en-IN" sz="1600" b="1" dirty="0">
              <a:latin typeface="Times New Roman"/>
              <a:ea typeface="Calibri" panose="020F0502020204030204" pitchFamily="34" charset="0"/>
              <a:cs typeface="Times New Roman"/>
            </a:endParaRPr>
          </a:p>
          <a:p>
            <a:pPr>
              <a:lnSpc>
                <a:spcPct val="107000"/>
              </a:lnSpc>
              <a:spcAft>
                <a:spcPts val="800"/>
              </a:spcAft>
            </a:pPr>
            <a:r>
              <a:rPr lang="en-IN" dirty="0">
                <a:latin typeface="Times New Roman"/>
                <a:ea typeface="Calibri" panose="020F0502020204030204" pitchFamily="34" charset="0"/>
                <a:cs typeface="Arial"/>
              </a:rPr>
              <a:t>SAMEER AH AHANGER </a:t>
            </a:r>
            <a:r>
              <a:rPr lang="en-IN" sz="1800" dirty="0">
                <a:effectLst/>
                <a:latin typeface="Times New Roman"/>
                <a:ea typeface="Calibri" panose="020F0502020204030204" pitchFamily="34" charset="0"/>
                <a:cs typeface="Arial"/>
              </a:rPr>
              <a:t>(</a:t>
            </a:r>
            <a:r>
              <a:rPr lang="en-IN" dirty="0">
                <a:latin typeface="Times New Roman"/>
                <a:ea typeface="Calibri" panose="020F0502020204030204" pitchFamily="34" charset="0"/>
                <a:cs typeface="Arial"/>
              </a:rPr>
              <a:t>1037</a:t>
            </a:r>
            <a:r>
              <a:rPr lang="en-IN" sz="1800" dirty="0">
                <a:effectLst/>
                <a:latin typeface="Times New Roman"/>
                <a:ea typeface="Calibri" panose="020F0502020204030204" pitchFamily="34" charset="0"/>
                <a:cs typeface="Arial"/>
              </a:rPr>
              <a:t>)</a:t>
            </a:r>
          </a:p>
        </p:txBody>
      </p:sp>
      <p:sp>
        <p:nvSpPr>
          <p:cNvPr id="9" name="Rectangle 8"/>
          <p:cNvSpPr/>
          <p:nvPr/>
        </p:nvSpPr>
        <p:spPr>
          <a:xfrm>
            <a:off x="-7369" y="5881820"/>
            <a:ext cx="9144000" cy="954107"/>
          </a:xfrm>
          <a:prstGeom prst="rect">
            <a:avLst/>
          </a:prstGeom>
          <a:solidFill>
            <a:schemeClr val="accent3">
              <a:lumMod val="40000"/>
              <a:lumOff val="60000"/>
            </a:schemeClr>
          </a:solidFill>
          <a:ln>
            <a:solidFill>
              <a:srgbClr val="002060"/>
            </a:solidFill>
          </a:ln>
        </p:spPr>
        <p:txBody>
          <a:bodyPr wrap="square">
            <a:spAutoFit/>
          </a:bodyPr>
          <a:lstStyle/>
          <a:p>
            <a:pPr algn="ctr"/>
            <a:r>
              <a:rPr lang="en-US" sz="2800" b="1" i="1" cap="all" dirty="0">
                <a:ln w="9000" cmpd="sng">
                  <a:solidFill>
                    <a:schemeClr val="accent4">
                      <a:shade val="50000"/>
                      <a:satMod val="120000"/>
                    </a:schemeClr>
                  </a:solidFill>
                  <a:prstDash val="solid"/>
                </a:ln>
                <a:solidFill>
                  <a:srgbClr val="9823F9"/>
                </a:solidFill>
                <a:effectLst>
                  <a:reflection blurRad="12700" stA="28000" endPos="45000" dist="1000" dir="5400000" sy="-100000" algn="bl" rotWithShape="0"/>
                </a:effectLst>
              </a:rPr>
              <a:t>Department of Computer Sciences</a:t>
            </a:r>
          </a:p>
          <a:p>
            <a:pPr algn="ctr"/>
            <a:r>
              <a:rPr lang="en-US" sz="2800" b="1" i="1" cap="all" dirty="0">
                <a:ln w="9000" cmpd="sng">
                  <a:solidFill>
                    <a:schemeClr val="accent4">
                      <a:shade val="50000"/>
                      <a:satMod val="120000"/>
                    </a:schemeClr>
                  </a:solidFill>
                  <a:prstDash val="solid"/>
                </a:ln>
                <a:solidFill>
                  <a:srgbClr val="9823F9"/>
                </a:solidFill>
                <a:effectLst>
                  <a:reflection blurRad="12700" stA="28000" endPos="45000" dist="1000" dir="5400000" sy="-100000" algn="bl" rotWithShape="0"/>
                </a:effectLst>
              </a:rPr>
              <a:t>Govt boys degree college, </a:t>
            </a:r>
            <a:r>
              <a:rPr lang="en-US" sz="2800" b="1" i="1" cap="all" dirty="0" err="1">
                <a:ln w="9000" cmpd="sng">
                  <a:solidFill>
                    <a:schemeClr val="accent4">
                      <a:shade val="50000"/>
                      <a:satMod val="120000"/>
                    </a:schemeClr>
                  </a:solidFill>
                  <a:prstDash val="solid"/>
                </a:ln>
                <a:solidFill>
                  <a:srgbClr val="9823F9"/>
                </a:solidFill>
                <a:effectLst>
                  <a:reflection blurRad="12700" stA="28000" endPos="45000" dist="1000" dir="5400000" sy="-100000" algn="bl" rotWithShape="0"/>
                </a:effectLst>
              </a:rPr>
              <a:t>pulwama</a:t>
            </a:r>
            <a:endParaRPr lang="en-US" sz="2800" b="1" cap="all" dirty="0">
              <a:ln w="9000" cmpd="sng">
                <a:solidFill>
                  <a:schemeClr val="accent4">
                    <a:shade val="50000"/>
                    <a:satMod val="120000"/>
                  </a:schemeClr>
                </a:solidFill>
                <a:prstDash val="solid"/>
              </a:ln>
              <a:solidFill>
                <a:srgbClr val="9823F9"/>
              </a:solidFill>
              <a:effectLst>
                <a:reflection blurRad="12700" stA="28000" endPos="45000" dist="1000" dir="5400000" sy="-100000" algn="bl" rotWithShape="0"/>
              </a:effectLst>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357554" y="2021151"/>
            <a:ext cx="1928811" cy="1386937"/>
          </a:xfrm>
          <a:prstGeom prst="rect">
            <a:avLst/>
          </a:prstGeom>
        </p:spPr>
      </p:pic>
      <p:sp>
        <p:nvSpPr>
          <p:cNvPr id="11" name="TextBox 10"/>
          <p:cNvSpPr txBox="1"/>
          <p:nvPr/>
        </p:nvSpPr>
        <p:spPr>
          <a:xfrm>
            <a:off x="5796136" y="3621656"/>
            <a:ext cx="2786082" cy="620298"/>
          </a:xfrm>
          <a:prstGeom prst="rect">
            <a:avLst/>
          </a:prstGeom>
          <a:noFill/>
        </p:spPr>
        <p:txBody>
          <a:bodyPr wrap="square" rtlCol="0">
            <a:spAutoFit/>
          </a:bodyPr>
          <a:lstStyle/>
          <a:p>
            <a:pPr algn="ctr"/>
            <a:r>
              <a:rPr lang="en-IN" sz="1600" b="1">
                <a:latin typeface="Times New Roman" pitchFamily="18" charset="0"/>
                <a:cs typeface="Times New Roman" pitchFamily="18" charset="0"/>
              </a:rPr>
              <a:t>Under the Supervision of</a:t>
            </a:r>
          </a:p>
          <a:p>
            <a:pPr algn="ctr">
              <a:lnSpc>
                <a:spcPct val="107000"/>
              </a:lnSpc>
              <a:spcAft>
                <a:spcPts val="800"/>
              </a:spcAft>
            </a:pPr>
            <a:r>
              <a:rPr lang="en-IN" sz="1800" b="1">
                <a:effectLst/>
                <a:latin typeface="Times New Roman" panose="02020603050405020304" pitchFamily="18" charset="0"/>
                <a:ea typeface="Calibri" panose="020F0502020204030204" pitchFamily="34" charset="0"/>
                <a:cs typeface="Arial" panose="020B0604020202020204" pitchFamily="34" charset="0"/>
              </a:rPr>
              <a:t>Asif Iqbal </a:t>
            </a:r>
            <a:r>
              <a:rPr lang="en-IN" sz="1800" b="1" err="1">
                <a:effectLst/>
                <a:latin typeface="Times New Roman" panose="02020603050405020304" pitchFamily="18" charset="0"/>
                <a:ea typeface="Calibri" panose="020F0502020204030204" pitchFamily="34" charset="0"/>
                <a:cs typeface="Arial" panose="020B0604020202020204" pitchFamily="34" charset="0"/>
              </a:rPr>
              <a:t>Kawoosa</a:t>
            </a:r>
            <a:endParaRPr lang="en-IN" sz="180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pPr marL="0" indent="0">
              <a:lnSpc>
                <a:spcPct val="110000"/>
              </a:lnSpc>
              <a:buNone/>
            </a:pPr>
            <a:r>
              <a:rPr lang="en-US" sz="1800" dirty="0"/>
              <a:t>  </a:t>
            </a:r>
            <a:r>
              <a:rPr lang="en-US" sz="1800" dirty="0">
                <a:cs typeface="Times New Roman"/>
              </a:rPr>
              <a:t> </a:t>
            </a:r>
            <a:endParaRPr lang="en-US" sz="1600" dirty="0">
              <a:solidFill>
                <a:schemeClr val="accent1"/>
              </a:solidFill>
              <a:effectLst/>
              <a:latin typeface="Times New Roman"/>
              <a:ea typeface="Calibri" panose="020F0502020204030204" pitchFamily="34" charset="0"/>
              <a:cs typeface="Times New Roman"/>
            </a:endParaRPr>
          </a:p>
        </p:txBody>
      </p:sp>
      <p:sp>
        <p:nvSpPr>
          <p:cNvPr id="5" name="Slide Number Placeholder 4"/>
          <p:cNvSpPr>
            <a:spLocks noGrp="1"/>
          </p:cNvSpPr>
          <p:nvPr>
            <p:ph type="sldNum" sz="quarter" idx="12"/>
          </p:nvPr>
        </p:nvSpPr>
        <p:spPr/>
        <p:txBody>
          <a:bodyPr/>
          <a:lstStyle/>
          <a:p>
            <a:fld id="{EE932993-8BC0-4078-8270-A95B6B4D0690}" type="slidenum">
              <a:rPr lang="en-US" smtClean="0"/>
              <a:pPr/>
              <a:t>10</a:t>
            </a:fld>
            <a:endParaRPr lang="en-US"/>
          </a:p>
        </p:txBody>
      </p:sp>
      <p:sp>
        <p:nvSpPr>
          <p:cNvPr id="2" name="Title 1"/>
          <p:cNvSpPr>
            <a:spLocks noGrp="1"/>
          </p:cNvSpPr>
          <p:nvPr>
            <p:ph type="title"/>
          </p:nvPr>
        </p:nvSpPr>
        <p:spPr/>
        <p:txBody>
          <a:bodyPr/>
          <a:lstStyle/>
          <a:p>
            <a:r>
              <a:rPr lang="en-US" sz="4400"/>
              <a:t> </a:t>
            </a:r>
            <a:r>
              <a:rPr lang="en-US" sz="4000" b="1" i="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LANGUAGES USED:</a:t>
            </a:r>
          </a:p>
        </p:txBody>
      </p:sp>
      <p:sp>
        <p:nvSpPr>
          <p:cNvPr id="6" name="Content Placeholder 2"/>
          <p:cNvSpPr txBox="1">
            <a:spLocks/>
          </p:cNvSpPr>
          <p:nvPr/>
        </p:nvSpPr>
        <p:spPr>
          <a:xfrm>
            <a:off x="685800" y="2194560"/>
            <a:ext cx="10820400" cy="4032620"/>
          </a:xfrm>
          <a:prstGeom prst="rect">
            <a:avLst/>
          </a:prstGeom>
        </p:spPr>
        <p:txBody>
          <a:bodyPr vert="horz" lIns="91440" tIns="45720" rIns="91440" bIns="45720" rtlCol="0">
            <a:norm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r>
              <a:rPr lang="en-US"/>
              <a:t>JAVA</a:t>
            </a:r>
          </a:p>
          <a:p>
            <a:r>
              <a:rPr lang="en-US"/>
              <a:t>MYSQL</a:t>
            </a:r>
          </a:p>
          <a:p>
            <a:r>
              <a:rPr lang="en-US"/>
              <a:t>HTML</a:t>
            </a:r>
          </a:p>
          <a:p>
            <a:r>
              <a:rPr lang="en-US"/>
              <a:t>CSS</a:t>
            </a:r>
          </a:p>
          <a:p>
            <a:r>
              <a:rPr lang="en-US"/>
              <a:t>JAVASCRIPT</a:t>
            </a:r>
          </a:p>
          <a:p>
            <a:r>
              <a:rPr lang="en-US"/>
              <a:t>BOOTSTRAP</a:t>
            </a:r>
            <a:endParaRPr lang="en-US" dirty="0"/>
          </a:p>
        </p:txBody>
      </p:sp>
    </p:spTree>
    <p:extLst>
      <p:ext uri="{BB962C8B-B14F-4D97-AF65-F5344CB8AC3E}">
        <p14:creationId xmlns:p14="http://schemas.microsoft.com/office/powerpoint/2010/main" val="7392698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698500" y="2319699"/>
            <a:ext cx="7747000" cy="3734664"/>
          </a:xfrm>
          <a:prstGeom prst="rect">
            <a:avLst/>
          </a:prstGeom>
        </p:spPr>
      </p:pic>
      <p:sp>
        <p:nvSpPr>
          <p:cNvPr id="3" name="Slide Number Placeholder 2"/>
          <p:cNvSpPr>
            <a:spLocks noGrp="1"/>
          </p:cNvSpPr>
          <p:nvPr>
            <p:ph type="sldNum" sz="quarter" idx="12"/>
          </p:nvPr>
        </p:nvSpPr>
        <p:spPr/>
        <p:txBody>
          <a:bodyPr/>
          <a:lstStyle/>
          <a:p>
            <a:fld id="{EE932993-8BC0-4078-8270-A95B6B4D0690}" type="slidenum">
              <a:rPr lang="en-US" smtClean="0"/>
              <a:pPr/>
              <a:t>11</a:t>
            </a:fld>
            <a:endParaRPr lang="en-US"/>
          </a:p>
        </p:txBody>
      </p:sp>
      <p:sp>
        <p:nvSpPr>
          <p:cNvPr id="6" name="Title 1"/>
          <p:cNvSpPr txBox="1">
            <a:spLocks noGrp="1"/>
          </p:cNvSpPr>
          <p:nvPr>
            <p:ph type="title"/>
          </p:nvPr>
        </p:nvSpPr>
        <p:spPr>
          <a:xfrm>
            <a:off x="913573" y="684785"/>
            <a:ext cx="7756263" cy="1054250"/>
          </a:xfrm>
          <a:prstGeom prst="rect">
            <a:avLst/>
          </a:prstGeom>
        </p:spPr>
        <p:txBody>
          <a:bodyPr>
            <a:normAutofit fontScale="97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3600" dirty="0"/>
              <a:t> </a:t>
            </a:r>
            <a:r>
              <a:rPr lang="en-US" sz="36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admin login</a:t>
            </a:r>
            <a:endParaRPr lang="en-US" sz="3600" dirty="0"/>
          </a:p>
        </p:txBody>
      </p:sp>
    </p:spTree>
    <p:extLst>
      <p:ext uri="{BB962C8B-B14F-4D97-AF65-F5344CB8AC3E}">
        <p14:creationId xmlns:p14="http://schemas.microsoft.com/office/powerpoint/2010/main" val="1146823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932993-8BC0-4078-8270-A95B6B4D0690}" type="slidenum">
              <a:rPr lang="en-US" smtClean="0"/>
              <a:pPr/>
              <a:t>12</a:t>
            </a:fld>
            <a:endParaRPr lang="en-US"/>
          </a:p>
        </p:txBody>
      </p:sp>
      <p:sp>
        <p:nvSpPr>
          <p:cNvPr id="4" name="Title 3"/>
          <p:cNvSpPr>
            <a:spLocks noGrp="1"/>
          </p:cNvSpPr>
          <p:nvPr>
            <p:ph type="title"/>
          </p:nvPr>
        </p:nvSpPr>
        <p:spPr/>
        <p:txBody>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Admin Dashboard</a:t>
            </a:r>
            <a:endParaRPr lang="en-US" dirty="0"/>
          </a:p>
        </p:txBody>
      </p:sp>
      <p:pic>
        <p:nvPicPr>
          <p:cNvPr id="5" name="Content Placeholder 4"/>
          <p:cNvPicPr>
            <a:picLocks noGrp="1" noChangeAspect="1"/>
          </p:cNvPicPr>
          <p:nvPr>
            <p:ph idx="1"/>
          </p:nvPr>
        </p:nvPicPr>
        <p:blipFill>
          <a:blip r:embed="rId2"/>
          <a:stretch>
            <a:fillRect/>
          </a:stretch>
        </p:blipFill>
        <p:spPr>
          <a:xfrm>
            <a:off x="698500" y="2398564"/>
            <a:ext cx="7747000" cy="3576935"/>
          </a:xfrm>
          <a:prstGeom prst="rect">
            <a:avLst/>
          </a:prstGeom>
        </p:spPr>
      </p:pic>
    </p:spTree>
    <p:extLst>
      <p:ext uri="{BB962C8B-B14F-4D97-AF65-F5344CB8AC3E}">
        <p14:creationId xmlns:p14="http://schemas.microsoft.com/office/powerpoint/2010/main" val="2640059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932993-8BC0-4078-8270-A95B6B4D0690}" type="slidenum">
              <a:rPr lang="en-US" smtClean="0"/>
              <a:pPr/>
              <a:t>13</a:t>
            </a:fld>
            <a:endParaRPr lang="en-US"/>
          </a:p>
        </p:txBody>
      </p:sp>
      <p:sp>
        <p:nvSpPr>
          <p:cNvPr id="4" name="Title 3"/>
          <p:cNvSpPr>
            <a:spLocks noGrp="1"/>
          </p:cNvSpPr>
          <p:nvPr>
            <p:ph type="title"/>
          </p:nvPr>
        </p:nvSpPr>
        <p:spPr/>
        <p:txBody>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Appointment Dashboard</a:t>
            </a:r>
            <a:endParaRPr lang="en-US" dirty="0"/>
          </a:p>
        </p:txBody>
      </p:sp>
      <p:pic>
        <p:nvPicPr>
          <p:cNvPr id="5" name="Content Placeholder 4"/>
          <p:cNvPicPr>
            <a:picLocks noGrp="1" noChangeAspect="1"/>
          </p:cNvPicPr>
          <p:nvPr>
            <p:ph idx="1"/>
          </p:nvPr>
        </p:nvPicPr>
        <p:blipFill>
          <a:blip r:embed="rId2"/>
          <a:stretch>
            <a:fillRect/>
          </a:stretch>
        </p:blipFill>
        <p:spPr>
          <a:xfrm>
            <a:off x="698500" y="2437904"/>
            <a:ext cx="7747000" cy="3498254"/>
          </a:xfrm>
          <a:prstGeom prst="rect">
            <a:avLst/>
          </a:prstGeom>
        </p:spPr>
      </p:pic>
    </p:spTree>
    <p:extLst>
      <p:ext uri="{BB962C8B-B14F-4D97-AF65-F5344CB8AC3E}">
        <p14:creationId xmlns:p14="http://schemas.microsoft.com/office/powerpoint/2010/main" val="3006067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932993-8BC0-4078-8270-A95B6B4D0690}" type="slidenum">
              <a:rPr lang="en-US" smtClean="0"/>
              <a:pPr/>
              <a:t>14</a:t>
            </a:fld>
            <a:endParaRPr lang="en-US"/>
          </a:p>
        </p:txBody>
      </p:sp>
      <p:sp>
        <p:nvSpPr>
          <p:cNvPr id="4" name="Title 3"/>
          <p:cNvSpPr>
            <a:spLocks noGrp="1"/>
          </p:cNvSpPr>
          <p:nvPr>
            <p:ph type="title"/>
          </p:nvPr>
        </p:nvSpPr>
        <p:spPr/>
        <p:txBody>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Patient Details</a:t>
            </a:r>
            <a:endParaRPr lang="en-US" dirty="0"/>
          </a:p>
        </p:txBody>
      </p:sp>
      <p:pic>
        <p:nvPicPr>
          <p:cNvPr id="5" name="Content Placeholder 4"/>
          <p:cNvPicPr>
            <a:picLocks noGrp="1" noChangeAspect="1"/>
          </p:cNvPicPr>
          <p:nvPr>
            <p:ph idx="1"/>
          </p:nvPr>
        </p:nvPicPr>
        <p:blipFill>
          <a:blip r:embed="rId2"/>
          <a:stretch>
            <a:fillRect/>
          </a:stretch>
        </p:blipFill>
        <p:spPr>
          <a:xfrm>
            <a:off x="698500" y="2413695"/>
            <a:ext cx="7747000" cy="3546673"/>
          </a:xfrm>
          <a:prstGeom prst="rect">
            <a:avLst/>
          </a:prstGeom>
        </p:spPr>
      </p:pic>
    </p:spTree>
    <p:extLst>
      <p:ext uri="{BB962C8B-B14F-4D97-AF65-F5344CB8AC3E}">
        <p14:creationId xmlns:p14="http://schemas.microsoft.com/office/powerpoint/2010/main" val="887330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932993-8BC0-4078-8270-A95B6B4D0690}" type="slidenum">
              <a:rPr lang="en-US" smtClean="0"/>
              <a:pPr/>
              <a:t>15</a:t>
            </a:fld>
            <a:endParaRPr lang="en-US"/>
          </a:p>
        </p:txBody>
      </p:sp>
      <p:sp>
        <p:nvSpPr>
          <p:cNvPr id="3" name="Rectangle 2"/>
          <p:cNvSpPr/>
          <p:nvPr/>
        </p:nvSpPr>
        <p:spPr>
          <a:xfrm>
            <a:off x="2001424" y="2828836"/>
            <a:ext cx="5141152" cy="1200329"/>
          </a:xfrm>
          <a:prstGeom prst="rect">
            <a:avLst/>
          </a:prstGeom>
          <a:noFill/>
        </p:spPr>
        <p:txBody>
          <a:bodyPr wrap="none" lIns="91440" tIns="45720" rIns="91440" bIns="45720">
            <a:spAutoFit/>
          </a:bodyPr>
          <a:lstStyle/>
          <a:p>
            <a:pPr algn="ctr"/>
            <a:r>
              <a:rPr lang="en-US" sz="72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 pitchFamily="82"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pPr marL="0" indent="0">
              <a:buNone/>
            </a:pPr>
            <a:endParaRPr lang="en-IN" sz="2800" b="1" i="1" u="sng" dirty="0"/>
          </a:p>
          <a:p>
            <a:pPr marL="502920" indent="-457200">
              <a:lnSpc>
                <a:spcPct val="200000"/>
              </a:lnSpc>
              <a:buFont typeface="Wingdings" pitchFamily="2" charset="2"/>
              <a:buChar char="v"/>
            </a:pPr>
            <a:r>
              <a:rPr lang="en-US" sz="3000" b="1" i="1" dirty="0"/>
              <a:t>INTRODUCTION</a:t>
            </a:r>
          </a:p>
          <a:p>
            <a:pPr marL="502920" indent="-457200">
              <a:lnSpc>
                <a:spcPct val="200000"/>
              </a:lnSpc>
              <a:buFont typeface="Wingdings" pitchFamily="2" charset="2"/>
              <a:buChar char="v"/>
            </a:pPr>
            <a:r>
              <a:rPr lang="en-US" sz="3000" b="1" i="1" dirty="0"/>
              <a:t>NEED OF PROPOSAL/ PROBLEM DEFINITION</a:t>
            </a:r>
          </a:p>
          <a:p>
            <a:pPr marL="502920" indent="-457200">
              <a:lnSpc>
                <a:spcPct val="200000"/>
              </a:lnSpc>
              <a:buFont typeface="Wingdings" pitchFamily="2" charset="2"/>
              <a:buChar char="v"/>
            </a:pPr>
            <a:r>
              <a:rPr lang="en-US" sz="3000" b="1" i="1" dirty="0"/>
              <a:t>OBJECTIVES</a:t>
            </a:r>
          </a:p>
          <a:p>
            <a:pPr marL="502920" indent="-457200">
              <a:lnSpc>
                <a:spcPct val="200000"/>
              </a:lnSpc>
              <a:buFont typeface="Wingdings" pitchFamily="2" charset="2"/>
              <a:buChar char="v"/>
            </a:pPr>
            <a:r>
              <a:rPr lang="en-US" sz="3000" b="1" i="1" dirty="0"/>
              <a:t>REQUIREMENTS</a:t>
            </a:r>
          </a:p>
          <a:p>
            <a:pPr marL="502920" indent="-457200">
              <a:lnSpc>
                <a:spcPct val="200000"/>
              </a:lnSpc>
              <a:buFont typeface="Wingdings" pitchFamily="2" charset="2"/>
              <a:buChar char="v"/>
            </a:pPr>
            <a:r>
              <a:rPr lang="en-US" sz="3000" b="1" i="1" dirty="0"/>
              <a:t>SERVICES USED</a:t>
            </a:r>
          </a:p>
          <a:p>
            <a:pPr marL="502920" indent="-457200">
              <a:lnSpc>
                <a:spcPct val="200000"/>
              </a:lnSpc>
              <a:buFont typeface="Wingdings" pitchFamily="2" charset="2"/>
              <a:buChar char="v"/>
            </a:pPr>
            <a:r>
              <a:rPr lang="en-US" sz="3000" b="1" i="1" dirty="0"/>
              <a:t>DFD (DATA FLOW DIAGRAM)</a:t>
            </a:r>
          </a:p>
          <a:p>
            <a:pPr marL="502920" indent="-457200">
              <a:lnSpc>
                <a:spcPct val="200000"/>
              </a:lnSpc>
              <a:buFont typeface="Wingdings" pitchFamily="2" charset="2"/>
              <a:buChar char="v"/>
            </a:pPr>
            <a:r>
              <a:rPr lang="en-US" sz="3000" b="1" i="1"/>
              <a:t>LANGUAGES USED</a:t>
            </a:r>
          </a:p>
          <a:p>
            <a:pPr marL="0" indent="0">
              <a:buNone/>
            </a:pPr>
            <a:endParaRPr lang="en-US" dirty="0"/>
          </a:p>
        </p:txBody>
      </p:sp>
      <p:sp>
        <p:nvSpPr>
          <p:cNvPr id="5" name="Slide Number Placeholder 4"/>
          <p:cNvSpPr>
            <a:spLocks noGrp="1"/>
          </p:cNvSpPr>
          <p:nvPr>
            <p:ph type="sldNum" sz="quarter" idx="12"/>
          </p:nvPr>
        </p:nvSpPr>
        <p:spPr/>
        <p:txBody>
          <a:bodyPr/>
          <a:lstStyle/>
          <a:p>
            <a:fld id="{EE932993-8BC0-4078-8270-A95B6B4D0690}" type="slidenum">
              <a:rPr lang="en-US" smtClean="0"/>
              <a:pPr/>
              <a:t>2</a:t>
            </a:fld>
            <a:endParaRPr lang="en-US"/>
          </a:p>
        </p:txBody>
      </p:sp>
      <p:sp>
        <p:nvSpPr>
          <p:cNvPr id="2" name="Title 1"/>
          <p:cNvSpPr>
            <a:spLocks noGrp="1"/>
          </p:cNvSpPr>
          <p:nvPr>
            <p:ph type="title"/>
          </p:nvPr>
        </p:nvSpPr>
        <p:spPr/>
        <p:txBody>
          <a:bodyPr/>
          <a:lstStyle/>
          <a:p>
            <a:r>
              <a:rPr lang="en-US" b="1" i="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Contents</a:t>
            </a:r>
            <a:endParaRPr lang="en-US"/>
          </a:p>
        </p:txBody>
      </p:sp>
    </p:spTree>
    <p:extLst>
      <p:ext uri="{BB962C8B-B14F-4D97-AF65-F5344CB8AC3E}">
        <p14:creationId xmlns:p14="http://schemas.microsoft.com/office/powerpoint/2010/main" val="1708808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r>
              <a:rPr lang="en-US" sz="1800" b="0" i="0" u="none" strike="noStrike" baseline="0" dirty="0">
                <a:latin typeface="Times New Roman"/>
                <a:cs typeface="Times New Roman"/>
              </a:rPr>
              <a:t>The project Doctor Patient </a:t>
            </a:r>
            <a:r>
              <a:rPr lang="en-US" sz="1800" dirty="0">
                <a:latin typeface="Times New Roman"/>
                <a:cs typeface="Times New Roman"/>
              </a:rPr>
              <a:t>Appointment </a:t>
            </a:r>
            <a:r>
              <a:rPr lang="en-US" sz="1800" b="0" i="0" u="none" strike="noStrike" baseline="0" dirty="0">
                <a:latin typeface="Times New Roman"/>
                <a:cs typeface="Times New Roman"/>
              </a:rPr>
              <a:t>system includes registration of patients,</a:t>
            </a:r>
            <a:r>
              <a:rPr lang="en-US" sz="1800" dirty="0">
                <a:latin typeface="Times New Roman"/>
                <a:cs typeface="Times New Roman"/>
              </a:rPr>
              <a:t> adding of doctors, booking appointments and </a:t>
            </a:r>
            <a:r>
              <a:rPr lang="en-US" sz="1800" b="0" i="0" u="none" strike="noStrike" baseline="0" dirty="0">
                <a:latin typeface="Times New Roman"/>
                <a:cs typeface="Times New Roman"/>
              </a:rPr>
              <a:t>storing the details into the reliable system. The user can book the appointment for any of the available doctors and the doctors can view all the booked appointments.</a:t>
            </a:r>
          </a:p>
          <a:p>
            <a:pPr algn="l"/>
            <a:r>
              <a:rPr lang="en-US" sz="1800" b="0" i="0" u="none" strike="noStrike" baseline="0" dirty="0">
                <a:latin typeface="TimesNewRomanPSMT"/>
              </a:rPr>
              <a:t>The purpose of the project entitled as “Doctor Patient </a:t>
            </a:r>
            <a:r>
              <a:rPr lang="en-US" sz="1800" dirty="0">
                <a:latin typeface="TimesNewRomanPSMT"/>
              </a:rPr>
              <a:t>Appointments</a:t>
            </a:r>
            <a:r>
              <a:rPr lang="en-US" sz="1800" b="0" i="0" u="none" strike="noStrike" baseline="0" dirty="0">
                <a:latin typeface="TimesNewRomanPSMT"/>
              </a:rPr>
              <a:t> SYSTEM” is to </a:t>
            </a:r>
            <a:r>
              <a:rPr lang="en-US" sz="1800" b="0" i="0" u="none" strike="noStrike" baseline="0" dirty="0">
                <a:latin typeface="Times New Roman" panose="02020603050405020304" pitchFamily="18" charset="0"/>
              </a:rPr>
              <a:t>computerize the Front Office Management of Hospital/ Clinics  to develop software which is user friendly, simple, fast, and cost</a:t>
            </a:r>
            <a:r>
              <a:rPr lang="en-US" sz="1800" b="0" i="0" u="none" strike="noStrike" baseline="0" dirty="0">
                <a:latin typeface="TimesNewRomanPSMT"/>
              </a:rPr>
              <a:t>–effective. </a:t>
            </a:r>
          </a:p>
          <a:p>
            <a:pPr algn="l"/>
            <a:r>
              <a:rPr lang="en-US" sz="1800" b="0" i="0" u="none" strike="noStrike" baseline="0" dirty="0">
                <a:latin typeface="Times New Roman" panose="02020603050405020304" pitchFamily="18" charset="0"/>
              </a:rPr>
              <a:t>Traditionally, it was done manually. The chief function of the system is to register and store patient details and doctor details and retrieve these details as and when required, and also to manipulate these details </a:t>
            </a:r>
            <a:r>
              <a:rPr lang="en-IN" sz="1800" b="0" i="0" u="none" strike="noStrike" baseline="0" dirty="0">
                <a:latin typeface="Times New Roman" panose="02020603050405020304" pitchFamily="18" charset="0"/>
              </a:rPr>
              <a:t>meaningfully.</a:t>
            </a:r>
            <a:endParaRPr lang="en-US" sz="2400" dirty="0"/>
          </a:p>
        </p:txBody>
      </p:sp>
      <p:sp>
        <p:nvSpPr>
          <p:cNvPr id="5" name="Slide Number Placeholder 4"/>
          <p:cNvSpPr>
            <a:spLocks noGrp="1"/>
          </p:cNvSpPr>
          <p:nvPr>
            <p:ph type="sldNum" sz="quarter" idx="12"/>
          </p:nvPr>
        </p:nvSpPr>
        <p:spPr/>
        <p:txBody>
          <a:bodyPr/>
          <a:lstStyle/>
          <a:p>
            <a:fld id="{EE932993-8BC0-4078-8270-A95B6B4D0690}" type="slidenum">
              <a:rPr lang="en-US" smtClean="0"/>
              <a:pPr/>
              <a:t>3</a:t>
            </a:fld>
            <a:endParaRPr lang="en-US"/>
          </a:p>
        </p:txBody>
      </p:sp>
      <p:sp>
        <p:nvSpPr>
          <p:cNvPr id="2" name="Title 1"/>
          <p:cNvSpPr>
            <a:spLocks noGrp="1"/>
          </p:cNvSpPr>
          <p:nvPr>
            <p:ph type="title"/>
          </p:nvPr>
        </p:nvSpPr>
        <p:spPr/>
        <p:txBody>
          <a:bodyPr/>
          <a:lstStyle/>
          <a:p>
            <a:r>
              <a:rPr lang="en-US" b="1" i="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INTRODUCTION</a:t>
            </a:r>
          </a:p>
        </p:txBody>
      </p:sp>
    </p:spTree>
    <p:extLst>
      <p:ext uri="{BB962C8B-B14F-4D97-AF65-F5344CB8AC3E}">
        <p14:creationId xmlns:p14="http://schemas.microsoft.com/office/powerpoint/2010/main" val="3415534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pPr>
              <a:lnSpc>
                <a:spcPct val="150000"/>
              </a:lnSpc>
            </a:pPr>
            <a:r>
              <a:rPr lang="en-IN" dirty="0">
                <a:effectLst/>
                <a:latin typeface="Calibri" panose="020F0502020204030204" pitchFamily="34" charset="0"/>
                <a:ea typeface="Calibri" panose="020F0502020204030204" pitchFamily="34" charset="0"/>
                <a:cs typeface="Arial" panose="020B0604020202020204" pitchFamily="34" charset="0"/>
              </a:rPr>
              <a:t>Lack of immediate retrievals</a:t>
            </a:r>
            <a:r>
              <a:rPr lang="en-IN" dirty="0">
                <a:latin typeface="Calibri" panose="020F0502020204030204" pitchFamily="34" charset="0"/>
                <a:ea typeface="Calibri" panose="020F0502020204030204" pitchFamily="34" charset="0"/>
                <a:cs typeface="Arial" panose="020B0604020202020204" pitchFamily="34" charset="0"/>
              </a:rPr>
              <a:t>.</a:t>
            </a:r>
            <a:endParaRPr lang="en-IN"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en-IN" dirty="0">
                <a:effectLst/>
                <a:latin typeface="Calibri" panose="020F0502020204030204" pitchFamily="34" charset="0"/>
                <a:ea typeface="Calibri" panose="020F0502020204030204" pitchFamily="34" charset="0"/>
                <a:cs typeface="Arial" panose="020B0604020202020204" pitchFamily="34" charset="0"/>
              </a:rPr>
              <a:t>Lack of immediate information storage</a:t>
            </a:r>
            <a:r>
              <a:rPr lang="en-IN" dirty="0">
                <a:latin typeface="Calibri" panose="020F0502020204030204" pitchFamily="34" charset="0"/>
                <a:ea typeface="Calibri" panose="020F0502020204030204" pitchFamily="34" charset="0"/>
                <a:cs typeface="Arial" panose="020B0604020202020204" pitchFamily="34" charset="0"/>
              </a:rPr>
              <a:t>.</a:t>
            </a:r>
          </a:p>
          <a:p>
            <a:pPr>
              <a:lnSpc>
                <a:spcPct val="150000"/>
              </a:lnSpc>
            </a:pPr>
            <a:r>
              <a:rPr lang="en-IN" dirty="0">
                <a:effectLst/>
                <a:latin typeface="Calibri" panose="020F0502020204030204" pitchFamily="34" charset="0"/>
                <a:ea typeface="Calibri" panose="020F0502020204030204" pitchFamily="34" charset="0"/>
                <a:cs typeface="Arial" panose="020B0604020202020204" pitchFamily="34" charset="0"/>
              </a:rPr>
              <a:t>Lack of prompt updating</a:t>
            </a:r>
            <a:r>
              <a:rPr lang="en-IN" dirty="0">
                <a:latin typeface="Calibri" panose="020F0502020204030204" pitchFamily="34" charset="0"/>
                <a:ea typeface="Calibri" panose="020F0502020204030204" pitchFamily="34" charset="0"/>
                <a:cs typeface="Arial" panose="020B0604020202020204" pitchFamily="34" charset="0"/>
              </a:rPr>
              <a:t>.</a:t>
            </a:r>
            <a:endParaRPr lang="en-IN"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en-IN" dirty="0">
                <a:latin typeface="Calibri"/>
                <a:ea typeface="Calibri" panose="020F0502020204030204" pitchFamily="34" charset="0"/>
                <a:cs typeface="Arial"/>
              </a:rPr>
              <a:t>P</a:t>
            </a:r>
            <a:r>
              <a:rPr lang="en-IN" dirty="0">
                <a:effectLst/>
                <a:latin typeface="Calibri"/>
                <a:ea typeface="Calibri" panose="020F0502020204030204" pitchFamily="34" charset="0"/>
                <a:cs typeface="Arial"/>
              </a:rPr>
              <a:t>rone to human error.</a:t>
            </a:r>
          </a:p>
          <a:p>
            <a:pPr>
              <a:lnSpc>
                <a:spcPct val="150000"/>
              </a:lnSpc>
            </a:pPr>
            <a:r>
              <a:rPr lang="en-IN" dirty="0">
                <a:latin typeface="Calibri"/>
                <a:ea typeface="Calibri" panose="020F0502020204030204" pitchFamily="34" charset="0"/>
                <a:cs typeface="Arial"/>
              </a:rPr>
              <a:t>Takes lots of time and resources</a:t>
            </a:r>
          </a:p>
          <a:p>
            <a:pPr>
              <a:lnSpc>
                <a:spcPct val="150000"/>
              </a:lnSpc>
            </a:pPr>
            <a:r>
              <a:rPr lang="en-IN" dirty="0">
                <a:latin typeface="Calibri"/>
                <a:ea typeface="Calibri" panose="020F0502020204030204" pitchFamily="34" charset="0"/>
                <a:cs typeface="Arial"/>
              </a:rPr>
              <a:t>Information loss. </a:t>
            </a:r>
            <a:endParaRPr lang="en-IN" dirty="0">
              <a:latin typeface="Calibri"/>
              <a:cs typeface="Arial"/>
            </a:endParaRPr>
          </a:p>
          <a:p>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pPr algn="l"/>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E932993-8BC0-4078-8270-A95B6B4D0690}" type="slidenum">
              <a:rPr lang="en-US" smtClean="0"/>
              <a:pPr/>
              <a:t>4</a:t>
            </a:fld>
            <a:endParaRPr lang="en-US"/>
          </a:p>
        </p:txBody>
      </p:sp>
      <p:sp>
        <p:nvSpPr>
          <p:cNvPr id="2" name="Title 1"/>
          <p:cNvSpPr>
            <a:spLocks noGrp="1"/>
          </p:cNvSpPr>
          <p:nvPr>
            <p:ph type="title"/>
          </p:nvPr>
        </p:nvSpPr>
        <p:spPr/>
        <p:txBody>
          <a:bodyPr/>
          <a:lstStyle/>
          <a:p>
            <a:r>
              <a:rPr lang="en-US" sz="2800" b="1" i="1"/>
              <a:t> </a:t>
            </a:r>
            <a:r>
              <a:rPr lang="en-US" sz="4000" b="1" i="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Need of proposed system/Problem Definition</a:t>
            </a:r>
            <a:endParaRPr lang="en-US" b="1" i="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1516455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fontScale="92500" lnSpcReduction="20000"/>
          </a:bodyPr>
          <a:lstStyle/>
          <a:p>
            <a:pPr algn="l">
              <a:lnSpc>
                <a:spcPct val="150000"/>
              </a:lnSpc>
            </a:pPr>
            <a:r>
              <a:rPr lang="en-US" sz="2000" b="0" i="0" u="none" strike="noStrike" baseline="0" dirty="0">
                <a:latin typeface="Times New Roman" panose="02020603050405020304" pitchFamily="18" charset="0"/>
              </a:rPr>
              <a:t>The main aim is to reduce the manual work while managing the patient and doctor details.</a:t>
            </a:r>
          </a:p>
          <a:p>
            <a:pPr algn="l">
              <a:lnSpc>
                <a:spcPct val="150000"/>
              </a:lnSpc>
            </a:pPr>
            <a:r>
              <a:rPr lang="en-US" sz="2000" b="0" i="0" u="none" strike="noStrike" baseline="0" dirty="0">
                <a:latin typeface="Times New Roman" panose="02020603050405020304" pitchFamily="18" charset="0"/>
              </a:rPr>
              <a:t>Also, to develop a hassle free, reliable and user-friendly interface that can help the doctors and patients to do the day-to-day task with ease while taking up the least amount of resources and time.</a:t>
            </a:r>
          </a:p>
          <a:p>
            <a:pPr algn="l">
              <a:lnSpc>
                <a:spcPct val="150000"/>
              </a:lnSpc>
            </a:pPr>
            <a:r>
              <a:rPr lang="en-US" sz="2000" b="0" i="0" u="none" strike="noStrike" baseline="0" dirty="0">
                <a:latin typeface="Times New Roman" panose="02020603050405020304" pitchFamily="18" charset="0"/>
              </a:rPr>
              <a:t>By developing this </a:t>
            </a:r>
            <a:r>
              <a:rPr lang="en-US" sz="2000" dirty="0">
                <a:latin typeface="Times New Roman" panose="02020603050405020304" pitchFamily="18" charset="0"/>
              </a:rPr>
              <a:t>website</a:t>
            </a:r>
            <a:r>
              <a:rPr lang="en-US" sz="2000" b="0" i="0" u="none" strike="noStrike" baseline="0" dirty="0">
                <a:latin typeface="Times New Roman" panose="02020603050405020304" pitchFamily="18" charset="0"/>
              </a:rPr>
              <a:t>, we will enhance our skills which we have got during BCA.</a:t>
            </a:r>
          </a:p>
          <a:p>
            <a:pPr algn="l">
              <a:lnSpc>
                <a:spcPct val="150000"/>
              </a:lnSpc>
            </a:pPr>
            <a:r>
              <a:rPr lang="en-US" sz="2000" b="0" i="0" u="none" strike="noStrike" baseline="0" dirty="0">
                <a:latin typeface="Times New Roman" panose="02020603050405020304" pitchFamily="18" charset="0"/>
              </a:rPr>
              <a:t>We will add some more features in future for the better security and ease to use it by adding more user-friendly</a:t>
            </a:r>
            <a:r>
              <a:rPr lang="en-US" sz="2000" dirty="0">
                <a:latin typeface="Times New Roman" panose="02020603050405020304" pitchFamily="18" charset="0"/>
              </a:rPr>
              <a:t> </a:t>
            </a:r>
            <a:r>
              <a:rPr lang="en-IN" sz="2000" b="0" i="0" u="none" strike="noStrike" baseline="0" dirty="0">
                <a:latin typeface="Times New Roman" panose="02020603050405020304" pitchFamily="18" charset="0"/>
              </a:rPr>
              <a:t>interface.</a:t>
            </a:r>
            <a:endParaRPr lang="en-US" sz="2800" dirty="0"/>
          </a:p>
        </p:txBody>
      </p:sp>
      <p:sp>
        <p:nvSpPr>
          <p:cNvPr id="5" name="Slide Number Placeholder 4"/>
          <p:cNvSpPr>
            <a:spLocks noGrp="1"/>
          </p:cNvSpPr>
          <p:nvPr>
            <p:ph type="sldNum" sz="quarter" idx="12"/>
          </p:nvPr>
        </p:nvSpPr>
        <p:spPr/>
        <p:txBody>
          <a:bodyPr/>
          <a:lstStyle/>
          <a:p>
            <a:fld id="{EE932993-8BC0-4078-8270-A95B6B4D0690}" type="slidenum">
              <a:rPr lang="en-US" smtClean="0"/>
              <a:pPr/>
              <a:t>5</a:t>
            </a:fld>
            <a:endParaRPr lang="en-US"/>
          </a:p>
        </p:txBody>
      </p:sp>
      <p:sp>
        <p:nvSpPr>
          <p:cNvPr id="2" name="Title 1"/>
          <p:cNvSpPr>
            <a:spLocks noGrp="1"/>
          </p:cNvSpPr>
          <p:nvPr>
            <p:ph type="title"/>
          </p:nvPr>
        </p:nvSpPr>
        <p:spPr/>
        <p:txBody>
          <a:bodyPr/>
          <a:lstStyle/>
          <a:p>
            <a:r>
              <a:rPr lang="en-US" sz="4000" b="1" i="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OBJECTIVES</a:t>
            </a:r>
          </a:p>
        </p:txBody>
      </p:sp>
    </p:spTree>
    <p:extLst>
      <p:ext uri="{BB962C8B-B14F-4D97-AF65-F5344CB8AC3E}">
        <p14:creationId xmlns:p14="http://schemas.microsoft.com/office/powerpoint/2010/main" val="164114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1B446749-DC39-4269-8E7A-02CB5A1B19CE}"/>
              </a:ext>
            </a:extLst>
          </p:cNvPr>
          <p:cNvGraphicFramePr>
            <a:graphicFrameLocks noGrp="1"/>
          </p:cNvGraphicFramePr>
          <p:nvPr>
            <p:ph idx="1"/>
            <p:extLst>
              <p:ext uri="{D42A27DB-BD31-4B8C-83A1-F6EECF244321}">
                <p14:modId xmlns:p14="http://schemas.microsoft.com/office/powerpoint/2010/main" val="1632916775"/>
              </p:ext>
            </p:extLst>
          </p:nvPr>
        </p:nvGraphicFramePr>
        <p:xfrm>
          <a:off x="698500" y="2247900"/>
          <a:ext cx="7756262" cy="35791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EE932993-8BC0-4078-8270-A95B6B4D0690}" type="slidenum">
              <a:rPr lang="en-US" smtClean="0"/>
              <a:pPr/>
              <a:t>6</a:t>
            </a:fld>
            <a:endParaRPr lang="en-US"/>
          </a:p>
        </p:txBody>
      </p:sp>
      <p:sp>
        <p:nvSpPr>
          <p:cNvPr id="2" name="Title 1"/>
          <p:cNvSpPr>
            <a:spLocks noGrp="1"/>
          </p:cNvSpPr>
          <p:nvPr>
            <p:ph type="title"/>
          </p:nvPr>
        </p:nvSpPr>
        <p:spPr/>
        <p:txBody>
          <a:bodyPr/>
          <a:lstStyle/>
          <a:p>
            <a:r>
              <a:rPr lang="en-US" sz="40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Module</a:t>
            </a:r>
          </a:p>
        </p:txBody>
      </p:sp>
    </p:spTree>
    <p:extLst>
      <p:ext uri="{BB962C8B-B14F-4D97-AF65-F5344CB8AC3E}">
        <p14:creationId xmlns:p14="http://schemas.microsoft.com/office/powerpoint/2010/main" val="34641572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graphicEl>
                                              <a:dgm id="{9107B562-A810-4844-9FC2-83FB03EA999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graphicEl>
                                              <a:dgm id="{5C6C5129-7E0A-4683-927D-1B537C5CA31E}"/>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graphicEl>
                                              <a:dgm id="{610FE0C8-8FC7-49C2-B5D3-1819D6868DA6}"/>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graphicEl>
                                              <a:dgm id="{C2EBEAF6-41FA-47A0-9560-DD593420C75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a:t>          </a:t>
            </a:r>
          </a:p>
          <a:p>
            <a:pPr marL="0" lvl="1" indent="0">
              <a:buNone/>
            </a:pPr>
            <a:r>
              <a:rPr lang="en-US" sz="3600" b="1"/>
              <a:t>SOFTWARE REQUIREMENTS</a:t>
            </a:r>
            <a:endParaRPr lang="en-US" sz="3600"/>
          </a:p>
          <a:p>
            <a:pPr algn="l"/>
            <a:r>
              <a:rPr lang="en-IN" sz="2800" b="0" i="0" u="none" strike="noStrike" baseline="0">
                <a:latin typeface="Calibri" panose="020F0502020204030204" pitchFamily="34" charset="0"/>
              </a:rPr>
              <a:t>Operating System: Windows , Linux</a:t>
            </a:r>
          </a:p>
          <a:p>
            <a:pPr algn="l"/>
            <a:r>
              <a:rPr lang="en-IN" sz="2800" b="0" i="0" u="none" strike="noStrike" baseline="0">
                <a:latin typeface="Calibri"/>
                <a:cs typeface="Calibri"/>
              </a:rPr>
              <a:t>Language: </a:t>
            </a:r>
            <a:r>
              <a:rPr lang="en-IN" sz="2800">
                <a:latin typeface="Calibri"/>
                <a:cs typeface="Calibri"/>
              </a:rPr>
              <a:t>JAVA</a:t>
            </a:r>
            <a:endParaRPr lang="en-IN" sz="2800" b="0" i="0" u="none" strike="noStrike" baseline="0">
              <a:latin typeface="Calibri" panose="020F0502020204030204" pitchFamily="34" charset="0"/>
              <a:cs typeface="Calibri"/>
            </a:endParaRPr>
          </a:p>
          <a:p>
            <a:pPr algn="l"/>
            <a:r>
              <a:rPr lang="en-US" sz="2800" b="0" i="0" u="none" strike="noStrike" baseline="0">
                <a:latin typeface="Calibri" panose="020F0502020204030204" pitchFamily="34" charset="0"/>
              </a:rPr>
              <a:t>Browser: Any of Mozilla, Opera, Chrome, </a:t>
            </a:r>
            <a:r>
              <a:rPr lang="en-US" sz="2800" b="0" i="0" u="none" strike="noStrike" baseline="0" err="1">
                <a:latin typeface="Calibri" panose="020F0502020204030204" pitchFamily="34" charset="0"/>
              </a:rPr>
              <a:t>etc</a:t>
            </a:r>
            <a:endParaRPr lang="en-US" sz="2800" b="0" i="0" u="none" strike="noStrike" baseline="0">
              <a:latin typeface="Calibri" panose="020F0502020204030204" pitchFamily="34" charset="0"/>
            </a:endParaRPr>
          </a:p>
          <a:p>
            <a:pPr algn="l"/>
            <a:r>
              <a:rPr lang="en-IN" sz="2800" b="0" i="0" u="none" strike="noStrike" baseline="0">
                <a:latin typeface="Calibri"/>
                <a:cs typeface="Calibri"/>
              </a:rPr>
              <a:t>Web Server: Tomcat </a:t>
            </a:r>
            <a:r>
              <a:rPr lang="en-IN" sz="2800">
                <a:latin typeface="Calibri"/>
                <a:cs typeface="Calibri"/>
              </a:rPr>
              <a:t>10</a:t>
            </a:r>
            <a:endParaRPr lang="en-IN" sz="2800" b="0" i="0" u="none" strike="noStrike" baseline="0">
              <a:latin typeface="Calibri"/>
              <a:cs typeface="Calibri"/>
            </a:endParaRPr>
          </a:p>
          <a:p>
            <a:pPr algn="l"/>
            <a:r>
              <a:rPr lang="en-IN" sz="2800" b="0" i="0" u="none" strike="noStrike" baseline="0">
                <a:latin typeface="Calibri" panose="020F0502020204030204" pitchFamily="34" charset="0"/>
              </a:rPr>
              <a:t>Database: MySQL</a:t>
            </a:r>
            <a:endParaRPr lang="en-US" sz="660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932993-8BC0-4078-8270-A95B6B4D0690}" type="slidenum">
              <a:rPr lang="en-US" smtClean="0"/>
              <a:pPr/>
              <a:t>7</a:t>
            </a:fld>
            <a:endParaRPr lang="en-US"/>
          </a:p>
        </p:txBody>
      </p:sp>
      <p:sp>
        <p:nvSpPr>
          <p:cNvPr id="2" name="Title 1"/>
          <p:cNvSpPr>
            <a:spLocks noGrp="1"/>
          </p:cNvSpPr>
          <p:nvPr>
            <p:ph type="title"/>
          </p:nvPr>
        </p:nvSpPr>
        <p:spPr/>
        <p:txBody>
          <a:bodyPr/>
          <a:lstStyle/>
          <a:p>
            <a:r>
              <a:rPr lang="en-US" sz="4000" b="1" i="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Requirements</a:t>
            </a:r>
          </a:p>
        </p:txBody>
      </p:sp>
    </p:spTree>
    <p:extLst>
      <p:ext uri="{BB962C8B-B14F-4D97-AF65-F5344CB8AC3E}">
        <p14:creationId xmlns:p14="http://schemas.microsoft.com/office/powerpoint/2010/main" val="1603892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marL="0" lvl="1" indent="0">
              <a:buNone/>
            </a:pPr>
            <a:r>
              <a:rPr lang="en-US" sz="2800" b="1"/>
              <a:t>HARDWARE REQUIREMENTS</a:t>
            </a:r>
          </a:p>
          <a:p>
            <a:pPr marL="0" lvl="1" indent="0">
              <a:buNone/>
            </a:pPr>
            <a:endParaRPr lang="en-US" sz="2800" b="1"/>
          </a:p>
          <a:p>
            <a:pPr algn="l"/>
            <a:r>
              <a:rPr lang="en-IN" sz="3600" b="0" i="0" u="none" strike="noStrike" baseline="0">
                <a:latin typeface="Calibri" panose="020F0502020204030204" pitchFamily="34" charset="0"/>
              </a:rPr>
              <a:t>Processor: Pentium</a:t>
            </a:r>
          </a:p>
          <a:p>
            <a:pPr algn="l"/>
            <a:r>
              <a:rPr lang="en-IN" sz="3600" b="0" i="0" u="none" strike="noStrike" baseline="0">
                <a:latin typeface="Calibri" panose="020F0502020204030204" pitchFamily="34" charset="0"/>
              </a:rPr>
              <a:t>RAM: 128 MB</a:t>
            </a:r>
          </a:p>
          <a:p>
            <a:pPr algn="l"/>
            <a:r>
              <a:rPr lang="en-IN" sz="3600" b="0" i="0" u="none" strike="noStrike" baseline="0">
                <a:latin typeface="Calibri" panose="020F0502020204030204" pitchFamily="34" charset="0"/>
              </a:rPr>
              <a:t>Hard disk: 20 GB</a:t>
            </a:r>
            <a:endParaRPr lang="en-US" sz="4400"/>
          </a:p>
        </p:txBody>
      </p:sp>
      <p:sp>
        <p:nvSpPr>
          <p:cNvPr id="2" name="Slide Number Placeholder 1"/>
          <p:cNvSpPr>
            <a:spLocks noGrp="1"/>
          </p:cNvSpPr>
          <p:nvPr>
            <p:ph type="sldNum" sz="quarter" idx="12"/>
          </p:nvPr>
        </p:nvSpPr>
        <p:spPr/>
        <p:txBody>
          <a:bodyPr/>
          <a:lstStyle/>
          <a:p>
            <a:fld id="{EE932993-8BC0-4078-8270-A95B6B4D0690}" type="slidenum">
              <a:rPr lang="en-US" smtClean="0"/>
              <a:pPr/>
              <a:t>8</a:t>
            </a:fld>
            <a:endParaRPr lang="en-US"/>
          </a:p>
        </p:txBody>
      </p:sp>
      <p:sp>
        <p:nvSpPr>
          <p:cNvPr id="5" name="Title 4"/>
          <p:cNvSpPr>
            <a:spLocks noGrp="1"/>
          </p:cNvSpPr>
          <p:nvPr>
            <p:ph type="title"/>
          </p:nvPr>
        </p:nvSpPr>
        <p:spPr/>
        <p:txBody>
          <a:bodyPr/>
          <a:lstStyle/>
          <a:p>
            <a:r>
              <a:rPr lang="en-US" sz="4000" b="1" i="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Requirements</a:t>
            </a:r>
            <a:r>
              <a:rPr lang="en-US" sz="4400" b="1">
                <a:ln/>
                <a:solidFill>
                  <a:schemeClr val="accent6">
                    <a:lumMod val="75000"/>
                  </a:schemeClr>
                </a:solidFill>
                <a:latin typeface="Algerian" pitchFamily="82" charset="0"/>
              </a:rPr>
              <a:t>  </a:t>
            </a:r>
            <a:r>
              <a:rPr lang="en-US" sz="4000" b="1" i="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i="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Design Methodology (DFD)</a:t>
            </a:r>
            <a:endParaRPr lang="en-US" sz="4000" b="1" i="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11" name="Picture 11">
            <a:extLst>
              <a:ext uri="{FF2B5EF4-FFF2-40B4-BE49-F238E27FC236}">
                <a16:creationId xmlns:a16="http://schemas.microsoft.com/office/drawing/2014/main" id="{A2E19016-F031-ADD9-D1B6-56B093FC8EB1}"/>
              </a:ext>
            </a:extLst>
          </p:cNvPr>
          <p:cNvPicPr>
            <a:picLocks noGrp="1" noChangeAspect="1"/>
          </p:cNvPicPr>
          <p:nvPr>
            <p:ph idx="1"/>
          </p:nvPr>
        </p:nvPicPr>
        <p:blipFill>
          <a:blip r:embed="rId2"/>
          <a:stretch>
            <a:fillRect/>
          </a:stretch>
        </p:blipFill>
        <p:spPr>
          <a:xfrm>
            <a:off x="1157871" y="2171894"/>
            <a:ext cx="6966292" cy="4378184"/>
          </a:xfrm>
        </p:spPr>
      </p:pic>
    </p:spTree>
  </p:cSld>
  <p:clrMapOvr>
    <a:masterClrMapping/>
  </p:clrMapOv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themeOverride>
</file>

<file path=ppt/theme/themeOverride2.xml><?xml version="1.0" encoding="utf-8"?>
<a:themeOverride xmlns:a="http://schemas.openxmlformats.org/drawingml/2006/main">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themeOverride>
</file>

<file path=ppt/theme/themeOverride3.xml><?xml version="1.0" encoding="utf-8"?>
<a:themeOverride xmlns:a="http://schemas.openxmlformats.org/drawingml/2006/main">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10</TotalTime>
  <Words>353</Words>
  <Application>Microsoft Office PowerPoint</Application>
  <PresentationFormat>On-screen Show (4:3)</PresentationFormat>
  <Paragraphs>94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Hardcover</vt:lpstr>
      <vt:lpstr>PowerPoint Presentation</vt:lpstr>
      <vt:lpstr>Contents</vt:lpstr>
      <vt:lpstr>INTRODUCTION</vt:lpstr>
      <vt:lpstr> Need of proposed system/Problem Definition</vt:lpstr>
      <vt:lpstr>OBJECTIVES</vt:lpstr>
      <vt:lpstr>Module</vt:lpstr>
      <vt:lpstr>Requirements</vt:lpstr>
      <vt:lpstr>Requirements  (Conti….)</vt:lpstr>
      <vt:lpstr>Design Methodology (DFD)</vt:lpstr>
      <vt:lpstr> LANGUAGES USED:</vt:lpstr>
      <vt:lpstr> admin login</vt:lpstr>
      <vt:lpstr>Admin Dashboard</vt:lpstr>
      <vt:lpstr>Appointment Dashboard</vt:lpstr>
      <vt:lpstr>Patient Details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dc:creator>
  <cp:lastModifiedBy>Microsoft account</cp:lastModifiedBy>
  <cp:revision>38</cp:revision>
  <dcterms:created xsi:type="dcterms:W3CDTF">2018-09-27T12:58:42Z</dcterms:created>
  <dcterms:modified xsi:type="dcterms:W3CDTF">2023-01-09T04:09:18Z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2022-12-22T15:48:51Z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0d4fd7ca-e3a1-42c1-9c6b-510916c29c8e</vt:lpwstr>
  </property>
  <property fmtid="{D5CDD505-2E9C-101B-9397-08002B2CF9AE}" pid="8" name="MSIP_Label_ea60d57e-af5b-4752-ac57-3e4f28ca11dc_ContentBits">
    <vt:lpwstr>0</vt:lpwstr>
  </property>
</Properties>
</file>