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8" r:id="rId4"/>
    <p:sldId id="269" r:id="rId5"/>
    <p:sldId id="271" r:id="rId6"/>
    <p:sldId id="257" r:id="rId7"/>
    <p:sldId id="264" r:id="rId8"/>
    <p:sldId id="270" r:id="rId9"/>
    <p:sldId id="259" r:id="rId10"/>
    <p:sldId id="260" r:id="rId11"/>
    <p:sldId id="265" r:id="rId12"/>
    <p:sldId id="262" r:id="rId13"/>
    <p:sldId id="272" r:id="rId14"/>
    <p:sldId id="273" r:id="rId15"/>
    <p:sldId id="263" r:id="rId16"/>
    <p:sldId id="261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AF2A-5EB2-4F2C-9522-603A76C98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Elixir!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2B0E1-1F25-437B-8560-509B140B3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Sameeri Marryboyina</a:t>
            </a:r>
          </a:p>
        </p:txBody>
      </p:sp>
    </p:spTree>
    <p:extLst>
      <p:ext uri="{BB962C8B-B14F-4D97-AF65-F5344CB8AC3E}">
        <p14:creationId xmlns:p14="http://schemas.microsoft.com/office/powerpoint/2010/main" val="164990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CF04-63F5-4411-AD67-967AF24D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But, What does it mean to be a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79C6-6447-480E-BB92-07AF9796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 descr="https://encrypted-tbn0.gstatic.com/images?q=tbn:ANd9GcTVmsL5-L5zOg2wKgSZTRzlDKGsb61RawNPVpxom91w5bk5whbZ">
            <a:extLst>
              <a:ext uri="{FF2B5EF4-FFF2-40B4-BE49-F238E27FC236}">
                <a16:creationId xmlns:a16="http://schemas.microsoft.com/office/drawing/2014/main" id="{E3489F63-DE37-4E38-AE7D-265973507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74" y="3051429"/>
            <a:ext cx="2095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6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6BB2-9BF2-4CB3-8655-6978B49C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sz="4000" dirty="0"/>
              <a:t>What kind of a problem are we trying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58E4-033B-4AE5-AEBF-1F7A866B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language is a tool. </a:t>
            </a:r>
          </a:p>
          <a:p>
            <a:r>
              <a:rPr lang="en-US" dirty="0"/>
              <a:t>Problems and Contexts</a:t>
            </a:r>
          </a:p>
          <a:p>
            <a:r>
              <a:rPr lang="en-US" dirty="0"/>
              <a:t>We want to use the right tool for a given problem</a:t>
            </a:r>
          </a:p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7049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2504-5674-4010-B50E-65A00866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Language…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D3D1-A770-44FB-85B8-B6609D0A7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Alphabet</a:t>
            </a:r>
          </a:p>
          <a:p>
            <a:r>
              <a:rPr lang="en-US" dirty="0"/>
              <a:t>Constructs</a:t>
            </a:r>
          </a:p>
          <a:p>
            <a:r>
              <a:rPr lang="en-US" dirty="0"/>
              <a:t>Syntax </a:t>
            </a:r>
          </a:p>
          <a:p>
            <a:r>
              <a:rPr lang="en-US" dirty="0"/>
              <a:t>Semantics </a:t>
            </a:r>
          </a:p>
          <a:p>
            <a:r>
              <a:rPr lang="en-US" dirty="0"/>
              <a:t>Type System (Static vs Dynamic)</a:t>
            </a:r>
          </a:p>
          <a:p>
            <a:r>
              <a:rPr lang="en-US" dirty="0"/>
              <a:t>Translation Model (Compiled vs Interpreted)</a:t>
            </a:r>
          </a:p>
          <a:p>
            <a:r>
              <a:rPr lang="en-US" dirty="0"/>
              <a:t>Execution model</a:t>
            </a:r>
          </a:p>
          <a:p>
            <a:r>
              <a:rPr lang="en-US" dirty="0"/>
              <a:t>Runtime Mechanics</a:t>
            </a:r>
          </a:p>
          <a:p>
            <a:r>
              <a:rPr lang="en-US" dirty="0"/>
              <a:t>Specification</a:t>
            </a:r>
          </a:p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7947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69CC-7719-475C-A6AD-F797D847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541D-DCA7-485D-A99D-D063E708C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Editor</a:t>
            </a:r>
          </a:p>
          <a:p>
            <a:r>
              <a:rPr lang="en-US" dirty="0"/>
              <a:t>Compiler</a:t>
            </a:r>
          </a:p>
          <a:p>
            <a:r>
              <a:rPr lang="en-US" dirty="0"/>
              <a:t>REPL</a:t>
            </a:r>
          </a:p>
          <a:p>
            <a:r>
              <a:rPr lang="en-US" dirty="0"/>
              <a:t>Virtual Machine</a:t>
            </a:r>
          </a:p>
          <a:p>
            <a:r>
              <a:rPr lang="en-US" dirty="0"/>
              <a:t>Debugger</a:t>
            </a:r>
          </a:p>
          <a:p>
            <a:r>
              <a:rPr lang="en-US" dirty="0"/>
              <a:t>Standard Library</a:t>
            </a:r>
          </a:p>
          <a:p>
            <a:r>
              <a:rPr lang="en-US" dirty="0"/>
              <a:t>Dependency Management</a:t>
            </a:r>
          </a:p>
          <a:p>
            <a:r>
              <a:rPr lang="en-US" dirty="0"/>
              <a:t>Build tool</a:t>
            </a:r>
          </a:p>
          <a:p>
            <a:r>
              <a:rPr lang="en-US" dirty="0"/>
              <a:t>Workflow tools based on processes – Tests, Coverage, Syntax highlighting, Refactoring…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76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BD3A-50E2-4BDC-A9CF-B6ED99C9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Inside the head of a software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0AED-A3A1-4699-A364-06628DC7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Syntax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Philosophy</a:t>
            </a:r>
          </a:p>
          <a:p>
            <a:r>
              <a:rPr lang="en-US" dirty="0"/>
              <a:t>Paradigms</a:t>
            </a:r>
          </a:p>
          <a:p>
            <a:r>
              <a:rPr lang="en-US" dirty="0"/>
              <a:t>Standards/Best Practices</a:t>
            </a:r>
          </a:p>
          <a:p>
            <a:r>
              <a:rPr lang="en-US" dirty="0"/>
              <a:t>Principles</a:t>
            </a:r>
          </a:p>
          <a:p>
            <a:r>
              <a:rPr lang="en-US" dirty="0"/>
              <a:t>Patterns</a:t>
            </a:r>
          </a:p>
          <a:p>
            <a:r>
              <a:rPr lang="en-US" dirty="0"/>
              <a:t>Problem + Context</a:t>
            </a:r>
          </a:p>
          <a:p>
            <a:r>
              <a:rPr lang="en-US"/>
              <a:t>Crafting solutions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0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E4E0-0898-4739-ADDA-6F780414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– From Human thought to </a:t>
            </a:r>
            <a:r>
              <a:rPr lang="en-US"/>
              <a:t>something magical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06C839-2D46-458B-9D87-A4C21CA95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362" y="2503487"/>
            <a:ext cx="5381625" cy="3286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152CF-39E4-4E2C-ADD8-9B494CD41455}"/>
              </a:ext>
            </a:extLst>
          </p:cNvPr>
          <p:cNvSpPr txBox="1"/>
          <p:nvPr/>
        </p:nvSpPr>
        <p:spPr>
          <a:xfrm>
            <a:off x="2212078" y="6316389"/>
            <a:ext cx="726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http://www.nand2tetris.org/</a:t>
            </a:r>
          </a:p>
        </p:txBody>
      </p:sp>
    </p:spTree>
    <p:extLst>
      <p:ext uri="{BB962C8B-B14F-4D97-AF65-F5344CB8AC3E}">
        <p14:creationId xmlns:p14="http://schemas.microsoft.com/office/powerpoint/2010/main" val="4259730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29DF-E313-4A94-AC75-8A21E8B0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Machine stack – Layers of Abstraction</a:t>
            </a:r>
          </a:p>
        </p:txBody>
      </p:sp>
      <p:pic>
        <p:nvPicPr>
          <p:cNvPr id="3074" name="Picture 2" descr="Image result for computer layers of abstraction">
            <a:extLst>
              <a:ext uri="{FF2B5EF4-FFF2-40B4-BE49-F238E27FC236}">
                <a16:creationId xmlns:a16="http://schemas.microsoft.com/office/drawing/2014/main" id="{97E98434-B0B1-4E5A-B3F6-49A9E9CF3E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898" y="1901963"/>
            <a:ext cx="54483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F82CF-2605-49B5-893A-91C2DA003AC8}"/>
              </a:ext>
            </a:extLst>
          </p:cNvPr>
          <p:cNvSpPr txBox="1"/>
          <p:nvPr/>
        </p:nvSpPr>
        <p:spPr>
          <a:xfrm>
            <a:off x="2251835" y="6211669"/>
            <a:ext cx="817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http://theembeddedguy.com/2016/05/15/layers-of-abstraction/</a:t>
            </a:r>
          </a:p>
        </p:txBody>
      </p:sp>
    </p:spTree>
    <p:extLst>
      <p:ext uri="{BB962C8B-B14F-4D97-AF65-F5344CB8AC3E}">
        <p14:creationId xmlns:p14="http://schemas.microsoft.com/office/powerpoint/2010/main" val="41400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C83B-B631-4B59-A366-A67137A4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translation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0DC5C3-A922-4644-B0A7-9EC5392FF93E}"/>
              </a:ext>
            </a:extLst>
          </p:cNvPr>
          <p:cNvSpPr/>
          <p:nvPr/>
        </p:nvSpPr>
        <p:spPr>
          <a:xfrm>
            <a:off x="1364974" y="3232404"/>
            <a:ext cx="2517913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LANGUAGE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FC16F5-148B-4508-861A-44405EA2DDED}"/>
              </a:ext>
            </a:extLst>
          </p:cNvPr>
          <p:cNvSpPr/>
          <p:nvPr/>
        </p:nvSpPr>
        <p:spPr>
          <a:xfrm>
            <a:off x="7818781" y="3232404"/>
            <a:ext cx="2610679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LANGUAGE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13FBDB-2120-474A-8F3E-38ABFF27A9C7}"/>
              </a:ext>
            </a:extLst>
          </p:cNvPr>
          <p:cNvSpPr/>
          <p:nvPr/>
        </p:nvSpPr>
        <p:spPr>
          <a:xfrm>
            <a:off x="4641573" y="2590236"/>
            <a:ext cx="2418523" cy="2198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TRANSLATOR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11A98E-98FF-4C82-85EE-AE99076D9E72}"/>
              </a:ext>
            </a:extLst>
          </p:cNvPr>
          <p:cNvCxnSpPr/>
          <p:nvPr/>
        </p:nvCxnSpPr>
        <p:spPr>
          <a:xfrm>
            <a:off x="3882887" y="3689604"/>
            <a:ext cx="758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21D00A-E314-4030-AAC0-0E3220CA4F9E}"/>
              </a:ext>
            </a:extLst>
          </p:cNvPr>
          <p:cNvCxnSpPr>
            <a:endCxn id="6" idx="1"/>
          </p:cNvCxnSpPr>
          <p:nvPr/>
        </p:nvCxnSpPr>
        <p:spPr>
          <a:xfrm>
            <a:off x="7060096" y="3689603"/>
            <a:ext cx="7586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985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B197-68F2-4121-A228-D7BB9801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89464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BAD1-1608-4EBA-A82C-7C29A3B4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Thank you sponsors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5A6DF-D9F5-41E4-A1BC-41B6B0B6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743075"/>
            <a:ext cx="219075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67878-3C88-4B9F-BF5B-A9BCE8BF8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1743075"/>
            <a:ext cx="2019300" cy="451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55A93-E388-44E6-B1BA-E089E30C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723" y="1743075"/>
            <a:ext cx="2038350" cy="108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4465DF-21F4-420F-BEA9-4D974F7F7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352" y="2919031"/>
            <a:ext cx="2095500" cy="866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6A332F-3928-43B6-86C2-D435FF093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352" y="4000500"/>
            <a:ext cx="2019300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FDEF1E-DE6E-420C-BF9F-BE274F57D8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373" y="1743075"/>
            <a:ext cx="2047875" cy="4162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D757EA-0B1B-49EE-8266-EFD9BA4107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2723" y="484632"/>
            <a:ext cx="1905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6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9BA1DF-E5CC-4558-859B-D6514D3F7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9" y="823913"/>
            <a:ext cx="3810000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140949-93DC-4F3E-B171-AE52A69F4A49}"/>
              </a:ext>
            </a:extLst>
          </p:cNvPr>
          <p:cNvSpPr txBox="1"/>
          <p:nvPr/>
        </p:nvSpPr>
        <p:spPr>
          <a:xfrm>
            <a:off x="886638" y="4633913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OKC FP</a:t>
            </a:r>
          </a:p>
        </p:txBody>
      </p:sp>
      <p:pic>
        <p:nvPicPr>
          <p:cNvPr id="1026" name="Picture 2" descr="http://static1.squarespace.com/static/5768253fd482e9e2a705dd93/t/57684335e4fcb58e1adecb1e/1466450741888/techlahoma_full_square.png?format=1000w">
            <a:extLst>
              <a:ext uri="{FF2B5EF4-FFF2-40B4-BE49-F238E27FC236}">
                <a16:creationId xmlns:a16="http://schemas.microsoft.com/office/drawing/2014/main" id="{6EE9F449-8688-47EE-B34E-BB0C2009D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88" y="1493355"/>
            <a:ext cx="38195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E759C1-B526-499B-9DE2-B181EBD31234}"/>
              </a:ext>
            </a:extLst>
          </p:cNvPr>
          <p:cNvSpPr txBox="1"/>
          <p:nvPr/>
        </p:nvSpPr>
        <p:spPr>
          <a:xfrm>
            <a:off x="8462963" y="4633913"/>
            <a:ext cx="312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OKC Elixir</a:t>
            </a:r>
          </a:p>
        </p:txBody>
      </p:sp>
    </p:spTree>
    <p:extLst>
      <p:ext uri="{BB962C8B-B14F-4D97-AF65-F5344CB8AC3E}">
        <p14:creationId xmlns:p14="http://schemas.microsoft.com/office/powerpoint/2010/main" val="59712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652C-049A-49FE-B699-3A8E0663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2391-DBB0-4208-BFDD-732F2AE4A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dirty="0"/>
              <a:t>Target Audience</a:t>
            </a:r>
          </a:p>
          <a:p>
            <a:r>
              <a:rPr lang="en-US" dirty="0"/>
              <a:t>About Me</a:t>
            </a:r>
          </a:p>
          <a:p>
            <a:r>
              <a:rPr lang="en-US" dirty="0"/>
              <a:t>Foundations</a:t>
            </a:r>
          </a:p>
          <a:p>
            <a:r>
              <a:rPr lang="en-US" dirty="0"/>
              <a:t>How I met Elixir?</a:t>
            </a:r>
          </a:p>
          <a:p>
            <a:r>
              <a:rPr lang="en-US" dirty="0"/>
              <a:t>Elixir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725927-8C3B-4406-8F71-56055153E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331" y="2818986"/>
            <a:ext cx="8477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9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E0A350-7A2C-4BEF-A4B7-8FD38F9A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0" y="2856771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139186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CF04-63F5-4411-AD67-967AF24D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sameeri.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79C6-6447-480E-BB92-07AF9796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Sameeri Pavan Kumar Marryboyina</a:t>
            </a:r>
          </a:p>
          <a:p>
            <a:r>
              <a:rPr lang="en-US" sz="2400" dirty="0"/>
              <a:t>Hyderabad, India (MAP)</a:t>
            </a:r>
          </a:p>
          <a:p>
            <a:r>
              <a:rPr lang="en-US" sz="2400" dirty="0"/>
              <a:t>I can communicate in Telugu, Hindi, English, German(very little)</a:t>
            </a:r>
          </a:p>
          <a:p>
            <a:r>
              <a:rPr lang="en-US" sz="2400" dirty="0"/>
              <a:t>MS in Computer Science, The University of Oklahoma</a:t>
            </a:r>
          </a:p>
          <a:p>
            <a:r>
              <a:rPr lang="en-US" sz="2400" dirty="0"/>
              <a:t>Senior Software Engineer, </a:t>
            </a:r>
            <a:r>
              <a:rPr lang="en-US" sz="2400" dirty="0" err="1"/>
              <a:t>Telogical</a:t>
            </a:r>
            <a:r>
              <a:rPr lang="en-US" sz="2400" dirty="0"/>
              <a:t> Systems LLC</a:t>
            </a:r>
          </a:p>
          <a:p>
            <a:r>
              <a:rPr lang="en-US" sz="2400" dirty="0"/>
              <a:t>Full Stack JS - React, Redux and its Ecosystem, Node, Express</a:t>
            </a:r>
          </a:p>
          <a:p>
            <a:r>
              <a:rPr lang="en-US" sz="2400" dirty="0"/>
              <a:t>Norman, OK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9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7A1A6-9473-4213-AAB2-C10C90444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1937"/>
            <a:ext cx="5186363" cy="5895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7AAD22-DB11-470A-86CE-81C88BE9A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49" y="261937"/>
            <a:ext cx="3209925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70ED90-05DA-4056-9356-7B8C282C145A}"/>
              </a:ext>
            </a:extLst>
          </p:cNvPr>
          <p:cNvSpPr txBox="1"/>
          <p:nvPr/>
        </p:nvSpPr>
        <p:spPr>
          <a:xfrm>
            <a:off x="1814513" y="6488668"/>
            <a:ext cx="726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https://en.wikipedia.org/wiki/Languages_of_India</a:t>
            </a:r>
          </a:p>
        </p:txBody>
      </p:sp>
    </p:spTree>
    <p:extLst>
      <p:ext uri="{BB962C8B-B14F-4D97-AF65-F5344CB8AC3E}">
        <p14:creationId xmlns:p14="http://schemas.microsoft.com/office/powerpoint/2010/main" val="205365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BC8F-898A-447B-A249-90FF8712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396" y="2631484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FOUNDATIONS</a:t>
            </a:r>
          </a:p>
        </p:txBody>
      </p:sp>
    </p:spTree>
    <p:extLst>
      <p:ext uri="{BB962C8B-B14F-4D97-AF65-F5344CB8AC3E}">
        <p14:creationId xmlns:p14="http://schemas.microsoft.com/office/powerpoint/2010/main" val="339947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CF04-63F5-4411-AD67-967AF24D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a polyglot...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79C6-6447-480E-BB92-07AF9796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EBEEA7-33B4-417E-BF51-A0CEEDE22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87419"/>
              </p:ext>
            </p:extLst>
          </p:nvPr>
        </p:nvGraphicFramePr>
        <p:xfrm>
          <a:off x="1175864" y="2162297"/>
          <a:ext cx="9952384" cy="384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096">
                  <a:extLst>
                    <a:ext uri="{9D8B030D-6E8A-4147-A177-3AD203B41FA5}">
                      <a16:colId xmlns:a16="http://schemas.microsoft.com/office/drawing/2014/main" val="262236302"/>
                    </a:ext>
                  </a:extLst>
                </a:gridCol>
                <a:gridCol w="2488096">
                  <a:extLst>
                    <a:ext uri="{9D8B030D-6E8A-4147-A177-3AD203B41FA5}">
                      <a16:colId xmlns:a16="http://schemas.microsoft.com/office/drawing/2014/main" val="131803982"/>
                    </a:ext>
                  </a:extLst>
                </a:gridCol>
                <a:gridCol w="2488096">
                  <a:extLst>
                    <a:ext uri="{9D8B030D-6E8A-4147-A177-3AD203B41FA5}">
                      <a16:colId xmlns:a16="http://schemas.microsoft.com/office/drawing/2014/main" val="1264075205"/>
                    </a:ext>
                  </a:extLst>
                </a:gridCol>
                <a:gridCol w="2488096">
                  <a:extLst>
                    <a:ext uri="{9D8B030D-6E8A-4147-A177-3AD203B41FA5}">
                      <a16:colId xmlns:a16="http://schemas.microsoft.com/office/drawing/2014/main" val="278248335"/>
                    </a:ext>
                  </a:extLst>
                </a:gridCol>
              </a:tblGrid>
              <a:tr h="994517">
                <a:tc>
                  <a:txBody>
                    <a:bodyPr/>
                    <a:lstStyle/>
                    <a:p>
                      <a:r>
                        <a:rPr lang="en-US" sz="3200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RADAR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20752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Elixir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15610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C++/VC++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662754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881340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0166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25686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45094"/>
                  </a:ext>
                </a:extLst>
              </a:tr>
              <a:tr h="4069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5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294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178</TotalTime>
  <Words>290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Rockwell</vt:lpstr>
      <vt:lpstr>Rockwell Condensed</vt:lpstr>
      <vt:lpstr>Wingdings</vt:lpstr>
      <vt:lpstr>Wood Type</vt:lpstr>
      <vt:lpstr>Hello Elixir!</vt:lpstr>
      <vt:lpstr>   Thank you sponsors</vt:lpstr>
      <vt:lpstr>PowerPoint Presentation</vt:lpstr>
      <vt:lpstr>Talk Agenda</vt:lpstr>
      <vt:lpstr>ABOUT ME</vt:lpstr>
      <vt:lpstr>Hello, sameeri.</vt:lpstr>
      <vt:lpstr>PowerPoint Presentation</vt:lpstr>
      <vt:lpstr>FOUNDATIONS</vt:lpstr>
      <vt:lpstr>Being a polyglot...</vt:lpstr>
      <vt:lpstr>But, What does it mean to be a Language?</vt:lpstr>
      <vt:lpstr> What kind of a problem are we trying to solve?</vt:lpstr>
      <vt:lpstr>A Language…</vt:lpstr>
      <vt:lpstr>Language tools</vt:lpstr>
      <vt:lpstr>Inside the head of a software engineer</vt:lpstr>
      <vt:lpstr>The process – From Human thought to something magical</vt:lpstr>
      <vt:lpstr>The Machine stack – Layers of Abstraction</vt:lpstr>
      <vt:lpstr>Language translation</vt:lpstr>
      <vt:lpstr>Virtual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Elixir!</dc:title>
  <dc:creator>sameeri marryboyina</dc:creator>
  <cp:lastModifiedBy>sameeri marryboyina</cp:lastModifiedBy>
  <cp:revision>140</cp:revision>
  <dcterms:created xsi:type="dcterms:W3CDTF">2017-07-21T02:32:51Z</dcterms:created>
  <dcterms:modified xsi:type="dcterms:W3CDTF">2017-07-21T11:59:29Z</dcterms:modified>
</cp:coreProperties>
</file>