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8EF2-1CC4-4AE5-883D-74052FF0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127250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</TotalTime>
  <Words>144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Hello Elixir!</vt:lpstr>
      <vt:lpstr>   Thank you sponsors</vt:lpstr>
      <vt:lpstr>About me</vt:lpstr>
      <vt:lpstr>Being a polyglot...</vt:lpstr>
      <vt:lpstr>But, What does it mean to be a Language?</vt:lpstr>
      <vt:lpstr>A Language…</vt:lpstr>
      <vt:lpstr>The process – From Human thought to something magical</vt:lpstr>
      <vt:lpstr>The Machine stack – Layers of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84</cp:revision>
  <dcterms:created xsi:type="dcterms:W3CDTF">2017-07-21T02:32:51Z</dcterms:created>
  <dcterms:modified xsi:type="dcterms:W3CDTF">2017-07-21T04:08:08Z</dcterms:modified>
</cp:coreProperties>
</file>